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5143500" cx="9144000"/>
  <p:notesSz cx="6858000" cy="9144000"/>
  <p:embeddedFontLst>
    <p:embeddedFont>
      <p:font typeface="Ubuntu"/>
      <p:regular r:id="rId48"/>
      <p:bold r:id="rId49"/>
      <p:italic r:id="rId50"/>
      <p:boldItalic r:id="rId51"/>
    </p:embeddedFont>
    <p:embeddedFont>
      <p:font typeface="Andika"/>
      <p:regular r:id="rId52"/>
    </p:embeddedFont>
    <p:embeddedFont>
      <p:font typeface="Nunito"/>
      <p:regular r:id="rId53"/>
      <p:bold r:id="rId54"/>
      <p:italic r:id="rId55"/>
      <p:boldItalic r:id="rId56"/>
    </p:embeddedFont>
    <p:embeddedFont>
      <p:font typeface="Amatic SC"/>
      <p:regular r:id="rId57"/>
      <p:bold r:id="rId58"/>
    </p:embeddedFont>
    <p:embeddedFont>
      <p:font typeface="Montserrat"/>
      <p:regular r:id="rId59"/>
      <p:bold r:id="rId60"/>
      <p:italic r:id="rId61"/>
      <p:boldItalic r:id="rId62"/>
    </p:embeddedFont>
    <p:embeddedFont>
      <p:font typeface="Poppins"/>
      <p:regular r:id="rId63"/>
      <p:bold r:id="rId64"/>
      <p:italic r:id="rId65"/>
      <p:boldItalic r:id="rId66"/>
    </p:embeddedFont>
    <p:embeddedFont>
      <p:font typeface="Viga"/>
      <p:regular r:id="rId67"/>
    </p:embeddedFont>
    <p:embeddedFont>
      <p:font typeface="Montserrat Light"/>
      <p:regular r:id="rId68"/>
      <p:bold r:id="rId69"/>
      <p:italic r:id="rId70"/>
      <p:boldItalic r:id="rId71"/>
    </p:embeddedFont>
    <p:embeddedFont>
      <p:font typeface="ABeeZee"/>
      <p:regular r:id="rId72"/>
      <p:italic r:id="rId73"/>
    </p:embeddedFont>
    <p:embeddedFont>
      <p:font typeface="Montserrat ExtraBold"/>
      <p:bold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3103962-871F-4B86-BBDA-C1D1F2115CE6}">
  <a:tblStyle styleId="{43103962-871F-4B86-BBDA-C1D1F2115CE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Ubuntu-regular.fntdata"/><Relationship Id="rId47" Type="http://schemas.openxmlformats.org/officeDocument/2006/relationships/slide" Target="slides/slide41.xml"/><Relationship Id="rId49" Type="http://schemas.openxmlformats.org/officeDocument/2006/relationships/font" Target="fonts/Ubuntu-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ABeeZee-italic.fntdata"/><Relationship Id="rId72" Type="http://schemas.openxmlformats.org/officeDocument/2006/relationships/font" Target="fonts/ABeeZee-regular.fntdata"/><Relationship Id="rId31" Type="http://schemas.openxmlformats.org/officeDocument/2006/relationships/slide" Target="slides/slide25.xml"/><Relationship Id="rId75" Type="http://schemas.openxmlformats.org/officeDocument/2006/relationships/font" Target="fonts/MontserratExtraBold-boldItalic.fntdata"/><Relationship Id="rId30" Type="http://schemas.openxmlformats.org/officeDocument/2006/relationships/slide" Target="slides/slide24.xml"/><Relationship Id="rId74" Type="http://schemas.openxmlformats.org/officeDocument/2006/relationships/font" Target="fonts/MontserratExtraBold-bold.fntdata"/><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MontserratLight-boldItalic.fntdata"/><Relationship Id="rId70" Type="http://schemas.openxmlformats.org/officeDocument/2006/relationships/font" Target="fonts/MontserratLight-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ontserrat-boldItalic.fntdata"/><Relationship Id="rId61" Type="http://schemas.openxmlformats.org/officeDocument/2006/relationships/font" Target="fonts/Montserrat-italic.fntdata"/><Relationship Id="rId20" Type="http://schemas.openxmlformats.org/officeDocument/2006/relationships/slide" Target="slides/slide14.xml"/><Relationship Id="rId64" Type="http://schemas.openxmlformats.org/officeDocument/2006/relationships/font" Target="fonts/Poppins-bold.fntdata"/><Relationship Id="rId63" Type="http://schemas.openxmlformats.org/officeDocument/2006/relationships/font" Target="fonts/Poppins-regular.fntdata"/><Relationship Id="rId22" Type="http://schemas.openxmlformats.org/officeDocument/2006/relationships/slide" Target="slides/slide16.xml"/><Relationship Id="rId66" Type="http://schemas.openxmlformats.org/officeDocument/2006/relationships/font" Target="fonts/Poppins-boldItalic.fntdata"/><Relationship Id="rId21" Type="http://schemas.openxmlformats.org/officeDocument/2006/relationships/slide" Target="slides/slide15.xml"/><Relationship Id="rId65" Type="http://schemas.openxmlformats.org/officeDocument/2006/relationships/font" Target="fonts/Poppins-italic.fntdata"/><Relationship Id="rId24" Type="http://schemas.openxmlformats.org/officeDocument/2006/relationships/slide" Target="slides/slide18.xml"/><Relationship Id="rId68" Type="http://schemas.openxmlformats.org/officeDocument/2006/relationships/font" Target="fonts/MontserratLight-regular.fntdata"/><Relationship Id="rId23" Type="http://schemas.openxmlformats.org/officeDocument/2006/relationships/slide" Target="slides/slide17.xml"/><Relationship Id="rId67" Type="http://schemas.openxmlformats.org/officeDocument/2006/relationships/font" Target="fonts/Viga-regular.fntdata"/><Relationship Id="rId60" Type="http://schemas.openxmlformats.org/officeDocument/2006/relationships/font" Target="fonts/Montserrat-bold.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MontserratLight-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Ubuntu-boldItalic.fntdata"/><Relationship Id="rId50" Type="http://schemas.openxmlformats.org/officeDocument/2006/relationships/font" Target="fonts/Ubuntu-italic.fntdata"/><Relationship Id="rId53" Type="http://schemas.openxmlformats.org/officeDocument/2006/relationships/font" Target="fonts/Nunito-regular.fntdata"/><Relationship Id="rId52" Type="http://schemas.openxmlformats.org/officeDocument/2006/relationships/font" Target="fonts/Andika-regular.fntdata"/><Relationship Id="rId11" Type="http://schemas.openxmlformats.org/officeDocument/2006/relationships/slide" Target="slides/slide5.xml"/><Relationship Id="rId55" Type="http://schemas.openxmlformats.org/officeDocument/2006/relationships/font" Target="fonts/Nunito-italic.fntdata"/><Relationship Id="rId10" Type="http://schemas.openxmlformats.org/officeDocument/2006/relationships/slide" Target="slides/slide4.xml"/><Relationship Id="rId54" Type="http://schemas.openxmlformats.org/officeDocument/2006/relationships/font" Target="fonts/Nunito-bold.fntdata"/><Relationship Id="rId13" Type="http://schemas.openxmlformats.org/officeDocument/2006/relationships/slide" Target="slides/slide7.xml"/><Relationship Id="rId57" Type="http://schemas.openxmlformats.org/officeDocument/2006/relationships/font" Target="fonts/AmaticSC-regular.fntdata"/><Relationship Id="rId12" Type="http://schemas.openxmlformats.org/officeDocument/2006/relationships/slide" Target="slides/slide6.xml"/><Relationship Id="rId56" Type="http://schemas.openxmlformats.org/officeDocument/2006/relationships/font" Target="fonts/Nunito-boldItalic.fntdata"/><Relationship Id="rId15" Type="http://schemas.openxmlformats.org/officeDocument/2006/relationships/slide" Target="slides/slide9.xml"/><Relationship Id="rId59" Type="http://schemas.openxmlformats.org/officeDocument/2006/relationships/font" Target="fonts/Montserrat-regular.fntdata"/><Relationship Id="rId14" Type="http://schemas.openxmlformats.org/officeDocument/2006/relationships/slide" Target="slides/slide8.xml"/><Relationship Id="rId58" Type="http://schemas.openxmlformats.org/officeDocument/2006/relationships/font" Target="fonts/AmaticSC-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roducts.office.com/en-ca/business/online-file-storage-and-sharing"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ustincc.edu/teacher/files/documents/AnayansiPresentationhandout.pdf"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57cea68d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7cea68d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f356f2e7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f356f2e7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4ccd7036fc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ccd7036fc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55e5a7b6a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5e5a7b6a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f356f2e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f356f2e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sz="1200">
                <a:solidFill>
                  <a:schemeClr val="dk1"/>
                </a:solidFill>
                <a:latin typeface="Ubuntu"/>
                <a:ea typeface="Ubuntu"/>
                <a:cs typeface="Ubuntu"/>
                <a:sym typeface="Ubuntu"/>
              </a:rPr>
              <a:t>N</a:t>
            </a:r>
            <a:endParaRPr sz="1200">
              <a:solidFill>
                <a:schemeClr val="dk1"/>
              </a:solidFill>
              <a:latin typeface="Ubuntu"/>
              <a:ea typeface="Ubuntu"/>
              <a:cs typeface="Ubuntu"/>
              <a:sym typeface="Ubuntu"/>
            </a:endParaRPr>
          </a:p>
          <a:p>
            <a:pPr indent="-304800" lvl="0" marL="457200" rtl="0" algn="l">
              <a:lnSpc>
                <a:spcPct val="115000"/>
              </a:lnSpc>
              <a:spcBef>
                <a:spcPts val="0"/>
              </a:spcBef>
              <a:spcAft>
                <a:spcPts val="0"/>
              </a:spcAft>
              <a:buClr>
                <a:schemeClr val="dk1"/>
              </a:buClr>
              <a:buSzPts val="1200"/>
              <a:buFont typeface="Ubuntu"/>
              <a:buChar char="●"/>
            </a:pPr>
            <a:r>
              <a:rPr lang="en" sz="1200">
                <a:solidFill>
                  <a:schemeClr val="dk1"/>
                </a:solidFill>
                <a:latin typeface="Ubuntu"/>
                <a:ea typeface="Ubuntu"/>
                <a:cs typeface="Ubuntu"/>
                <a:sym typeface="Ubuntu"/>
              </a:rPr>
              <a:t>assign students responsibilities: setting up the folding table, turning on the projector light and calibrating the board;</a:t>
            </a:r>
            <a:endParaRPr sz="1200">
              <a:solidFill>
                <a:schemeClr val="dk1"/>
              </a:solidFill>
              <a:latin typeface="Ubuntu"/>
              <a:ea typeface="Ubuntu"/>
              <a:cs typeface="Ubuntu"/>
              <a:sym typeface="Ubuntu"/>
            </a:endParaRPr>
          </a:p>
          <a:p>
            <a:pPr indent="-304800" lvl="0" marL="457200" rtl="0" algn="l">
              <a:lnSpc>
                <a:spcPct val="115000"/>
              </a:lnSpc>
              <a:spcBef>
                <a:spcPts val="0"/>
              </a:spcBef>
              <a:spcAft>
                <a:spcPts val="0"/>
              </a:spcAft>
              <a:buClr>
                <a:schemeClr val="dk1"/>
              </a:buClr>
              <a:buSzPts val="1200"/>
              <a:buFont typeface="Ubuntu"/>
              <a:buChar char="●"/>
            </a:pPr>
            <a:r>
              <a:rPr lang="en" sz="1200">
                <a:solidFill>
                  <a:schemeClr val="dk1"/>
                </a:solidFill>
                <a:latin typeface="Ubuntu"/>
                <a:ea typeface="Ubuntu"/>
                <a:cs typeface="Ubuntu"/>
                <a:sym typeface="Ubuntu"/>
              </a:rPr>
              <a:t>plug in the HDMI or VGA wire and the interactive key/wire in your computer. Set it up so that you have a clear view of the students while you are operating the computer and using the interactive board; </a:t>
            </a:r>
            <a:endParaRPr sz="1200">
              <a:solidFill>
                <a:schemeClr val="dk1"/>
              </a:solidFill>
              <a:latin typeface="Ubuntu"/>
              <a:ea typeface="Ubuntu"/>
              <a:cs typeface="Ubuntu"/>
              <a:sym typeface="Ubuntu"/>
            </a:endParaRPr>
          </a:p>
          <a:p>
            <a:pPr indent="-304800" lvl="0" marL="457200" rtl="0" algn="l">
              <a:lnSpc>
                <a:spcPct val="115000"/>
              </a:lnSpc>
              <a:spcBef>
                <a:spcPts val="0"/>
              </a:spcBef>
              <a:spcAft>
                <a:spcPts val="0"/>
              </a:spcAft>
              <a:buClr>
                <a:schemeClr val="dk1"/>
              </a:buClr>
              <a:buSzPts val="1200"/>
              <a:buFont typeface="Ubuntu"/>
              <a:buChar char="●"/>
            </a:pPr>
            <a:r>
              <a:rPr lang="en" sz="1200">
                <a:solidFill>
                  <a:schemeClr val="dk1"/>
                </a:solidFill>
                <a:latin typeface="Ubuntu"/>
                <a:ea typeface="Ubuntu"/>
                <a:cs typeface="Ubuntu"/>
                <a:sym typeface="Ubuntu"/>
              </a:rPr>
              <a:t>calibrate your IWB to make use of the interactive technology; </a:t>
            </a:r>
            <a:endParaRPr sz="1200">
              <a:solidFill>
                <a:schemeClr val="dk1"/>
              </a:solidFill>
              <a:latin typeface="Ubuntu"/>
              <a:ea typeface="Ubuntu"/>
              <a:cs typeface="Ubuntu"/>
              <a:sym typeface="Ubuntu"/>
            </a:endParaRPr>
          </a:p>
          <a:p>
            <a:pPr indent="-304800" lvl="0" marL="457200" rtl="0" algn="l">
              <a:lnSpc>
                <a:spcPct val="115000"/>
              </a:lnSpc>
              <a:spcBef>
                <a:spcPts val="0"/>
              </a:spcBef>
              <a:spcAft>
                <a:spcPts val="0"/>
              </a:spcAft>
              <a:buClr>
                <a:schemeClr val="dk1"/>
              </a:buClr>
              <a:buSzPts val="1200"/>
              <a:buFont typeface="Ubuntu"/>
              <a:buChar char="●"/>
            </a:pPr>
            <a:r>
              <a:rPr lang="en" sz="1200">
                <a:solidFill>
                  <a:schemeClr val="dk1"/>
                </a:solidFill>
                <a:latin typeface="Ubuntu"/>
                <a:ea typeface="Ubuntu"/>
                <a:cs typeface="Ubuntu"/>
                <a:sym typeface="Ubuntu"/>
              </a:rPr>
              <a:t>place the document camera on the folding table, ready-to-use for projection.</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55e5a7b6a0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5e5a7b6a0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7dd8628331_4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dd8628331_4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55e5a7b6a0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5e5a7b6a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4ccd7036f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ccd7036f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4ccd7036f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ccd7036f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a723dc562a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a723dc562a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4ccd7036f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4ccd7036f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 </a:t>
            </a:r>
            <a:endParaRPr/>
          </a:p>
          <a:p>
            <a:pPr indent="0" lvl="0" marL="0" rtl="0" algn="just">
              <a:lnSpc>
                <a:spcPct val="138000"/>
              </a:lnSpc>
              <a:spcBef>
                <a:spcPts val="600"/>
              </a:spcBef>
              <a:spcAft>
                <a:spcPts val="0"/>
              </a:spcAft>
              <a:buClr>
                <a:schemeClr val="dk1"/>
              </a:buClr>
              <a:buSzPts val="1100"/>
              <a:buFont typeface="Arial"/>
              <a:buNone/>
            </a:pPr>
            <a:r>
              <a:rPr lang="en" sz="1000">
                <a:solidFill>
                  <a:schemeClr val="dk1"/>
                </a:solidFill>
                <a:latin typeface="ABeeZee"/>
                <a:ea typeface="ABeeZee"/>
                <a:cs typeface="ABeeZee"/>
                <a:sym typeface="ABeeZee"/>
              </a:rPr>
              <a:t>Sources: </a:t>
            </a:r>
            <a:r>
              <a:rPr lang="en" sz="1000" u="sng">
                <a:solidFill>
                  <a:srgbClr val="1155CC"/>
                </a:solidFill>
                <a:latin typeface="ABeeZee"/>
                <a:ea typeface="ABeeZee"/>
                <a:cs typeface="ABeeZee"/>
                <a:sym typeface="ABeeZee"/>
                <a:hlinkClick r:id="rId2">
                  <a:extLst>
                    <a:ext uri="{A12FA001-AC4F-418D-AE19-62706E023703}">
                      <ahyp:hlinkClr val="tx"/>
                    </a:ext>
                  </a:extLst>
                </a:hlinkClick>
              </a:rPr>
              <a:t>https://products.office.com/en-ca/business/online-file-storage-and-sharing</a:t>
            </a:r>
            <a:endParaRPr sz="1000">
              <a:solidFill>
                <a:srgbClr val="222222"/>
              </a:solidFill>
              <a:highlight>
                <a:schemeClr val="lt1"/>
              </a:highlight>
              <a:latin typeface="ABeeZee"/>
              <a:ea typeface="ABeeZee"/>
              <a:cs typeface="ABeeZee"/>
              <a:sym typeface="ABeeZee"/>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55e5a7b6a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55e5a7b6a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a723dc562a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a723dc562a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4ccd7036fc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4ccd7036f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4ccd7036f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4ccd7036f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7dd8628331_4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7dd8628331_4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84b5881eb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84b5881eb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9f75051a44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9f75051a44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 </a:t>
            </a:r>
            <a:endParaRPr/>
          </a:p>
          <a:p>
            <a:pPr indent="0" lvl="0" marL="0" rtl="0" algn="l">
              <a:spcBef>
                <a:spcPts val="0"/>
              </a:spcBef>
              <a:spcAft>
                <a:spcPts val="0"/>
              </a:spcAft>
              <a:buClr>
                <a:schemeClr val="dk1"/>
              </a:buClr>
              <a:buSzPts val="1100"/>
              <a:buFont typeface="Arial"/>
              <a:buNone/>
            </a:pPr>
            <a:r>
              <a:rPr lang="en">
                <a:solidFill>
                  <a:schemeClr val="dk1"/>
                </a:solidFill>
              </a:rPr>
              <a:t>Why Classroom management?</a:t>
            </a:r>
            <a:endParaRPr>
              <a:solidFill>
                <a:schemeClr val="dk1"/>
              </a:solidFill>
            </a:endParaRPr>
          </a:p>
          <a:p>
            <a:pPr indent="0" lvl="0" marL="0" rtl="0" algn="l">
              <a:spcBef>
                <a:spcPts val="0"/>
              </a:spcBef>
              <a:spcAft>
                <a:spcPts val="0"/>
              </a:spcAft>
              <a:buNone/>
            </a:pPr>
            <a:r>
              <a:rPr lang="en">
                <a:solidFill>
                  <a:schemeClr val="dk1"/>
                </a:solidFill>
              </a:rPr>
              <a:t>WHY ARE PROCEDURES SO IMPORTANT? v It helps create a  productive learning  environment  v It provides students with structure and  achievable goals v It helps form  responsible individuals v It allows for various activities to occur during the day, with a  minimum of wasted  time and confusion  v Students know what is expected of them  v It increases on­task time  and reduces classroom disruptions.</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1155CC"/>
                </a:solidFill>
                <a:hlinkClick r:id="rId2">
                  <a:extLst>
                    <a:ext uri="{A12FA001-AC4F-418D-AE19-62706E023703}">
                      <ahyp:hlinkClr val="tx"/>
                    </a:ext>
                  </a:extLst>
                </a:hlinkClick>
              </a:rPr>
              <a:t>https://www.austincc.edu/teacher/files/documents/AnayansiPresentationhandout.pdf</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84b5881eb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84b5881eb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84b5881eb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84b5881eb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Nadia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a723dc562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a723dc562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Presentation of us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Where the idea comes from : RECIT / ICT in ESL workshop given at CSDGS / idea of a PD group (need)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17-18 : CSDGS PD group, field- testing / validation</a:t>
            </a:r>
            <a:endParaRPr>
              <a:solidFill>
                <a:schemeClr val="dk1"/>
              </a:solidFill>
            </a:endParaRPr>
          </a:p>
          <a:p>
            <a:pPr indent="0" lvl="0" marL="0" rtl="0" algn="l">
              <a:spcBef>
                <a:spcPts val="0"/>
              </a:spcBef>
              <a:spcAft>
                <a:spcPts val="0"/>
              </a:spcAft>
              <a:buNone/>
            </a:pPr>
            <a:r>
              <a:rPr lang="en">
                <a:solidFill>
                  <a:schemeClr val="dk1"/>
                </a:solidFill>
              </a:rPr>
              <a:t>18-19 : follow-up</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9f75051a44_5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9f75051a44_5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84b5881eb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84b5881eb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84b5881eb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84b5881eb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a723dc562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a723dc562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84b5881eb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84b5881eb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84b5881eb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84b5881eb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
            </a:r>
            <a:endParaRPr/>
          </a:p>
          <a:p>
            <a:pPr indent="0" lvl="0" marL="0" rtl="0" algn="l">
              <a:spcBef>
                <a:spcPts val="0"/>
              </a:spcBef>
              <a:spcAft>
                <a:spcPts val="0"/>
              </a:spcAft>
              <a:buNone/>
            </a:pPr>
            <a:r>
              <a:rPr lang="en"/>
              <a:t>Make paper copies and keep them in case there is no internet available. </a:t>
            </a:r>
            <a:endParaRPr/>
          </a:p>
          <a:p>
            <a:pPr indent="0" lvl="0" marL="0" rtl="0" algn="l">
              <a:spcBef>
                <a:spcPts val="0"/>
              </a:spcBef>
              <a:spcAft>
                <a:spcPts val="0"/>
              </a:spcAft>
              <a:buNone/>
            </a:pPr>
            <a:r>
              <a:rPr lang="en"/>
              <a:t>Or use these tools online when you need a short activity at the end of a lesson.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84b5881eb6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84b5881eb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84b5881eb6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84b5881eb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84b5881eb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84b5881eb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a8995cbe8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a8995cbe8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4ccd7036f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ccd7036f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a8abd97be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a8abd97be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84b5881eb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84b5881eb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dd8628331_4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dd8628331_4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7318d933b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7318d933b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4ccd7036f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ccd7036f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7dd8628331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dd8628331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55e5a7b6a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5e5a7b6a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0" y="-26"/>
            <a:ext cx="9144000" cy="5143523"/>
          </a:xfrm>
          <a:prstGeom prst="rect">
            <a:avLst/>
          </a:prstGeom>
          <a:noFill/>
          <a:ln>
            <a:noFill/>
          </a:ln>
        </p:spPr>
      </p:pic>
      <p:sp>
        <p:nvSpPr>
          <p:cNvPr id="11" name="Google Shape;11;p2"/>
          <p:cNvSpPr txBox="1"/>
          <p:nvPr>
            <p:ph type="ctrTitle"/>
          </p:nvPr>
        </p:nvSpPr>
        <p:spPr>
          <a:xfrm>
            <a:off x="2302050" y="1223200"/>
            <a:ext cx="4539900" cy="26970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45" name="Shape 45"/>
        <p:cNvGrpSpPr/>
        <p:nvPr/>
      </p:nvGrpSpPr>
      <p:grpSpPr>
        <a:xfrm>
          <a:off x="0" y="0"/>
          <a:ext cx="0" cy="0"/>
          <a:chOff x="0" y="0"/>
          <a:chExt cx="0" cy="0"/>
        </a:xfrm>
      </p:grpSpPr>
      <p:sp>
        <p:nvSpPr>
          <p:cNvPr id="46" name="Google Shape;46;p11"/>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7" name="Google Shape;47;p11"/>
          <p:cNvSpPr txBox="1"/>
          <p:nvPr>
            <p:ph idx="1" type="subTitle"/>
          </p:nvPr>
        </p:nvSpPr>
        <p:spPr>
          <a:xfrm>
            <a:off x="311700" y="2834125"/>
            <a:ext cx="8520600" cy="792600"/>
          </a:xfrm>
          <a:prstGeom prst="rect">
            <a:avLst/>
          </a:prstGeom>
        </p:spPr>
        <p:txBody>
          <a:bodyPr anchorCtr="0" anchor="ctr"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1000"/>
              </a:spcBef>
              <a:spcAft>
                <a:spcPts val="0"/>
              </a:spcAft>
              <a:buSzPts val="2800"/>
              <a:buNone/>
              <a:defRPr sz="2800"/>
            </a:lvl2pPr>
            <a:lvl3pPr lvl="2" rtl="0" algn="ctr">
              <a:lnSpc>
                <a:spcPct val="100000"/>
              </a:lnSpc>
              <a:spcBef>
                <a:spcPts val="1000"/>
              </a:spcBef>
              <a:spcAft>
                <a:spcPts val="0"/>
              </a:spcAft>
              <a:buSzPts val="2800"/>
              <a:buNone/>
              <a:defRPr sz="2800"/>
            </a:lvl3pPr>
            <a:lvl4pPr lvl="3" rtl="0" algn="ctr">
              <a:lnSpc>
                <a:spcPct val="100000"/>
              </a:lnSpc>
              <a:spcBef>
                <a:spcPts val="1000"/>
              </a:spcBef>
              <a:spcAft>
                <a:spcPts val="0"/>
              </a:spcAft>
              <a:buSzPts val="2800"/>
              <a:buNone/>
              <a:defRPr sz="2800"/>
            </a:lvl4pPr>
            <a:lvl5pPr lvl="4" rtl="0" algn="ctr">
              <a:lnSpc>
                <a:spcPct val="100000"/>
              </a:lnSpc>
              <a:spcBef>
                <a:spcPts val="1000"/>
              </a:spcBef>
              <a:spcAft>
                <a:spcPts val="0"/>
              </a:spcAft>
              <a:buSzPts val="2800"/>
              <a:buNone/>
              <a:defRPr sz="2800"/>
            </a:lvl5pPr>
            <a:lvl6pPr lvl="5" rtl="0" algn="ctr">
              <a:lnSpc>
                <a:spcPct val="100000"/>
              </a:lnSpc>
              <a:spcBef>
                <a:spcPts val="1000"/>
              </a:spcBef>
              <a:spcAft>
                <a:spcPts val="0"/>
              </a:spcAft>
              <a:buSzPts val="2800"/>
              <a:buNone/>
              <a:defRPr sz="2800"/>
            </a:lvl6pPr>
            <a:lvl7pPr lvl="6" rtl="0" algn="ctr">
              <a:lnSpc>
                <a:spcPct val="100000"/>
              </a:lnSpc>
              <a:spcBef>
                <a:spcPts val="1000"/>
              </a:spcBef>
              <a:spcAft>
                <a:spcPts val="0"/>
              </a:spcAft>
              <a:buSzPts val="2800"/>
              <a:buNone/>
              <a:defRPr sz="2800"/>
            </a:lvl7pPr>
            <a:lvl8pPr lvl="7" rtl="0" algn="ctr">
              <a:lnSpc>
                <a:spcPct val="100000"/>
              </a:lnSpc>
              <a:spcBef>
                <a:spcPts val="1000"/>
              </a:spcBef>
              <a:spcAft>
                <a:spcPts val="0"/>
              </a:spcAft>
              <a:buSzPts val="2800"/>
              <a:buNone/>
              <a:defRPr sz="2800"/>
            </a:lvl8pPr>
            <a:lvl9pPr lvl="8" rtl="0" algn="ctr">
              <a:lnSpc>
                <a:spcPct val="100000"/>
              </a:lnSpc>
              <a:spcBef>
                <a:spcPts val="1000"/>
              </a:spcBef>
              <a:spcAft>
                <a:spcPts val="0"/>
              </a:spcAft>
              <a:buSzPts val="2800"/>
              <a:buNone/>
              <a:defRPr sz="2800"/>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9" name="Shape 49"/>
        <p:cNvGrpSpPr/>
        <p:nvPr/>
      </p:nvGrpSpPr>
      <p:grpSpPr>
        <a:xfrm>
          <a:off x="0" y="0"/>
          <a:ext cx="0" cy="0"/>
          <a:chOff x="0" y="0"/>
          <a:chExt cx="0" cy="0"/>
        </a:xfrm>
      </p:grpSpPr>
      <p:grpSp>
        <p:nvGrpSpPr>
          <p:cNvPr id="50" name="Google Shape;50;p12"/>
          <p:cNvGrpSpPr/>
          <p:nvPr/>
        </p:nvGrpSpPr>
        <p:grpSpPr>
          <a:xfrm>
            <a:off x="-442731" y="337284"/>
            <a:ext cx="2324700" cy="2324700"/>
            <a:chOff x="-474900" y="321200"/>
            <a:chExt cx="2324700" cy="2324700"/>
          </a:xfrm>
        </p:grpSpPr>
        <p:sp>
          <p:nvSpPr>
            <p:cNvPr id="51" name="Google Shape;51;p12"/>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2"/>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2"/>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2"/>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 name="Google Shape;55;p12"/>
          <p:cNvSpPr txBox="1"/>
          <p:nvPr>
            <p:ph type="title"/>
          </p:nvPr>
        </p:nvSpPr>
        <p:spPr>
          <a:xfrm>
            <a:off x="457200" y="1166125"/>
            <a:ext cx="5220300" cy="683100"/>
          </a:xfrm>
          <a:prstGeom prst="rect">
            <a:avLst/>
          </a:prstGeom>
        </p:spPr>
        <p:txBody>
          <a:bodyPr anchorCtr="0" anchor="ctr" bIns="0" lIns="0" spcFirstLastPara="1" rIns="0" wrap="square" tIns="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56" name="Google Shape;56;p12"/>
          <p:cNvSpPr txBox="1"/>
          <p:nvPr>
            <p:ph idx="1" type="body"/>
          </p:nvPr>
        </p:nvSpPr>
        <p:spPr>
          <a:xfrm>
            <a:off x="1069625" y="1958050"/>
            <a:ext cx="1485300" cy="2618400"/>
          </a:xfrm>
          <a:prstGeom prst="rect">
            <a:avLst/>
          </a:prstGeom>
        </p:spPr>
        <p:txBody>
          <a:bodyPr anchorCtr="0" anchor="ctr" bIns="0" lIns="0" spcFirstLastPara="1" rIns="0" wrap="square" tIns="0">
            <a:noAutofit/>
          </a:bodyPr>
          <a:lstStyle>
            <a:lvl1pPr indent="-298450" lvl="0" marL="457200" rtl="0">
              <a:spcBef>
                <a:spcPts val="600"/>
              </a:spcBef>
              <a:spcAft>
                <a:spcPts val="0"/>
              </a:spcAft>
              <a:buSzPts val="1100"/>
              <a:buChar char="◦"/>
              <a:defRPr sz="1100"/>
            </a:lvl1pPr>
            <a:lvl2pPr indent="-298450" lvl="1" marL="914400" rtl="0">
              <a:spcBef>
                <a:spcPts val="1000"/>
              </a:spcBef>
              <a:spcAft>
                <a:spcPts val="0"/>
              </a:spcAft>
              <a:buSzPts val="1100"/>
              <a:buChar char="◦"/>
              <a:defRPr sz="1100"/>
            </a:lvl2pPr>
            <a:lvl3pPr indent="-298450" lvl="2" marL="1371600" rtl="0">
              <a:spcBef>
                <a:spcPts val="1000"/>
              </a:spcBef>
              <a:spcAft>
                <a:spcPts val="0"/>
              </a:spcAft>
              <a:buSzPts val="1100"/>
              <a:buChar char="◦"/>
              <a:defRPr sz="1100"/>
            </a:lvl3pPr>
            <a:lvl4pPr indent="-298450" lvl="3" marL="1828800" rtl="0">
              <a:spcBef>
                <a:spcPts val="1000"/>
              </a:spcBef>
              <a:spcAft>
                <a:spcPts val="0"/>
              </a:spcAft>
              <a:buSzPts val="1100"/>
              <a:buChar char="◦"/>
              <a:defRPr sz="1100"/>
            </a:lvl4pPr>
            <a:lvl5pPr indent="-298450" lvl="4" marL="2286000" rtl="0">
              <a:spcBef>
                <a:spcPts val="1000"/>
              </a:spcBef>
              <a:spcAft>
                <a:spcPts val="0"/>
              </a:spcAft>
              <a:buSzPts val="1100"/>
              <a:buChar char="◦"/>
              <a:defRPr sz="1100"/>
            </a:lvl5pPr>
            <a:lvl6pPr indent="-298450" lvl="5" marL="2743200" rtl="0">
              <a:spcBef>
                <a:spcPts val="1000"/>
              </a:spcBef>
              <a:spcAft>
                <a:spcPts val="0"/>
              </a:spcAft>
              <a:buSzPts val="1100"/>
              <a:buChar char="◦"/>
              <a:defRPr sz="1100"/>
            </a:lvl6pPr>
            <a:lvl7pPr indent="-298450" lvl="6" marL="3200400" rtl="0">
              <a:spcBef>
                <a:spcPts val="1000"/>
              </a:spcBef>
              <a:spcAft>
                <a:spcPts val="0"/>
              </a:spcAft>
              <a:buSzPts val="1100"/>
              <a:buChar char="◦"/>
              <a:defRPr sz="1100"/>
            </a:lvl7pPr>
            <a:lvl8pPr indent="-298450" lvl="7" marL="3657600" rtl="0">
              <a:spcBef>
                <a:spcPts val="1000"/>
              </a:spcBef>
              <a:spcAft>
                <a:spcPts val="0"/>
              </a:spcAft>
              <a:buSzPts val="1100"/>
              <a:buChar char="◦"/>
              <a:defRPr sz="1100"/>
            </a:lvl8pPr>
            <a:lvl9pPr indent="-298450" lvl="8" marL="4114800" rtl="0">
              <a:spcBef>
                <a:spcPts val="1000"/>
              </a:spcBef>
              <a:spcAft>
                <a:spcPts val="1000"/>
              </a:spcAft>
              <a:buSzPts val="1100"/>
              <a:buChar char="◦"/>
              <a:defRPr sz="1100"/>
            </a:lvl9pPr>
          </a:lstStyle>
          <a:p/>
        </p:txBody>
      </p:sp>
      <p:sp>
        <p:nvSpPr>
          <p:cNvPr id="57" name="Google Shape;57;p12"/>
          <p:cNvSpPr txBox="1"/>
          <p:nvPr>
            <p:ph idx="2" type="body"/>
          </p:nvPr>
        </p:nvSpPr>
        <p:spPr>
          <a:xfrm>
            <a:off x="2630936" y="1958050"/>
            <a:ext cx="1485300" cy="2618400"/>
          </a:xfrm>
          <a:prstGeom prst="rect">
            <a:avLst/>
          </a:prstGeom>
        </p:spPr>
        <p:txBody>
          <a:bodyPr anchorCtr="0" anchor="ctr" bIns="0" lIns="0" spcFirstLastPara="1" rIns="0" wrap="square" tIns="0">
            <a:noAutofit/>
          </a:bodyPr>
          <a:lstStyle>
            <a:lvl1pPr indent="-298450" lvl="0" marL="457200" rtl="0">
              <a:spcBef>
                <a:spcPts val="600"/>
              </a:spcBef>
              <a:spcAft>
                <a:spcPts val="0"/>
              </a:spcAft>
              <a:buSzPts val="1100"/>
              <a:buChar char="◦"/>
              <a:defRPr sz="1100"/>
            </a:lvl1pPr>
            <a:lvl2pPr indent="-298450" lvl="1" marL="914400" rtl="0">
              <a:spcBef>
                <a:spcPts val="1000"/>
              </a:spcBef>
              <a:spcAft>
                <a:spcPts val="0"/>
              </a:spcAft>
              <a:buSzPts val="1100"/>
              <a:buChar char="◦"/>
              <a:defRPr sz="1100"/>
            </a:lvl2pPr>
            <a:lvl3pPr indent="-298450" lvl="2" marL="1371600" rtl="0">
              <a:spcBef>
                <a:spcPts val="1000"/>
              </a:spcBef>
              <a:spcAft>
                <a:spcPts val="0"/>
              </a:spcAft>
              <a:buSzPts val="1100"/>
              <a:buChar char="◦"/>
              <a:defRPr sz="1100"/>
            </a:lvl3pPr>
            <a:lvl4pPr indent="-298450" lvl="3" marL="1828800" rtl="0">
              <a:spcBef>
                <a:spcPts val="1000"/>
              </a:spcBef>
              <a:spcAft>
                <a:spcPts val="0"/>
              </a:spcAft>
              <a:buSzPts val="1100"/>
              <a:buChar char="◦"/>
              <a:defRPr sz="1100"/>
            </a:lvl4pPr>
            <a:lvl5pPr indent="-298450" lvl="4" marL="2286000" rtl="0">
              <a:spcBef>
                <a:spcPts val="1000"/>
              </a:spcBef>
              <a:spcAft>
                <a:spcPts val="0"/>
              </a:spcAft>
              <a:buSzPts val="1100"/>
              <a:buChar char="◦"/>
              <a:defRPr sz="1100"/>
            </a:lvl5pPr>
            <a:lvl6pPr indent="-298450" lvl="5" marL="2743200" rtl="0">
              <a:spcBef>
                <a:spcPts val="1000"/>
              </a:spcBef>
              <a:spcAft>
                <a:spcPts val="0"/>
              </a:spcAft>
              <a:buSzPts val="1100"/>
              <a:buChar char="◦"/>
              <a:defRPr sz="1100"/>
            </a:lvl6pPr>
            <a:lvl7pPr indent="-298450" lvl="6" marL="3200400" rtl="0">
              <a:spcBef>
                <a:spcPts val="1000"/>
              </a:spcBef>
              <a:spcAft>
                <a:spcPts val="0"/>
              </a:spcAft>
              <a:buSzPts val="1100"/>
              <a:buChar char="◦"/>
              <a:defRPr sz="1100"/>
            </a:lvl7pPr>
            <a:lvl8pPr indent="-298450" lvl="7" marL="3657600" rtl="0">
              <a:spcBef>
                <a:spcPts val="1000"/>
              </a:spcBef>
              <a:spcAft>
                <a:spcPts val="0"/>
              </a:spcAft>
              <a:buSzPts val="1100"/>
              <a:buChar char="◦"/>
              <a:defRPr sz="1100"/>
            </a:lvl8pPr>
            <a:lvl9pPr indent="-298450" lvl="8" marL="4114800" rtl="0">
              <a:spcBef>
                <a:spcPts val="1000"/>
              </a:spcBef>
              <a:spcAft>
                <a:spcPts val="1000"/>
              </a:spcAft>
              <a:buSzPts val="1100"/>
              <a:buChar char="◦"/>
              <a:defRPr sz="1100"/>
            </a:lvl9pPr>
          </a:lstStyle>
          <a:p/>
        </p:txBody>
      </p:sp>
      <p:sp>
        <p:nvSpPr>
          <p:cNvPr id="58" name="Google Shape;58;p12"/>
          <p:cNvSpPr txBox="1"/>
          <p:nvPr>
            <p:ph idx="3" type="body"/>
          </p:nvPr>
        </p:nvSpPr>
        <p:spPr>
          <a:xfrm>
            <a:off x="4192246" y="1958050"/>
            <a:ext cx="1485300" cy="2618400"/>
          </a:xfrm>
          <a:prstGeom prst="rect">
            <a:avLst/>
          </a:prstGeom>
        </p:spPr>
        <p:txBody>
          <a:bodyPr anchorCtr="0" anchor="ctr" bIns="0" lIns="0" spcFirstLastPara="1" rIns="0" wrap="square" tIns="0">
            <a:noAutofit/>
          </a:bodyPr>
          <a:lstStyle>
            <a:lvl1pPr indent="-298450" lvl="0" marL="457200" rtl="0">
              <a:spcBef>
                <a:spcPts val="600"/>
              </a:spcBef>
              <a:spcAft>
                <a:spcPts val="0"/>
              </a:spcAft>
              <a:buSzPts val="1100"/>
              <a:buChar char="◦"/>
              <a:defRPr sz="1100"/>
            </a:lvl1pPr>
            <a:lvl2pPr indent="-298450" lvl="1" marL="914400" rtl="0">
              <a:spcBef>
                <a:spcPts val="1000"/>
              </a:spcBef>
              <a:spcAft>
                <a:spcPts val="0"/>
              </a:spcAft>
              <a:buSzPts val="1100"/>
              <a:buChar char="◦"/>
              <a:defRPr sz="1100"/>
            </a:lvl2pPr>
            <a:lvl3pPr indent="-298450" lvl="2" marL="1371600" rtl="0">
              <a:spcBef>
                <a:spcPts val="1000"/>
              </a:spcBef>
              <a:spcAft>
                <a:spcPts val="0"/>
              </a:spcAft>
              <a:buSzPts val="1100"/>
              <a:buChar char="◦"/>
              <a:defRPr sz="1100"/>
            </a:lvl3pPr>
            <a:lvl4pPr indent="-298450" lvl="3" marL="1828800" rtl="0">
              <a:spcBef>
                <a:spcPts val="1000"/>
              </a:spcBef>
              <a:spcAft>
                <a:spcPts val="0"/>
              </a:spcAft>
              <a:buSzPts val="1100"/>
              <a:buChar char="◦"/>
              <a:defRPr sz="1100"/>
            </a:lvl4pPr>
            <a:lvl5pPr indent="-298450" lvl="4" marL="2286000" rtl="0">
              <a:spcBef>
                <a:spcPts val="1000"/>
              </a:spcBef>
              <a:spcAft>
                <a:spcPts val="0"/>
              </a:spcAft>
              <a:buSzPts val="1100"/>
              <a:buChar char="◦"/>
              <a:defRPr sz="1100"/>
            </a:lvl5pPr>
            <a:lvl6pPr indent="-298450" lvl="5" marL="2743200" rtl="0">
              <a:spcBef>
                <a:spcPts val="1000"/>
              </a:spcBef>
              <a:spcAft>
                <a:spcPts val="0"/>
              </a:spcAft>
              <a:buSzPts val="1100"/>
              <a:buChar char="◦"/>
              <a:defRPr sz="1100"/>
            </a:lvl6pPr>
            <a:lvl7pPr indent="-298450" lvl="6" marL="3200400" rtl="0">
              <a:spcBef>
                <a:spcPts val="1000"/>
              </a:spcBef>
              <a:spcAft>
                <a:spcPts val="0"/>
              </a:spcAft>
              <a:buSzPts val="1100"/>
              <a:buChar char="◦"/>
              <a:defRPr sz="1100"/>
            </a:lvl7pPr>
            <a:lvl8pPr indent="-298450" lvl="7" marL="3657600" rtl="0">
              <a:spcBef>
                <a:spcPts val="1000"/>
              </a:spcBef>
              <a:spcAft>
                <a:spcPts val="0"/>
              </a:spcAft>
              <a:buSzPts val="1100"/>
              <a:buChar char="◦"/>
              <a:defRPr sz="1100"/>
            </a:lvl8pPr>
            <a:lvl9pPr indent="-298450" lvl="8" marL="4114800" rtl="0">
              <a:spcBef>
                <a:spcPts val="1000"/>
              </a:spcBef>
              <a:spcAft>
                <a:spcPts val="1000"/>
              </a:spcAft>
              <a:buSzPts val="1100"/>
              <a:buChar char="◦"/>
              <a:defRPr sz="1100"/>
            </a:lvl9pPr>
          </a:lstStyle>
          <a:p/>
        </p:txBody>
      </p:sp>
      <p:sp>
        <p:nvSpPr>
          <p:cNvPr id="59" name="Google Shape;59;p12"/>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2"/>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 name="Google Shape;14;p3"/>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5" name="Google Shape;15;p3"/>
          <p:cNvSpPr txBox="1"/>
          <p:nvPr>
            <p:ph idx="1" type="body"/>
          </p:nvPr>
        </p:nvSpPr>
        <p:spPr>
          <a:xfrm>
            <a:off x="3844325" y="805325"/>
            <a:ext cx="2250300" cy="3540600"/>
          </a:xfrm>
          <a:prstGeom prst="rect">
            <a:avLst/>
          </a:prstGeom>
          <a:noFill/>
          <a:ln>
            <a:noFill/>
          </a:ln>
        </p:spPr>
        <p:txBody>
          <a:bodyPr anchorCtr="0" anchor="ctr" bIns="0" lIns="0" spcFirstLastPara="1" rIns="0" wrap="square" tIns="0">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1000"/>
              </a:spcBef>
              <a:spcAft>
                <a:spcPts val="0"/>
              </a:spcAft>
              <a:buSzPts val="1800"/>
              <a:buChar char="◦"/>
              <a:defRPr sz="1800"/>
            </a:lvl2pPr>
            <a:lvl3pPr indent="-342900" lvl="2" marL="1371600" algn="l">
              <a:lnSpc>
                <a:spcPct val="115000"/>
              </a:lnSpc>
              <a:spcBef>
                <a:spcPts val="1000"/>
              </a:spcBef>
              <a:spcAft>
                <a:spcPts val="0"/>
              </a:spcAft>
              <a:buSzPts val="1800"/>
              <a:buChar char="◦"/>
              <a:defRPr sz="1800"/>
            </a:lvl3pPr>
            <a:lvl4pPr indent="-342900" lvl="3" marL="1828800" algn="l">
              <a:lnSpc>
                <a:spcPct val="115000"/>
              </a:lnSpc>
              <a:spcBef>
                <a:spcPts val="1000"/>
              </a:spcBef>
              <a:spcAft>
                <a:spcPts val="0"/>
              </a:spcAft>
              <a:buSzPts val="1800"/>
              <a:buChar char="◦"/>
              <a:defRPr sz="1800"/>
            </a:lvl4pPr>
            <a:lvl5pPr indent="-342900" lvl="4" marL="2286000" algn="l">
              <a:lnSpc>
                <a:spcPct val="115000"/>
              </a:lnSpc>
              <a:spcBef>
                <a:spcPts val="1000"/>
              </a:spcBef>
              <a:spcAft>
                <a:spcPts val="0"/>
              </a:spcAft>
              <a:buSzPts val="1800"/>
              <a:buChar char="◦"/>
              <a:defRPr sz="1800"/>
            </a:lvl5pPr>
            <a:lvl6pPr indent="-342900" lvl="5" marL="2743200" algn="l">
              <a:lnSpc>
                <a:spcPct val="115000"/>
              </a:lnSpc>
              <a:spcBef>
                <a:spcPts val="1000"/>
              </a:spcBef>
              <a:spcAft>
                <a:spcPts val="0"/>
              </a:spcAft>
              <a:buSzPts val="1800"/>
              <a:buChar char="◦"/>
              <a:defRPr sz="1800"/>
            </a:lvl6pPr>
            <a:lvl7pPr indent="-342900" lvl="6" marL="3200400" algn="l">
              <a:lnSpc>
                <a:spcPct val="115000"/>
              </a:lnSpc>
              <a:spcBef>
                <a:spcPts val="1000"/>
              </a:spcBef>
              <a:spcAft>
                <a:spcPts val="0"/>
              </a:spcAft>
              <a:buSzPts val="1800"/>
              <a:buChar char="◦"/>
              <a:defRPr sz="1800"/>
            </a:lvl7pPr>
            <a:lvl8pPr indent="-342900" lvl="7" marL="3657600" algn="l">
              <a:lnSpc>
                <a:spcPct val="115000"/>
              </a:lnSpc>
              <a:spcBef>
                <a:spcPts val="1000"/>
              </a:spcBef>
              <a:spcAft>
                <a:spcPts val="0"/>
              </a:spcAft>
              <a:buSzPts val="1800"/>
              <a:buChar char="◦"/>
              <a:defRPr sz="1800"/>
            </a:lvl8pPr>
            <a:lvl9pPr indent="-342900" lvl="8" marL="4114800" algn="l">
              <a:lnSpc>
                <a:spcPct val="115000"/>
              </a:lnSpc>
              <a:spcBef>
                <a:spcPts val="1000"/>
              </a:spcBef>
              <a:spcAft>
                <a:spcPts val="1000"/>
              </a:spcAft>
              <a:buSzPts val="1800"/>
              <a:buChar char="◦"/>
              <a:defRPr sz="1800"/>
            </a:lvl9pPr>
          </a:lstStyle>
          <a:p/>
        </p:txBody>
      </p:sp>
      <p:sp>
        <p:nvSpPr>
          <p:cNvPr id="16" name="Google Shape;16;p3"/>
          <p:cNvSpPr txBox="1"/>
          <p:nvPr>
            <p:ph idx="2" type="body"/>
          </p:nvPr>
        </p:nvSpPr>
        <p:spPr>
          <a:xfrm>
            <a:off x="6436624" y="805325"/>
            <a:ext cx="2250300" cy="3540600"/>
          </a:xfrm>
          <a:prstGeom prst="rect">
            <a:avLst/>
          </a:prstGeom>
          <a:noFill/>
          <a:ln>
            <a:noFill/>
          </a:ln>
        </p:spPr>
        <p:txBody>
          <a:bodyPr anchorCtr="0" anchor="ctr" bIns="0" lIns="0" spcFirstLastPara="1" rIns="0" wrap="square" tIns="0">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1000"/>
              </a:spcBef>
              <a:spcAft>
                <a:spcPts val="0"/>
              </a:spcAft>
              <a:buSzPts val="1800"/>
              <a:buChar char="◦"/>
              <a:defRPr sz="1800"/>
            </a:lvl2pPr>
            <a:lvl3pPr indent="-342900" lvl="2" marL="1371600" algn="l">
              <a:lnSpc>
                <a:spcPct val="115000"/>
              </a:lnSpc>
              <a:spcBef>
                <a:spcPts val="1000"/>
              </a:spcBef>
              <a:spcAft>
                <a:spcPts val="0"/>
              </a:spcAft>
              <a:buSzPts val="1800"/>
              <a:buChar char="◦"/>
              <a:defRPr sz="1800"/>
            </a:lvl3pPr>
            <a:lvl4pPr indent="-342900" lvl="3" marL="1828800" algn="l">
              <a:lnSpc>
                <a:spcPct val="115000"/>
              </a:lnSpc>
              <a:spcBef>
                <a:spcPts val="1000"/>
              </a:spcBef>
              <a:spcAft>
                <a:spcPts val="0"/>
              </a:spcAft>
              <a:buSzPts val="1800"/>
              <a:buChar char="◦"/>
              <a:defRPr sz="1800"/>
            </a:lvl4pPr>
            <a:lvl5pPr indent="-342900" lvl="4" marL="2286000" algn="l">
              <a:lnSpc>
                <a:spcPct val="115000"/>
              </a:lnSpc>
              <a:spcBef>
                <a:spcPts val="1000"/>
              </a:spcBef>
              <a:spcAft>
                <a:spcPts val="0"/>
              </a:spcAft>
              <a:buSzPts val="1800"/>
              <a:buChar char="◦"/>
              <a:defRPr sz="1800"/>
            </a:lvl5pPr>
            <a:lvl6pPr indent="-342900" lvl="5" marL="2743200" algn="l">
              <a:lnSpc>
                <a:spcPct val="115000"/>
              </a:lnSpc>
              <a:spcBef>
                <a:spcPts val="1000"/>
              </a:spcBef>
              <a:spcAft>
                <a:spcPts val="0"/>
              </a:spcAft>
              <a:buSzPts val="1800"/>
              <a:buChar char="◦"/>
              <a:defRPr sz="1800"/>
            </a:lvl6pPr>
            <a:lvl7pPr indent="-342900" lvl="6" marL="3200400" algn="l">
              <a:lnSpc>
                <a:spcPct val="115000"/>
              </a:lnSpc>
              <a:spcBef>
                <a:spcPts val="1000"/>
              </a:spcBef>
              <a:spcAft>
                <a:spcPts val="0"/>
              </a:spcAft>
              <a:buSzPts val="1800"/>
              <a:buChar char="◦"/>
              <a:defRPr sz="1800"/>
            </a:lvl7pPr>
            <a:lvl8pPr indent="-342900" lvl="7" marL="3657600" algn="l">
              <a:lnSpc>
                <a:spcPct val="115000"/>
              </a:lnSpc>
              <a:spcBef>
                <a:spcPts val="1000"/>
              </a:spcBef>
              <a:spcAft>
                <a:spcPts val="0"/>
              </a:spcAft>
              <a:buSzPts val="1800"/>
              <a:buChar char="◦"/>
              <a:defRPr sz="1800"/>
            </a:lvl8pPr>
            <a:lvl9pPr indent="-342900" lvl="8" marL="4114800" algn="l">
              <a:lnSpc>
                <a:spcPct val="115000"/>
              </a:lnSpc>
              <a:spcBef>
                <a:spcPts val="1000"/>
              </a:spcBef>
              <a:spcAft>
                <a:spcPts val="1000"/>
              </a:spcAft>
              <a:buSzPts val="1800"/>
              <a:buChar char="◦"/>
              <a:defRPr sz="1800"/>
            </a:lvl9pPr>
          </a:lstStyle>
          <a:p/>
        </p:txBody>
      </p:sp>
      <p:sp>
        <p:nvSpPr>
          <p:cNvPr id="17" name="Google Shape;17;p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4"/>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3" name="Google Shape;23;p5"/>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24" name="Google Shape;24;p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25" name="Shape 25"/>
        <p:cNvGrpSpPr/>
        <p:nvPr/>
      </p:nvGrpSpPr>
      <p:grpSpPr>
        <a:xfrm>
          <a:off x="0" y="0"/>
          <a:ext cx="0" cy="0"/>
          <a:chOff x="0" y="0"/>
          <a:chExt cx="0" cy="0"/>
        </a:xfrm>
      </p:grpSpPr>
      <p:pic>
        <p:nvPicPr>
          <p:cNvPr id="26" name="Google Shape;26;p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7" name="Google Shape;27;p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spTree>
      <p:nvGrpSpPr>
        <p:cNvPr id="28" name="Shape 28"/>
        <p:cNvGrpSpPr/>
        <p:nvPr/>
      </p:nvGrpSpPr>
      <p:grpSpPr>
        <a:xfrm>
          <a:off x="0" y="0"/>
          <a:ext cx="0" cy="0"/>
          <a:chOff x="0" y="0"/>
          <a:chExt cx="0" cy="0"/>
        </a:xfrm>
      </p:grpSpPr>
      <p:sp>
        <p:nvSpPr>
          <p:cNvPr id="29" name="Google Shape;29;p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pic>
        <p:nvPicPr>
          <p:cNvPr id="30" name="Google Shape;30;p7"/>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1" name="Shape 31"/>
        <p:cNvGrpSpPr/>
        <p:nvPr/>
      </p:nvGrpSpPr>
      <p:grpSpPr>
        <a:xfrm>
          <a:off x="0" y="0"/>
          <a:ext cx="0" cy="0"/>
          <a:chOff x="0" y="0"/>
          <a:chExt cx="0" cy="0"/>
        </a:xfrm>
      </p:grpSpPr>
      <p:pic>
        <p:nvPicPr>
          <p:cNvPr id="32" name="Google Shape;32;p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3" name="Google Shape;33;p8"/>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34" name="Google Shape;34;p8"/>
          <p:cNvSpPr txBox="1"/>
          <p:nvPr>
            <p:ph idx="1" type="body"/>
          </p:nvPr>
        </p:nvSpPr>
        <p:spPr>
          <a:xfrm>
            <a:off x="3844325" y="805325"/>
            <a:ext cx="4842600" cy="3548100"/>
          </a:xfrm>
          <a:prstGeom prst="rect">
            <a:avLst/>
          </a:prstGeom>
          <a:noFill/>
          <a:ln>
            <a:noFill/>
          </a:ln>
        </p:spPr>
        <p:txBody>
          <a:bodyPr anchorCtr="0" anchor="ctr" bIns="0" lIns="0" spcFirstLastPara="1" rIns="0" wrap="square" tIns="0">
            <a:noAutofit/>
          </a:bodyPr>
          <a:lstStyle>
            <a:lvl1pPr indent="-368300" lvl="0" marL="457200" algn="l">
              <a:lnSpc>
                <a:spcPct val="115000"/>
              </a:lnSpc>
              <a:spcBef>
                <a:spcPts val="600"/>
              </a:spcBef>
              <a:spcAft>
                <a:spcPts val="0"/>
              </a:spcAft>
              <a:buSzPts val="2200"/>
              <a:buChar char="◦"/>
              <a:defRPr/>
            </a:lvl1pPr>
            <a:lvl2pPr indent="-368300" lvl="1" marL="914400" algn="l">
              <a:lnSpc>
                <a:spcPct val="115000"/>
              </a:lnSpc>
              <a:spcBef>
                <a:spcPts val="1000"/>
              </a:spcBef>
              <a:spcAft>
                <a:spcPts val="0"/>
              </a:spcAft>
              <a:buSzPts val="2200"/>
              <a:buChar char="◦"/>
              <a:defRPr/>
            </a:lvl2pPr>
            <a:lvl3pPr indent="-368300" lvl="2" marL="1371600" algn="l">
              <a:lnSpc>
                <a:spcPct val="115000"/>
              </a:lnSpc>
              <a:spcBef>
                <a:spcPts val="1000"/>
              </a:spcBef>
              <a:spcAft>
                <a:spcPts val="0"/>
              </a:spcAft>
              <a:buSzPts val="2200"/>
              <a:buChar char="◦"/>
              <a:defRPr/>
            </a:lvl3pPr>
            <a:lvl4pPr indent="-368300" lvl="3" marL="1828800" algn="l">
              <a:lnSpc>
                <a:spcPct val="115000"/>
              </a:lnSpc>
              <a:spcBef>
                <a:spcPts val="1000"/>
              </a:spcBef>
              <a:spcAft>
                <a:spcPts val="0"/>
              </a:spcAft>
              <a:buSzPts val="2200"/>
              <a:buChar char="◦"/>
              <a:defRPr/>
            </a:lvl4pPr>
            <a:lvl5pPr indent="-368300" lvl="4" marL="2286000" algn="l">
              <a:lnSpc>
                <a:spcPct val="115000"/>
              </a:lnSpc>
              <a:spcBef>
                <a:spcPts val="1000"/>
              </a:spcBef>
              <a:spcAft>
                <a:spcPts val="0"/>
              </a:spcAft>
              <a:buSzPts val="2200"/>
              <a:buChar char="◦"/>
              <a:defRPr/>
            </a:lvl5pPr>
            <a:lvl6pPr indent="-368300" lvl="5" marL="2743200" algn="l">
              <a:lnSpc>
                <a:spcPct val="115000"/>
              </a:lnSpc>
              <a:spcBef>
                <a:spcPts val="1000"/>
              </a:spcBef>
              <a:spcAft>
                <a:spcPts val="0"/>
              </a:spcAft>
              <a:buSzPts val="2200"/>
              <a:buChar char="◦"/>
              <a:defRPr/>
            </a:lvl6pPr>
            <a:lvl7pPr indent="-368300" lvl="6" marL="3200400" algn="l">
              <a:lnSpc>
                <a:spcPct val="115000"/>
              </a:lnSpc>
              <a:spcBef>
                <a:spcPts val="1000"/>
              </a:spcBef>
              <a:spcAft>
                <a:spcPts val="0"/>
              </a:spcAft>
              <a:buSzPts val="2200"/>
              <a:buChar char="◦"/>
              <a:defRPr/>
            </a:lvl7pPr>
            <a:lvl8pPr indent="-368300" lvl="7" marL="3657600" algn="l">
              <a:lnSpc>
                <a:spcPct val="115000"/>
              </a:lnSpc>
              <a:spcBef>
                <a:spcPts val="1000"/>
              </a:spcBef>
              <a:spcAft>
                <a:spcPts val="0"/>
              </a:spcAft>
              <a:buSzPts val="2200"/>
              <a:buChar char="◦"/>
              <a:defRPr/>
            </a:lvl8pPr>
            <a:lvl9pPr indent="-368300" lvl="8" marL="4114800" algn="l">
              <a:lnSpc>
                <a:spcPct val="115000"/>
              </a:lnSpc>
              <a:spcBef>
                <a:spcPts val="1000"/>
              </a:spcBef>
              <a:spcAft>
                <a:spcPts val="1000"/>
              </a:spcAft>
              <a:buSzPts val="2200"/>
              <a:buChar char="◦"/>
              <a:defRPr/>
            </a:lvl9pPr>
          </a:lstStyle>
          <a:p/>
        </p:txBody>
      </p:sp>
      <p:sp>
        <p:nvSpPr>
          <p:cNvPr id="35" name="Google Shape;35;p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36" name="Shape 36"/>
        <p:cNvGrpSpPr/>
        <p:nvPr/>
      </p:nvGrpSpPr>
      <p:grpSpPr>
        <a:xfrm>
          <a:off x="0" y="0"/>
          <a:ext cx="0" cy="0"/>
          <a:chOff x="0" y="0"/>
          <a:chExt cx="0" cy="0"/>
        </a:xfrm>
      </p:grpSpPr>
      <p:pic>
        <p:nvPicPr>
          <p:cNvPr id="37" name="Google Shape;37;p9"/>
          <p:cNvPicPr preferRelativeResize="0"/>
          <p:nvPr/>
        </p:nvPicPr>
        <p:blipFill rotWithShape="1">
          <a:blip r:embed="rId2">
            <a:alphaModFix/>
          </a:blip>
          <a:srcRect b="0" l="0" r="0" t="0"/>
          <a:stretch/>
        </p:blipFill>
        <p:spPr>
          <a:xfrm>
            <a:off x="0" y="-26"/>
            <a:ext cx="9144000" cy="5143523"/>
          </a:xfrm>
          <a:prstGeom prst="rect">
            <a:avLst/>
          </a:prstGeom>
          <a:noFill/>
          <a:ln>
            <a:noFill/>
          </a:ln>
        </p:spPr>
      </p:pic>
      <p:sp>
        <p:nvSpPr>
          <p:cNvPr id="38" name="Google Shape;38;p9"/>
          <p:cNvSpPr txBox="1"/>
          <p:nvPr>
            <p:ph type="ctrTitle"/>
          </p:nvPr>
        </p:nvSpPr>
        <p:spPr>
          <a:xfrm>
            <a:off x="2438550" y="1811950"/>
            <a:ext cx="4266900" cy="11598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39" name="Google Shape;39;p9"/>
          <p:cNvSpPr txBox="1"/>
          <p:nvPr>
            <p:ph idx="1" type="subTitle"/>
          </p:nvPr>
        </p:nvSpPr>
        <p:spPr>
          <a:xfrm>
            <a:off x="2438550" y="2840054"/>
            <a:ext cx="4266900" cy="784800"/>
          </a:xfrm>
          <a:prstGeom prst="rect">
            <a:avLst/>
          </a:prstGeom>
          <a:noFill/>
          <a:ln>
            <a:noFill/>
          </a:ln>
        </p:spPr>
        <p:txBody>
          <a:bodyPr anchorCtr="0" anchor="ctr" bIns="0" lIns="0" spcFirstLastPara="1" rIns="0" wrap="square" tIns="0">
            <a:noAutofit/>
          </a:bodyPr>
          <a:lstStyle>
            <a:lvl1pPr lvl="0" algn="ctr">
              <a:lnSpc>
                <a:spcPct val="115000"/>
              </a:lnSpc>
              <a:spcBef>
                <a:spcPts val="0"/>
              </a:spcBef>
              <a:spcAft>
                <a:spcPts val="0"/>
              </a:spcAft>
              <a:buClr>
                <a:srgbClr val="FFFFFF"/>
              </a:buClr>
              <a:buSzPts val="1800"/>
              <a:buNone/>
              <a:defRPr sz="1800">
                <a:solidFill>
                  <a:srgbClr val="FFFFFF"/>
                </a:solidFill>
              </a:defRPr>
            </a:lvl1pPr>
            <a:lvl2pPr lvl="1" algn="ctr">
              <a:lnSpc>
                <a:spcPct val="115000"/>
              </a:lnSpc>
              <a:spcBef>
                <a:spcPts val="1000"/>
              </a:spcBef>
              <a:spcAft>
                <a:spcPts val="0"/>
              </a:spcAft>
              <a:buClr>
                <a:srgbClr val="FFFFFF"/>
              </a:buClr>
              <a:buSzPts val="1800"/>
              <a:buNone/>
              <a:defRPr sz="1800">
                <a:solidFill>
                  <a:srgbClr val="FFFFFF"/>
                </a:solidFill>
              </a:defRPr>
            </a:lvl2pPr>
            <a:lvl3pPr lvl="2" algn="ctr">
              <a:lnSpc>
                <a:spcPct val="115000"/>
              </a:lnSpc>
              <a:spcBef>
                <a:spcPts val="1000"/>
              </a:spcBef>
              <a:spcAft>
                <a:spcPts val="0"/>
              </a:spcAft>
              <a:buClr>
                <a:srgbClr val="FFFFFF"/>
              </a:buClr>
              <a:buSzPts val="1800"/>
              <a:buNone/>
              <a:defRPr sz="1800">
                <a:solidFill>
                  <a:srgbClr val="FFFFFF"/>
                </a:solidFill>
              </a:defRPr>
            </a:lvl3pPr>
            <a:lvl4pPr lvl="3" algn="ctr">
              <a:lnSpc>
                <a:spcPct val="115000"/>
              </a:lnSpc>
              <a:spcBef>
                <a:spcPts val="1000"/>
              </a:spcBef>
              <a:spcAft>
                <a:spcPts val="0"/>
              </a:spcAft>
              <a:buClr>
                <a:srgbClr val="FFFFFF"/>
              </a:buClr>
              <a:buSzPts val="1800"/>
              <a:buNone/>
              <a:defRPr sz="1800">
                <a:solidFill>
                  <a:srgbClr val="FFFFFF"/>
                </a:solidFill>
              </a:defRPr>
            </a:lvl4pPr>
            <a:lvl5pPr lvl="4" algn="ctr">
              <a:lnSpc>
                <a:spcPct val="115000"/>
              </a:lnSpc>
              <a:spcBef>
                <a:spcPts val="1000"/>
              </a:spcBef>
              <a:spcAft>
                <a:spcPts val="0"/>
              </a:spcAft>
              <a:buClr>
                <a:srgbClr val="FFFFFF"/>
              </a:buClr>
              <a:buSzPts val="1800"/>
              <a:buNone/>
              <a:defRPr sz="1800">
                <a:solidFill>
                  <a:srgbClr val="FFFFFF"/>
                </a:solidFill>
              </a:defRPr>
            </a:lvl5pPr>
            <a:lvl6pPr lvl="5" algn="ctr">
              <a:lnSpc>
                <a:spcPct val="115000"/>
              </a:lnSpc>
              <a:spcBef>
                <a:spcPts val="1000"/>
              </a:spcBef>
              <a:spcAft>
                <a:spcPts val="0"/>
              </a:spcAft>
              <a:buClr>
                <a:srgbClr val="FFFFFF"/>
              </a:buClr>
              <a:buSzPts val="1800"/>
              <a:buNone/>
              <a:defRPr sz="1800">
                <a:solidFill>
                  <a:srgbClr val="FFFFFF"/>
                </a:solidFill>
              </a:defRPr>
            </a:lvl6pPr>
            <a:lvl7pPr lvl="6" algn="ctr">
              <a:lnSpc>
                <a:spcPct val="115000"/>
              </a:lnSpc>
              <a:spcBef>
                <a:spcPts val="1000"/>
              </a:spcBef>
              <a:spcAft>
                <a:spcPts val="0"/>
              </a:spcAft>
              <a:buClr>
                <a:srgbClr val="FFFFFF"/>
              </a:buClr>
              <a:buSzPts val="1800"/>
              <a:buNone/>
              <a:defRPr sz="1800">
                <a:solidFill>
                  <a:srgbClr val="FFFFFF"/>
                </a:solidFill>
              </a:defRPr>
            </a:lvl7pPr>
            <a:lvl8pPr lvl="7" algn="ctr">
              <a:lnSpc>
                <a:spcPct val="115000"/>
              </a:lnSpc>
              <a:spcBef>
                <a:spcPts val="1000"/>
              </a:spcBef>
              <a:spcAft>
                <a:spcPts val="0"/>
              </a:spcAft>
              <a:buClr>
                <a:srgbClr val="FFFFFF"/>
              </a:buClr>
              <a:buSzPts val="1800"/>
              <a:buNone/>
              <a:defRPr sz="1800">
                <a:solidFill>
                  <a:srgbClr val="FFFFFF"/>
                </a:solidFill>
              </a:defRPr>
            </a:lvl8pPr>
            <a:lvl9pPr lvl="8" algn="ctr">
              <a:lnSpc>
                <a:spcPct val="115000"/>
              </a:lnSpc>
              <a:spcBef>
                <a:spcPts val="1000"/>
              </a:spcBef>
              <a:spcAft>
                <a:spcPts val="1000"/>
              </a:spcAft>
              <a:buClr>
                <a:srgbClr val="FFFFFF"/>
              </a:buClr>
              <a:buSzPts val="1800"/>
              <a:buNone/>
              <a:defRPr sz="1800">
                <a:solidFill>
                  <a:srgbClr val="FFFFFF"/>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40" name="Shape 40"/>
        <p:cNvGrpSpPr/>
        <p:nvPr/>
      </p:nvGrpSpPr>
      <p:grpSpPr>
        <a:xfrm>
          <a:off x="0" y="0"/>
          <a:ext cx="0" cy="0"/>
          <a:chOff x="0" y="0"/>
          <a:chExt cx="0" cy="0"/>
        </a:xfrm>
      </p:grpSpPr>
      <p:pic>
        <p:nvPicPr>
          <p:cNvPr id="41" name="Google Shape;41;p10"/>
          <p:cNvPicPr preferRelativeResize="0"/>
          <p:nvPr/>
        </p:nvPicPr>
        <p:blipFill rotWithShape="1">
          <a:blip r:embed="rId2">
            <a:alphaModFix/>
          </a:blip>
          <a:srcRect b="0" l="0" r="0" t="0"/>
          <a:stretch/>
        </p:blipFill>
        <p:spPr>
          <a:xfrm>
            <a:off x="0" y="-26"/>
            <a:ext cx="9144000" cy="5143523"/>
          </a:xfrm>
          <a:prstGeom prst="rect">
            <a:avLst/>
          </a:prstGeom>
          <a:noFill/>
          <a:ln>
            <a:noFill/>
          </a:ln>
        </p:spPr>
      </p:pic>
      <p:sp>
        <p:nvSpPr>
          <p:cNvPr id="42" name="Google Shape;42;p10"/>
          <p:cNvSpPr txBox="1"/>
          <p:nvPr>
            <p:ph idx="1" type="body"/>
          </p:nvPr>
        </p:nvSpPr>
        <p:spPr>
          <a:xfrm>
            <a:off x="2370425" y="1780800"/>
            <a:ext cx="4403100" cy="1944300"/>
          </a:xfrm>
          <a:prstGeom prst="rect">
            <a:avLst/>
          </a:prstGeom>
          <a:noFill/>
          <a:ln>
            <a:noFill/>
          </a:ln>
        </p:spPr>
        <p:txBody>
          <a:bodyPr anchorCtr="0" anchor="t" bIns="0" lIns="0" spcFirstLastPara="1" rIns="0" wrap="square" tIns="0">
            <a:noAutofit/>
          </a:bodyPr>
          <a:lstStyle>
            <a:lvl1pPr indent="-368300" lvl="0" marL="457200" algn="ctr">
              <a:lnSpc>
                <a:spcPct val="115000"/>
              </a:lnSpc>
              <a:spcBef>
                <a:spcPts val="600"/>
              </a:spcBef>
              <a:spcAft>
                <a:spcPts val="0"/>
              </a:spcAft>
              <a:buClr>
                <a:srgbClr val="FFFFFF"/>
              </a:buClr>
              <a:buSzPts val="2200"/>
              <a:buChar char="◦"/>
              <a:defRPr i="1">
                <a:solidFill>
                  <a:srgbClr val="FFFFFF"/>
                </a:solidFill>
              </a:defRPr>
            </a:lvl1pPr>
            <a:lvl2pPr indent="-368300" lvl="1" marL="914400" algn="ctr">
              <a:lnSpc>
                <a:spcPct val="115000"/>
              </a:lnSpc>
              <a:spcBef>
                <a:spcPts val="1000"/>
              </a:spcBef>
              <a:spcAft>
                <a:spcPts val="0"/>
              </a:spcAft>
              <a:buClr>
                <a:srgbClr val="FFFFFF"/>
              </a:buClr>
              <a:buSzPts val="2200"/>
              <a:buChar char="◦"/>
              <a:defRPr i="1">
                <a:solidFill>
                  <a:srgbClr val="FFFFFF"/>
                </a:solidFill>
              </a:defRPr>
            </a:lvl2pPr>
            <a:lvl3pPr indent="-368300" lvl="2" marL="1371600" algn="ctr">
              <a:lnSpc>
                <a:spcPct val="115000"/>
              </a:lnSpc>
              <a:spcBef>
                <a:spcPts val="1000"/>
              </a:spcBef>
              <a:spcAft>
                <a:spcPts val="0"/>
              </a:spcAft>
              <a:buClr>
                <a:srgbClr val="FFFFFF"/>
              </a:buClr>
              <a:buSzPts val="2200"/>
              <a:buChar char="◦"/>
              <a:defRPr i="1">
                <a:solidFill>
                  <a:srgbClr val="FFFFFF"/>
                </a:solidFill>
              </a:defRPr>
            </a:lvl3pPr>
            <a:lvl4pPr indent="-368300" lvl="3" marL="1828800" algn="ctr">
              <a:lnSpc>
                <a:spcPct val="115000"/>
              </a:lnSpc>
              <a:spcBef>
                <a:spcPts val="1000"/>
              </a:spcBef>
              <a:spcAft>
                <a:spcPts val="0"/>
              </a:spcAft>
              <a:buClr>
                <a:srgbClr val="FFFFFF"/>
              </a:buClr>
              <a:buSzPts val="2200"/>
              <a:buChar char="◦"/>
              <a:defRPr i="1">
                <a:solidFill>
                  <a:srgbClr val="FFFFFF"/>
                </a:solidFill>
              </a:defRPr>
            </a:lvl4pPr>
            <a:lvl5pPr indent="-368300" lvl="4" marL="2286000" algn="ctr">
              <a:lnSpc>
                <a:spcPct val="115000"/>
              </a:lnSpc>
              <a:spcBef>
                <a:spcPts val="1000"/>
              </a:spcBef>
              <a:spcAft>
                <a:spcPts val="0"/>
              </a:spcAft>
              <a:buClr>
                <a:srgbClr val="FFFFFF"/>
              </a:buClr>
              <a:buSzPts val="2200"/>
              <a:buChar char="◦"/>
              <a:defRPr i="1">
                <a:solidFill>
                  <a:srgbClr val="FFFFFF"/>
                </a:solidFill>
              </a:defRPr>
            </a:lvl5pPr>
            <a:lvl6pPr indent="-368300" lvl="5" marL="2743200" algn="ctr">
              <a:lnSpc>
                <a:spcPct val="115000"/>
              </a:lnSpc>
              <a:spcBef>
                <a:spcPts val="1000"/>
              </a:spcBef>
              <a:spcAft>
                <a:spcPts val="0"/>
              </a:spcAft>
              <a:buClr>
                <a:srgbClr val="FFFFFF"/>
              </a:buClr>
              <a:buSzPts val="2200"/>
              <a:buChar char="◦"/>
              <a:defRPr i="1">
                <a:solidFill>
                  <a:srgbClr val="FFFFFF"/>
                </a:solidFill>
              </a:defRPr>
            </a:lvl6pPr>
            <a:lvl7pPr indent="-368300" lvl="6" marL="3200400" algn="ctr">
              <a:lnSpc>
                <a:spcPct val="115000"/>
              </a:lnSpc>
              <a:spcBef>
                <a:spcPts val="1000"/>
              </a:spcBef>
              <a:spcAft>
                <a:spcPts val="0"/>
              </a:spcAft>
              <a:buClr>
                <a:srgbClr val="FFFFFF"/>
              </a:buClr>
              <a:buSzPts val="2200"/>
              <a:buChar char="◦"/>
              <a:defRPr i="1">
                <a:solidFill>
                  <a:srgbClr val="FFFFFF"/>
                </a:solidFill>
              </a:defRPr>
            </a:lvl7pPr>
            <a:lvl8pPr indent="-368300" lvl="7" marL="3657600" algn="ctr">
              <a:lnSpc>
                <a:spcPct val="115000"/>
              </a:lnSpc>
              <a:spcBef>
                <a:spcPts val="1000"/>
              </a:spcBef>
              <a:spcAft>
                <a:spcPts val="0"/>
              </a:spcAft>
              <a:buClr>
                <a:srgbClr val="FFFFFF"/>
              </a:buClr>
              <a:buSzPts val="2200"/>
              <a:buChar char="◦"/>
              <a:defRPr i="1">
                <a:solidFill>
                  <a:srgbClr val="FFFFFF"/>
                </a:solidFill>
              </a:defRPr>
            </a:lvl8pPr>
            <a:lvl9pPr indent="-368300" lvl="8" marL="4114800" algn="ctr">
              <a:lnSpc>
                <a:spcPct val="115000"/>
              </a:lnSpc>
              <a:spcBef>
                <a:spcPts val="1000"/>
              </a:spcBef>
              <a:spcAft>
                <a:spcPts val="1000"/>
              </a:spcAft>
              <a:buClr>
                <a:srgbClr val="FFFFFF"/>
              </a:buClr>
              <a:buSzPts val="2200"/>
              <a:buChar char="◦"/>
              <a:defRPr i="1">
                <a:solidFill>
                  <a:srgbClr val="FFFFFF"/>
                </a:solidFill>
              </a:defRPr>
            </a:lvl9pPr>
          </a:lstStyle>
          <a:p/>
        </p:txBody>
      </p:sp>
      <p:sp>
        <p:nvSpPr>
          <p:cNvPr id="43" name="Google Shape;43;p10"/>
          <p:cNvSpPr txBox="1"/>
          <p:nvPr/>
        </p:nvSpPr>
        <p:spPr>
          <a:xfrm>
            <a:off x="3593400" y="1162369"/>
            <a:ext cx="1957200" cy="653700"/>
          </a:xfrm>
          <a:prstGeom prst="rect">
            <a:avLst/>
          </a:prstGeom>
          <a:noFill/>
          <a:ln>
            <a:noFill/>
          </a:ln>
          <a:effectLst>
            <a:outerShdw blurRad="42863" rotWithShape="0" algn="bl" dir="5400000" dist="9525">
              <a:srgbClr val="000000">
                <a:alpha val="20000"/>
              </a:srgb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7200"/>
              <a:buFont typeface="Arial"/>
              <a:buNone/>
            </a:pPr>
            <a:r>
              <a:rPr b="1" i="0" lang="en" sz="7200" u="none" cap="none" strike="noStrike">
                <a:solidFill>
                  <a:srgbClr val="FFFFFF"/>
                </a:solidFill>
                <a:latin typeface="Montserrat"/>
                <a:ea typeface="Montserrat"/>
                <a:cs typeface="Montserrat"/>
                <a:sym typeface="Montserrat"/>
              </a:rPr>
              <a:t>“</a:t>
            </a:r>
            <a:endParaRPr b="1" i="0" sz="7200" u="none" cap="none" strike="noStrike">
              <a:solidFill>
                <a:srgbClr val="FFFFFF"/>
              </a:solidFill>
              <a:latin typeface="Montserrat"/>
              <a:ea typeface="Montserrat"/>
              <a:cs typeface="Montserrat"/>
              <a:sym typeface="Montserrat"/>
            </a:endParaRPr>
          </a:p>
        </p:txBody>
      </p:sp>
      <p:sp>
        <p:nvSpPr>
          <p:cNvPr id="44" name="Google Shape;44;p10"/>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rgbClr val="3C78D8"/>
            </a:gs>
            <a:gs pos="100000">
              <a:srgbClr val="00FFFF"/>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2pPr>
            <a:lvl3pPr lvl="2"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3pPr>
            <a:lvl4pPr lvl="3"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4pPr>
            <a:lvl5pPr lvl="4"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5pPr>
            <a:lvl6pPr lvl="5"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6pPr>
            <a:lvl7pPr lvl="6"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7pPr>
            <a:lvl8pPr lvl="7"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8pPr>
            <a:lvl9pPr lvl="8"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9pPr>
          </a:lstStyle>
          <a:p/>
        </p:txBody>
      </p:sp>
      <p:sp>
        <p:nvSpPr>
          <p:cNvPr id="7" name="Google Shape;7;p1"/>
          <p:cNvSpPr txBox="1"/>
          <p:nvPr>
            <p:ph idx="1" type="body"/>
          </p:nvPr>
        </p:nvSpPr>
        <p:spPr>
          <a:xfrm>
            <a:off x="3844325" y="805325"/>
            <a:ext cx="4842600" cy="3548100"/>
          </a:xfrm>
          <a:prstGeom prst="rect">
            <a:avLst/>
          </a:prstGeom>
          <a:noFill/>
          <a:ln>
            <a:noFill/>
          </a:ln>
        </p:spPr>
        <p:txBody>
          <a:bodyPr anchorCtr="0" anchor="ctr" bIns="0" lIns="0" spcFirstLastPara="1" rIns="0" wrap="square" tIns="0">
            <a:noAutofit/>
          </a:bodyPr>
          <a:lstStyle>
            <a:lvl1pPr indent="-368300" lvl="0" marL="457200" marR="0" rtl="0" algn="l">
              <a:lnSpc>
                <a:spcPct val="115000"/>
              </a:lnSpc>
              <a:spcBef>
                <a:spcPts val="6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1pPr>
            <a:lvl2pPr indent="-368300" lvl="1" marL="9144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2pPr>
            <a:lvl3pPr indent="-368300" lvl="2" marL="13716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3pPr>
            <a:lvl4pPr indent="-368300" lvl="3" marL="18288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4pPr>
            <a:lvl5pPr indent="-368300" lvl="4" marL="22860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5pPr>
            <a:lvl6pPr indent="-368300" lvl="5" marL="27432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6pPr>
            <a:lvl7pPr indent="-368300" lvl="6" marL="32004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7pPr>
            <a:lvl8pPr indent="-368300" lvl="7" marL="36576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8pPr>
            <a:lvl9pPr indent="-368300" lvl="8" marL="4114800" marR="0" rtl="0" algn="l">
              <a:lnSpc>
                <a:spcPct val="115000"/>
              </a:lnSpc>
              <a:spcBef>
                <a:spcPts val="1000"/>
              </a:spcBef>
              <a:spcAft>
                <a:spcPts val="100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3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s://www.ipevo.com" TargetMode="External"/><Relationship Id="rId4" Type="http://schemas.openxmlformats.org/officeDocument/2006/relationships/hyperlink" Target="https://www.google.ca/search?q=multiport&amp;safe=strict&amp;rlz=1C5CHFA_enCA750CA750&amp;source=lnms&amp;tbm=isch&amp;sa=X&amp;ved=0ahUKEwjfkM3hx7jdAhXhx1kKHW60BocQ_AUICigB&amp;biw=1674&amp;bih=866#imgrc=2xyVRvVLJemf-M:" TargetMode="External"/><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hyperlink" Target="https://www.pinterest.ca/RECITlangues/classroom-organization-trolley-teach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39.jpg"/><Relationship Id="rId6" Type="http://schemas.openxmlformats.org/officeDocument/2006/relationships/hyperlink" Target="https://docs.google.com/document/d/1h95Vwgi91LuLY8vv9An7_il6G2WIzAtHaxeDO70IxaM/edit?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hyperlink" Target="https://quizlet.com/" TargetMode="External"/><Relationship Id="rId10" Type="http://schemas.openxmlformats.org/officeDocument/2006/relationships/hyperlink" Target="https://wakelet.com/" TargetMode="External"/><Relationship Id="rId13" Type="http://schemas.openxmlformats.org/officeDocument/2006/relationships/hyperlink" Target="https://products.office.com/en-us/microsoft-teams/group-chat-software" TargetMode="External"/><Relationship Id="rId12" Type="http://schemas.openxmlformats.org/officeDocument/2006/relationships/hyperlink" Target="https://classroom.google.com/signup" TargetMode="External"/><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s://www.google.com/drive/" TargetMode="External"/><Relationship Id="rId4" Type="http://schemas.openxmlformats.org/officeDocument/2006/relationships/hyperlink" Target="https://www.office.com/" TargetMode="External"/><Relationship Id="rId9" Type="http://schemas.openxmlformats.org/officeDocument/2006/relationships/hyperlink" Target="https://padlet.com/" TargetMode="External"/><Relationship Id="rId15" Type="http://schemas.openxmlformats.org/officeDocument/2006/relationships/hyperlink" Target="https://web.seesaw.me/" TargetMode="External"/><Relationship Id="rId14" Type="http://schemas.openxmlformats.org/officeDocument/2006/relationships/hyperlink" Target="https://padlet.com/" TargetMode="External"/><Relationship Id="rId16" Type="http://schemas.openxmlformats.org/officeDocument/2006/relationships/image" Target="../media/image17.png"/><Relationship Id="rId5" Type="http://schemas.openxmlformats.org/officeDocument/2006/relationships/hyperlink" Target="https://support.smarttech.com/software/smart-notebook" TargetMode="External"/><Relationship Id="rId6" Type="http://schemas.openxmlformats.org/officeDocument/2006/relationships/hyperlink" Target="https://www.prometheanworld.com/products/lesson-delivery-software/activinspire/" TargetMode="External"/><Relationship Id="rId7" Type="http://schemas.openxmlformats.org/officeDocument/2006/relationships/hyperlink" Target="https://office.live.com/start/PowerPoint.aspx" TargetMode="External"/><Relationship Id="rId8" Type="http://schemas.openxmlformats.org/officeDocument/2006/relationships/hyperlink" Target="https://www.google.com/slides/abou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jpg"/><Relationship Id="rId4" Type="http://schemas.openxmlformats.org/officeDocument/2006/relationships/image" Target="../media/image16.jpg"/><Relationship Id="rId5"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hyperlink" Target="http://www.youtube.com/watch?v=82CUzgqUxKU" TargetMode="External"/><Relationship Id="rId4" Type="http://schemas.openxmlformats.org/officeDocument/2006/relationships/image" Target="../media/image22.jpg"/><Relationship Id="rId5" Type="http://schemas.openxmlformats.org/officeDocument/2006/relationships/hyperlink" Target="https://en.wikipedia.org/wiki/Google_Drive" TargetMode="External"/><Relationship Id="rId6"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24.jpg"/><Relationship Id="rId5" Type="http://schemas.openxmlformats.org/officeDocument/2006/relationships/image" Target="../media/image19.png"/><Relationship Id="rId6"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6.jpg"/><Relationship Id="rId4" Type="http://schemas.openxmlformats.org/officeDocument/2006/relationships/hyperlink" Target="http://www.youtube.com/watch?v=ewjNlpS6MEs" TargetMode="External"/><Relationship Id="rId9" Type="http://schemas.openxmlformats.org/officeDocument/2006/relationships/hyperlink" Target="https://campus.recit.qc.ca/course/view.php?id=31" TargetMode="External"/><Relationship Id="rId5" Type="http://schemas.openxmlformats.org/officeDocument/2006/relationships/image" Target="../media/image23.jpg"/><Relationship Id="rId6" Type="http://schemas.openxmlformats.org/officeDocument/2006/relationships/hyperlink" Target="https://campus.recit.qc.ca/outils/onedrive" TargetMode="External"/><Relationship Id="rId7" Type="http://schemas.openxmlformats.org/officeDocument/2006/relationships/image" Target="../media/image30.png"/><Relationship Id="rId8" Type="http://schemas.openxmlformats.org/officeDocument/2006/relationships/hyperlink" Target="https://campus.recit.qc.ca/outils/onedriv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s://wakelet.com/" TargetMode="External"/><Relationship Id="rId4" Type="http://schemas.openxmlformats.org/officeDocument/2006/relationships/hyperlink" Target="https://www.symbaloo.com/home/mix/13eOcLj6h4" TargetMode="External"/><Relationship Id="rId5" Type="http://schemas.openxmlformats.org/officeDocument/2006/relationships/hyperlink" Target="https://wke.lt/w/s/lNY8Le" TargetMode="External"/><Relationship Id="rId6" Type="http://schemas.openxmlformats.org/officeDocument/2006/relationships/hyperlink" Target="https://wke.lt/w/s/9scNel" TargetMode="External"/><Relationship Id="rId7"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hyperlink" Target="https://quizlet.com/" TargetMode="External"/><Relationship Id="rId4" Type="http://schemas.openxmlformats.org/officeDocument/2006/relationships/hyperlink" Target="https://quizlet.com/sandralaine/folders/grade-3" TargetMode="External"/><Relationship Id="rId9" Type="http://schemas.openxmlformats.org/officeDocument/2006/relationships/hyperlink" Target="https://quizlet.com/sandralaine/folders/secondary-1?x=1xqt&amp;i=9lv8u" TargetMode="External"/><Relationship Id="rId5" Type="http://schemas.openxmlformats.org/officeDocument/2006/relationships/image" Target="../media/image26.png"/><Relationship Id="rId6" Type="http://schemas.openxmlformats.org/officeDocument/2006/relationships/hyperlink" Target="https://campus.recit.qc.ca/course/view.php?id=159" TargetMode="External"/><Relationship Id="rId7" Type="http://schemas.openxmlformats.org/officeDocument/2006/relationships/image" Target="../media/image31.png"/><Relationship Id="rId8" Type="http://schemas.openxmlformats.org/officeDocument/2006/relationships/hyperlink" Target="https://campus.recit.qc.ca/course/view.php?id=15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hyperlink" Target="https://padlet.com/" TargetMode="External"/><Relationship Id="rId4" Type="http://schemas.openxmlformats.org/officeDocument/2006/relationships/hyperlink" Target="https://padlet.com/sandralaine/websites" TargetMode="External"/><Relationship Id="rId5" Type="http://schemas.openxmlformats.org/officeDocument/2006/relationships/hyperlink" Target="http://www.youtube.com/watch?v=_dRr8FOY5p0" TargetMode="External"/><Relationship Id="rId6" Type="http://schemas.openxmlformats.org/officeDocument/2006/relationships/image" Target="../media/image28.jpg"/><Relationship Id="rId7" Type="http://schemas.openxmlformats.org/officeDocument/2006/relationships/hyperlink" Target="https://padlet.com/juproteau/eslvideos4teachers" TargetMode="External"/><Relationship Id="rId8"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https://docs.google.com/document/d/1b6TSYZM3PYYaEYIz4-5-OkejPyMQXTsA6biFWpf_UyA/edit" TargetMode="Externa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0" Type="http://schemas.openxmlformats.org/officeDocument/2006/relationships/hyperlink" Target="https://drive.google.com/file/d/1PgjH1hOyBOfqkLoOwCX2OC6WqdnwSNIY/view?usp=sharing"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png"/><Relationship Id="rId4" Type="http://schemas.openxmlformats.org/officeDocument/2006/relationships/hyperlink" Target="https://docs.google.com/presentation/d/1kan79yJIw_21Kyb-n6aN7A_ZMWZugGle_c1HMOnQFXk/copy" TargetMode="External"/><Relationship Id="rId9" Type="http://schemas.openxmlformats.org/officeDocument/2006/relationships/hyperlink" Target="https://drive.google.com/file/d/1SYygprBwQuTfmjdehobbmmqjmhxb-Acv/view?usp=sharing" TargetMode="External"/><Relationship Id="rId5" Type="http://schemas.openxmlformats.org/officeDocument/2006/relationships/hyperlink" Target="https://docs.google.com/presentation/d/1kan79yJIw_21Kyb-n6aN7A_ZMWZugGle_c1HMOnQFXk/copy" TargetMode="External"/><Relationship Id="rId6" Type="http://schemas.openxmlformats.org/officeDocument/2006/relationships/image" Target="../media/image37.png"/><Relationship Id="rId7" Type="http://schemas.openxmlformats.org/officeDocument/2006/relationships/hyperlink" Target="https://docs.google.com/presentation/d/1kqKu4TxMLS3uWDbGFV6Xlj0g_j2X9Dpg2U9qLyT7_Og/copy" TargetMode="External"/><Relationship Id="rId8" Type="http://schemas.openxmlformats.org/officeDocument/2006/relationships/hyperlink" Target="https://docs.google.com/presentation/d/1kqKu4TxMLS3uWDbGFV6Xlj0g_j2X9Dpg2U9qLyT7_Og/cop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hyperlink" Target="https://campus.recit.qc.ca/teams" TargetMode="External"/><Relationship Id="rId5" Type="http://schemas.openxmlformats.org/officeDocument/2006/relationships/hyperlink" Target="https://classroom.google.com/" TargetMode="External"/><Relationship Id="rId6" Type="http://schemas.openxmlformats.org/officeDocument/2006/relationships/hyperlink" Target="https://www.office.com/" TargetMode="External"/><Relationship Id="rId7" Type="http://schemas.openxmlformats.org/officeDocument/2006/relationships/hyperlink" Target="https://campus.recit.qc.ca/teams" TargetMode="External"/><Relationship Id="rId8" Type="http://schemas.openxmlformats.org/officeDocument/2006/relationships/image" Target="../media/image31.png"/></Relationships>
</file>

<file path=ppt/slides/_rels/slide33.xml.rels><?xml version="1.0" encoding="UTF-8" standalone="yes"?><Relationships xmlns="http://schemas.openxmlformats.org/package/2006/relationships"><Relationship Id="rId11" Type="http://schemas.openxmlformats.org/officeDocument/2006/relationships/image" Target="../media/image43.png"/><Relationship Id="rId10" Type="http://schemas.openxmlformats.org/officeDocument/2006/relationships/hyperlink" Target="https://web.seesaw.me/" TargetMode="External"/><Relationship Id="rId13" Type="http://schemas.openxmlformats.org/officeDocument/2006/relationships/image" Target="../media/image46.png"/><Relationship Id="rId12"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hyperlink" Target="https://campus.recit.qc.ca/planningESL" TargetMode="External"/><Relationship Id="rId4" Type="http://schemas.openxmlformats.org/officeDocument/2006/relationships/image" Target="../media/image31.png"/><Relationship Id="rId9" Type="http://schemas.openxmlformats.org/officeDocument/2006/relationships/hyperlink" Target="https://web.seesaw.me/" TargetMode="External"/><Relationship Id="rId14" Type="http://schemas.openxmlformats.org/officeDocument/2006/relationships/image" Target="../media/image44.png"/><Relationship Id="rId5" Type="http://schemas.openxmlformats.org/officeDocument/2006/relationships/hyperlink" Target="https://campus.recit.qc.ca/course/view.php?id=159" TargetMode="External"/><Relationship Id="rId6" Type="http://schemas.openxmlformats.org/officeDocument/2006/relationships/hyperlink" Target="https://campus.recit.qc.ca/course/view.php?id=159" TargetMode="External"/><Relationship Id="rId7" Type="http://schemas.openxmlformats.org/officeDocument/2006/relationships/hyperlink" Target="https://padlet.com/" TargetMode="External"/><Relationship Id="rId8" Type="http://schemas.openxmlformats.org/officeDocument/2006/relationships/hyperlink" Target="https://padlet.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1" Type="http://schemas.openxmlformats.org/officeDocument/2006/relationships/hyperlink" Target="https://docs.google.com/document/d/1b6TSYZM3PYYaEYIz4-5-OkejPyMQXTsA6biFWpf_UyA/edit" TargetMode="External"/><Relationship Id="rId10" Type="http://schemas.openxmlformats.org/officeDocument/2006/relationships/hyperlink" Target="http://teacher.scholastic.com/lessonrepro/lessonplans/profbooks/m980217a.htm" TargetMode="External"/><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hyperlink" Target="https://www.teachingenglish.org.uk/article/picture-dictation" TargetMode="External"/><Relationship Id="rId4" Type="http://schemas.openxmlformats.org/officeDocument/2006/relationships/hyperlink" Target="http://www.hellokids.com/r_260/free-online-games/find-the-differences-online-games" TargetMode="External"/><Relationship Id="rId9" Type="http://schemas.openxmlformats.org/officeDocument/2006/relationships/hyperlink" Target="https://busyteacher.org/20564-5-steps-to-making-fluency-fun-just-a-minute.html" TargetMode="External"/><Relationship Id="rId5" Type="http://schemas.openxmlformats.org/officeDocument/2006/relationships/hyperlink" Target="https://conversationstartersworld.com/would-you-rather-questions-for-kids/" TargetMode="External"/><Relationship Id="rId6" Type="http://schemas.openxmlformats.org/officeDocument/2006/relationships/hyperlink" Target="https://www.domainelangues.qc.ca/en/resources/iwb-resources-72/esl-monteregie-table-collaborations/article/five-minutes-to-go-activities" TargetMode="External"/><Relationship Id="rId7" Type="http://schemas.openxmlformats.org/officeDocument/2006/relationships/hyperlink" Target="https://www.domainelangues.qc.ca/en/resources/iwb-resources-72/esl-monteregie-table-collaborations/article/five-minutes-to-go-activities" TargetMode="External"/><Relationship Id="rId8" Type="http://schemas.openxmlformats.org/officeDocument/2006/relationships/hyperlink" Target="https://busyteacher.org/7756-top-10-board-games-for-the-esl-classroom.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40.png"/><Relationship Id="rId4" Type="http://schemas.openxmlformats.org/officeDocument/2006/relationships/hyperlink" Target="https://docs.google.com/document/d/1h95Vwgi91LuLY8vv9An7_il6G2WIzAtHaxeDO70IxaM/edit?usp=sharing" TargetMode="External"/><Relationship Id="rId5" Type="http://schemas.openxmlformats.org/officeDocument/2006/relationships/hyperlink" Target="https://docs.google.com/document/d/1h95Vwgi91LuLY8vv9An7_il6G2WIzAtHaxeDO70IxaM/edit?usp=sharin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forms.gle/RE3fwsZWVYJ2phc39" TargetMode="Externa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s://view.genial.ly/5f747bddad8b580d0cbcea84/presentation-distance-teaching-resources-for-esl" TargetMode="External"/><Relationship Id="rId4" Type="http://schemas.openxmlformats.org/officeDocument/2006/relationships/hyperlink" Target="https://support.google.com/docs/thread/47637335?hl=en" TargetMode="External"/><Relationship Id="rId5" Type="http://schemas.openxmlformats.org/officeDocument/2006/relationships/hyperlink" Target="https://youtu.be/JO6bN3X_nFg" TargetMode="External"/><Relationship Id="rId6" Type="http://schemas.openxmlformats.org/officeDocument/2006/relationships/hyperlink" Target="http://www.facebook.com/domainelangues" TargetMode="External"/><Relationship Id="rId7" Type="http://schemas.openxmlformats.org/officeDocument/2006/relationships/hyperlink" Target="https://www.domainelangues.qc.ca/en/resources/learning-situations-and-activities/elementary/article/wacky-news-report" TargetMode="External"/></Relationships>
</file>

<file path=ppt/slides/_rels/slide41.xml.rels><?xml version="1.0" encoding="UTF-8" standalone="yes"?><Relationships xmlns="http://schemas.openxmlformats.org/package/2006/relationships"><Relationship Id="rId11" Type="http://schemas.openxmlformats.org/officeDocument/2006/relationships/image" Target="../media/image41.jpg"/><Relationship Id="rId10" Type="http://schemas.openxmlformats.org/officeDocument/2006/relationships/hyperlink" Target="mailto:martin_tremblay@csmv.qc.ca" TargetMode="External"/><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hyperlink" Target="http://www.domainelangues.qc.ca/en" TargetMode="External"/><Relationship Id="rId4" Type="http://schemas.openxmlformats.org/officeDocument/2006/relationships/hyperlink" Target="http://www.facebook.com/domainelangues" TargetMode="External"/><Relationship Id="rId9" Type="http://schemas.openxmlformats.org/officeDocument/2006/relationships/image" Target="../media/image48.jpg"/><Relationship Id="rId5" Type="http://schemas.openxmlformats.org/officeDocument/2006/relationships/image" Target="../media/image38.jpg"/><Relationship Id="rId6" Type="http://schemas.openxmlformats.org/officeDocument/2006/relationships/hyperlink" Target="mailto:nadia_laurendeau@csmv.qc.ca" TargetMode="External"/><Relationship Id="rId7" Type="http://schemas.openxmlformats.org/officeDocument/2006/relationships/image" Target="../media/image47.jpg"/><Relationship Id="rId8" Type="http://schemas.openxmlformats.org/officeDocument/2006/relationships/hyperlink" Target="mailto:sandra_laine@csmv.qc.c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VKG1zTtLyWI"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jamboard.google.com/d/1TqUsRvT7BOQG8hskOhujiB9qxpR4Mpyh6gwMJy1owwE/edit?usp=sharing" TargetMode="External"/><Relationship Id="rId4" Type="http://schemas.openxmlformats.org/officeDocument/2006/relationships/image" Target="../media/image6.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3"/>
          <p:cNvSpPr txBox="1"/>
          <p:nvPr>
            <p:ph idx="4294967295" type="ctrTitle"/>
          </p:nvPr>
        </p:nvSpPr>
        <p:spPr>
          <a:xfrm>
            <a:off x="794950" y="1078925"/>
            <a:ext cx="7472400" cy="2026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4400"/>
              <a:t>Going From Paper </a:t>
            </a:r>
            <a:endParaRPr sz="4400"/>
          </a:p>
          <a:p>
            <a:pPr indent="0" lvl="0" marL="0" rtl="0" algn="ctr">
              <a:spcBef>
                <a:spcPts val="0"/>
              </a:spcBef>
              <a:spcAft>
                <a:spcPts val="0"/>
              </a:spcAft>
              <a:buNone/>
            </a:pPr>
            <a:r>
              <a:rPr lang="en" sz="4400"/>
              <a:t>to Digital</a:t>
            </a:r>
            <a:endParaRPr sz="2300"/>
          </a:p>
          <a:p>
            <a:pPr indent="0" lvl="0" marL="0" rtl="0" algn="ctr">
              <a:spcBef>
                <a:spcPts val="0"/>
              </a:spcBef>
              <a:spcAft>
                <a:spcPts val="0"/>
              </a:spcAft>
              <a:buNone/>
            </a:pPr>
            <a:r>
              <a:t/>
            </a:r>
            <a:endParaRPr sz="2300"/>
          </a:p>
          <a:p>
            <a:pPr indent="0" lvl="0" marL="0" rtl="0" algn="ctr">
              <a:spcBef>
                <a:spcPts val="0"/>
              </a:spcBef>
              <a:spcAft>
                <a:spcPts val="0"/>
              </a:spcAft>
              <a:buNone/>
            </a:pPr>
            <a:r>
              <a:rPr lang="en" sz="2300"/>
              <a:t>Elementary and Secondary</a:t>
            </a:r>
            <a:endParaRPr sz="2300"/>
          </a:p>
        </p:txBody>
      </p:sp>
      <p:sp>
        <p:nvSpPr>
          <p:cNvPr id="66" name="Google Shape;66;p13"/>
          <p:cNvSpPr txBox="1"/>
          <p:nvPr/>
        </p:nvSpPr>
        <p:spPr>
          <a:xfrm>
            <a:off x="502100" y="3942925"/>
            <a:ext cx="5652000" cy="7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SPEAQ Convention 2020</a:t>
            </a:r>
            <a:endParaRPr b="1">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Light"/>
                <a:ea typeface="Montserrat Light"/>
                <a:cs typeface="Montserrat Light"/>
                <a:sym typeface="Montserrat Light"/>
              </a:rPr>
              <a:t>Presentation by Sandra Laine and Nadia Laurendeau</a:t>
            </a:r>
            <a:endParaRPr>
              <a:solidFill>
                <a:schemeClr val="dk1"/>
              </a:solidFill>
              <a:latin typeface="Montserrat Light"/>
              <a:ea typeface="Montserrat Light"/>
              <a:cs typeface="Montserrat Light"/>
              <a:sym typeface="Montserrat Light"/>
            </a:endParaRPr>
          </a:p>
          <a:p>
            <a:pPr indent="0" lvl="0" marL="0" rtl="0" algn="l">
              <a:spcBef>
                <a:spcPts val="0"/>
              </a:spcBef>
              <a:spcAft>
                <a:spcPts val="0"/>
              </a:spcAft>
              <a:buNone/>
            </a:pPr>
            <a:r>
              <a:rPr lang="en" sz="1200">
                <a:latin typeface="Montserrat Light"/>
                <a:ea typeface="Montserrat Light"/>
                <a:cs typeface="Montserrat Light"/>
                <a:sym typeface="Montserrat Light"/>
              </a:rPr>
              <a:t>Service national du RÉCIT, domaine des langues</a:t>
            </a:r>
            <a:endParaRPr sz="1200">
              <a:latin typeface="Montserrat Light"/>
              <a:ea typeface="Montserrat Light"/>
              <a:cs typeface="Montserrat Light"/>
              <a:sym typeface="Montserrat Light"/>
            </a:endParaRPr>
          </a:p>
        </p:txBody>
      </p:sp>
      <p:pic>
        <p:nvPicPr>
          <p:cNvPr id="67" name="Google Shape;67;p13"/>
          <p:cNvPicPr preferRelativeResize="0"/>
          <p:nvPr/>
        </p:nvPicPr>
        <p:blipFill>
          <a:blip r:embed="rId3">
            <a:alphaModFix/>
          </a:blip>
          <a:stretch>
            <a:fillRect/>
          </a:stretch>
        </p:blipFill>
        <p:spPr>
          <a:xfrm>
            <a:off x="7892825" y="4381000"/>
            <a:ext cx="660500" cy="232675"/>
          </a:xfrm>
          <a:prstGeom prst="rect">
            <a:avLst/>
          </a:prstGeom>
          <a:noFill/>
          <a:ln>
            <a:noFill/>
          </a:ln>
        </p:spPr>
      </p:pic>
      <p:pic>
        <p:nvPicPr>
          <p:cNvPr id="68" name="Google Shape;68;p13"/>
          <p:cNvPicPr preferRelativeResize="0"/>
          <p:nvPr/>
        </p:nvPicPr>
        <p:blipFill>
          <a:blip r:embed="rId4">
            <a:alphaModFix/>
          </a:blip>
          <a:stretch>
            <a:fillRect/>
          </a:stretch>
        </p:blipFill>
        <p:spPr>
          <a:xfrm>
            <a:off x="204400" y="122000"/>
            <a:ext cx="956926" cy="95692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C84B8"/>
        </a:solidFill>
      </p:bgPr>
    </p:bg>
    <p:spTree>
      <p:nvGrpSpPr>
        <p:cNvPr id="130" name="Shape 130"/>
        <p:cNvGrpSpPr/>
        <p:nvPr/>
      </p:nvGrpSpPr>
      <p:grpSpPr>
        <a:xfrm>
          <a:off x="0" y="0"/>
          <a:ext cx="0" cy="0"/>
          <a:chOff x="0" y="0"/>
          <a:chExt cx="0" cy="0"/>
        </a:xfrm>
      </p:grpSpPr>
      <p:sp>
        <p:nvSpPr>
          <p:cNvPr id="131" name="Google Shape;131;p22"/>
          <p:cNvSpPr txBox="1"/>
          <p:nvPr>
            <p:ph type="ctrTitle"/>
          </p:nvPr>
        </p:nvSpPr>
        <p:spPr>
          <a:xfrm>
            <a:off x="311700" y="198775"/>
            <a:ext cx="8520600" cy="639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3000">
                <a:latin typeface="Montserrat"/>
                <a:ea typeface="Montserrat"/>
                <a:cs typeface="Montserrat"/>
                <a:sym typeface="Montserrat"/>
              </a:rPr>
              <a:t>Digital Trolley Set Up</a:t>
            </a:r>
            <a:endParaRPr sz="3000">
              <a:latin typeface="Montserrat"/>
              <a:ea typeface="Montserrat"/>
              <a:cs typeface="Montserrat"/>
              <a:sym typeface="Montserrat"/>
            </a:endParaRPr>
          </a:p>
        </p:txBody>
      </p:sp>
      <p:pic>
        <p:nvPicPr>
          <p:cNvPr id="132" name="Google Shape;132;p22"/>
          <p:cNvPicPr preferRelativeResize="0"/>
          <p:nvPr/>
        </p:nvPicPr>
        <p:blipFill>
          <a:blip r:embed="rId3">
            <a:alphaModFix/>
          </a:blip>
          <a:stretch>
            <a:fillRect/>
          </a:stretch>
        </p:blipFill>
        <p:spPr>
          <a:xfrm>
            <a:off x="3225806" y="1277200"/>
            <a:ext cx="2824500" cy="3185100"/>
          </a:xfrm>
          <a:prstGeom prst="roundRect">
            <a:avLst>
              <a:gd fmla="val 16667" name="adj"/>
            </a:avLst>
          </a:prstGeom>
          <a:noFill/>
          <a:ln>
            <a:noFill/>
          </a:ln>
        </p:spPr>
      </p:pic>
      <p:pic>
        <p:nvPicPr>
          <p:cNvPr id="133" name="Google Shape;133;p22"/>
          <p:cNvPicPr preferRelativeResize="0"/>
          <p:nvPr/>
        </p:nvPicPr>
        <p:blipFill>
          <a:blip r:embed="rId4">
            <a:alphaModFix/>
          </a:blip>
          <a:stretch>
            <a:fillRect/>
          </a:stretch>
        </p:blipFill>
        <p:spPr>
          <a:xfrm>
            <a:off x="6178112" y="1277200"/>
            <a:ext cx="2500500" cy="3185100"/>
          </a:xfrm>
          <a:prstGeom prst="roundRect">
            <a:avLst>
              <a:gd fmla="val 16667" name="adj"/>
            </a:avLst>
          </a:prstGeom>
          <a:noFill/>
          <a:ln>
            <a:noFill/>
          </a:ln>
        </p:spPr>
      </p:pic>
      <p:pic>
        <p:nvPicPr>
          <p:cNvPr id="134" name="Google Shape;134;p22"/>
          <p:cNvPicPr preferRelativeResize="0"/>
          <p:nvPr/>
        </p:nvPicPr>
        <p:blipFill>
          <a:blip r:embed="rId5">
            <a:alphaModFix/>
          </a:blip>
          <a:stretch>
            <a:fillRect/>
          </a:stretch>
        </p:blipFill>
        <p:spPr>
          <a:xfrm>
            <a:off x="376725" y="1277200"/>
            <a:ext cx="2406900" cy="3185100"/>
          </a:xfrm>
          <a:prstGeom prst="roundRect">
            <a:avLst>
              <a:gd fmla="val 16667" name="adj"/>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452325" y="2285400"/>
            <a:ext cx="24549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400">
                <a:latin typeface="Montserrat"/>
                <a:ea typeface="Montserrat"/>
                <a:cs typeface="Montserrat"/>
                <a:sym typeface="Montserrat"/>
              </a:rPr>
              <a:t>Technological Tools </a:t>
            </a:r>
            <a:endParaRPr sz="2400">
              <a:latin typeface="Montserrat"/>
              <a:ea typeface="Montserrat"/>
              <a:cs typeface="Montserrat"/>
              <a:sym typeface="Montserrat"/>
            </a:endParaRPr>
          </a:p>
          <a:p>
            <a:pPr indent="0" lvl="0" marL="0" rtl="0" algn="ctr">
              <a:spcBef>
                <a:spcPts val="0"/>
              </a:spcBef>
              <a:spcAft>
                <a:spcPts val="0"/>
              </a:spcAft>
              <a:buNone/>
            </a:pPr>
            <a:r>
              <a:t/>
            </a:r>
            <a:endParaRPr>
              <a:latin typeface="Andika"/>
              <a:ea typeface="Andika"/>
              <a:cs typeface="Andika"/>
              <a:sym typeface="Andika"/>
            </a:endParaRPr>
          </a:p>
        </p:txBody>
      </p:sp>
      <p:sp>
        <p:nvSpPr>
          <p:cNvPr id="140" name="Google Shape;140;p23"/>
          <p:cNvSpPr txBox="1"/>
          <p:nvPr>
            <p:ph idx="1" type="body"/>
          </p:nvPr>
        </p:nvSpPr>
        <p:spPr>
          <a:xfrm>
            <a:off x="3555150" y="1674025"/>
            <a:ext cx="5269200" cy="30318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rPr b="1" lang="en" sz="1800">
                <a:solidFill>
                  <a:schemeClr val="dk1"/>
                </a:solidFill>
                <a:latin typeface="ABeeZee"/>
                <a:ea typeface="ABeeZee"/>
                <a:cs typeface="ABeeZee"/>
                <a:sym typeface="ABeeZee"/>
              </a:rPr>
              <a:t>Essential:</a:t>
            </a:r>
            <a:r>
              <a:rPr lang="en" sz="1800" u="sng">
                <a:solidFill>
                  <a:schemeClr val="dk1"/>
                </a:solidFill>
                <a:latin typeface="ABeeZee"/>
                <a:ea typeface="ABeeZee"/>
                <a:cs typeface="ABeeZee"/>
                <a:sym typeface="ABeeZee"/>
              </a:rPr>
              <a:t>	</a:t>
            </a:r>
            <a:endParaRPr sz="1800" u="sng">
              <a:solidFill>
                <a:schemeClr val="dk1"/>
              </a:solidFill>
              <a:latin typeface="ABeeZee"/>
              <a:ea typeface="ABeeZee"/>
              <a:cs typeface="ABeeZee"/>
              <a:sym typeface="ABeeZee"/>
            </a:endParaRPr>
          </a:p>
          <a:p>
            <a:pPr indent="0" lvl="0" marL="0" rtl="0" algn="l">
              <a:spcBef>
                <a:spcPts val="600"/>
              </a:spcBef>
              <a:spcAft>
                <a:spcPts val="0"/>
              </a:spcAft>
              <a:buNone/>
            </a:pPr>
            <a:r>
              <a:rPr b="1" lang="en" sz="1800">
                <a:solidFill>
                  <a:schemeClr val="dk1"/>
                </a:solidFill>
                <a:latin typeface="ABeeZee"/>
                <a:ea typeface="ABeeZee"/>
                <a:cs typeface="ABeeZee"/>
                <a:sym typeface="ABeeZee"/>
              </a:rPr>
              <a:t>Laptop</a:t>
            </a:r>
            <a:r>
              <a:rPr lang="en" sz="1800">
                <a:solidFill>
                  <a:schemeClr val="dk1"/>
                </a:solidFill>
                <a:latin typeface="ABeeZee"/>
                <a:ea typeface="ABeeZee"/>
                <a:cs typeface="ABeeZee"/>
                <a:sym typeface="ABeeZee"/>
              </a:rPr>
              <a:t> with software adapted to the variety of interactive boards in your school.</a:t>
            </a:r>
            <a:endParaRPr sz="1800">
              <a:solidFill>
                <a:schemeClr val="dk1"/>
              </a:solidFill>
              <a:latin typeface="ABeeZee"/>
              <a:ea typeface="ABeeZee"/>
              <a:cs typeface="ABeeZee"/>
              <a:sym typeface="ABeeZee"/>
            </a:endParaRPr>
          </a:p>
          <a:p>
            <a:pPr indent="0" lvl="0" marL="0" rtl="0" algn="l">
              <a:spcBef>
                <a:spcPts val="600"/>
              </a:spcBef>
              <a:spcAft>
                <a:spcPts val="0"/>
              </a:spcAft>
              <a:buNone/>
            </a:pPr>
            <a:r>
              <a:t/>
            </a:r>
            <a:endParaRPr sz="1800">
              <a:solidFill>
                <a:schemeClr val="dk1"/>
              </a:solidFill>
              <a:latin typeface="ABeeZee"/>
              <a:ea typeface="ABeeZee"/>
              <a:cs typeface="ABeeZee"/>
              <a:sym typeface="ABeeZee"/>
            </a:endParaRPr>
          </a:p>
          <a:p>
            <a:pPr indent="0" lvl="0" marL="0" rtl="0" algn="l">
              <a:spcBef>
                <a:spcPts val="600"/>
              </a:spcBef>
              <a:spcAft>
                <a:spcPts val="0"/>
              </a:spcAft>
              <a:buNone/>
            </a:pPr>
            <a:r>
              <a:rPr b="1" lang="en" sz="1800">
                <a:solidFill>
                  <a:schemeClr val="dk1"/>
                </a:solidFill>
                <a:latin typeface="ABeeZee"/>
                <a:ea typeface="ABeeZee"/>
                <a:cs typeface="ABeeZee"/>
                <a:sym typeface="ABeeZee"/>
              </a:rPr>
              <a:t>Optional:</a:t>
            </a:r>
            <a:r>
              <a:rPr lang="en" sz="1800">
                <a:solidFill>
                  <a:schemeClr val="dk1"/>
                </a:solidFill>
                <a:latin typeface="ABeeZee"/>
                <a:ea typeface="ABeeZee"/>
                <a:cs typeface="ABeeZee"/>
                <a:sym typeface="ABeeZee"/>
              </a:rPr>
              <a:t>	</a:t>
            </a:r>
            <a:endParaRPr sz="1800">
              <a:solidFill>
                <a:schemeClr val="dk1"/>
              </a:solidFill>
              <a:latin typeface="ABeeZee"/>
              <a:ea typeface="ABeeZee"/>
              <a:cs typeface="ABeeZee"/>
              <a:sym typeface="ABeeZee"/>
            </a:endParaRPr>
          </a:p>
          <a:p>
            <a:pPr indent="-342900" lvl="0" marL="457200" rtl="0" algn="l">
              <a:spcBef>
                <a:spcPts val="600"/>
              </a:spcBef>
              <a:spcAft>
                <a:spcPts val="0"/>
              </a:spcAft>
              <a:buClr>
                <a:schemeClr val="dk1"/>
              </a:buClr>
              <a:buSzPts val="1800"/>
              <a:buFont typeface="ABeeZee"/>
              <a:buChar char="◦"/>
            </a:pPr>
            <a:r>
              <a:rPr lang="en" sz="1800">
                <a:solidFill>
                  <a:schemeClr val="dk1"/>
                </a:solidFill>
                <a:latin typeface="ABeeZee"/>
                <a:ea typeface="ABeeZee"/>
                <a:cs typeface="ABeeZee"/>
                <a:sym typeface="ABeeZee"/>
              </a:rPr>
              <a:t>Wireless mouse 			</a:t>
            </a:r>
            <a:endParaRPr sz="1800">
              <a:solidFill>
                <a:schemeClr val="dk1"/>
              </a:solidFill>
              <a:latin typeface="ABeeZee"/>
              <a:ea typeface="ABeeZee"/>
              <a:cs typeface="ABeeZee"/>
              <a:sym typeface="ABeeZee"/>
            </a:endParaRPr>
          </a:p>
          <a:p>
            <a:pPr indent="-342900" lvl="0" marL="457200" rtl="0" algn="l">
              <a:spcBef>
                <a:spcPts val="0"/>
              </a:spcBef>
              <a:spcAft>
                <a:spcPts val="0"/>
              </a:spcAft>
              <a:buClr>
                <a:schemeClr val="dk1"/>
              </a:buClr>
              <a:buSzPts val="1800"/>
              <a:buFont typeface="ABeeZee"/>
              <a:buChar char="◦"/>
            </a:pPr>
            <a:r>
              <a:rPr lang="en" sz="1800">
                <a:solidFill>
                  <a:schemeClr val="dk1"/>
                </a:solidFill>
                <a:latin typeface="ABeeZee"/>
                <a:ea typeface="ABeeZee"/>
                <a:cs typeface="ABeeZee"/>
                <a:sym typeface="ABeeZee"/>
              </a:rPr>
              <a:t>Wireless keyboard with touchpad</a:t>
            </a:r>
            <a:endParaRPr sz="1800">
              <a:solidFill>
                <a:schemeClr val="dk1"/>
              </a:solidFill>
              <a:latin typeface="ABeeZee"/>
              <a:ea typeface="ABeeZee"/>
              <a:cs typeface="ABeeZee"/>
              <a:sym typeface="ABeeZee"/>
            </a:endParaRPr>
          </a:p>
          <a:p>
            <a:pPr indent="-342900" lvl="0" marL="457200" rtl="0" algn="l">
              <a:spcBef>
                <a:spcPts val="0"/>
              </a:spcBef>
              <a:spcAft>
                <a:spcPts val="0"/>
              </a:spcAft>
              <a:buClr>
                <a:srgbClr val="000000"/>
              </a:buClr>
              <a:buSzPts val="1800"/>
              <a:buFont typeface="ABeeZee"/>
              <a:buChar char="◦"/>
            </a:pPr>
            <a:r>
              <a:rPr lang="en" sz="1800" u="sng">
                <a:solidFill>
                  <a:srgbClr val="000000"/>
                </a:solidFill>
                <a:latin typeface="ABeeZee"/>
                <a:ea typeface="ABeeZee"/>
                <a:cs typeface="ABeeZee"/>
                <a:sym typeface="ABeeZee"/>
                <a:hlinkClick r:id="rId3">
                  <a:extLst>
                    <a:ext uri="{A12FA001-AC4F-418D-AE19-62706E023703}">
                      <ahyp:hlinkClr val="tx"/>
                    </a:ext>
                  </a:extLst>
                </a:hlinkClick>
              </a:rPr>
              <a:t>Document Camera</a:t>
            </a:r>
            <a:r>
              <a:rPr lang="en" sz="1800">
                <a:solidFill>
                  <a:srgbClr val="000000"/>
                </a:solidFill>
                <a:latin typeface="ABeeZee"/>
                <a:ea typeface="ABeeZee"/>
                <a:cs typeface="ABeeZee"/>
                <a:sym typeface="ABeeZee"/>
              </a:rPr>
              <a:t> 		</a:t>
            </a:r>
            <a:endParaRPr sz="1800">
              <a:solidFill>
                <a:srgbClr val="000000"/>
              </a:solidFill>
              <a:latin typeface="ABeeZee"/>
              <a:ea typeface="ABeeZee"/>
              <a:cs typeface="ABeeZee"/>
              <a:sym typeface="ABeeZee"/>
            </a:endParaRPr>
          </a:p>
          <a:p>
            <a:pPr indent="-342900" lvl="0" marL="457200" rtl="0" algn="l">
              <a:spcBef>
                <a:spcPts val="0"/>
              </a:spcBef>
              <a:spcAft>
                <a:spcPts val="0"/>
              </a:spcAft>
              <a:buClr>
                <a:srgbClr val="000000"/>
              </a:buClr>
              <a:buSzPts val="1800"/>
              <a:buFont typeface="ABeeZee"/>
              <a:buChar char="◦"/>
            </a:pPr>
            <a:r>
              <a:rPr lang="en" sz="1800">
                <a:solidFill>
                  <a:srgbClr val="000000"/>
                </a:solidFill>
                <a:latin typeface="ABeeZee"/>
                <a:ea typeface="ABeeZee"/>
                <a:cs typeface="ABeeZee"/>
                <a:sym typeface="ABeeZee"/>
              </a:rPr>
              <a:t>External DVD reader</a:t>
            </a:r>
            <a:endParaRPr sz="1800">
              <a:solidFill>
                <a:srgbClr val="000000"/>
              </a:solidFill>
              <a:latin typeface="ABeeZee"/>
              <a:ea typeface="ABeeZee"/>
              <a:cs typeface="ABeeZee"/>
              <a:sym typeface="ABeeZee"/>
            </a:endParaRPr>
          </a:p>
          <a:p>
            <a:pPr indent="-342900" lvl="0" marL="457200" rtl="0" algn="l">
              <a:spcBef>
                <a:spcPts val="0"/>
              </a:spcBef>
              <a:spcAft>
                <a:spcPts val="0"/>
              </a:spcAft>
              <a:buClr>
                <a:srgbClr val="000000"/>
              </a:buClr>
              <a:buSzPts val="1800"/>
              <a:buFont typeface="ABeeZee"/>
              <a:buChar char="◦"/>
            </a:pPr>
            <a:r>
              <a:rPr lang="en" sz="1800">
                <a:solidFill>
                  <a:srgbClr val="000000"/>
                </a:solidFill>
                <a:latin typeface="ABeeZee"/>
                <a:ea typeface="ABeeZee"/>
                <a:cs typeface="ABeeZee"/>
                <a:sym typeface="ABeeZee"/>
              </a:rPr>
              <a:t>Extension cord			</a:t>
            </a:r>
            <a:endParaRPr sz="1800">
              <a:solidFill>
                <a:srgbClr val="000000"/>
              </a:solidFill>
              <a:latin typeface="ABeeZee"/>
              <a:ea typeface="ABeeZee"/>
              <a:cs typeface="ABeeZee"/>
              <a:sym typeface="ABeeZee"/>
            </a:endParaRPr>
          </a:p>
          <a:p>
            <a:pPr indent="-342900" lvl="0" marL="457200" rtl="0" algn="l">
              <a:spcBef>
                <a:spcPts val="0"/>
              </a:spcBef>
              <a:spcAft>
                <a:spcPts val="0"/>
              </a:spcAft>
              <a:buClr>
                <a:srgbClr val="000000"/>
              </a:buClr>
              <a:buSzPts val="1800"/>
              <a:buFont typeface="ABeeZee"/>
              <a:buChar char="◦"/>
            </a:pPr>
            <a:r>
              <a:rPr lang="en" sz="1800" u="sng">
                <a:solidFill>
                  <a:srgbClr val="000000"/>
                </a:solidFill>
                <a:latin typeface="ABeeZee"/>
                <a:ea typeface="ABeeZee"/>
                <a:cs typeface="ABeeZee"/>
                <a:sym typeface="ABeeZee"/>
                <a:hlinkClick r:id="rId4">
                  <a:extLst>
                    <a:ext uri="{A12FA001-AC4F-418D-AE19-62706E023703}">
                      <ahyp:hlinkClr val="tx"/>
                    </a:ext>
                  </a:extLst>
                </a:hlinkClick>
              </a:rPr>
              <a:t>Multiport</a:t>
            </a:r>
            <a:r>
              <a:rPr lang="en" sz="1800">
                <a:solidFill>
                  <a:srgbClr val="000000"/>
                </a:solidFill>
                <a:latin typeface="ABeeZee"/>
                <a:ea typeface="ABeeZee"/>
                <a:cs typeface="ABeeZee"/>
                <a:sym typeface="ABeeZee"/>
              </a:rPr>
              <a:t> </a:t>
            </a:r>
            <a:endParaRPr sz="1800">
              <a:solidFill>
                <a:srgbClr val="000000"/>
              </a:solidFill>
              <a:latin typeface="ABeeZee"/>
              <a:ea typeface="ABeeZee"/>
              <a:cs typeface="ABeeZee"/>
              <a:sym typeface="ABeeZee"/>
            </a:endParaRPr>
          </a:p>
          <a:p>
            <a:pPr indent="-342900" lvl="0" marL="457200" rtl="0" algn="l">
              <a:spcBef>
                <a:spcPts val="0"/>
              </a:spcBef>
              <a:spcAft>
                <a:spcPts val="0"/>
              </a:spcAft>
              <a:buClr>
                <a:srgbClr val="000000"/>
              </a:buClr>
              <a:buSzPts val="1800"/>
              <a:buFont typeface="ABeeZee"/>
              <a:buChar char="◦"/>
            </a:pPr>
            <a:r>
              <a:rPr lang="en" sz="1800">
                <a:solidFill>
                  <a:srgbClr val="000000"/>
                </a:solidFill>
                <a:latin typeface="ABeeZee"/>
                <a:ea typeface="ABeeZee"/>
                <a:cs typeface="ABeeZee"/>
                <a:sym typeface="ABeeZee"/>
              </a:rPr>
              <a:t>Adaptor for tablets</a:t>
            </a:r>
            <a:endParaRPr sz="1800">
              <a:solidFill>
                <a:srgbClr val="000000"/>
              </a:solidFill>
              <a:latin typeface="ABeeZee"/>
              <a:ea typeface="ABeeZee"/>
              <a:cs typeface="ABeeZee"/>
              <a:sym typeface="ABeeZee"/>
            </a:endParaRPr>
          </a:p>
          <a:p>
            <a:pPr indent="0" lvl="0" marL="0" rtl="0" algn="l">
              <a:spcBef>
                <a:spcPts val="600"/>
              </a:spcBef>
              <a:spcAft>
                <a:spcPts val="0"/>
              </a:spcAft>
              <a:buClr>
                <a:schemeClr val="dk1"/>
              </a:buClr>
              <a:buSzPts val="1100"/>
              <a:buFont typeface="Arial"/>
              <a:buNone/>
            </a:pPr>
            <a:r>
              <a:t/>
            </a:r>
            <a:endParaRPr sz="1800">
              <a:latin typeface="ABeeZee"/>
              <a:ea typeface="ABeeZee"/>
              <a:cs typeface="ABeeZee"/>
              <a:sym typeface="ABeeZee"/>
            </a:endParaRPr>
          </a:p>
          <a:p>
            <a:pPr indent="0" lvl="0" marL="0" rtl="0" algn="l">
              <a:spcBef>
                <a:spcPts val="600"/>
              </a:spcBef>
              <a:spcAft>
                <a:spcPts val="0"/>
              </a:spcAft>
              <a:buNone/>
            </a:pPr>
            <a:r>
              <a:rPr lang="en" sz="1800">
                <a:latin typeface="ABeeZee"/>
                <a:ea typeface="ABeeZee"/>
                <a:cs typeface="ABeeZee"/>
                <a:sym typeface="ABeeZee"/>
              </a:rPr>
              <a:t> </a:t>
            </a:r>
            <a:endParaRPr sz="1800">
              <a:latin typeface="ABeeZee"/>
              <a:ea typeface="ABeeZee"/>
              <a:cs typeface="ABeeZee"/>
              <a:sym typeface="ABeeZee"/>
            </a:endParaRPr>
          </a:p>
          <a:p>
            <a:pPr indent="0" lvl="0" marL="0" rtl="0" algn="l">
              <a:spcBef>
                <a:spcPts val="600"/>
              </a:spcBef>
              <a:spcAft>
                <a:spcPts val="0"/>
              </a:spcAft>
              <a:buNone/>
            </a:pPr>
            <a:r>
              <a:t/>
            </a:r>
            <a:endParaRPr sz="1800">
              <a:latin typeface="ABeeZee"/>
              <a:ea typeface="ABeeZee"/>
              <a:cs typeface="ABeeZee"/>
              <a:sym typeface="ABeeZee"/>
            </a:endParaRPr>
          </a:p>
          <a:p>
            <a:pPr indent="0" lvl="0" marL="0" rtl="0" algn="l">
              <a:spcBef>
                <a:spcPts val="600"/>
              </a:spcBef>
              <a:spcAft>
                <a:spcPts val="0"/>
              </a:spcAft>
              <a:buNone/>
            </a:pPr>
            <a:r>
              <a:t/>
            </a:r>
            <a:endParaRPr sz="1800">
              <a:latin typeface="ABeeZee"/>
              <a:ea typeface="ABeeZee"/>
              <a:cs typeface="ABeeZee"/>
              <a:sym typeface="ABeeZee"/>
            </a:endParaRPr>
          </a:p>
          <a:p>
            <a:pPr indent="0" lvl="0" marL="0" rtl="0" algn="l">
              <a:spcBef>
                <a:spcPts val="600"/>
              </a:spcBef>
              <a:spcAft>
                <a:spcPts val="0"/>
              </a:spcAft>
              <a:buNone/>
            </a:pPr>
            <a:r>
              <a:t/>
            </a:r>
            <a:endParaRPr sz="1800">
              <a:latin typeface="ABeeZee"/>
              <a:ea typeface="ABeeZee"/>
              <a:cs typeface="ABeeZee"/>
              <a:sym typeface="ABeeZee"/>
            </a:endParaRPr>
          </a:p>
        </p:txBody>
      </p:sp>
      <p:pic>
        <p:nvPicPr>
          <p:cNvPr id="141" name="Google Shape;141;p23"/>
          <p:cNvPicPr preferRelativeResize="0"/>
          <p:nvPr/>
        </p:nvPicPr>
        <p:blipFill>
          <a:blip r:embed="rId5">
            <a:alphaModFix/>
          </a:blip>
          <a:stretch>
            <a:fillRect/>
          </a:stretch>
        </p:blipFill>
        <p:spPr>
          <a:xfrm>
            <a:off x="6228300" y="3440500"/>
            <a:ext cx="3060550" cy="1530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422425" y="2285400"/>
            <a:ext cx="25536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300">
                <a:latin typeface="Montserrat"/>
                <a:ea typeface="Montserrat"/>
                <a:cs typeface="Montserrat"/>
                <a:sym typeface="Montserrat"/>
              </a:rPr>
              <a:t>Organizational Tools</a:t>
            </a:r>
            <a:endParaRPr sz="2300">
              <a:latin typeface="Montserrat"/>
              <a:ea typeface="Montserrat"/>
              <a:cs typeface="Montserrat"/>
              <a:sym typeface="Montserrat"/>
            </a:endParaRPr>
          </a:p>
          <a:p>
            <a:pPr indent="0" lvl="0" marL="0" rtl="0" algn="ctr">
              <a:spcBef>
                <a:spcPts val="0"/>
              </a:spcBef>
              <a:spcAft>
                <a:spcPts val="0"/>
              </a:spcAft>
              <a:buNone/>
            </a:pPr>
            <a:r>
              <a:t/>
            </a:r>
            <a:endParaRPr>
              <a:latin typeface="Andika"/>
              <a:ea typeface="Andika"/>
              <a:cs typeface="Andika"/>
              <a:sym typeface="Andika"/>
            </a:endParaRPr>
          </a:p>
        </p:txBody>
      </p:sp>
      <p:sp>
        <p:nvSpPr>
          <p:cNvPr id="147" name="Google Shape;147;p24"/>
          <p:cNvSpPr txBox="1"/>
          <p:nvPr>
            <p:ph idx="1" type="body"/>
          </p:nvPr>
        </p:nvSpPr>
        <p:spPr>
          <a:xfrm>
            <a:off x="3723600" y="646725"/>
            <a:ext cx="5330700" cy="24858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t/>
            </a:r>
            <a:endParaRPr b="1" sz="1800">
              <a:solidFill>
                <a:schemeClr val="dk1"/>
              </a:solidFill>
              <a:latin typeface="ABeeZee"/>
              <a:ea typeface="ABeeZee"/>
              <a:cs typeface="ABeeZee"/>
              <a:sym typeface="ABeeZee"/>
            </a:endParaRPr>
          </a:p>
          <a:p>
            <a:pPr indent="-342900" lvl="0" marL="457200" rtl="0" algn="l">
              <a:lnSpc>
                <a:spcPct val="150000"/>
              </a:lnSpc>
              <a:spcBef>
                <a:spcPts val="600"/>
              </a:spcBef>
              <a:spcAft>
                <a:spcPts val="0"/>
              </a:spcAft>
              <a:buClr>
                <a:schemeClr val="dk1"/>
              </a:buClr>
              <a:buSzPts val="1800"/>
              <a:buFont typeface="ABeeZee"/>
              <a:buChar char="◦"/>
            </a:pPr>
            <a:r>
              <a:rPr lang="en" sz="1800">
                <a:solidFill>
                  <a:schemeClr val="dk1"/>
                </a:solidFill>
                <a:latin typeface="ABeeZee"/>
                <a:ea typeface="ABeeZee"/>
                <a:cs typeface="ABeeZee"/>
                <a:sym typeface="ABeeZee"/>
              </a:rPr>
              <a:t>Class lists</a:t>
            </a:r>
            <a:endParaRPr sz="1800">
              <a:solidFill>
                <a:schemeClr val="dk1"/>
              </a:solidFill>
              <a:latin typeface="ABeeZee"/>
              <a:ea typeface="ABeeZee"/>
              <a:cs typeface="ABeeZee"/>
              <a:sym typeface="ABeeZee"/>
            </a:endParaRPr>
          </a:p>
          <a:p>
            <a:pPr indent="-342900" lvl="0" marL="457200" rtl="0" algn="l">
              <a:lnSpc>
                <a:spcPct val="150000"/>
              </a:lnSpc>
              <a:spcBef>
                <a:spcPts val="600"/>
              </a:spcBef>
              <a:spcAft>
                <a:spcPts val="0"/>
              </a:spcAft>
              <a:buClr>
                <a:schemeClr val="dk1"/>
              </a:buClr>
              <a:buSzPts val="1800"/>
              <a:buFont typeface="ABeeZee"/>
              <a:buChar char="◦"/>
            </a:pPr>
            <a:r>
              <a:rPr lang="en" sz="1800">
                <a:solidFill>
                  <a:schemeClr val="dk1"/>
                </a:solidFill>
                <a:latin typeface="ABeeZee"/>
                <a:ea typeface="ABeeZee"/>
                <a:cs typeface="ABeeZee"/>
                <a:sym typeface="ABeeZee"/>
              </a:rPr>
              <a:t>Folding table</a:t>
            </a:r>
            <a:endParaRPr sz="1800">
              <a:solidFill>
                <a:schemeClr val="dk1"/>
              </a:solidFill>
              <a:latin typeface="ABeeZee"/>
              <a:ea typeface="ABeeZee"/>
              <a:cs typeface="ABeeZee"/>
              <a:sym typeface="ABeeZee"/>
            </a:endParaRPr>
          </a:p>
          <a:p>
            <a:pPr indent="-342900" lvl="0" marL="457200" rtl="0" algn="l">
              <a:lnSpc>
                <a:spcPct val="150000"/>
              </a:lnSpc>
              <a:spcBef>
                <a:spcPts val="0"/>
              </a:spcBef>
              <a:spcAft>
                <a:spcPts val="0"/>
              </a:spcAft>
              <a:buClr>
                <a:schemeClr val="dk1"/>
              </a:buClr>
              <a:buSzPts val="1800"/>
              <a:buFont typeface="ABeeZee"/>
              <a:buChar char="◦"/>
            </a:pPr>
            <a:r>
              <a:rPr lang="en" sz="1800">
                <a:solidFill>
                  <a:schemeClr val="dk1"/>
                </a:solidFill>
                <a:latin typeface="ABeeZee"/>
                <a:ea typeface="ABeeZee"/>
                <a:cs typeface="ABeeZee"/>
                <a:sym typeface="ABeeZee"/>
              </a:rPr>
              <a:t>Teacher’s agenda</a:t>
            </a:r>
            <a:endParaRPr sz="1800">
              <a:solidFill>
                <a:schemeClr val="dk1"/>
              </a:solidFill>
              <a:latin typeface="ABeeZee"/>
              <a:ea typeface="ABeeZee"/>
              <a:cs typeface="ABeeZee"/>
              <a:sym typeface="ABeeZee"/>
            </a:endParaRPr>
          </a:p>
          <a:p>
            <a:pPr indent="-342900" lvl="0" marL="457200" rtl="0" algn="l">
              <a:lnSpc>
                <a:spcPct val="150000"/>
              </a:lnSpc>
              <a:spcBef>
                <a:spcPts val="0"/>
              </a:spcBef>
              <a:spcAft>
                <a:spcPts val="0"/>
              </a:spcAft>
              <a:buClr>
                <a:schemeClr val="dk1"/>
              </a:buClr>
              <a:buSzPts val="1800"/>
              <a:buFont typeface="ABeeZee"/>
              <a:buChar char="◦"/>
            </a:pPr>
            <a:r>
              <a:rPr lang="en" sz="1800">
                <a:solidFill>
                  <a:schemeClr val="dk1"/>
                </a:solidFill>
                <a:latin typeface="ABeeZee"/>
                <a:ea typeface="ABeeZee"/>
                <a:cs typeface="ABeeZee"/>
                <a:sym typeface="ABeeZee"/>
              </a:rPr>
              <a:t>Class Management Tools </a:t>
            </a:r>
            <a:endParaRPr sz="1800">
              <a:solidFill>
                <a:schemeClr val="dk1"/>
              </a:solidFill>
              <a:latin typeface="ABeeZee"/>
              <a:ea typeface="ABeeZee"/>
              <a:cs typeface="ABeeZee"/>
              <a:sym typeface="ABeeZee"/>
            </a:endParaRPr>
          </a:p>
          <a:p>
            <a:pPr indent="-342900" lvl="0" marL="457200" rtl="0" algn="l">
              <a:lnSpc>
                <a:spcPct val="150000"/>
              </a:lnSpc>
              <a:spcBef>
                <a:spcPts val="0"/>
              </a:spcBef>
              <a:spcAft>
                <a:spcPts val="0"/>
              </a:spcAft>
              <a:buClr>
                <a:schemeClr val="dk1"/>
              </a:buClr>
              <a:buSzPts val="1800"/>
              <a:buFont typeface="ABeeZee"/>
              <a:buChar char="◦"/>
            </a:pPr>
            <a:r>
              <a:rPr lang="en" sz="1800">
                <a:solidFill>
                  <a:schemeClr val="dk1"/>
                </a:solidFill>
                <a:latin typeface="ABeeZee"/>
                <a:ea typeface="ABeeZee"/>
                <a:cs typeface="ABeeZee"/>
                <a:sym typeface="ABeeZee"/>
              </a:rPr>
              <a:t>Utility box with drawers for office supplies</a:t>
            </a:r>
            <a:r>
              <a:rPr lang="en" sz="1800">
                <a:latin typeface="ABeeZee"/>
                <a:ea typeface="ABeeZee"/>
                <a:cs typeface="ABeeZee"/>
                <a:sym typeface="ABeeZee"/>
              </a:rPr>
              <a:t>	</a:t>
            </a:r>
            <a:endParaRPr b="1" sz="1800">
              <a:solidFill>
                <a:srgbClr val="000000"/>
              </a:solidFill>
              <a:latin typeface="ABeeZee"/>
              <a:ea typeface="ABeeZee"/>
              <a:cs typeface="ABeeZee"/>
              <a:sym typeface="ABeeZee"/>
            </a:endParaRPr>
          </a:p>
          <a:p>
            <a:pPr indent="0" lvl="0" marL="0" rtl="0" algn="l">
              <a:spcBef>
                <a:spcPts val="600"/>
              </a:spcBef>
              <a:spcAft>
                <a:spcPts val="0"/>
              </a:spcAft>
              <a:buNone/>
            </a:pPr>
            <a:r>
              <a:t/>
            </a:r>
            <a:endParaRPr sz="1800">
              <a:latin typeface="ABeeZee"/>
              <a:ea typeface="ABeeZee"/>
              <a:cs typeface="ABeeZee"/>
              <a:sym typeface="ABeeZee"/>
            </a:endParaRPr>
          </a:p>
        </p:txBody>
      </p:sp>
      <p:pic>
        <p:nvPicPr>
          <p:cNvPr id="148" name="Google Shape;148;p24"/>
          <p:cNvPicPr preferRelativeResize="0"/>
          <p:nvPr/>
        </p:nvPicPr>
        <p:blipFill>
          <a:blip r:embed="rId3">
            <a:alphaModFix/>
          </a:blip>
          <a:stretch>
            <a:fillRect/>
          </a:stretch>
        </p:blipFill>
        <p:spPr>
          <a:xfrm>
            <a:off x="7960675" y="4071950"/>
            <a:ext cx="630725" cy="630725"/>
          </a:xfrm>
          <a:prstGeom prst="rect">
            <a:avLst/>
          </a:prstGeom>
          <a:noFill/>
          <a:ln>
            <a:noFill/>
          </a:ln>
        </p:spPr>
      </p:pic>
      <p:sp>
        <p:nvSpPr>
          <p:cNvPr id="149" name="Google Shape;149;p24"/>
          <p:cNvSpPr txBox="1"/>
          <p:nvPr/>
        </p:nvSpPr>
        <p:spPr>
          <a:xfrm>
            <a:off x="6370975" y="4162458"/>
            <a:ext cx="1589700" cy="4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Montserrat Light"/>
                <a:ea typeface="Montserrat Light"/>
                <a:cs typeface="Montserrat Light"/>
                <a:sym typeface="Montserrat Light"/>
                <a:hlinkClick r:id="rId4"/>
              </a:rPr>
              <a:t>For More Ideas</a:t>
            </a:r>
            <a:endParaRPr>
              <a:latin typeface="Montserrat Light"/>
              <a:ea typeface="Montserrat Light"/>
              <a:cs typeface="Montserrat Light"/>
              <a:sym typeface="Montserrat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781025" y="1506975"/>
            <a:ext cx="1819500" cy="1995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Teaching    Materials	</a:t>
            </a:r>
            <a:endParaRPr/>
          </a:p>
        </p:txBody>
      </p:sp>
      <p:sp>
        <p:nvSpPr>
          <p:cNvPr id="155" name="Google Shape;155;p25"/>
          <p:cNvSpPr txBox="1"/>
          <p:nvPr>
            <p:ph idx="1" type="body"/>
          </p:nvPr>
        </p:nvSpPr>
        <p:spPr>
          <a:xfrm>
            <a:off x="3844325" y="805325"/>
            <a:ext cx="4842600" cy="2268600"/>
          </a:xfrm>
          <a:prstGeom prst="rect">
            <a:avLst/>
          </a:prstGeom>
        </p:spPr>
        <p:txBody>
          <a:bodyPr anchorCtr="0" anchor="ctr" bIns="0" lIns="0" spcFirstLastPara="1" rIns="0" wrap="square" tIns="0">
            <a:noAutofit/>
          </a:bodyPr>
          <a:lstStyle/>
          <a:p>
            <a:pPr indent="-342900" lvl="0" marL="457200" rtl="0" algn="l">
              <a:lnSpc>
                <a:spcPct val="150000"/>
              </a:lnSpc>
              <a:spcBef>
                <a:spcPts val="600"/>
              </a:spcBef>
              <a:spcAft>
                <a:spcPts val="0"/>
              </a:spcAft>
              <a:buClr>
                <a:schemeClr val="dk1"/>
              </a:buClr>
              <a:buSzPts val="1800"/>
              <a:buFont typeface="ABeeZee"/>
              <a:buChar char="◦"/>
            </a:pPr>
            <a:r>
              <a:rPr lang="en" sz="1800">
                <a:solidFill>
                  <a:schemeClr val="dk1"/>
                </a:solidFill>
                <a:latin typeface="ABeeZee"/>
                <a:ea typeface="ABeeZee"/>
                <a:cs typeface="ABeeZee"/>
                <a:sym typeface="ABeeZee"/>
              </a:rPr>
              <a:t>Teaching guides					</a:t>
            </a:r>
            <a:endParaRPr sz="1800">
              <a:solidFill>
                <a:schemeClr val="dk1"/>
              </a:solidFill>
              <a:latin typeface="ABeeZee"/>
              <a:ea typeface="ABeeZee"/>
              <a:cs typeface="ABeeZee"/>
              <a:sym typeface="ABeeZee"/>
            </a:endParaRPr>
          </a:p>
          <a:p>
            <a:pPr indent="-342900" lvl="0" marL="457200" rtl="0" algn="l">
              <a:lnSpc>
                <a:spcPct val="150000"/>
              </a:lnSpc>
              <a:spcBef>
                <a:spcPts val="0"/>
              </a:spcBef>
              <a:spcAft>
                <a:spcPts val="0"/>
              </a:spcAft>
              <a:buClr>
                <a:schemeClr val="dk1"/>
              </a:buClr>
              <a:buSzPts val="1800"/>
              <a:buFont typeface="ABeeZee"/>
              <a:buChar char="◦"/>
            </a:pPr>
            <a:r>
              <a:rPr lang="en" sz="1800">
                <a:solidFill>
                  <a:schemeClr val="dk1"/>
                </a:solidFill>
                <a:latin typeface="ABeeZee"/>
                <a:ea typeface="ABeeZee"/>
                <a:cs typeface="ABeeZee"/>
                <a:sym typeface="ABeeZee"/>
              </a:rPr>
              <a:t>Picture cards (vocabulary and strategies)</a:t>
            </a:r>
            <a:endParaRPr sz="1800">
              <a:solidFill>
                <a:schemeClr val="dk1"/>
              </a:solidFill>
              <a:latin typeface="ABeeZee"/>
              <a:ea typeface="ABeeZee"/>
              <a:cs typeface="ABeeZee"/>
              <a:sym typeface="ABeeZee"/>
            </a:endParaRPr>
          </a:p>
          <a:p>
            <a:pPr indent="-342900" lvl="0" marL="457200" rtl="0" algn="l">
              <a:lnSpc>
                <a:spcPct val="150000"/>
              </a:lnSpc>
              <a:spcBef>
                <a:spcPts val="0"/>
              </a:spcBef>
              <a:spcAft>
                <a:spcPts val="0"/>
              </a:spcAft>
              <a:buClr>
                <a:schemeClr val="dk1"/>
              </a:buClr>
              <a:buSzPts val="1800"/>
              <a:buFont typeface="ABeeZee"/>
              <a:buChar char="◦"/>
            </a:pPr>
            <a:r>
              <a:rPr lang="en" sz="1800">
                <a:solidFill>
                  <a:schemeClr val="dk1"/>
                </a:solidFill>
                <a:latin typeface="ABeeZee"/>
                <a:ea typeface="ABeeZee"/>
                <a:cs typeface="ABeeZee"/>
                <a:sym typeface="ABeeZee"/>
              </a:rPr>
              <a:t>Labelled class bins</a:t>
            </a:r>
            <a:endParaRPr>
              <a:latin typeface="ABeeZee"/>
              <a:ea typeface="ABeeZee"/>
              <a:cs typeface="ABeeZee"/>
              <a:sym typeface="ABeeZee"/>
            </a:endParaRPr>
          </a:p>
        </p:txBody>
      </p:sp>
      <p:pic>
        <p:nvPicPr>
          <p:cNvPr id="156" name="Google Shape;156;p25"/>
          <p:cNvPicPr preferRelativeResize="0"/>
          <p:nvPr/>
        </p:nvPicPr>
        <p:blipFill>
          <a:blip r:embed="rId3">
            <a:alphaModFix/>
          </a:blip>
          <a:stretch>
            <a:fillRect/>
          </a:stretch>
        </p:blipFill>
        <p:spPr>
          <a:xfrm>
            <a:off x="6922150" y="3121650"/>
            <a:ext cx="1764774" cy="17647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C84B8"/>
        </a:solidFill>
      </p:bgPr>
    </p:bg>
    <p:spTree>
      <p:nvGrpSpPr>
        <p:cNvPr id="160" name="Shape 160"/>
        <p:cNvGrpSpPr/>
        <p:nvPr/>
      </p:nvGrpSpPr>
      <p:grpSpPr>
        <a:xfrm>
          <a:off x="0" y="0"/>
          <a:ext cx="0" cy="0"/>
          <a:chOff x="0" y="0"/>
          <a:chExt cx="0" cy="0"/>
        </a:xfrm>
      </p:grpSpPr>
      <p:sp>
        <p:nvSpPr>
          <p:cNvPr id="161" name="Google Shape;161;p26"/>
          <p:cNvSpPr txBox="1"/>
          <p:nvPr>
            <p:ph type="ctrTitle"/>
          </p:nvPr>
        </p:nvSpPr>
        <p:spPr>
          <a:xfrm>
            <a:off x="716075" y="205400"/>
            <a:ext cx="6774000" cy="639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3000">
                <a:latin typeface="Montserrat"/>
                <a:ea typeface="Montserrat"/>
                <a:cs typeface="Montserrat"/>
                <a:sym typeface="Montserrat"/>
              </a:rPr>
              <a:t>Digital Trolley Set Up</a:t>
            </a:r>
            <a:endParaRPr sz="3000">
              <a:latin typeface="Montserrat"/>
              <a:ea typeface="Montserrat"/>
              <a:cs typeface="Montserrat"/>
              <a:sym typeface="Montserrat"/>
            </a:endParaRPr>
          </a:p>
        </p:txBody>
      </p:sp>
      <p:pic>
        <p:nvPicPr>
          <p:cNvPr id="162" name="Google Shape;162;p26"/>
          <p:cNvPicPr preferRelativeResize="0"/>
          <p:nvPr/>
        </p:nvPicPr>
        <p:blipFill>
          <a:blip r:embed="rId3">
            <a:alphaModFix/>
          </a:blip>
          <a:stretch>
            <a:fillRect/>
          </a:stretch>
        </p:blipFill>
        <p:spPr>
          <a:xfrm>
            <a:off x="3225806" y="1277200"/>
            <a:ext cx="2824500" cy="3185100"/>
          </a:xfrm>
          <a:prstGeom prst="roundRect">
            <a:avLst>
              <a:gd fmla="val 16667" name="adj"/>
            </a:avLst>
          </a:prstGeom>
          <a:noFill/>
          <a:ln>
            <a:noFill/>
          </a:ln>
        </p:spPr>
      </p:pic>
      <p:pic>
        <p:nvPicPr>
          <p:cNvPr id="163" name="Google Shape;163;p26"/>
          <p:cNvPicPr preferRelativeResize="0"/>
          <p:nvPr/>
        </p:nvPicPr>
        <p:blipFill>
          <a:blip r:embed="rId4">
            <a:alphaModFix/>
          </a:blip>
          <a:stretch>
            <a:fillRect/>
          </a:stretch>
        </p:blipFill>
        <p:spPr>
          <a:xfrm>
            <a:off x="6178112" y="1277200"/>
            <a:ext cx="2500500" cy="3185100"/>
          </a:xfrm>
          <a:prstGeom prst="roundRect">
            <a:avLst>
              <a:gd fmla="val 16667" name="adj"/>
            </a:avLst>
          </a:prstGeom>
          <a:noFill/>
          <a:ln>
            <a:noFill/>
          </a:ln>
        </p:spPr>
      </p:pic>
      <p:pic>
        <p:nvPicPr>
          <p:cNvPr id="164" name="Google Shape;164;p26"/>
          <p:cNvPicPr preferRelativeResize="0"/>
          <p:nvPr/>
        </p:nvPicPr>
        <p:blipFill>
          <a:blip r:embed="rId5">
            <a:alphaModFix/>
          </a:blip>
          <a:stretch>
            <a:fillRect/>
          </a:stretch>
        </p:blipFill>
        <p:spPr>
          <a:xfrm>
            <a:off x="376725" y="1277200"/>
            <a:ext cx="2406900" cy="3185100"/>
          </a:xfrm>
          <a:prstGeom prst="roundRect">
            <a:avLst>
              <a:gd fmla="val 16667" name="adj"/>
            </a:avLst>
          </a:prstGeom>
          <a:noFill/>
          <a:ln>
            <a:noFill/>
          </a:ln>
        </p:spPr>
      </p:pic>
      <p:sp>
        <p:nvSpPr>
          <p:cNvPr id="165" name="Google Shape;165;p26"/>
          <p:cNvSpPr txBox="1"/>
          <p:nvPr/>
        </p:nvSpPr>
        <p:spPr>
          <a:xfrm>
            <a:off x="376725" y="4514925"/>
            <a:ext cx="2710200" cy="4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FFFFFF"/>
                </a:solidFill>
                <a:latin typeface="Montserrat"/>
                <a:ea typeface="Montserrat"/>
                <a:cs typeface="Montserrat"/>
                <a:sym typeface="Montserrat"/>
                <a:hlinkClick r:id="rId6">
                  <a:extLst>
                    <a:ext uri="{A12FA001-AC4F-418D-AE19-62706E023703}">
                      <ahyp:hlinkClr val="tx"/>
                    </a:ext>
                  </a:extLst>
                </a:hlinkClick>
              </a:rPr>
              <a:t>For more details</a:t>
            </a:r>
            <a:endParaRPr b="1" sz="1800">
              <a:solidFill>
                <a:srgbClr val="FFFFFF"/>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idx="1" type="body"/>
          </p:nvPr>
        </p:nvSpPr>
        <p:spPr>
          <a:xfrm>
            <a:off x="2538750" y="1651750"/>
            <a:ext cx="4066500" cy="16593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br>
              <a:rPr b="1" lang="en" sz="3000">
                <a:latin typeface="Montserrat"/>
                <a:ea typeface="Montserrat"/>
                <a:cs typeface="Montserrat"/>
                <a:sym typeface="Montserrat"/>
              </a:rPr>
            </a:br>
            <a:r>
              <a:rPr b="1" lang="en" sz="3000">
                <a:latin typeface="Montserrat"/>
                <a:ea typeface="Montserrat"/>
                <a:cs typeface="Montserrat"/>
                <a:sym typeface="Montserrat"/>
              </a:rPr>
              <a:t>Going From Paper to Digital </a:t>
            </a:r>
            <a:endParaRPr b="1" sz="30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699000" y="911700"/>
            <a:ext cx="2020800" cy="3327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Suggested</a:t>
            </a:r>
            <a:r>
              <a:rPr lang="en"/>
              <a:t> Tools  </a:t>
            </a:r>
            <a:endParaRPr/>
          </a:p>
        </p:txBody>
      </p:sp>
      <p:graphicFrame>
        <p:nvGraphicFramePr>
          <p:cNvPr id="176" name="Google Shape;176;p28"/>
          <p:cNvGraphicFramePr/>
          <p:nvPr/>
        </p:nvGraphicFramePr>
        <p:xfrm>
          <a:off x="3137725" y="1298063"/>
          <a:ext cx="3000000" cy="3000000"/>
        </p:xfrm>
        <a:graphic>
          <a:graphicData uri="http://schemas.openxmlformats.org/drawingml/2006/table">
            <a:tbl>
              <a:tblPr>
                <a:noFill/>
                <a:tableStyleId>{43103962-871F-4B86-BBDA-C1D1F2115CE6}</a:tableStyleId>
              </a:tblPr>
              <a:tblGrid>
                <a:gridCol w="1192625"/>
                <a:gridCol w="1660150"/>
                <a:gridCol w="1312025"/>
                <a:gridCol w="1739450"/>
              </a:tblGrid>
              <a:tr h="425625">
                <a:tc>
                  <a:txBody>
                    <a:bodyPr/>
                    <a:lstStyle/>
                    <a:p>
                      <a:pPr indent="0" lvl="0" marL="0" rtl="0" algn="ctr">
                        <a:spcBef>
                          <a:spcPts val="0"/>
                        </a:spcBef>
                        <a:spcAft>
                          <a:spcPts val="0"/>
                        </a:spcAft>
                        <a:buNone/>
                      </a:pPr>
                      <a:r>
                        <a:rPr b="1" lang="en">
                          <a:latin typeface="ABeeZee"/>
                          <a:ea typeface="ABeeZee"/>
                          <a:cs typeface="ABeeZee"/>
                          <a:sym typeface="ABeeZee"/>
                        </a:rPr>
                        <a:t>Store Documents</a:t>
                      </a:r>
                      <a:endParaRPr b="1">
                        <a:latin typeface="ABeeZee"/>
                        <a:ea typeface="ABeeZee"/>
                        <a:cs typeface="ABeeZee"/>
                        <a:sym typeface="ABeeZee"/>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ABeeZee"/>
                          <a:ea typeface="ABeeZee"/>
                          <a:cs typeface="ABeeZee"/>
                          <a:sym typeface="ABeeZee"/>
                        </a:rPr>
                        <a:t>Create Lessons/Routines </a:t>
                      </a:r>
                      <a:endParaRPr b="1">
                        <a:latin typeface="ABeeZee"/>
                        <a:ea typeface="ABeeZee"/>
                        <a:cs typeface="ABeeZee"/>
                        <a:sym typeface="ABeeZee"/>
                      </a:endParaRPr>
                    </a:p>
                  </a:txBody>
                  <a:tcPr marT="91425" marB="91425" marR="91425" marL="91425">
                    <a:solidFill>
                      <a:srgbClr val="9FC5E8"/>
                    </a:solidFill>
                  </a:tcPr>
                </a:tc>
                <a:tc>
                  <a:txBody>
                    <a:bodyPr/>
                    <a:lstStyle/>
                    <a:p>
                      <a:pPr indent="0" lvl="0" marL="0" rtl="0" algn="ctr">
                        <a:spcBef>
                          <a:spcPts val="0"/>
                        </a:spcBef>
                        <a:spcAft>
                          <a:spcPts val="0"/>
                        </a:spcAft>
                        <a:buNone/>
                      </a:pPr>
                      <a:r>
                        <a:rPr b="1" lang="en">
                          <a:solidFill>
                            <a:schemeClr val="dk1"/>
                          </a:solidFill>
                          <a:latin typeface="ABeeZee"/>
                          <a:ea typeface="ABeeZee"/>
                          <a:cs typeface="ABeeZee"/>
                          <a:sym typeface="ABeeZee"/>
                        </a:rPr>
                        <a:t>Organize Content</a:t>
                      </a:r>
                      <a:endParaRPr b="1">
                        <a:latin typeface="ABeeZee"/>
                        <a:ea typeface="ABeeZee"/>
                        <a:cs typeface="ABeeZee"/>
                        <a:sym typeface="ABeeZee"/>
                      </a:endParaRPr>
                    </a:p>
                  </a:txBody>
                  <a:tcPr marT="91425" marB="91425" marR="91425" marL="91425">
                    <a:solidFill>
                      <a:srgbClr val="9FC5E8"/>
                    </a:solidFill>
                  </a:tcPr>
                </a:tc>
                <a:tc>
                  <a:txBody>
                    <a:bodyPr/>
                    <a:lstStyle/>
                    <a:p>
                      <a:pPr indent="0" lvl="0" marL="0" rtl="0" algn="ctr">
                        <a:spcBef>
                          <a:spcPts val="0"/>
                        </a:spcBef>
                        <a:spcAft>
                          <a:spcPts val="0"/>
                        </a:spcAft>
                        <a:buNone/>
                      </a:pPr>
                      <a:r>
                        <a:rPr b="1" lang="en" sz="1100">
                          <a:solidFill>
                            <a:schemeClr val="dk1"/>
                          </a:solidFill>
                          <a:latin typeface="ABeeZee"/>
                          <a:ea typeface="ABeeZee"/>
                          <a:cs typeface="ABeeZee"/>
                          <a:sym typeface="ABeeZee"/>
                        </a:rPr>
                        <a:t>Share </a:t>
                      </a:r>
                      <a:r>
                        <a:rPr b="1" lang="en" sz="1000">
                          <a:solidFill>
                            <a:schemeClr val="dk1"/>
                          </a:solidFill>
                          <a:latin typeface="ABeeZee"/>
                          <a:ea typeface="ABeeZee"/>
                          <a:cs typeface="ABeeZee"/>
                          <a:sym typeface="ABeeZee"/>
                        </a:rPr>
                        <a:t>Documents/information</a:t>
                      </a:r>
                      <a:endParaRPr b="1" sz="1000">
                        <a:solidFill>
                          <a:schemeClr val="dk1"/>
                        </a:solidFill>
                        <a:latin typeface="ABeeZee"/>
                        <a:ea typeface="ABeeZee"/>
                        <a:cs typeface="ABeeZee"/>
                        <a:sym typeface="ABeeZee"/>
                      </a:endParaRPr>
                    </a:p>
                  </a:txBody>
                  <a:tcPr marT="91425" marB="91425" marR="91425" marL="91425"/>
                </a:tc>
              </a:tr>
              <a:tr h="1563275">
                <a:tc>
                  <a:txBody>
                    <a:bodyPr/>
                    <a:lstStyle/>
                    <a:p>
                      <a:pPr indent="-266700" lvl="0" marL="457200" rtl="0" algn="l">
                        <a:spcBef>
                          <a:spcPts val="0"/>
                        </a:spcBef>
                        <a:spcAft>
                          <a:spcPts val="0"/>
                        </a:spcAft>
                        <a:buSzPts val="600"/>
                        <a:buFont typeface="ABeeZee"/>
                        <a:buChar char="○"/>
                      </a:pPr>
                      <a:r>
                        <a:rPr lang="en" sz="1300" u="sng">
                          <a:solidFill>
                            <a:schemeClr val="hlink"/>
                          </a:solidFill>
                          <a:latin typeface="ABeeZee"/>
                          <a:ea typeface="ABeeZee"/>
                          <a:cs typeface="ABeeZee"/>
                          <a:sym typeface="ABeeZee"/>
                          <a:hlinkClick r:id="rId3"/>
                        </a:rPr>
                        <a:t>Google Drive</a:t>
                      </a:r>
                      <a:br>
                        <a:rPr lang="en" sz="1300">
                          <a:latin typeface="ABeeZee"/>
                          <a:ea typeface="ABeeZee"/>
                          <a:cs typeface="ABeeZee"/>
                          <a:sym typeface="ABeeZee"/>
                        </a:rPr>
                      </a:br>
                      <a:endParaRPr sz="1300">
                        <a:latin typeface="ABeeZee"/>
                        <a:ea typeface="ABeeZee"/>
                        <a:cs typeface="ABeeZee"/>
                        <a:sym typeface="ABeeZee"/>
                      </a:endParaRPr>
                    </a:p>
                    <a:p>
                      <a:pPr indent="-266700" lvl="0" marL="457200" rtl="0" algn="l">
                        <a:spcBef>
                          <a:spcPts val="0"/>
                        </a:spcBef>
                        <a:spcAft>
                          <a:spcPts val="0"/>
                        </a:spcAft>
                        <a:buSzPts val="600"/>
                        <a:buFont typeface="ABeeZee"/>
                        <a:buChar char="○"/>
                      </a:pPr>
                      <a:r>
                        <a:rPr lang="en" sz="1300" u="sng">
                          <a:solidFill>
                            <a:schemeClr val="hlink"/>
                          </a:solidFill>
                          <a:latin typeface="ABeeZee"/>
                          <a:ea typeface="ABeeZee"/>
                          <a:cs typeface="ABeeZee"/>
                          <a:sym typeface="ABeeZee"/>
                          <a:hlinkClick r:id="rId4"/>
                        </a:rPr>
                        <a:t>Office 365</a:t>
                      </a:r>
                      <a:endParaRPr sz="1300">
                        <a:latin typeface="ABeeZee"/>
                        <a:ea typeface="ABeeZee"/>
                        <a:cs typeface="ABeeZee"/>
                        <a:sym typeface="ABeeZee"/>
                      </a:endParaRPr>
                    </a:p>
                  </a:txBody>
                  <a:tcPr marT="91425" marB="91425" marR="91425" marL="91425"/>
                </a:tc>
                <a:tc>
                  <a:txBody>
                    <a:bodyPr/>
                    <a:lstStyle/>
                    <a:p>
                      <a:pPr indent="-311150" lvl="0" marL="457200" rtl="0" algn="l">
                        <a:lnSpc>
                          <a:spcPct val="115000"/>
                        </a:lnSpc>
                        <a:spcBef>
                          <a:spcPts val="600"/>
                        </a:spcBef>
                        <a:spcAft>
                          <a:spcPts val="0"/>
                        </a:spcAft>
                        <a:buClr>
                          <a:schemeClr val="dk1"/>
                        </a:buClr>
                        <a:buSzPts val="1300"/>
                        <a:buFont typeface="ABeeZee"/>
                        <a:buChar char="◦"/>
                      </a:pPr>
                      <a:r>
                        <a:rPr lang="en" sz="1300" u="sng">
                          <a:solidFill>
                            <a:schemeClr val="hlink"/>
                          </a:solidFill>
                          <a:latin typeface="ABeeZee"/>
                          <a:ea typeface="ABeeZee"/>
                          <a:cs typeface="ABeeZee"/>
                          <a:sym typeface="ABeeZee"/>
                          <a:hlinkClick r:id="rId5"/>
                        </a:rPr>
                        <a:t>Notebook</a:t>
                      </a:r>
                      <a:endParaRPr sz="1300">
                        <a:solidFill>
                          <a:schemeClr val="dk1"/>
                        </a:solidFill>
                        <a:latin typeface="ABeeZee"/>
                        <a:ea typeface="ABeeZee"/>
                        <a:cs typeface="ABeeZee"/>
                        <a:sym typeface="ABeeZee"/>
                      </a:endParaRPr>
                    </a:p>
                    <a:p>
                      <a:pPr indent="-311150" lvl="0" marL="457200" rtl="0" algn="l">
                        <a:lnSpc>
                          <a:spcPct val="115000"/>
                        </a:lnSpc>
                        <a:spcBef>
                          <a:spcPts val="0"/>
                        </a:spcBef>
                        <a:spcAft>
                          <a:spcPts val="0"/>
                        </a:spcAft>
                        <a:buClr>
                          <a:schemeClr val="dk1"/>
                        </a:buClr>
                        <a:buSzPts val="1300"/>
                        <a:buFont typeface="ABeeZee"/>
                        <a:buChar char="◦"/>
                      </a:pPr>
                      <a:r>
                        <a:rPr lang="en" sz="1300" u="sng">
                          <a:solidFill>
                            <a:schemeClr val="hlink"/>
                          </a:solidFill>
                          <a:latin typeface="ABeeZee"/>
                          <a:ea typeface="ABeeZee"/>
                          <a:cs typeface="ABeeZee"/>
                          <a:sym typeface="ABeeZee"/>
                          <a:hlinkClick r:id="rId6"/>
                        </a:rPr>
                        <a:t>ActivInspire</a:t>
                      </a:r>
                      <a:endParaRPr sz="1300">
                        <a:solidFill>
                          <a:schemeClr val="dk1"/>
                        </a:solidFill>
                        <a:latin typeface="ABeeZee"/>
                        <a:ea typeface="ABeeZee"/>
                        <a:cs typeface="ABeeZee"/>
                        <a:sym typeface="ABeeZee"/>
                      </a:endParaRPr>
                    </a:p>
                    <a:p>
                      <a:pPr indent="-311150" lvl="0" marL="457200" rtl="0" algn="l">
                        <a:lnSpc>
                          <a:spcPct val="115000"/>
                        </a:lnSpc>
                        <a:spcBef>
                          <a:spcPts val="0"/>
                        </a:spcBef>
                        <a:spcAft>
                          <a:spcPts val="0"/>
                        </a:spcAft>
                        <a:buClr>
                          <a:schemeClr val="dk1"/>
                        </a:buClr>
                        <a:buSzPts val="1300"/>
                        <a:buFont typeface="ABeeZee"/>
                        <a:buChar char="◦"/>
                      </a:pPr>
                      <a:r>
                        <a:rPr lang="en" sz="1300" u="sng">
                          <a:solidFill>
                            <a:schemeClr val="hlink"/>
                          </a:solidFill>
                          <a:latin typeface="ABeeZee"/>
                          <a:ea typeface="ABeeZee"/>
                          <a:cs typeface="ABeeZee"/>
                          <a:sym typeface="ABeeZee"/>
                          <a:hlinkClick r:id="rId7"/>
                        </a:rPr>
                        <a:t>PowerPoint</a:t>
                      </a:r>
                      <a:endParaRPr sz="1300">
                        <a:solidFill>
                          <a:schemeClr val="dk1"/>
                        </a:solidFill>
                        <a:latin typeface="ABeeZee"/>
                        <a:ea typeface="ABeeZee"/>
                        <a:cs typeface="ABeeZee"/>
                        <a:sym typeface="ABeeZee"/>
                      </a:endParaRPr>
                    </a:p>
                    <a:p>
                      <a:pPr indent="-311150" lvl="0" marL="457200" rtl="0" algn="l">
                        <a:lnSpc>
                          <a:spcPct val="115000"/>
                        </a:lnSpc>
                        <a:spcBef>
                          <a:spcPts val="0"/>
                        </a:spcBef>
                        <a:spcAft>
                          <a:spcPts val="0"/>
                        </a:spcAft>
                        <a:buClr>
                          <a:schemeClr val="dk1"/>
                        </a:buClr>
                        <a:buSzPts val="1300"/>
                        <a:buFont typeface="ABeeZee"/>
                        <a:buChar char="◦"/>
                      </a:pPr>
                      <a:r>
                        <a:rPr lang="en" sz="1300" u="sng">
                          <a:solidFill>
                            <a:schemeClr val="hlink"/>
                          </a:solidFill>
                          <a:latin typeface="ABeeZee"/>
                          <a:ea typeface="ABeeZee"/>
                          <a:cs typeface="ABeeZee"/>
                          <a:sym typeface="ABeeZee"/>
                          <a:hlinkClick r:id="rId8"/>
                        </a:rPr>
                        <a:t>Google Slides</a:t>
                      </a:r>
                      <a:endParaRPr sz="1300">
                        <a:solidFill>
                          <a:schemeClr val="dk1"/>
                        </a:solidFill>
                        <a:latin typeface="ABeeZee"/>
                        <a:ea typeface="ABeeZee"/>
                        <a:cs typeface="ABeeZee"/>
                        <a:sym typeface="ABeeZee"/>
                      </a:endParaRPr>
                    </a:p>
                  </a:txBody>
                  <a:tcPr marT="91425" marB="91425" marR="91425" marL="91425">
                    <a:solidFill>
                      <a:srgbClr val="9FC5E8"/>
                    </a:solidFill>
                  </a:tcPr>
                </a:tc>
                <a:tc>
                  <a:txBody>
                    <a:bodyPr/>
                    <a:lstStyle/>
                    <a:p>
                      <a:pPr indent="-311150" lvl="0" marL="457200" rtl="0" algn="l">
                        <a:lnSpc>
                          <a:spcPct val="115000"/>
                        </a:lnSpc>
                        <a:spcBef>
                          <a:spcPts val="600"/>
                        </a:spcBef>
                        <a:spcAft>
                          <a:spcPts val="0"/>
                        </a:spcAft>
                        <a:buClr>
                          <a:schemeClr val="dk1"/>
                        </a:buClr>
                        <a:buSzPts val="1300"/>
                        <a:buFont typeface="ABeeZee"/>
                        <a:buChar char="◦"/>
                      </a:pPr>
                      <a:r>
                        <a:rPr lang="en" sz="1300" u="sng">
                          <a:solidFill>
                            <a:schemeClr val="hlink"/>
                          </a:solidFill>
                          <a:latin typeface="ABeeZee"/>
                          <a:ea typeface="ABeeZee"/>
                          <a:cs typeface="ABeeZee"/>
                          <a:sym typeface="ABeeZee"/>
                          <a:hlinkClick r:id="rId9"/>
                        </a:rPr>
                        <a:t>Padlet </a:t>
                      </a:r>
                      <a:endParaRPr sz="1300">
                        <a:solidFill>
                          <a:schemeClr val="dk1"/>
                        </a:solidFill>
                        <a:latin typeface="ABeeZee"/>
                        <a:ea typeface="ABeeZee"/>
                        <a:cs typeface="ABeeZee"/>
                        <a:sym typeface="ABeeZee"/>
                      </a:endParaRPr>
                    </a:p>
                    <a:p>
                      <a:pPr indent="-311150" lvl="0" marL="457200" rtl="0" algn="l">
                        <a:lnSpc>
                          <a:spcPct val="115000"/>
                        </a:lnSpc>
                        <a:spcBef>
                          <a:spcPts val="0"/>
                        </a:spcBef>
                        <a:spcAft>
                          <a:spcPts val="0"/>
                        </a:spcAft>
                        <a:buClr>
                          <a:schemeClr val="dk1"/>
                        </a:buClr>
                        <a:buSzPts val="1300"/>
                        <a:buFont typeface="ABeeZee"/>
                        <a:buChar char="◦"/>
                      </a:pPr>
                      <a:r>
                        <a:rPr lang="en" sz="1300" u="sng">
                          <a:solidFill>
                            <a:schemeClr val="hlink"/>
                          </a:solidFill>
                          <a:latin typeface="ABeeZee"/>
                          <a:ea typeface="ABeeZee"/>
                          <a:cs typeface="ABeeZee"/>
                          <a:sym typeface="ABeeZee"/>
                          <a:hlinkClick r:id="rId10"/>
                        </a:rPr>
                        <a:t>Wakelet</a:t>
                      </a:r>
                      <a:endParaRPr sz="1300">
                        <a:solidFill>
                          <a:schemeClr val="dk1"/>
                        </a:solidFill>
                        <a:latin typeface="ABeeZee"/>
                        <a:ea typeface="ABeeZee"/>
                        <a:cs typeface="ABeeZee"/>
                        <a:sym typeface="ABeeZee"/>
                      </a:endParaRPr>
                    </a:p>
                    <a:p>
                      <a:pPr indent="-311150" lvl="0" marL="457200" rtl="0" algn="l">
                        <a:lnSpc>
                          <a:spcPct val="115000"/>
                        </a:lnSpc>
                        <a:spcBef>
                          <a:spcPts val="0"/>
                        </a:spcBef>
                        <a:spcAft>
                          <a:spcPts val="0"/>
                        </a:spcAft>
                        <a:buClr>
                          <a:schemeClr val="dk1"/>
                        </a:buClr>
                        <a:buSzPts val="1300"/>
                        <a:buFont typeface="ABeeZee"/>
                        <a:buChar char="◦"/>
                      </a:pPr>
                      <a:r>
                        <a:rPr lang="en" sz="1300" u="sng">
                          <a:solidFill>
                            <a:schemeClr val="hlink"/>
                          </a:solidFill>
                          <a:latin typeface="ABeeZee"/>
                          <a:ea typeface="ABeeZee"/>
                          <a:cs typeface="ABeeZee"/>
                          <a:sym typeface="ABeeZee"/>
                          <a:hlinkClick r:id="rId11"/>
                        </a:rPr>
                        <a:t>Quizlet</a:t>
                      </a:r>
                      <a:endParaRPr sz="1300">
                        <a:solidFill>
                          <a:schemeClr val="dk1"/>
                        </a:solidFill>
                        <a:latin typeface="ABeeZee"/>
                        <a:ea typeface="ABeeZee"/>
                        <a:cs typeface="ABeeZee"/>
                        <a:sym typeface="ABeeZee"/>
                      </a:endParaRPr>
                    </a:p>
                    <a:p>
                      <a:pPr indent="0" lvl="0" marL="0" rtl="0" algn="l">
                        <a:lnSpc>
                          <a:spcPct val="115000"/>
                        </a:lnSpc>
                        <a:spcBef>
                          <a:spcPts val="600"/>
                        </a:spcBef>
                        <a:spcAft>
                          <a:spcPts val="0"/>
                        </a:spcAft>
                        <a:buNone/>
                      </a:pPr>
                      <a:r>
                        <a:t/>
                      </a:r>
                      <a:endParaRPr sz="1300">
                        <a:solidFill>
                          <a:schemeClr val="dk1"/>
                        </a:solidFill>
                        <a:latin typeface="ABeeZee"/>
                        <a:ea typeface="ABeeZee"/>
                        <a:cs typeface="ABeeZee"/>
                        <a:sym typeface="ABeeZee"/>
                      </a:endParaRPr>
                    </a:p>
                    <a:p>
                      <a:pPr indent="0" lvl="0" marL="457200" rtl="0" algn="l">
                        <a:lnSpc>
                          <a:spcPct val="115000"/>
                        </a:lnSpc>
                        <a:spcBef>
                          <a:spcPts val="600"/>
                        </a:spcBef>
                        <a:spcAft>
                          <a:spcPts val="0"/>
                        </a:spcAft>
                        <a:buNone/>
                      </a:pPr>
                      <a:r>
                        <a:t/>
                      </a:r>
                      <a:endParaRPr sz="1300">
                        <a:solidFill>
                          <a:schemeClr val="dk1"/>
                        </a:solidFill>
                        <a:latin typeface="ABeeZee"/>
                        <a:ea typeface="ABeeZee"/>
                        <a:cs typeface="ABeeZee"/>
                        <a:sym typeface="ABeeZee"/>
                      </a:endParaRPr>
                    </a:p>
                  </a:txBody>
                  <a:tcPr marT="91425" marB="91425" marR="91425" marL="91425">
                    <a:solidFill>
                      <a:srgbClr val="9FC5E8"/>
                    </a:solidFill>
                  </a:tcPr>
                </a:tc>
                <a:tc>
                  <a:txBody>
                    <a:bodyPr/>
                    <a:lstStyle/>
                    <a:p>
                      <a:pPr indent="-266700" lvl="0" marL="457200" rtl="0" algn="l">
                        <a:lnSpc>
                          <a:spcPct val="115000"/>
                        </a:lnSpc>
                        <a:spcBef>
                          <a:spcPts val="600"/>
                        </a:spcBef>
                        <a:spcAft>
                          <a:spcPts val="0"/>
                        </a:spcAft>
                        <a:buClr>
                          <a:schemeClr val="dk1"/>
                        </a:buClr>
                        <a:buSzPts val="600"/>
                        <a:buFont typeface="ABeeZee"/>
                        <a:buChar char="○"/>
                      </a:pPr>
                      <a:r>
                        <a:rPr lang="en" sz="1300" u="sng">
                          <a:solidFill>
                            <a:schemeClr val="hlink"/>
                          </a:solidFill>
                          <a:latin typeface="ABeeZee"/>
                          <a:ea typeface="ABeeZee"/>
                          <a:cs typeface="ABeeZee"/>
                          <a:sym typeface="ABeeZee"/>
                          <a:hlinkClick r:id="rId12"/>
                        </a:rPr>
                        <a:t>Classroom</a:t>
                      </a:r>
                      <a:endParaRPr sz="1300">
                        <a:solidFill>
                          <a:schemeClr val="dk1"/>
                        </a:solidFill>
                        <a:latin typeface="ABeeZee"/>
                        <a:ea typeface="ABeeZee"/>
                        <a:cs typeface="ABeeZee"/>
                        <a:sym typeface="ABeeZee"/>
                      </a:endParaRPr>
                    </a:p>
                    <a:p>
                      <a:pPr indent="-266700" lvl="0" marL="457200" rtl="0" algn="l">
                        <a:lnSpc>
                          <a:spcPct val="115000"/>
                        </a:lnSpc>
                        <a:spcBef>
                          <a:spcPts val="0"/>
                        </a:spcBef>
                        <a:spcAft>
                          <a:spcPts val="0"/>
                        </a:spcAft>
                        <a:buClr>
                          <a:schemeClr val="dk1"/>
                        </a:buClr>
                        <a:buSzPts val="600"/>
                        <a:buFont typeface="ABeeZee"/>
                        <a:buChar char="○"/>
                      </a:pPr>
                      <a:r>
                        <a:rPr lang="en" sz="1300" u="sng">
                          <a:solidFill>
                            <a:schemeClr val="hlink"/>
                          </a:solidFill>
                          <a:latin typeface="ABeeZee"/>
                          <a:ea typeface="ABeeZee"/>
                          <a:cs typeface="ABeeZee"/>
                          <a:sym typeface="ABeeZee"/>
                          <a:hlinkClick r:id="rId13"/>
                        </a:rPr>
                        <a:t>Teams</a:t>
                      </a:r>
                      <a:endParaRPr sz="1300">
                        <a:solidFill>
                          <a:schemeClr val="dk1"/>
                        </a:solidFill>
                        <a:latin typeface="ABeeZee"/>
                        <a:ea typeface="ABeeZee"/>
                        <a:cs typeface="ABeeZee"/>
                        <a:sym typeface="ABeeZee"/>
                      </a:endParaRPr>
                    </a:p>
                    <a:p>
                      <a:pPr indent="-266700" lvl="0" marL="457200" rtl="0" algn="l">
                        <a:lnSpc>
                          <a:spcPct val="115000"/>
                        </a:lnSpc>
                        <a:spcBef>
                          <a:spcPts val="0"/>
                        </a:spcBef>
                        <a:spcAft>
                          <a:spcPts val="0"/>
                        </a:spcAft>
                        <a:buClr>
                          <a:schemeClr val="dk1"/>
                        </a:buClr>
                        <a:buSzPts val="600"/>
                        <a:buFont typeface="ABeeZee"/>
                        <a:buChar char="○"/>
                      </a:pPr>
                      <a:r>
                        <a:rPr lang="en" sz="1300">
                          <a:solidFill>
                            <a:schemeClr val="dk1"/>
                          </a:solidFill>
                          <a:latin typeface="ABeeZee"/>
                          <a:ea typeface="ABeeZee"/>
                          <a:cs typeface="ABeeZee"/>
                          <a:sym typeface="ABeeZee"/>
                        </a:rPr>
                        <a:t>Google Site</a:t>
                      </a:r>
                      <a:endParaRPr sz="1300">
                        <a:solidFill>
                          <a:schemeClr val="dk1"/>
                        </a:solidFill>
                        <a:latin typeface="ABeeZee"/>
                        <a:ea typeface="ABeeZee"/>
                        <a:cs typeface="ABeeZee"/>
                        <a:sym typeface="ABeeZee"/>
                      </a:endParaRPr>
                    </a:p>
                    <a:p>
                      <a:pPr indent="-266700" lvl="0" marL="457200" rtl="0" algn="l">
                        <a:lnSpc>
                          <a:spcPct val="115000"/>
                        </a:lnSpc>
                        <a:spcBef>
                          <a:spcPts val="0"/>
                        </a:spcBef>
                        <a:spcAft>
                          <a:spcPts val="0"/>
                        </a:spcAft>
                        <a:buClr>
                          <a:schemeClr val="dk1"/>
                        </a:buClr>
                        <a:buSzPts val="600"/>
                        <a:buFont typeface="ABeeZee"/>
                        <a:buChar char="○"/>
                      </a:pPr>
                      <a:r>
                        <a:rPr lang="en" sz="1200">
                          <a:solidFill>
                            <a:schemeClr val="dk1"/>
                          </a:solidFill>
                          <a:latin typeface="ABeeZee"/>
                          <a:ea typeface="ABeeZee"/>
                          <a:cs typeface="ABeeZee"/>
                          <a:sym typeface="ABeeZee"/>
                        </a:rPr>
                        <a:t>Microsoft Sway</a:t>
                      </a:r>
                      <a:endParaRPr sz="1200">
                        <a:solidFill>
                          <a:schemeClr val="dk1"/>
                        </a:solidFill>
                        <a:latin typeface="ABeeZee"/>
                        <a:ea typeface="ABeeZee"/>
                        <a:cs typeface="ABeeZee"/>
                        <a:sym typeface="ABeeZee"/>
                      </a:endParaRPr>
                    </a:p>
                    <a:p>
                      <a:pPr indent="-266700" lvl="0" marL="457200" rtl="0" algn="l">
                        <a:lnSpc>
                          <a:spcPct val="115000"/>
                        </a:lnSpc>
                        <a:spcBef>
                          <a:spcPts val="0"/>
                        </a:spcBef>
                        <a:spcAft>
                          <a:spcPts val="0"/>
                        </a:spcAft>
                        <a:buClr>
                          <a:schemeClr val="dk1"/>
                        </a:buClr>
                        <a:buSzPts val="600"/>
                        <a:buFont typeface="ABeeZee"/>
                        <a:buChar char="○"/>
                      </a:pPr>
                      <a:r>
                        <a:rPr lang="en" sz="1300" u="sng">
                          <a:solidFill>
                            <a:schemeClr val="hlink"/>
                          </a:solidFill>
                          <a:latin typeface="ABeeZee"/>
                          <a:ea typeface="ABeeZee"/>
                          <a:cs typeface="ABeeZee"/>
                          <a:sym typeface="ABeeZee"/>
                          <a:hlinkClick r:id="rId14"/>
                        </a:rPr>
                        <a:t>Padlet</a:t>
                      </a:r>
                      <a:endParaRPr sz="1300">
                        <a:solidFill>
                          <a:schemeClr val="dk1"/>
                        </a:solidFill>
                        <a:latin typeface="ABeeZee"/>
                        <a:ea typeface="ABeeZee"/>
                        <a:cs typeface="ABeeZee"/>
                        <a:sym typeface="ABeeZee"/>
                      </a:endParaRPr>
                    </a:p>
                    <a:p>
                      <a:pPr indent="-266700" lvl="0" marL="457200" rtl="0" algn="l">
                        <a:lnSpc>
                          <a:spcPct val="115000"/>
                        </a:lnSpc>
                        <a:spcBef>
                          <a:spcPts val="0"/>
                        </a:spcBef>
                        <a:spcAft>
                          <a:spcPts val="0"/>
                        </a:spcAft>
                        <a:buClr>
                          <a:schemeClr val="dk1"/>
                        </a:buClr>
                        <a:buSzPts val="600"/>
                        <a:buFont typeface="ABeeZee"/>
                        <a:buChar char="○"/>
                      </a:pPr>
                      <a:r>
                        <a:rPr lang="en" sz="1300" u="sng">
                          <a:solidFill>
                            <a:schemeClr val="hlink"/>
                          </a:solidFill>
                          <a:latin typeface="ABeeZee"/>
                          <a:ea typeface="ABeeZee"/>
                          <a:cs typeface="ABeeZee"/>
                          <a:sym typeface="ABeeZee"/>
                          <a:hlinkClick r:id="rId15"/>
                        </a:rPr>
                        <a:t>Seesaw</a:t>
                      </a:r>
                      <a:endParaRPr sz="1300">
                        <a:solidFill>
                          <a:schemeClr val="dk1"/>
                        </a:solidFill>
                        <a:latin typeface="ABeeZee"/>
                        <a:ea typeface="ABeeZee"/>
                        <a:cs typeface="ABeeZee"/>
                        <a:sym typeface="ABeeZee"/>
                      </a:endParaRPr>
                    </a:p>
                  </a:txBody>
                  <a:tcPr marT="91425" marB="91425" marR="91425" marL="91425"/>
                </a:tc>
              </a:tr>
            </a:tbl>
          </a:graphicData>
        </a:graphic>
      </p:graphicFrame>
      <p:pic>
        <p:nvPicPr>
          <p:cNvPr id="177" name="Google Shape;177;p28"/>
          <p:cNvPicPr preferRelativeResize="0"/>
          <p:nvPr/>
        </p:nvPicPr>
        <p:blipFill>
          <a:blip r:embed="rId16">
            <a:alphaModFix/>
          </a:blip>
          <a:stretch>
            <a:fillRect/>
          </a:stretch>
        </p:blipFill>
        <p:spPr>
          <a:xfrm>
            <a:off x="6385300" y="3431000"/>
            <a:ext cx="1496901" cy="1598026"/>
          </a:xfrm>
          <a:prstGeom prst="rect">
            <a:avLst/>
          </a:prstGeom>
          <a:noFill/>
          <a:ln>
            <a:noFill/>
          </a:ln>
        </p:spPr>
      </p:pic>
      <p:sp>
        <p:nvSpPr>
          <p:cNvPr id="178" name="Google Shape;178;p28"/>
          <p:cNvSpPr txBox="1"/>
          <p:nvPr/>
        </p:nvSpPr>
        <p:spPr>
          <a:xfrm>
            <a:off x="3004375" y="4443125"/>
            <a:ext cx="3474300" cy="5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ontserrat Light"/>
                <a:ea typeface="Montserrat Light"/>
                <a:cs typeface="Montserrat Light"/>
                <a:sym typeface="Montserrat Light"/>
              </a:rPr>
              <a:t>** Focus on Created Lessons/Routines and Organize Content</a:t>
            </a:r>
            <a:endParaRPr sz="1200">
              <a:latin typeface="Montserrat Light"/>
              <a:ea typeface="Montserrat Light"/>
              <a:cs typeface="Montserrat Light"/>
              <a:sym typeface="Montserrat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9"/>
          <p:cNvSpPr txBox="1"/>
          <p:nvPr>
            <p:ph type="ctrTitle"/>
          </p:nvPr>
        </p:nvSpPr>
        <p:spPr>
          <a:xfrm>
            <a:off x="2302050" y="1223200"/>
            <a:ext cx="4539900" cy="2697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Store Documents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699000" y="911700"/>
            <a:ext cx="2020800" cy="3327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400"/>
              <a:t>Cloud Storage </a:t>
            </a:r>
            <a:endParaRPr sz="2400"/>
          </a:p>
        </p:txBody>
      </p:sp>
      <p:sp>
        <p:nvSpPr>
          <p:cNvPr id="189" name="Google Shape;189;p30"/>
          <p:cNvSpPr txBox="1"/>
          <p:nvPr>
            <p:ph idx="1" type="body"/>
          </p:nvPr>
        </p:nvSpPr>
        <p:spPr>
          <a:xfrm>
            <a:off x="3844325" y="805325"/>
            <a:ext cx="4773600" cy="3679800"/>
          </a:xfrm>
          <a:prstGeom prst="rect">
            <a:avLst/>
          </a:prstGeom>
        </p:spPr>
        <p:txBody>
          <a:bodyPr anchorCtr="0" anchor="ctr" bIns="0" lIns="0" spcFirstLastPara="1" rIns="0" wrap="square" tIns="0">
            <a:noAutofit/>
          </a:bodyPr>
          <a:lstStyle/>
          <a:p>
            <a:pPr indent="0" lvl="0" marL="0" rtl="0" algn="l">
              <a:spcBef>
                <a:spcPts val="600"/>
              </a:spcBef>
              <a:spcAft>
                <a:spcPts val="0"/>
              </a:spcAft>
              <a:buClr>
                <a:schemeClr val="dk1"/>
              </a:buClr>
              <a:buSzPts val="1100"/>
              <a:buFont typeface="Arial"/>
              <a:buNone/>
            </a:pPr>
            <a:r>
              <a:rPr b="1" lang="en" sz="1400">
                <a:solidFill>
                  <a:schemeClr val="dk1"/>
                </a:solidFill>
                <a:latin typeface="ABeeZee"/>
                <a:ea typeface="ABeeZee"/>
                <a:cs typeface="ABeeZee"/>
                <a:sym typeface="ABeeZee"/>
              </a:rPr>
              <a:t>Cloud Storage Tools</a:t>
            </a:r>
            <a:endParaRPr b="1" sz="1400">
              <a:solidFill>
                <a:schemeClr val="dk1"/>
              </a:solidFill>
              <a:latin typeface="ABeeZee"/>
              <a:ea typeface="ABeeZee"/>
              <a:cs typeface="ABeeZee"/>
              <a:sym typeface="ABeeZee"/>
            </a:endParaRPr>
          </a:p>
          <a:p>
            <a:pPr indent="0" lvl="0" marL="0" rtl="0" algn="l">
              <a:spcBef>
                <a:spcPts val="600"/>
              </a:spcBef>
              <a:spcAft>
                <a:spcPts val="0"/>
              </a:spcAft>
              <a:buClr>
                <a:schemeClr val="dk1"/>
              </a:buClr>
              <a:buSzPts val="1100"/>
              <a:buFont typeface="Arial"/>
              <a:buNone/>
            </a:pPr>
            <a:br>
              <a:rPr lang="en" sz="1200">
                <a:solidFill>
                  <a:schemeClr val="dk1"/>
                </a:solidFill>
                <a:latin typeface="ABeeZee"/>
                <a:ea typeface="ABeeZee"/>
                <a:cs typeface="ABeeZee"/>
                <a:sym typeface="ABeeZee"/>
              </a:rPr>
            </a:br>
            <a:r>
              <a:rPr lang="en" sz="1200">
                <a:solidFill>
                  <a:schemeClr val="dk1"/>
                </a:solidFill>
                <a:latin typeface="ABeeZee"/>
                <a:ea typeface="ABeeZee"/>
                <a:cs typeface="ABeeZee"/>
                <a:sym typeface="ABeeZee"/>
              </a:rPr>
              <a:t>A cloud storage helps you keep all your documents in one place. They are available on any device when logging into your account. The most common storage services that are used in School Service Centres are:</a:t>
            </a:r>
            <a:endParaRPr sz="1200">
              <a:solidFill>
                <a:schemeClr val="dk1"/>
              </a:solidFill>
              <a:latin typeface="ABeeZee"/>
              <a:ea typeface="ABeeZee"/>
              <a:cs typeface="ABeeZee"/>
              <a:sym typeface="ABeeZee"/>
            </a:endParaRPr>
          </a:p>
          <a:p>
            <a:pPr indent="0" lvl="0" marL="457200" rtl="0" algn="l">
              <a:spcBef>
                <a:spcPts val="600"/>
              </a:spcBef>
              <a:spcAft>
                <a:spcPts val="0"/>
              </a:spcAft>
              <a:buClr>
                <a:schemeClr val="dk1"/>
              </a:buClr>
              <a:buSzPts val="1100"/>
              <a:buFont typeface="Arial"/>
              <a:buNone/>
            </a:pPr>
            <a:r>
              <a:t/>
            </a:r>
            <a:endParaRPr sz="1200">
              <a:solidFill>
                <a:schemeClr val="dk1"/>
              </a:solidFill>
              <a:latin typeface="ABeeZee"/>
              <a:ea typeface="ABeeZee"/>
              <a:cs typeface="ABeeZee"/>
              <a:sym typeface="ABeeZee"/>
            </a:endParaRPr>
          </a:p>
          <a:p>
            <a:pPr indent="0" lvl="0" marL="0" rtl="0" algn="l">
              <a:spcBef>
                <a:spcPts val="600"/>
              </a:spcBef>
              <a:spcAft>
                <a:spcPts val="0"/>
              </a:spcAft>
              <a:buClr>
                <a:schemeClr val="dk1"/>
              </a:buClr>
              <a:buSzPts val="1100"/>
              <a:buFont typeface="Arial"/>
              <a:buNone/>
            </a:pPr>
            <a:r>
              <a:rPr b="1" lang="en" sz="1400">
                <a:solidFill>
                  <a:schemeClr val="dk1"/>
                </a:solidFill>
                <a:latin typeface="ABeeZee"/>
                <a:ea typeface="ABeeZee"/>
                <a:cs typeface="ABeeZee"/>
                <a:sym typeface="ABeeZee"/>
              </a:rPr>
              <a:t>The advantages of using such tools are:</a:t>
            </a:r>
            <a:endParaRPr b="1" sz="1400">
              <a:solidFill>
                <a:schemeClr val="dk1"/>
              </a:solidFill>
              <a:latin typeface="ABeeZee"/>
              <a:ea typeface="ABeeZee"/>
              <a:cs typeface="ABeeZee"/>
              <a:sym typeface="ABeeZee"/>
            </a:endParaRPr>
          </a:p>
          <a:p>
            <a:pPr indent="0" lvl="0" marL="0" rtl="0" algn="l">
              <a:spcBef>
                <a:spcPts val="600"/>
              </a:spcBef>
              <a:spcAft>
                <a:spcPts val="0"/>
              </a:spcAft>
              <a:buClr>
                <a:schemeClr val="dk1"/>
              </a:buClr>
              <a:buSzPts val="1100"/>
              <a:buFont typeface="Arial"/>
              <a:buNone/>
            </a:pPr>
            <a:r>
              <a:t/>
            </a:r>
            <a:endParaRPr b="1" sz="1200">
              <a:solidFill>
                <a:schemeClr val="dk1"/>
              </a:solidFill>
              <a:latin typeface="ABeeZee"/>
              <a:ea typeface="ABeeZee"/>
              <a:cs typeface="ABeeZee"/>
              <a:sym typeface="ABeeZee"/>
            </a:endParaRPr>
          </a:p>
          <a:p>
            <a:pPr indent="-304800" lvl="0" marL="457200" rtl="0" algn="l">
              <a:spcBef>
                <a:spcPts val="600"/>
              </a:spcBef>
              <a:spcAft>
                <a:spcPts val="0"/>
              </a:spcAft>
              <a:buClr>
                <a:schemeClr val="dk1"/>
              </a:buClr>
              <a:buSzPts val="1200"/>
              <a:buFont typeface="ABeeZee"/>
              <a:buChar char="●"/>
            </a:pPr>
            <a:r>
              <a:rPr lang="en" sz="1200">
                <a:solidFill>
                  <a:schemeClr val="dk1"/>
                </a:solidFill>
                <a:latin typeface="ABeeZee"/>
                <a:ea typeface="ABeeZee"/>
                <a:cs typeface="ABeeZee"/>
                <a:sym typeface="ABeeZee"/>
              </a:rPr>
              <a:t>To prevent losing or have damaged USB keys. </a:t>
            </a:r>
            <a:endParaRPr sz="1200">
              <a:solidFill>
                <a:schemeClr val="dk1"/>
              </a:solidFill>
              <a:latin typeface="ABeeZee"/>
              <a:ea typeface="ABeeZee"/>
              <a:cs typeface="ABeeZee"/>
              <a:sym typeface="ABeeZee"/>
            </a:endParaRPr>
          </a:p>
          <a:p>
            <a:pPr indent="-304800" lvl="0" marL="457200" rtl="0" algn="l">
              <a:spcBef>
                <a:spcPts val="0"/>
              </a:spcBef>
              <a:spcAft>
                <a:spcPts val="0"/>
              </a:spcAft>
              <a:buClr>
                <a:schemeClr val="dk1"/>
              </a:buClr>
              <a:buSzPts val="1200"/>
              <a:buFont typeface="ABeeZee"/>
              <a:buChar char="●"/>
            </a:pPr>
            <a:r>
              <a:rPr lang="en" sz="1200">
                <a:solidFill>
                  <a:schemeClr val="dk1"/>
                </a:solidFill>
                <a:latin typeface="ABeeZee"/>
                <a:ea typeface="ABeeZee"/>
                <a:cs typeface="ABeeZee"/>
                <a:sym typeface="ABeeZee"/>
              </a:rPr>
              <a:t>To have access to everything in one place.</a:t>
            </a:r>
            <a:endParaRPr sz="1200">
              <a:solidFill>
                <a:schemeClr val="dk1"/>
              </a:solidFill>
              <a:latin typeface="ABeeZee"/>
              <a:ea typeface="ABeeZee"/>
              <a:cs typeface="ABeeZee"/>
              <a:sym typeface="ABeeZee"/>
            </a:endParaRPr>
          </a:p>
          <a:p>
            <a:pPr indent="-304800" lvl="0" marL="457200" rtl="0" algn="l">
              <a:spcBef>
                <a:spcPts val="0"/>
              </a:spcBef>
              <a:spcAft>
                <a:spcPts val="0"/>
              </a:spcAft>
              <a:buClr>
                <a:schemeClr val="dk1"/>
              </a:buClr>
              <a:buSzPts val="1200"/>
              <a:buFont typeface="ABeeZee"/>
              <a:buChar char="●"/>
            </a:pPr>
            <a:r>
              <a:rPr lang="en" sz="1200">
                <a:solidFill>
                  <a:schemeClr val="dk1"/>
                </a:solidFill>
                <a:latin typeface="ABeeZee"/>
                <a:ea typeface="ABeeZee"/>
                <a:cs typeface="ABeeZee"/>
                <a:sym typeface="ABeeZee"/>
              </a:rPr>
              <a:t>To have access on different devices simply by logging in.</a:t>
            </a:r>
            <a:endParaRPr sz="1200">
              <a:solidFill>
                <a:schemeClr val="dk1"/>
              </a:solidFill>
              <a:latin typeface="ABeeZee"/>
              <a:ea typeface="ABeeZee"/>
              <a:cs typeface="ABeeZee"/>
              <a:sym typeface="ABeeZee"/>
            </a:endParaRPr>
          </a:p>
          <a:p>
            <a:pPr indent="-304800" lvl="0" marL="457200" rtl="0" algn="l">
              <a:spcBef>
                <a:spcPts val="0"/>
              </a:spcBef>
              <a:spcAft>
                <a:spcPts val="0"/>
              </a:spcAft>
              <a:buClr>
                <a:schemeClr val="dk1"/>
              </a:buClr>
              <a:buSzPts val="1200"/>
              <a:buFont typeface="ABeeZee"/>
              <a:buChar char="●"/>
            </a:pPr>
            <a:r>
              <a:rPr lang="en" sz="1200">
                <a:solidFill>
                  <a:schemeClr val="dk1"/>
                </a:solidFill>
                <a:latin typeface="ABeeZee"/>
                <a:ea typeface="ABeeZee"/>
                <a:cs typeface="ABeeZee"/>
                <a:sym typeface="ABeeZee"/>
              </a:rPr>
              <a:t>To have an automatic backup of your files.</a:t>
            </a:r>
            <a:endParaRPr sz="1200">
              <a:solidFill>
                <a:schemeClr val="dk1"/>
              </a:solidFill>
              <a:latin typeface="ABeeZee"/>
              <a:ea typeface="ABeeZee"/>
              <a:cs typeface="ABeeZee"/>
              <a:sym typeface="ABeeZee"/>
            </a:endParaRPr>
          </a:p>
          <a:p>
            <a:pPr indent="-304800" lvl="0" marL="457200" rtl="0" algn="l">
              <a:spcBef>
                <a:spcPts val="0"/>
              </a:spcBef>
              <a:spcAft>
                <a:spcPts val="0"/>
              </a:spcAft>
              <a:buClr>
                <a:schemeClr val="dk1"/>
              </a:buClr>
              <a:buSzPts val="1200"/>
              <a:buFont typeface="ABeeZee"/>
              <a:buChar char="●"/>
            </a:pPr>
            <a:r>
              <a:rPr lang="en" sz="1200">
                <a:solidFill>
                  <a:schemeClr val="dk1"/>
                </a:solidFill>
                <a:latin typeface="ABeeZee"/>
                <a:ea typeface="ABeeZee"/>
                <a:cs typeface="ABeeZee"/>
                <a:sym typeface="ABeeZee"/>
              </a:rPr>
              <a:t>To easily share documents.</a:t>
            </a:r>
            <a:endParaRPr sz="1200">
              <a:solidFill>
                <a:schemeClr val="dk1"/>
              </a:solidFill>
              <a:latin typeface="ABeeZee"/>
              <a:ea typeface="ABeeZee"/>
              <a:cs typeface="ABeeZee"/>
              <a:sym typeface="ABeeZee"/>
            </a:endParaRPr>
          </a:p>
          <a:p>
            <a:pPr indent="0" lvl="0" marL="457200" rtl="0" algn="l">
              <a:spcBef>
                <a:spcPts val="600"/>
              </a:spcBef>
              <a:spcAft>
                <a:spcPts val="0"/>
              </a:spcAft>
              <a:buNone/>
            </a:pPr>
            <a:r>
              <a:t/>
            </a:r>
            <a:endParaRPr sz="1200">
              <a:solidFill>
                <a:schemeClr val="dk1"/>
              </a:solidFill>
              <a:latin typeface="ABeeZee"/>
              <a:ea typeface="ABeeZee"/>
              <a:cs typeface="ABeeZee"/>
              <a:sym typeface="ABeeZee"/>
            </a:endParaRPr>
          </a:p>
        </p:txBody>
      </p:sp>
      <p:pic>
        <p:nvPicPr>
          <p:cNvPr id="190" name="Google Shape;190;p30"/>
          <p:cNvPicPr preferRelativeResize="0"/>
          <p:nvPr/>
        </p:nvPicPr>
        <p:blipFill>
          <a:blip r:embed="rId3">
            <a:alphaModFix/>
          </a:blip>
          <a:stretch>
            <a:fillRect/>
          </a:stretch>
        </p:blipFill>
        <p:spPr>
          <a:xfrm>
            <a:off x="7493651" y="2115900"/>
            <a:ext cx="1368000" cy="911700"/>
          </a:xfrm>
          <a:prstGeom prst="roundRect">
            <a:avLst>
              <a:gd fmla="val 16667" name="adj"/>
            </a:avLst>
          </a:prstGeom>
          <a:noFill/>
          <a:ln>
            <a:noFill/>
          </a:ln>
        </p:spPr>
      </p:pic>
      <p:pic>
        <p:nvPicPr>
          <p:cNvPr id="191" name="Google Shape;191;p30"/>
          <p:cNvPicPr preferRelativeResize="0"/>
          <p:nvPr/>
        </p:nvPicPr>
        <p:blipFill>
          <a:blip r:embed="rId4">
            <a:alphaModFix/>
          </a:blip>
          <a:stretch>
            <a:fillRect/>
          </a:stretch>
        </p:blipFill>
        <p:spPr>
          <a:xfrm>
            <a:off x="6709851" y="657350"/>
            <a:ext cx="514975" cy="514975"/>
          </a:xfrm>
          <a:prstGeom prst="rect">
            <a:avLst/>
          </a:prstGeom>
          <a:noFill/>
          <a:ln>
            <a:noFill/>
          </a:ln>
        </p:spPr>
      </p:pic>
      <p:pic>
        <p:nvPicPr>
          <p:cNvPr id="192" name="Google Shape;192;p30"/>
          <p:cNvPicPr preferRelativeResize="0"/>
          <p:nvPr/>
        </p:nvPicPr>
        <p:blipFill>
          <a:blip r:embed="rId5">
            <a:alphaModFix/>
          </a:blip>
          <a:stretch>
            <a:fillRect/>
          </a:stretch>
        </p:blipFill>
        <p:spPr>
          <a:xfrm>
            <a:off x="5815775" y="652225"/>
            <a:ext cx="525225" cy="525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1"/>
          <p:cNvSpPr txBox="1"/>
          <p:nvPr>
            <p:ph type="title"/>
          </p:nvPr>
        </p:nvSpPr>
        <p:spPr>
          <a:xfrm>
            <a:off x="699000" y="911700"/>
            <a:ext cx="2020800" cy="1976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400"/>
              <a:t>Google Drive</a:t>
            </a:r>
            <a:endParaRPr sz="2400"/>
          </a:p>
        </p:txBody>
      </p:sp>
      <p:sp>
        <p:nvSpPr>
          <p:cNvPr id="198" name="Google Shape;198;p31"/>
          <p:cNvSpPr txBox="1"/>
          <p:nvPr>
            <p:ph idx="1" type="body"/>
          </p:nvPr>
        </p:nvSpPr>
        <p:spPr>
          <a:xfrm>
            <a:off x="3844325" y="805325"/>
            <a:ext cx="4842600" cy="3548100"/>
          </a:xfrm>
          <a:prstGeom prst="rect">
            <a:avLst/>
          </a:prstGeom>
        </p:spPr>
        <p:txBody>
          <a:bodyPr anchorCtr="0" anchor="ctr" bIns="0" lIns="0" spcFirstLastPara="1" rIns="0" wrap="square" tIns="0">
            <a:noAutofit/>
          </a:bodyPr>
          <a:lstStyle/>
          <a:p>
            <a:pPr indent="0" lvl="0" marL="0" rtl="0" algn="just">
              <a:spcBef>
                <a:spcPts val="600"/>
              </a:spcBef>
              <a:spcAft>
                <a:spcPts val="0"/>
              </a:spcAft>
              <a:buClr>
                <a:schemeClr val="dk1"/>
              </a:buClr>
              <a:buSzPts val="1100"/>
              <a:buFont typeface="Arial"/>
              <a:buNone/>
            </a:pPr>
            <a:r>
              <a:t/>
            </a:r>
            <a:endParaRPr sz="800">
              <a:solidFill>
                <a:srgbClr val="222222"/>
              </a:solidFill>
              <a:latin typeface="ABeeZee"/>
              <a:ea typeface="ABeeZee"/>
              <a:cs typeface="ABeeZee"/>
              <a:sym typeface="ABeeZee"/>
            </a:endParaRPr>
          </a:p>
          <a:p>
            <a:pPr indent="0" lvl="0" marL="0" rtl="0" algn="l">
              <a:spcBef>
                <a:spcPts val="600"/>
              </a:spcBef>
              <a:spcAft>
                <a:spcPts val="0"/>
              </a:spcAft>
              <a:buNone/>
            </a:pPr>
            <a:r>
              <a:t/>
            </a:r>
            <a:endParaRPr/>
          </a:p>
        </p:txBody>
      </p:sp>
      <p:pic>
        <p:nvPicPr>
          <p:cNvPr descr="In this video tutorial, I show you from start to finish how to use Google Drive. It is a great tool provided for free by Google to host all of your files.&#10;&#10;Everything I do online is hosted by Bluehost. For only $2.95 a month, Bluehost can help you set up and host your blog/website. Because Porter Media is a Bluehost affiliate partner, our community can use this link to receive a 50% discount off the monthly price AND A FREE DOMAIN NAME: http://goo.gl/iGVMmp&#10;&#10;MY SECRET WEAPON AND BEST TOOL TO GROW A YOUTUBE CHANNEL FAST TUBEBUDDY&#10;Download TubeBuddy Free Today ---- https://goo.gl/0z8H76&#10;&#10;SUBSCRIBE FOR MORE HERE:&#10;http://goo.gl/SG9kXI&#10;&#10;My YouTube Setup:&#10;https://goo.gl/MLHJMa&#10;&#10;MY WEBSITES:&#10;http://www.youtubecreatorshub.com&#10;http://www.thinktutorial.com&#10;--------------------------------------------------------------------------------­--&#10;&#10;Come Hang Out With Me And Play Some Games On Twitch:&#10;https://www.twitch.tv/dusttbuster&#10;&#10;MY TWITTER: &#10;https://goo.gl/q2CsQv&#10;&#10;MY FACEBOOK: &#10;https://goo.gl/6oAHPz&#10;&#10;MY SNAPCHAT&#10;dmporter74&#10;&#10;MY INSTAGRAM:&#10;https://goo.gl/sMxzGv&#10;&#10;LISTEN TO OUR PODCASTS: &#10;YouTube Creators Hub: http://goo.gl/6dnF54&#10;Podcasters Unplugged: https://goo.gl/QUz0iq&#10;&#10;Support me on Patreon to have access to a private YouTube Creators discord channel and join our community: https://goo.gl/YqtD4s&#10;&#10;I Use Screenflow To Record My Screencast Videos:&#10;Get It Here: https://goo.gl/vRjuJg&#10;&#10;Disclaimers: Links in the description are typically affiliate links that let you help support the channel at no extra cost." id="199" name="Google Shape;199;p31" title="Google Drive Full Tutorial From Start To Finish - How To Use Google Drive">
            <a:hlinkClick r:id="rId3"/>
          </p:cNvPr>
          <p:cNvPicPr preferRelativeResize="0"/>
          <p:nvPr/>
        </p:nvPicPr>
        <p:blipFill>
          <a:blip r:embed="rId4">
            <a:alphaModFix/>
          </a:blip>
          <a:stretch>
            <a:fillRect/>
          </a:stretch>
        </p:blipFill>
        <p:spPr>
          <a:xfrm>
            <a:off x="5392603" y="3377300"/>
            <a:ext cx="1709750" cy="1282325"/>
          </a:xfrm>
          <a:prstGeom prst="rect">
            <a:avLst/>
          </a:prstGeom>
          <a:noFill/>
          <a:ln>
            <a:noFill/>
          </a:ln>
        </p:spPr>
      </p:pic>
      <p:sp>
        <p:nvSpPr>
          <p:cNvPr id="200" name="Google Shape;200;p31"/>
          <p:cNvSpPr txBox="1"/>
          <p:nvPr/>
        </p:nvSpPr>
        <p:spPr>
          <a:xfrm>
            <a:off x="3844325" y="516675"/>
            <a:ext cx="4806300" cy="486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600"/>
              </a:spcBef>
              <a:spcAft>
                <a:spcPts val="0"/>
              </a:spcAft>
              <a:buNone/>
            </a:pPr>
            <a:r>
              <a:rPr lang="en">
                <a:solidFill>
                  <a:srgbClr val="222222"/>
                </a:solidFill>
                <a:latin typeface="ABeeZee"/>
                <a:ea typeface="ABeeZee"/>
                <a:cs typeface="ABeeZee"/>
                <a:sym typeface="ABeeZee"/>
              </a:rPr>
              <a:t>Google Drive allows users to store files in the cloud, synchronize files across devices, and share files. </a:t>
            </a:r>
            <a:br>
              <a:rPr lang="en">
                <a:solidFill>
                  <a:srgbClr val="222222"/>
                </a:solidFill>
                <a:latin typeface="ABeeZee"/>
                <a:ea typeface="ABeeZee"/>
                <a:cs typeface="ABeeZee"/>
                <a:sym typeface="ABeeZee"/>
              </a:rPr>
            </a:br>
            <a:r>
              <a:rPr lang="en" sz="800">
                <a:solidFill>
                  <a:srgbClr val="222222"/>
                </a:solidFill>
                <a:latin typeface="ABeeZee"/>
                <a:ea typeface="ABeeZee"/>
                <a:cs typeface="ABeeZee"/>
                <a:sym typeface="ABeeZee"/>
              </a:rPr>
              <a:t>Source Wikipedia: </a:t>
            </a:r>
            <a:r>
              <a:rPr lang="en" sz="800" u="sng">
                <a:solidFill>
                  <a:schemeClr val="hlink"/>
                </a:solidFill>
                <a:latin typeface="ABeeZee"/>
                <a:ea typeface="ABeeZee"/>
                <a:cs typeface="ABeeZee"/>
                <a:sym typeface="ABeeZee"/>
                <a:hlinkClick r:id="rId5"/>
              </a:rPr>
              <a:t>https://en.wikipedia.org/wiki/Google_Drive</a:t>
            </a:r>
            <a:r>
              <a:rPr lang="en" sz="800">
                <a:solidFill>
                  <a:srgbClr val="222222"/>
                </a:solidFill>
                <a:latin typeface="ABeeZee"/>
                <a:ea typeface="ABeeZee"/>
                <a:cs typeface="ABeeZee"/>
                <a:sym typeface="ABeeZee"/>
              </a:rPr>
              <a:t> </a:t>
            </a:r>
            <a:endParaRPr sz="800">
              <a:solidFill>
                <a:srgbClr val="222222"/>
              </a:solidFill>
              <a:latin typeface="ABeeZee"/>
              <a:ea typeface="ABeeZee"/>
              <a:cs typeface="ABeeZee"/>
              <a:sym typeface="ABeeZee"/>
            </a:endParaRPr>
          </a:p>
          <a:p>
            <a:pPr indent="0" lvl="0" marL="0" rtl="0" algn="just">
              <a:lnSpc>
                <a:spcPct val="115000"/>
              </a:lnSpc>
              <a:spcBef>
                <a:spcPts val="600"/>
              </a:spcBef>
              <a:spcAft>
                <a:spcPts val="0"/>
              </a:spcAft>
              <a:buNone/>
            </a:pPr>
            <a:r>
              <a:t/>
            </a:r>
            <a:endParaRPr sz="800">
              <a:solidFill>
                <a:srgbClr val="222222"/>
              </a:solidFill>
              <a:latin typeface="ABeeZee"/>
              <a:ea typeface="ABeeZee"/>
              <a:cs typeface="ABeeZee"/>
              <a:sym typeface="ABeeZee"/>
            </a:endParaRPr>
          </a:p>
          <a:p>
            <a:pPr indent="-317500" lvl="0" marL="457200" rtl="0" algn="l">
              <a:spcBef>
                <a:spcPts val="0"/>
              </a:spcBef>
              <a:spcAft>
                <a:spcPts val="0"/>
              </a:spcAft>
              <a:buSzPts val="1400"/>
              <a:buFont typeface="ABeeZee"/>
              <a:buChar char="●"/>
            </a:pPr>
            <a:r>
              <a:rPr lang="en">
                <a:latin typeface="ABeeZee"/>
                <a:ea typeface="ABeeZee"/>
                <a:cs typeface="ABeeZee"/>
                <a:sym typeface="ABeeZee"/>
              </a:rPr>
              <a:t>Import all your folders, files, songs, videos, etc. </a:t>
            </a:r>
            <a:br>
              <a:rPr lang="en">
                <a:latin typeface="ABeeZee"/>
                <a:ea typeface="ABeeZee"/>
                <a:cs typeface="ABeeZee"/>
                <a:sym typeface="ABeeZee"/>
              </a:rPr>
            </a:br>
            <a:endParaRPr>
              <a:latin typeface="ABeeZee"/>
              <a:ea typeface="ABeeZee"/>
              <a:cs typeface="ABeeZee"/>
              <a:sym typeface="ABeeZee"/>
            </a:endParaRPr>
          </a:p>
          <a:p>
            <a:pPr indent="-317500" lvl="0" marL="457200" rtl="0" algn="l">
              <a:spcBef>
                <a:spcPts val="0"/>
              </a:spcBef>
              <a:spcAft>
                <a:spcPts val="0"/>
              </a:spcAft>
              <a:buSzPts val="1400"/>
              <a:buFont typeface="ABeeZee"/>
              <a:buChar char="●"/>
            </a:pPr>
            <a:r>
              <a:rPr lang="en">
                <a:latin typeface="ABeeZee"/>
                <a:ea typeface="ABeeZee"/>
                <a:cs typeface="ABeeZee"/>
                <a:sym typeface="ABeeZee"/>
              </a:rPr>
              <a:t>Have access to all your files anywhere when you connect to your account.</a:t>
            </a:r>
            <a:endParaRPr>
              <a:latin typeface="ABeeZee"/>
              <a:ea typeface="ABeeZee"/>
              <a:cs typeface="ABeeZee"/>
              <a:sym typeface="ABeeZee"/>
            </a:endParaRPr>
          </a:p>
          <a:p>
            <a:pPr indent="0" lvl="0" marL="457200" rtl="0" algn="l">
              <a:spcBef>
                <a:spcPts val="0"/>
              </a:spcBef>
              <a:spcAft>
                <a:spcPts val="0"/>
              </a:spcAft>
              <a:buNone/>
            </a:pPr>
            <a:r>
              <a:t/>
            </a:r>
            <a:endParaRPr>
              <a:latin typeface="ABeeZee"/>
              <a:ea typeface="ABeeZee"/>
              <a:cs typeface="ABeeZee"/>
              <a:sym typeface="ABeeZee"/>
            </a:endParaRPr>
          </a:p>
          <a:p>
            <a:pPr indent="0" lvl="0" marL="457200" rtl="0" algn="l">
              <a:spcBef>
                <a:spcPts val="0"/>
              </a:spcBef>
              <a:spcAft>
                <a:spcPts val="0"/>
              </a:spcAft>
              <a:buNone/>
            </a:pPr>
            <a:r>
              <a:t/>
            </a:r>
            <a:endParaRPr>
              <a:latin typeface="ABeeZee"/>
              <a:ea typeface="ABeeZee"/>
              <a:cs typeface="ABeeZee"/>
              <a:sym typeface="ABeeZee"/>
            </a:endParaRPr>
          </a:p>
        </p:txBody>
      </p:sp>
      <p:sp>
        <p:nvSpPr>
          <p:cNvPr id="201" name="Google Shape;201;p31"/>
          <p:cNvSpPr txBox="1"/>
          <p:nvPr/>
        </p:nvSpPr>
        <p:spPr>
          <a:xfrm>
            <a:off x="5392725" y="4721175"/>
            <a:ext cx="1709700" cy="48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ABeeZee"/>
                <a:ea typeface="ABeeZee"/>
                <a:cs typeface="ABeeZee"/>
                <a:sym typeface="ABeeZee"/>
              </a:rPr>
              <a:t>Google Drive Tutorial</a:t>
            </a:r>
            <a:endParaRPr sz="1100">
              <a:latin typeface="ABeeZee"/>
              <a:ea typeface="ABeeZee"/>
              <a:cs typeface="ABeeZee"/>
              <a:sym typeface="ABeeZee"/>
            </a:endParaRPr>
          </a:p>
        </p:txBody>
      </p:sp>
      <p:pic>
        <p:nvPicPr>
          <p:cNvPr id="202" name="Google Shape;202;p31"/>
          <p:cNvPicPr preferRelativeResize="0"/>
          <p:nvPr/>
        </p:nvPicPr>
        <p:blipFill>
          <a:blip r:embed="rId6">
            <a:alphaModFix/>
          </a:blip>
          <a:stretch>
            <a:fillRect/>
          </a:stretch>
        </p:blipFill>
        <p:spPr>
          <a:xfrm>
            <a:off x="1197388" y="2623500"/>
            <a:ext cx="1024025" cy="1024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547275" y="1880700"/>
            <a:ext cx="2302200" cy="1382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400"/>
              <a:t>Who Are We?</a:t>
            </a:r>
            <a:endParaRPr sz="2400"/>
          </a:p>
        </p:txBody>
      </p:sp>
      <p:sp>
        <p:nvSpPr>
          <p:cNvPr id="74" name="Google Shape;74;p14"/>
          <p:cNvSpPr txBox="1"/>
          <p:nvPr>
            <p:ph idx="4294967295" type="body"/>
          </p:nvPr>
        </p:nvSpPr>
        <p:spPr>
          <a:xfrm>
            <a:off x="7274213" y="2867500"/>
            <a:ext cx="1245300" cy="909300"/>
          </a:xfrm>
          <a:prstGeom prst="rect">
            <a:avLst/>
          </a:prstGeom>
        </p:spPr>
        <p:txBody>
          <a:bodyPr anchorCtr="0" anchor="ctr" bIns="0" lIns="0" spcFirstLastPara="1" rIns="0" wrap="square" tIns="0">
            <a:noAutofit/>
          </a:bodyPr>
          <a:lstStyle/>
          <a:p>
            <a:pPr indent="0" lvl="0" marL="0" rtl="0" algn="ctr">
              <a:spcBef>
                <a:spcPts val="600"/>
              </a:spcBef>
              <a:spcAft>
                <a:spcPts val="1000"/>
              </a:spcAft>
              <a:buClr>
                <a:schemeClr val="dk1"/>
              </a:buClr>
              <a:buSzPts val="1100"/>
              <a:buFont typeface="Arial"/>
              <a:buNone/>
            </a:pPr>
            <a:r>
              <a:rPr lang="en" sz="1700">
                <a:solidFill>
                  <a:srgbClr val="000000"/>
                </a:solidFill>
                <a:latin typeface="Poppins"/>
                <a:ea typeface="Poppins"/>
                <a:cs typeface="Poppins"/>
                <a:sym typeface="Poppins"/>
              </a:rPr>
              <a:t>Martin Tremblay</a:t>
            </a:r>
            <a:endParaRPr sz="2100">
              <a:solidFill>
                <a:srgbClr val="000000"/>
              </a:solidFill>
            </a:endParaRPr>
          </a:p>
        </p:txBody>
      </p:sp>
      <p:pic>
        <p:nvPicPr>
          <p:cNvPr id="75" name="Google Shape;75;p14"/>
          <p:cNvPicPr preferRelativeResize="0"/>
          <p:nvPr/>
        </p:nvPicPr>
        <p:blipFill>
          <a:blip r:embed="rId3">
            <a:alphaModFix/>
          </a:blip>
          <a:stretch>
            <a:fillRect/>
          </a:stretch>
        </p:blipFill>
        <p:spPr>
          <a:xfrm>
            <a:off x="7442075" y="1546750"/>
            <a:ext cx="909600" cy="1289400"/>
          </a:xfrm>
          <a:prstGeom prst="snip1Rect">
            <a:avLst>
              <a:gd fmla="val 16667" name="adj"/>
            </a:avLst>
          </a:prstGeom>
          <a:noFill/>
          <a:ln>
            <a:noFill/>
          </a:ln>
        </p:spPr>
      </p:pic>
      <p:sp>
        <p:nvSpPr>
          <p:cNvPr id="76" name="Google Shape;76;p14"/>
          <p:cNvSpPr txBox="1"/>
          <p:nvPr>
            <p:ph idx="4294967295" type="body"/>
          </p:nvPr>
        </p:nvSpPr>
        <p:spPr>
          <a:xfrm>
            <a:off x="3818550" y="2820850"/>
            <a:ext cx="1506900" cy="1002600"/>
          </a:xfrm>
          <a:prstGeom prst="rect">
            <a:avLst/>
          </a:prstGeom>
        </p:spPr>
        <p:txBody>
          <a:bodyPr anchorCtr="0" anchor="ctr" bIns="0" lIns="0" spcFirstLastPara="1" rIns="0" wrap="square" tIns="0">
            <a:noAutofit/>
          </a:bodyPr>
          <a:lstStyle/>
          <a:p>
            <a:pPr indent="0" lvl="0" marL="0" rtl="0" algn="ctr">
              <a:spcBef>
                <a:spcPts val="600"/>
              </a:spcBef>
              <a:spcAft>
                <a:spcPts val="1000"/>
              </a:spcAft>
              <a:buClr>
                <a:schemeClr val="dk1"/>
              </a:buClr>
              <a:buSzPts val="1100"/>
              <a:buFont typeface="Arial"/>
              <a:buNone/>
            </a:pPr>
            <a:r>
              <a:rPr lang="en" sz="1700">
                <a:solidFill>
                  <a:srgbClr val="000000"/>
                </a:solidFill>
                <a:latin typeface="Poppins"/>
                <a:ea typeface="Poppins"/>
                <a:cs typeface="Poppins"/>
                <a:sym typeface="Poppins"/>
              </a:rPr>
              <a:t>Nadia Laurendeau</a:t>
            </a:r>
            <a:endParaRPr sz="2100">
              <a:solidFill>
                <a:srgbClr val="000000"/>
              </a:solidFill>
            </a:endParaRPr>
          </a:p>
        </p:txBody>
      </p:sp>
      <p:pic>
        <p:nvPicPr>
          <p:cNvPr id="77" name="Google Shape;77;p14"/>
          <p:cNvPicPr preferRelativeResize="0"/>
          <p:nvPr/>
        </p:nvPicPr>
        <p:blipFill rotWithShape="1">
          <a:blip r:embed="rId4">
            <a:alphaModFix/>
          </a:blip>
          <a:srcRect b="30896" l="20942" r="12700" t="6948"/>
          <a:stretch/>
        </p:blipFill>
        <p:spPr>
          <a:xfrm>
            <a:off x="4083600" y="1566850"/>
            <a:ext cx="976800" cy="1249200"/>
          </a:xfrm>
          <a:prstGeom prst="snip1Rect">
            <a:avLst>
              <a:gd fmla="val 16667" name="adj"/>
            </a:avLst>
          </a:prstGeom>
          <a:noFill/>
          <a:ln>
            <a:noFill/>
          </a:ln>
        </p:spPr>
      </p:pic>
      <p:sp>
        <p:nvSpPr>
          <p:cNvPr id="78" name="Google Shape;78;p14"/>
          <p:cNvSpPr txBox="1"/>
          <p:nvPr>
            <p:ph idx="4294967295" type="body"/>
          </p:nvPr>
        </p:nvSpPr>
        <p:spPr>
          <a:xfrm>
            <a:off x="5764726" y="2805550"/>
            <a:ext cx="976800" cy="1002600"/>
          </a:xfrm>
          <a:prstGeom prst="rect">
            <a:avLst/>
          </a:prstGeom>
        </p:spPr>
        <p:txBody>
          <a:bodyPr anchorCtr="0" anchor="ctr" bIns="0" lIns="0" spcFirstLastPara="1" rIns="0" wrap="square" tIns="0">
            <a:noAutofit/>
          </a:bodyPr>
          <a:lstStyle/>
          <a:p>
            <a:pPr indent="0" lvl="0" marL="0" rtl="0" algn="ctr">
              <a:spcBef>
                <a:spcPts val="600"/>
              </a:spcBef>
              <a:spcAft>
                <a:spcPts val="1000"/>
              </a:spcAft>
              <a:buNone/>
            </a:pPr>
            <a:r>
              <a:rPr lang="en" sz="1700">
                <a:solidFill>
                  <a:srgbClr val="000000"/>
                </a:solidFill>
                <a:latin typeface="Poppins"/>
                <a:ea typeface="Poppins"/>
                <a:cs typeface="Poppins"/>
                <a:sym typeface="Poppins"/>
              </a:rPr>
              <a:t>Sandra Laine</a:t>
            </a:r>
            <a:endParaRPr sz="1700">
              <a:latin typeface="Poppins"/>
              <a:ea typeface="Poppins"/>
              <a:cs typeface="Poppins"/>
              <a:sym typeface="Poppins"/>
            </a:endParaRPr>
          </a:p>
        </p:txBody>
      </p:sp>
      <p:pic>
        <p:nvPicPr>
          <p:cNvPr id="79" name="Google Shape;79;p14"/>
          <p:cNvPicPr preferRelativeResize="0"/>
          <p:nvPr/>
        </p:nvPicPr>
        <p:blipFill rotWithShape="1">
          <a:blip r:embed="rId5">
            <a:alphaModFix/>
          </a:blip>
          <a:srcRect b="0" l="9090" r="0" t="0"/>
          <a:stretch/>
        </p:blipFill>
        <p:spPr>
          <a:xfrm>
            <a:off x="5735225" y="1577350"/>
            <a:ext cx="1032000" cy="1228200"/>
          </a:xfrm>
          <a:prstGeom prst="snip1Rect">
            <a:avLst>
              <a:gd fmla="val 16667" name="adj"/>
            </a:avLst>
          </a:prstGeom>
          <a:noFill/>
          <a:ln>
            <a:noFill/>
          </a:ln>
        </p:spPr>
      </p:pic>
      <p:pic>
        <p:nvPicPr>
          <p:cNvPr id="80" name="Google Shape;80;p14"/>
          <p:cNvPicPr preferRelativeResize="0"/>
          <p:nvPr/>
        </p:nvPicPr>
        <p:blipFill>
          <a:blip r:embed="rId6">
            <a:alphaModFix/>
          </a:blip>
          <a:stretch>
            <a:fillRect/>
          </a:stretch>
        </p:blipFill>
        <p:spPr>
          <a:xfrm>
            <a:off x="7699388" y="3808150"/>
            <a:ext cx="1160275" cy="1160275"/>
          </a:xfrm>
          <a:prstGeom prst="rect">
            <a:avLst/>
          </a:prstGeom>
          <a:noFill/>
          <a:ln>
            <a:noFill/>
          </a:ln>
        </p:spPr>
      </p:pic>
      <p:sp>
        <p:nvSpPr>
          <p:cNvPr id="81" name="Google Shape;81;p14"/>
          <p:cNvSpPr txBox="1"/>
          <p:nvPr/>
        </p:nvSpPr>
        <p:spPr>
          <a:xfrm>
            <a:off x="3462450" y="367200"/>
            <a:ext cx="5473800" cy="87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800">
                <a:solidFill>
                  <a:schemeClr val="dk1"/>
                </a:solidFill>
                <a:latin typeface="Ubuntu"/>
                <a:ea typeface="Ubuntu"/>
                <a:cs typeface="Ubuntu"/>
                <a:sym typeface="Ubuntu"/>
              </a:rPr>
              <a:t>Pedagogical consultants</a:t>
            </a:r>
            <a:endParaRPr sz="1800">
              <a:solidFill>
                <a:schemeClr val="dk1"/>
              </a:solidFill>
              <a:latin typeface="Ubuntu"/>
              <a:ea typeface="Ubuntu"/>
              <a:cs typeface="Ubuntu"/>
              <a:sym typeface="Ubuntu"/>
            </a:endParaRPr>
          </a:p>
          <a:p>
            <a:pPr indent="0" lvl="0" marL="0" rtl="0" algn="l">
              <a:lnSpc>
                <a:spcPct val="115000"/>
              </a:lnSpc>
              <a:spcBef>
                <a:spcPts val="1000"/>
              </a:spcBef>
              <a:spcAft>
                <a:spcPts val="1000"/>
              </a:spcAft>
              <a:buNone/>
            </a:pPr>
            <a:r>
              <a:rPr lang="en" sz="1800">
                <a:solidFill>
                  <a:schemeClr val="dk1"/>
                </a:solidFill>
                <a:latin typeface="Ubuntu"/>
                <a:ea typeface="Ubuntu"/>
                <a:cs typeface="Ubuntu"/>
                <a:sym typeface="Ubuntu"/>
              </a:rPr>
              <a:t>Service national du RÉCIT, domaine des langues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2"/>
          <p:cNvSpPr txBox="1"/>
          <p:nvPr>
            <p:ph type="title"/>
          </p:nvPr>
        </p:nvSpPr>
        <p:spPr>
          <a:xfrm>
            <a:off x="699000" y="1292700"/>
            <a:ext cx="2020800" cy="1332000"/>
          </a:xfrm>
          <a:prstGeom prst="rect">
            <a:avLst/>
          </a:prstGeom>
        </p:spPr>
        <p:txBody>
          <a:bodyPr anchorCtr="0" anchor="ctr" bIns="91425" lIns="91425" spcFirstLastPara="1" rIns="115650" wrap="square" tIns="91425">
            <a:noAutofit/>
          </a:bodyPr>
          <a:lstStyle/>
          <a:p>
            <a:pPr indent="0" lvl="0" marL="0" rtl="0" algn="ctr">
              <a:spcBef>
                <a:spcPts val="0"/>
              </a:spcBef>
              <a:spcAft>
                <a:spcPts val="0"/>
              </a:spcAft>
              <a:buNone/>
            </a:pPr>
            <a:r>
              <a:rPr lang="en"/>
              <a:t>O</a:t>
            </a:r>
            <a:r>
              <a:rPr lang="en"/>
              <a:t>365  </a:t>
            </a:r>
            <a:endParaRPr/>
          </a:p>
          <a:p>
            <a:pPr indent="0" lvl="0" marL="0" rtl="0" algn="ctr">
              <a:spcBef>
                <a:spcPts val="0"/>
              </a:spcBef>
              <a:spcAft>
                <a:spcPts val="0"/>
              </a:spcAft>
              <a:buNone/>
            </a:pPr>
            <a:r>
              <a:rPr lang="en"/>
              <a:t>OneDrive</a:t>
            </a:r>
            <a:endParaRPr/>
          </a:p>
        </p:txBody>
      </p:sp>
      <p:sp>
        <p:nvSpPr>
          <p:cNvPr id="208" name="Google Shape;208;p32"/>
          <p:cNvSpPr txBox="1"/>
          <p:nvPr>
            <p:ph idx="1" type="body"/>
          </p:nvPr>
        </p:nvSpPr>
        <p:spPr>
          <a:xfrm>
            <a:off x="3798375" y="704100"/>
            <a:ext cx="5136600" cy="1044000"/>
          </a:xfrm>
          <a:prstGeom prst="rect">
            <a:avLst/>
          </a:prstGeom>
        </p:spPr>
        <p:txBody>
          <a:bodyPr anchorCtr="0" anchor="ctr" bIns="0" lIns="0" spcFirstLastPara="1" rIns="0" wrap="square" tIns="0">
            <a:noAutofit/>
          </a:bodyPr>
          <a:lstStyle/>
          <a:p>
            <a:pPr indent="0" lvl="0" marL="0" rtl="0" algn="l">
              <a:lnSpc>
                <a:spcPct val="138000"/>
              </a:lnSpc>
              <a:spcBef>
                <a:spcPts val="600"/>
              </a:spcBef>
              <a:spcAft>
                <a:spcPts val="0"/>
              </a:spcAft>
              <a:buClr>
                <a:schemeClr val="dk1"/>
              </a:buClr>
              <a:buSzPts val="1100"/>
              <a:buFont typeface="Arial"/>
              <a:buNone/>
            </a:pPr>
            <a:r>
              <a:rPr lang="en" sz="1400">
                <a:solidFill>
                  <a:schemeClr val="dk1"/>
                </a:solidFill>
                <a:latin typeface="ABeeZee"/>
                <a:ea typeface="ABeeZee"/>
                <a:cs typeface="ABeeZee"/>
                <a:sym typeface="ABeeZee"/>
              </a:rPr>
              <a:t>OneDrive gives you access anywhere to all your files, seamlessly integrated with Office and pre-installed with Windows. Automatically sync your files to your desktop so you can work with files offline. Access files on Windows, Mac, or your mobile devices. </a:t>
            </a:r>
            <a:r>
              <a:rPr lang="en" sz="1400">
                <a:solidFill>
                  <a:schemeClr val="dk1"/>
                </a:solidFill>
                <a:latin typeface="ABeeZee"/>
                <a:ea typeface="ABeeZee"/>
                <a:cs typeface="ABeeZee"/>
                <a:sym typeface="ABeeZee"/>
              </a:rPr>
              <a:t>(provided by your school board)</a:t>
            </a:r>
            <a:endParaRPr sz="1000"/>
          </a:p>
        </p:txBody>
      </p:sp>
      <p:pic>
        <p:nvPicPr>
          <p:cNvPr id="209" name="Google Shape;209;p32"/>
          <p:cNvPicPr preferRelativeResize="0"/>
          <p:nvPr/>
        </p:nvPicPr>
        <p:blipFill>
          <a:blip r:embed="rId3">
            <a:alphaModFix/>
          </a:blip>
          <a:stretch>
            <a:fillRect/>
          </a:stretch>
        </p:blipFill>
        <p:spPr>
          <a:xfrm>
            <a:off x="1241550" y="2719050"/>
            <a:ext cx="935700" cy="935700"/>
          </a:xfrm>
          <a:prstGeom prst="roundRect">
            <a:avLst>
              <a:gd fmla="val 16667" name="adj"/>
            </a:avLst>
          </a:prstGeom>
          <a:noFill/>
          <a:ln>
            <a:noFill/>
          </a:ln>
        </p:spPr>
      </p:pic>
      <p:pic>
        <p:nvPicPr>
          <p:cNvPr descr="In this video, you’ll learn more about uploading and syncing files in OneDrive. Visit https://www.gcflearnfree.org/onedrive/upload-sync-and-manage-files/1/ for our text-based lesson.&#10;&#10;This video includes information on:&#10;• Uploading files and folders&#10;• Uploading files to OneDrive on the Web&#10;&#10;We hope you enjoy!" id="210" name="Google Shape;210;p32" title="OneDrive: Uploading and Syncing Files">
            <a:hlinkClick r:id="rId4"/>
          </p:cNvPr>
          <p:cNvPicPr preferRelativeResize="0"/>
          <p:nvPr/>
        </p:nvPicPr>
        <p:blipFill>
          <a:blip r:embed="rId5">
            <a:alphaModFix/>
          </a:blip>
          <a:stretch>
            <a:fillRect/>
          </a:stretch>
        </p:blipFill>
        <p:spPr>
          <a:xfrm>
            <a:off x="7273600" y="3727507"/>
            <a:ext cx="1391400" cy="1043544"/>
          </a:xfrm>
          <a:prstGeom prst="rect">
            <a:avLst/>
          </a:prstGeom>
          <a:noFill/>
          <a:ln>
            <a:noFill/>
          </a:ln>
        </p:spPr>
      </p:pic>
      <p:sp>
        <p:nvSpPr>
          <p:cNvPr id="211" name="Google Shape;211;p32"/>
          <p:cNvSpPr txBox="1"/>
          <p:nvPr/>
        </p:nvSpPr>
        <p:spPr>
          <a:xfrm>
            <a:off x="3798375" y="2137800"/>
            <a:ext cx="4172700" cy="486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BeeZee"/>
              <a:buChar char="●"/>
            </a:pPr>
            <a:r>
              <a:rPr lang="en">
                <a:latin typeface="ABeeZee"/>
                <a:ea typeface="ABeeZee"/>
                <a:cs typeface="ABeeZee"/>
                <a:sym typeface="ABeeZee"/>
              </a:rPr>
              <a:t>Import all your folders, files, songs, videos, etc. </a:t>
            </a:r>
            <a:br>
              <a:rPr lang="en">
                <a:latin typeface="ABeeZee"/>
                <a:ea typeface="ABeeZee"/>
                <a:cs typeface="ABeeZee"/>
                <a:sym typeface="ABeeZee"/>
              </a:rPr>
            </a:br>
            <a:endParaRPr>
              <a:latin typeface="ABeeZee"/>
              <a:ea typeface="ABeeZee"/>
              <a:cs typeface="ABeeZee"/>
              <a:sym typeface="ABeeZee"/>
            </a:endParaRPr>
          </a:p>
          <a:p>
            <a:pPr indent="-317500" lvl="0" marL="457200" rtl="0" algn="l">
              <a:spcBef>
                <a:spcPts val="0"/>
              </a:spcBef>
              <a:spcAft>
                <a:spcPts val="0"/>
              </a:spcAft>
              <a:buSzPts val="1400"/>
              <a:buFont typeface="ABeeZee"/>
              <a:buChar char="●"/>
            </a:pPr>
            <a:r>
              <a:rPr lang="en">
                <a:latin typeface="ABeeZee"/>
                <a:ea typeface="ABeeZee"/>
                <a:cs typeface="ABeeZee"/>
                <a:sym typeface="ABeeZee"/>
              </a:rPr>
              <a:t>Have access to all your files anywhere when you connect to your account.</a:t>
            </a:r>
            <a:endParaRPr>
              <a:latin typeface="ABeeZee"/>
              <a:ea typeface="ABeeZee"/>
              <a:cs typeface="ABeeZee"/>
              <a:sym typeface="ABeeZee"/>
            </a:endParaRPr>
          </a:p>
          <a:p>
            <a:pPr indent="0" lvl="0" marL="457200" rtl="0" algn="l">
              <a:spcBef>
                <a:spcPts val="0"/>
              </a:spcBef>
              <a:spcAft>
                <a:spcPts val="0"/>
              </a:spcAft>
              <a:buNone/>
            </a:pPr>
            <a:r>
              <a:t/>
            </a:r>
            <a:endParaRPr>
              <a:latin typeface="ABeeZee"/>
              <a:ea typeface="ABeeZee"/>
              <a:cs typeface="ABeeZee"/>
              <a:sym typeface="ABeeZee"/>
            </a:endParaRPr>
          </a:p>
          <a:p>
            <a:pPr indent="0" lvl="0" marL="457200" rtl="0" algn="l">
              <a:spcBef>
                <a:spcPts val="0"/>
              </a:spcBef>
              <a:spcAft>
                <a:spcPts val="0"/>
              </a:spcAft>
              <a:buNone/>
            </a:pPr>
            <a:r>
              <a:t/>
            </a:r>
            <a:endParaRPr>
              <a:latin typeface="ABeeZee"/>
              <a:ea typeface="ABeeZee"/>
              <a:cs typeface="ABeeZee"/>
              <a:sym typeface="ABeeZee"/>
            </a:endParaRPr>
          </a:p>
        </p:txBody>
      </p:sp>
      <p:sp>
        <p:nvSpPr>
          <p:cNvPr id="212" name="Google Shape;212;p32"/>
          <p:cNvSpPr txBox="1"/>
          <p:nvPr/>
        </p:nvSpPr>
        <p:spPr>
          <a:xfrm>
            <a:off x="461050" y="4542975"/>
            <a:ext cx="5428200" cy="5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Light"/>
              <a:ea typeface="Montserrat Light"/>
              <a:cs typeface="Montserrat Light"/>
              <a:sym typeface="Montserrat Light"/>
            </a:endParaRPr>
          </a:p>
        </p:txBody>
      </p:sp>
      <p:pic>
        <p:nvPicPr>
          <p:cNvPr id="213" name="Google Shape;213;p32">
            <a:hlinkClick r:id="rId6"/>
          </p:cNvPr>
          <p:cNvPicPr preferRelativeResize="0"/>
          <p:nvPr/>
        </p:nvPicPr>
        <p:blipFill>
          <a:blip r:embed="rId7">
            <a:alphaModFix/>
          </a:blip>
          <a:stretch>
            <a:fillRect/>
          </a:stretch>
        </p:blipFill>
        <p:spPr>
          <a:xfrm>
            <a:off x="5496400" y="3955572"/>
            <a:ext cx="1391400" cy="587400"/>
          </a:xfrm>
          <a:prstGeom prst="roundRect">
            <a:avLst>
              <a:gd fmla="val 16667" name="adj"/>
            </a:avLst>
          </a:prstGeom>
          <a:noFill/>
          <a:ln>
            <a:noFill/>
          </a:ln>
        </p:spPr>
      </p:pic>
      <p:sp>
        <p:nvSpPr>
          <p:cNvPr id="214" name="Google Shape;214;p32">
            <a:hlinkClick r:id="rId8"/>
          </p:cNvPr>
          <p:cNvSpPr txBox="1"/>
          <p:nvPr/>
        </p:nvSpPr>
        <p:spPr>
          <a:xfrm>
            <a:off x="5313700" y="4734800"/>
            <a:ext cx="1756800" cy="2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chemeClr val="hlink"/>
                </a:solidFill>
                <a:latin typeface="ABeeZee"/>
                <a:ea typeface="ABeeZee"/>
                <a:cs typeface="ABeeZee"/>
                <a:sym typeface="ABeeZee"/>
                <a:hlinkClick r:id="rId9"/>
              </a:rPr>
              <a:t>Online course (FR)</a:t>
            </a:r>
            <a:endParaRPr sz="1100">
              <a:latin typeface="ABeeZee"/>
              <a:ea typeface="ABeeZee"/>
              <a:cs typeface="ABeeZee"/>
              <a:sym typeface="ABeeZee"/>
            </a:endParaRPr>
          </a:p>
        </p:txBody>
      </p:sp>
      <p:sp>
        <p:nvSpPr>
          <p:cNvPr id="215" name="Google Shape;215;p32"/>
          <p:cNvSpPr txBox="1"/>
          <p:nvPr/>
        </p:nvSpPr>
        <p:spPr>
          <a:xfrm>
            <a:off x="7273600" y="4770800"/>
            <a:ext cx="1622400" cy="2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ABeeZee"/>
                <a:ea typeface="ABeeZee"/>
                <a:cs typeface="ABeeZee"/>
                <a:sym typeface="ABeeZee"/>
              </a:rPr>
              <a:t>OneDrive tutorial</a:t>
            </a:r>
            <a:endParaRPr sz="1100">
              <a:latin typeface="ABeeZee"/>
              <a:ea typeface="ABeeZee"/>
              <a:cs typeface="ABeeZee"/>
              <a:sym typeface="ABeeZe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ph type="ctrTitle"/>
          </p:nvPr>
        </p:nvSpPr>
        <p:spPr>
          <a:xfrm>
            <a:off x="2302050" y="1223200"/>
            <a:ext cx="4539900" cy="2697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Organize Content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4"/>
          <p:cNvSpPr txBox="1"/>
          <p:nvPr>
            <p:ph type="title"/>
          </p:nvPr>
        </p:nvSpPr>
        <p:spPr>
          <a:xfrm>
            <a:off x="691525" y="1427600"/>
            <a:ext cx="2020800" cy="195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u="sng">
                <a:solidFill>
                  <a:schemeClr val="hlink"/>
                </a:solidFill>
                <a:hlinkClick r:id="rId3"/>
              </a:rPr>
              <a:t>Wakelet</a:t>
            </a:r>
            <a:endParaRPr/>
          </a:p>
        </p:txBody>
      </p:sp>
      <p:sp>
        <p:nvSpPr>
          <p:cNvPr id="226" name="Google Shape;226;p34"/>
          <p:cNvSpPr txBox="1"/>
          <p:nvPr>
            <p:ph idx="1" type="body"/>
          </p:nvPr>
        </p:nvSpPr>
        <p:spPr>
          <a:xfrm>
            <a:off x="3860500" y="666375"/>
            <a:ext cx="4842600" cy="2379900"/>
          </a:xfrm>
          <a:prstGeom prst="rect">
            <a:avLst/>
          </a:prstGeom>
        </p:spPr>
        <p:txBody>
          <a:bodyPr anchorCtr="0" anchor="ctr" bIns="0" lIns="0" spcFirstLastPara="1" rIns="0" wrap="square" tIns="0">
            <a:noAutofit/>
          </a:bodyPr>
          <a:lstStyle/>
          <a:p>
            <a:pPr indent="0" lvl="0" marL="0" rtl="0" algn="l">
              <a:lnSpc>
                <a:spcPct val="138000"/>
              </a:lnSpc>
              <a:spcBef>
                <a:spcPts val="600"/>
              </a:spcBef>
              <a:spcAft>
                <a:spcPts val="0"/>
              </a:spcAft>
              <a:buNone/>
            </a:pPr>
            <a:r>
              <a:rPr lang="en" sz="1400">
                <a:solidFill>
                  <a:schemeClr val="dk1"/>
                </a:solidFill>
                <a:latin typeface="ABeeZee"/>
                <a:ea typeface="ABeeZee"/>
                <a:cs typeface="ABeeZee"/>
                <a:sym typeface="ABeeZee"/>
              </a:rPr>
              <a:t>Save, organize and share content from across the web with Wakelet.</a:t>
            </a:r>
            <a:endParaRPr sz="1400">
              <a:solidFill>
                <a:schemeClr val="dk1"/>
              </a:solidFill>
              <a:latin typeface="ABeeZee"/>
              <a:ea typeface="ABeeZee"/>
              <a:cs typeface="ABeeZee"/>
              <a:sym typeface="ABeeZee"/>
            </a:endParaRPr>
          </a:p>
          <a:p>
            <a:pPr indent="0" lvl="0" marL="0" rtl="0" algn="l">
              <a:lnSpc>
                <a:spcPct val="138000"/>
              </a:lnSpc>
              <a:spcBef>
                <a:spcPts val="600"/>
              </a:spcBef>
              <a:spcAft>
                <a:spcPts val="0"/>
              </a:spcAft>
              <a:buNone/>
            </a:pPr>
            <a:r>
              <a:rPr lang="en" sz="1400">
                <a:solidFill>
                  <a:schemeClr val="dk1"/>
                </a:solidFill>
                <a:latin typeface="ABeeZee"/>
                <a:ea typeface="ABeeZee"/>
                <a:cs typeface="ABeeZee"/>
                <a:sym typeface="ABeeZee"/>
              </a:rPr>
              <a:t>Create collections of videos, sites, documents directly from your Drive. You can use Wakelet will help you organize your content for your classes. They can be organized by topics, by grades, etc. Once set up, you can share your collections directly in your Teams or Classroom environment. </a:t>
            </a:r>
            <a:endParaRPr sz="1100">
              <a:solidFill>
                <a:schemeClr val="dk1"/>
              </a:solidFill>
              <a:latin typeface="ABeeZee"/>
              <a:ea typeface="ABeeZee"/>
              <a:cs typeface="ABeeZee"/>
              <a:sym typeface="ABeeZee"/>
            </a:endParaRPr>
          </a:p>
        </p:txBody>
      </p:sp>
      <p:sp>
        <p:nvSpPr>
          <p:cNvPr id="227" name="Google Shape;227;p34"/>
          <p:cNvSpPr txBox="1"/>
          <p:nvPr/>
        </p:nvSpPr>
        <p:spPr>
          <a:xfrm>
            <a:off x="2243700" y="4432750"/>
            <a:ext cx="2900100" cy="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BeeZee"/>
                <a:ea typeface="ABeeZee"/>
                <a:cs typeface="ABeeZee"/>
                <a:sym typeface="ABeeZee"/>
              </a:rPr>
              <a:t>Another option: </a:t>
            </a:r>
            <a:r>
              <a:rPr lang="en" u="sng">
                <a:solidFill>
                  <a:schemeClr val="hlink"/>
                </a:solidFill>
                <a:latin typeface="ABeeZee"/>
                <a:ea typeface="ABeeZee"/>
                <a:cs typeface="ABeeZee"/>
                <a:sym typeface="ABeeZee"/>
                <a:hlinkClick r:id="rId4"/>
              </a:rPr>
              <a:t>Symbaloo</a:t>
            </a:r>
            <a:endParaRPr>
              <a:latin typeface="ABeeZee"/>
              <a:ea typeface="ABeeZee"/>
              <a:cs typeface="ABeeZee"/>
              <a:sym typeface="ABeeZee"/>
            </a:endParaRPr>
          </a:p>
          <a:p>
            <a:pPr indent="0" lvl="0" marL="0" rtl="0" algn="l">
              <a:spcBef>
                <a:spcPts val="0"/>
              </a:spcBef>
              <a:spcAft>
                <a:spcPts val="0"/>
              </a:spcAft>
              <a:buNone/>
            </a:pPr>
            <a:r>
              <a:t/>
            </a:r>
            <a:endParaRPr>
              <a:latin typeface="ABeeZee"/>
              <a:ea typeface="ABeeZee"/>
              <a:cs typeface="ABeeZee"/>
              <a:sym typeface="ABeeZee"/>
            </a:endParaRPr>
          </a:p>
        </p:txBody>
      </p:sp>
      <p:sp>
        <p:nvSpPr>
          <p:cNvPr id="228" name="Google Shape;228;p34"/>
          <p:cNvSpPr txBox="1"/>
          <p:nvPr/>
        </p:nvSpPr>
        <p:spPr>
          <a:xfrm>
            <a:off x="3801175" y="3442525"/>
            <a:ext cx="5090400" cy="7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ABeeZee"/>
                <a:ea typeface="ABeeZee"/>
                <a:cs typeface="ABeeZee"/>
                <a:sym typeface="ABeeZee"/>
                <a:hlinkClick r:id="rId5"/>
              </a:rPr>
              <a:t>An example for Secondary</a:t>
            </a:r>
            <a:endParaRPr>
              <a:latin typeface="ABeeZee"/>
              <a:ea typeface="ABeeZee"/>
              <a:cs typeface="ABeeZee"/>
              <a:sym typeface="ABeeZee"/>
            </a:endParaRPr>
          </a:p>
          <a:p>
            <a:pPr indent="0" lvl="0" marL="0" rtl="0" algn="l">
              <a:spcBef>
                <a:spcPts val="0"/>
              </a:spcBef>
              <a:spcAft>
                <a:spcPts val="0"/>
              </a:spcAft>
              <a:buNone/>
            </a:pPr>
            <a:r>
              <a:t/>
            </a:r>
            <a:endParaRPr>
              <a:latin typeface="ABeeZee"/>
              <a:ea typeface="ABeeZee"/>
              <a:cs typeface="ABeeZee"/>
              <a:sym typeface="ABeeZee"/>
            </a:endParaRPr>
          </a:p>
          <a:p>
            <a:pPr indent="0" lvl="0" marL="0" rtl="0" algn="l">
              <a:spcBef>
                <a:spcPts val="0"/>
              </a:spcBef>
              <a:spcAft>
                <a:spcPts val="0"/>
              </a:spcAft>
              <a:buNone/>
            </a:pPr>
            <a:r>
              <a:rPr lang="en" u="sng">
                <a:solidFill>
                  <a:schemeClr val="hlink"/>
                </a:solidFill>
                <a:latin typeface="ABeeZee"/>
                <a:ea typeface="ABeeZee"/>
                <a:cs typeface="ABeeZee"/>
                <a:sym typeface="ABeeZee"/>
                <a:hlinkClick r:id="rId6"/>
              </a:rPr>
              <a:t>An example for Elementary</a:t>
            </a:r>
            <a:endParaRPr>
              <a:latin typeface="ABeeZee"/>
              <a:ea typeface="ABeeZee"/>
              <a:cs typeface="ABeeZee"/>
              <a:sym typeface="ABeeZee"/>
            </a:endParaRPr>
          </a:p>
        </p:txBody>
      </p:sp>
      <p:pic>
        <p:nvPicPr>
          <p:cNvPr id="229" name="Google Shape;229;p34"/>
          <p:cNvPicPr preferRelativeResize="0"/>
          <p:nvPr/>
        </p:nvPicPr>
        <p:blipFill>
          <a:blip r:embed="rId7">
            <a:alphaModFix/>
          </a:blip>
          <a:stretch>
            <a:fillRect/>
          </a:stretch>
        </p:blipFill>
        <p:spPr>
          <a:xfrm>
            <a:off x="7238347" y="3442524"/>
            <a:ext cx="1464754" cy="1464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txBox="1"/>
          <p:nvPr>
            <p:ph type="title"/>
          </p:nvPr>
        </p:nvSpPr>
        <p:spPr>
          <a:xfrm>
            <a:off x="622800" y="1185100"/>
            <a:ext cx="2020800" cy="2108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u="sng">
                <a:solidFill>
                  <a:srgbClr val="FFFFFF"/>
                </a:solidFill>
                <a:hlinkClick r:id="rId3">
                  <a:extLst>
                    <a:ext uri="{A12FA001-AC4F-418D-AE19-62706E023703}">
                      <ahyp:hlinkClr val="tx"/>
                    </a:ext>
                  </a:extLst>
                </a:hlinkClick>
              </a:rPr>
              <a:t>Quizlet</a:t>
            </a:r>
            <a:endParaRPr>
              <a:solidFill>
                <a:srgbClr val="FFFFFF"/>
              </a:solidFill>
            </a:endParaRPr>
          </a:p>
          <a:p>
            <a:pPr indent="0" lvl="0" marL="0" rtl="0" algn="ctr">
              <a:spcBef>
                <a:spcPts val="0"/>
              </a:spcBef>
              <a:spcAft>
                <a:spcPts val="0"/>
              </a:spcAft>
              <a:buNone/>
            </a:pPr>
            <a:br>
              <a:rPr lang="en"/>
            </a:br>
            <a:r>
              <a:rPr lang="en"/>
              <a:t>Using Digital Flashcards</a:t>
            </a:r>
            <a:endParaRPr/>
          </a:p>
        </p:txBody>
      </p:sp>
      <p:sp>
        <p:nvSpPr>
          <p:cNvPr id="235" name="Google Shape;235;p35"/>
          <p:cNvSpPr txBox="1"/>
          <p:nvPr>
            <p:ph idx="1" type="body"/>
          </p:nvPr>
        </p:nvSpPr>
        <p:spPr>
          <a:xfrm>
            <a:off x="3932975" y="1244125"/>
            <a:ext cx="4832100" cy="12540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rPr lang="en" sz="1800">
                <a:solidFill>
                  <a:srgbClr val="000000"/>
                </a:solidFill>
                <a:latin typeface="Andika"/>
                <a:ea typeface="Andika"/>
                <a:cs typeface="Andika"/>
                <a:sym typeface="Andika"/>
              </a:rPr>
              <a:t>Use Quizlet to create flashcards for your students. Organize your sets into folders for each grade.</a:t>
            </a:r>
            <a:br>
              <a:rPr lang="en" sz="1800">
                <a:solidFill>
                  <a:srgbClr val="000000"/>
                </a:solidFill>
                <a:latin typeface="Andika"/>
                <a:ea typeface="Andika"/>
                <a:cs typeface="Andika"/>
                <a:sym typeface="Andika"/>
              </a:rPr>
            </a:br>
            <a:br>
              <a:rPr lang="en" sz="1800">
                <a:solidFill>
                  <a:srgbClr val="000000"/>
                </a:solidFill>
                <a:latin typeface="Andika"/>
                <a:ea typeface="Andika"/>
                <a:cs typeface="Andika"/>
                <a:sym typeface="Andika"/>
              </a:rPr>
            </a:br>
            <a:r>
              <a:rPr lang="en" sz="1800">
                <a:solidFill>
                  <a:srgbClr val="000000"/>
                </a:solidFill>
                <a:latin typeface="Andika"/>
                <a:ea typeface="Andika"/>
                <a:cs typeface="Andika"/>
                <a:sym typeface="Andika"/>
              </a:rPr>
              <a:t>The folder can be shared with students to practise vocabulary needed for a task or a LES.</a:t>
            </a:r>
            <a:endParaRPr sz="1800">
              <a:solidFill>
                <a:srgbClr val="000000"/>
              </a:solidFill>
              <a:latin typeface="Andika"/>
              <a:ea typeface="Andika"/>
              <a:cs typeface="Andika"/>
              <a:sym typeface="Andika"/>
            </a:endParaRPr>
          </a:p>
        </p:txBody>
      </p:sp>
      <p:sp>
        <p:nvSpPr>
          <p:cNvPr id="236" name="Google Shape;236;p35"/>
          <p:cNvSpPr txBox="1"/>
          <p:nvPr/>
        </p:nvSpPr>
        <p:spPr>
          <a:xfrm>
            <a:off x="3932975" y="3122900"/>
            <a:ext cx="2093700" cy="516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sz="1200" u="sng">
                <a:solidFill>
                  <a:schemeClr val="hlink"/>
                </a:solidFill>
                <a:latin typeface="Andika"/>
                <a:ea typeface="Andika"/>
                <a:cs typeface="Andika"/>
                <a:sym typeface="Andika"/>
                <a:hlinkClick r:id="rId4"/>
              </a:rPr>
              <a:t>Example of flashcards for elementary grade 3 organized in a folder. </a:t>
            </a:r>
            <a:endParaRPr sz="1200"/>
          </a:p>
        </p:txBody>
      </p:sp>
      <p:pic>
        <p:nvPicPr>
          <p:cNvPr id="237" name="Google Shape;237;p35"/>
          <p:cNvPicPr preferRelativeResize="0"/>
          <p:nvPr/>
        </p:nvPicPr>
        <p:blipFill>
          <a:blip r:embed="rId5">
            <a:alphaModFix/>
          </a:blip>
          <a:stretch>
            <a:fillRect/>
          </a:stretch>
        </p:blipFill>
        <p:spPr>
          <a:xfrm>
            <a:off x="1338000" y="3397050"/>
            <a:ext cx="590400" cy="590400"/>
          </a:xfrm>
          <a:prstGeom prst="roundRect">
            <a:avLst>
              <a:gd fmla="val 16667" name="adj"/>
            </a:avLst>
          </a:prstGeom>
          <a:noFill/>
          <a:ln>
            <a:noFill/>
          </a:ln>
        </p:spPr>
      </p:pic>
      <p:pic>
        <p:nvPicPr>
          <p:cNvPr id="238" name="Google Shape;238;p35">
            <a:hlinkClick r:id="rId6"/>
          </p:cNvPr>
          <p:cNvPicPr preferRelativeResize="0"/>
          <p:nvPr/>
        </p:nvPicPr>
        <p:blipFill>
          <a:blip r:embed="rId7">
            <a:alphaModFix/>
          </a:blip>
          <a:stretch>
            <a:fillRect/>
          </a:stretch>
        </p:blipFill>
        <p:spPr>
          <a:xfrm>
            <a:off x="5480175" y="4019338"/>
            <a:ext cx="1442100" cy="608700"/>
          </a:xfrm>
          <a:prstGeom prst="roundRect">
            <a:avLst>
              <a:gd fmla="val 16667" name="adj"/>
            </a:avLst>
          </a:prstGeom>
          <a:noFill/>
          <a:ln>
            <a:noFill/>
          </a:ln>
        </p:spPr>
      </p:pic>
      <p:sp>
        <p:nvSpPr>
          <p:cNvPr id="239" name="Google Shape;239;p35"/>
          <p:cNvSpPr txBox="1"/>
          <p:nvPr/>
        </p:nvSpPr>
        <p:spPr>
          <a:xfrm>
            <a:off x="5408775" y="4628050"/>
            <a:ext cx="1584900" cy="5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ABeeZee"/>
                <a:ea typeface="ABeeZee"/>
                <a:cs typeface="ABeeZee"/>
                <a:sym typeface="ABeeZee"/>
                <a:hlinkClick r:id="rId8"/>
              </a:rPr>
              <a:t>Explore Quizlet</a:t>
            </a:r>
            <a:endParaRPr sz="800">
              <a:latin typeface="ABeeZee"/>
              <a:ea typeface="ABeeZee"/>
              <a:cs typeface="ABeeZee"/>
              <a:sym typeface="ABeeZee"/>
            </a:endParaRPr>
          </a:p>
          <a:p>
            <a:pPr indent="0" lvl="0" marL="0" rtl="0" algn="ctr">
              <a:spcBef>
                <a:spcPts val="0"/>
              </a:spcBef>
              <a:spcAft>
                <a:spcPts val="0"/>
              </a:spcAft>
              <a:buNone/>
            </a:pPr>
            <a:r>
              <a:rPr lang="en" sz="800">
                <a:latin typeface="ABeeZee"/>
                <a:ea typeface="ABeeZee"/>
                <a:cs typeface="ABeeZee"/>
                <a:sym typeface="ABeeZee"/>
              </a:rPr>
              <a:t>(in Modules 3 and 4)</a:t>
            </a:r>
            <a:endParaRPr sz="800">
              <a:latin typeface="ABeeZee"/>
              <a:ea typeface="ABeeZee"/>
              <a:cs typeface="ABeeZee"/>
              <a:sym typeface="ABeeZee"/>
            </a:endParaRPr>
          </a:p>
        </p:txBody>
      </p:sp>
      <p:sp>
        <p:nvSpPr>
          <p:cNvPr id="240" name="Google Shape;240;p35"/>
          <p:cNvSpPr txBox="1"/>
          <p:nvPr/>
        </p:nvSpPr>
        <p:spPr>
          <a:xfrm>
            <a:off x="6351250" y="3150200"/>
            <a:ext cx="1903200" cy="744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sz="1200" u="sng">
                <a:solidFill>
                  <a:schemeClr val="hlink"/>
                </a:solidFill>
                <a:latin typeface="Andika"/>
                <a:ea typeface="Andika"/>
                <a:cs typeface="Andika"/>
                <a:sym typeface="Andika"/>
                <a:hlinkClick r:id="rId9"/>
              </a:rPr>
              <a:t>Example of flashcards for secondary organized in a folder. </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6"/>
          <p:cNvSpPr txBox="1"/>
          <p:nvPr>
            <p:ph type="title"/>
          </p:nvPr>
        </p:nvSpPr>
        <p:spPr>
          <a:xfrm>
            <a:off x="699000" y="911700"/>
            <a:ext cx="2020800" cy="3327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u="sng">
                <a:solidFill>
                  <a:srgbClr val="FFFFFF"/>
                </a:solidFill>
                <a:hlinkClick r:id="rId3">
                  <a:extLst>
                    <a:ext uri="{A12FA001-AC4F-418D-AE19-62706E023703}">
                      <ahyp:hlinkClr val="tx"/>
                    </a:ext>
                  </a:extLst>
                </a:hlinkClick>
              </a:rPr>
              <a:t>Padlet</a:t>
            </a:r>
            <a:endParaRPr>
              <a:solidFill>
                <a:srgbClr val="FFFFFF"/>
              </a:solidFill>
            </a:endParaRPr>
          </a:p>
        </p:txBody>
      </p:sp>
      <p:sp>
        <p:nvSpPr>
          <p:cNvPr id="246" name="Google Shape;246;p36"/>
          <p:cNvSpPr txBox="1"/>
          <p:nvPr>
            <p:ph idx="1" type="body"/>
          </p:nvPr>
        </p:nvSpPr>
        <p:spPr>
          <a:xfrm>
            <a:off x="3506700" y="3611182"/>
            <a:ext cx="2636400" cy="7611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 sz="1400" u="sng">
                <a:solidFill>
                  <a:schemeClr val="hlink"/>
                </a:solidFill>
                <a:latin typeface="Andika"/>
                <a:ea typeface="Andika"/>
                <a:cs typeface="Andika"/>
                <a:sym typeface="Andika"/>
                <a:hlinkClick r:id="rId4"/>
              </a:rPr>
              <a:t>Example of elementary sites organized by subjects.</a:t>
            </a:r>
            <a:endParaRPr sz="1400">
              <a:latin typeface="Andika"/>
              <a:ea typeface="Andika"/>
              <a:cs typeface="Andika"/>
              <a:sym typeface="Andika"/>
            </a:endParaRPr>
          </a:p>
          <a:p>
            <a:pPr indent="0" lvl="0" marL="0" rtl="0" algn="l">
              <a:spcBef>
                <a:spcPts val="600"/>
              </a:spcBef>
              <a:spcAft>
                <a:spcPts val="0"/>
              </a:spcAft>
              <a:buNone/>
            </a:pPr>
            <a:r>
              <a:t/>
            </a:r>
            <a:endParaRPr/>
          </a:p>
        </p:txBody>
      </p:sp>
      <p:pic>
        <p:nvPicPr>
          <p:cNvPr descr="Interested in getting started with Padlet? This video will overview some of the design and collaborative elements within this popular web-based program!&#10;&#10;Subscribe for more Tutorials &amp; Dear DIS Videos for Horry County Schools: https://www.youtube.com/c/DearDIS&#10;&#10;Follow Us:&#10;Facebook https://www.facebook.com/Dear-DIS-324...&#10;Twitter https://twitter.com/DearDISes&#10;Instagram https://instagram.com/hcsdis&#10;Dear DIS Weebly http://deardises.weebly.com/&#10;Dear DIS Tumblr https://www.tumblr.com/blog/hcsdeardis&#10;Pinterest https://www.pinterest.com/deardises/&#10;LinkedIn https://www.linkedin.com/in/hcs-dis-2...&#10;&#10;Check out more with #hcspdl" id="247" name="Google Shape;247;p36" title="Getting Started with &quot;Padlet&quot; Tutorial">
            <a:hlinkClick r:id="rId5"/>
          </p:cNvPr>
          <p:cNvPicPr preferRelativeResize="0"/>
          <p:nvPr/>
        </p:nvPicPr>
        <p:blipFill>
          <a:blip r:embed="rId6">
            <a:alphaModFix/>
          </a:blip>
          <a:stretch>
            <a:fillRect/>
          </a:stretch>
        </p:blipFill>
        <p:spPr>
          <a:xfrm>
            <a:off x="7239475" y="3611175"/>
            <a:ext cx="1479400" cy="1109550"/>
          </a:xfrm>
          <a:prstGeom prst="rect">
            <a:avLst/>
          </a:prstGeom>
          <a:noFill/>
          <a:ln>
            <a:noFill/>
          </a:ln>
        </p:spPr>
      </p:pic>
      <p:sp>
        <p:nvSpPr>
          <p:cNvPr id="248" name="Google Shape;248;p36"/>
          <p:cNvSpPr txBox="1"/>
          <p:nvPr>
            <p:ph idx="1" type="body"/>
          </p:nvPr>
        </p:nvSpPr>
        <p:spPr>
          <a:xfrm>
            <a:off x="3947425" y="1386175"/>
            <a:ext cx="4832100" cy="12540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rPr lang="en" sz="1800">
                <a:solidFill>
                  <a:srgbClr val="000000"/>
                </a:solidFill>
                <a:latin typeface="Andika"/>
                <a:ea typeface="Andika"/>
                <a:cs typeface="Andika"/>
                <a:sym typeface="Andika"/>
              </a:rPr>
              <a:t>Use Padlet to share </a:t>
            </a:r>
            <a:r>
              <a:rPr lang="en" sz="1800">
                <a:solidFill>
                  <a:srgbClr val="000000"/>
                </a:solidFill>
                <a:latin typeface="Andika"/>
                <a:ea typeface="Andika"/>
                <a:cs typeface="Andika"/>
                <a:sym typeface="Andika"/>
              </a:rPr>
              <a:t>content</a:t>
            </a:r>
            <a:r>
              <a:rPr lang="en" sz="1800">
                <a:solidFill>
                  <a:srgbClr val="000000"/>
                </a:solidFill>
                <a:latin typeface="Andika"/>
                <a:ea typeface="Andika"/>
                <a:cs typeface="Andika"/>
                <a:sym typeface="Andika"/>
              </a:rPr>
              <a:t> with parents or students.</a:t>
            </a:r>
            <a:endParaRPr sz="1800">
              <a:solidFill>
                <a:srgbClr val="000000"/>
              </a:solidFill>
              <a:latin typeface="Andika"/>
              <a:ea typeface="Andika"/>
              <a:cs typeface="Andika"/>
              <a:sym typeface="Andika"/>
            </a:endParaRPr>
          </a:p>
          <a:p>
            <a:pPr indent="0" lvl="0" marL="0" rtl="0" algn="l">
              <a:spcBef>
                <a:spcPts val="600"/>
              </a:spcBef>
              <a:spcAft>
                <a:spcPts val="0"/>
              </a:spcAft>
              <a:buNone/>
            </a:pPr>
            <a:r>
              <a:rPr lang="en" sz="1800">
                <a:solidFill>
                  <a:srgbClr val="000000"/>
                </a:solidFill>
                <a:latin typeface="Andika"/>
                <a:ea typeface="Andika"/>
                <a:cs typeface="Andika"/>
                <a:sym typeface="Andika"/>
              </a:rPr>
              <a:t>Use it to display information for any topic: </a:t>
            </a:r>
            <a:endParaRPr sz="1800">
              <a:solidFill>
                <a:srgbClr val="000000"/>
              </a:solidFill>
              <a:latin typeface="Andika"/>
              <a:ea typeface="Andika"/>
              <a:cs typeface="Andika"/>
              <a:sym typeface="Andika"/>
            </a:endParaRPr>
          </a:p>
          <a:p>
            <a:pPr indent="-342900" lvl="0" marL="457200" rtl="0" algn="l">
              <a:spcBef>
                <a:spcPts val="600"/>
              </a:spcBef>
              <a:spcAft>
                <a:spcPts val="0"/>
              </a:spcAft>
              <a:buClr>
                <a:srgbClr val="000000"/>
              </a:buClr>
              <a:buSzPts val="1800"/>
              <a:buFont typeface="Andika"/>
              <a:buChar char="◦"/>
            </a:pPr>
            <a:r>
              <a:rPr lang="en" sz="1800">
                <a:solidFill>
                  <a:srgbClr val="000000"/>
                </a:solidFill>
                <a:latin typeface="Andika"/>
                <a:ea typeface="Andika"/>
                <a:cs typeface="Andika"/>
                <a:sym typeface="Andika"/>
              </a:rPr>
              <a:t>Images</a:t>
            </a:r>
            <a:endParaRPr sz="1800">
              <a:solidFill>
                <a:srgbClr val="000000"/>
              </a:solidFill>
              <a:latin typeface="Andika"/>
              <a:ea typeface="Andika"/>
              <a:cs typeface="Andika"/>
              <a:sym typeface="Andika"/>
            </a:endParaRPr>
          </a:p>
          <a:p>
            <a:pPr indent="-342900" lvl="0" marL="457200" rtl="0" algn="l">
              <a:spcBef>
                <a:spcPts val="0"/>
              </a:spcBef>
              <a:spcAft>
                <a:spcPts val="0"/>
              </a:spcAft>
              <a:buClr>
                <a:srgbClr val="000000"/>
              </a:buClr>
              <a:buSzPts val="1800"/>
              <a:buFont typeface="Andika"/>
              <a:buChar char="◦"/>
            </a:pPr>
            <a:r>
              <a:rPr lang="en" sz="1800">
                <a:solidFill>
                  <a:srgbClr val="000000"/>
                </a:solidFill>
                <a:latin typeface="Andika"/>
                <a:ea typeface="Andika"/>
                <a:cs typeface="Andika"/>
                <a:sym typeface="Andika"/>
              </a:rPr>
              <a:t>Links</a:t>
            </a:r>
            <a:endParaRPr sz="1800">
              <a:solidFill>
                <a:srgbClr val="000000"/>
              </a:solidFill>
              <a:latin typeface="Andika"/>
              <a:ea typeface="Andika"/>
              <a:cs typeface="Andika"/>
              <a:sym typeface="Andika"/>
            </a:endParaRPr>
          </a:p>
          <a:p>
            <a:pPr indent="-342900" lvl="0" marL="457200" rtl="0" algn="l">
              <a:spcBef>
                <a:spcPts val="0"/>
              </a:spcBef>
              <a:spcAft>
                <a:spcPts val="0"/>
              </a:spcAft>
              <a:buClr>
                <a:srgbClr val="000000"/>
              </a:buClr>
              <a:buSzPts val="1800"/>
              <a:buFont typeface="Andika"/>
              <a:buChar char="◦"/>
            </a:pPr>
            <a:r>
              <a:rPr lang="en" sz="1800">
                <a:solidFill>
                  <a:srgbClr val="000000"/>
                </a:solidFill>
                <a:latin typeface="Andika"/>
                <a:ea typeface="Andika"/>
                <a:cs typeface="Andika"/>
                <a:sym typeface="Andika"/>
              </a:rPr>
              <a:t>Videos</a:t>
            </a:r>
            <a:endParaRPr sz="1800">
              <a:solidFill>
                <a:srgbClr val="000000"/>
              </a:solidFill>
              <a:latin typeface="Andika"/>
              <a:ea typeface="Andika"/>
              <a:cs typeface="Andika"/>
              <a:sym typeface="Andika"/>
            </a:endParaRPr>
          </a:p>
          <a:p>
            <a:pPr indent="-342900" lvl="0" marL="457200" rtl="0" algn="l">
              <a:spcBef>
                <a:spcPts val="0"/>
              </a:spcBef>
              <a:spcAft>
                <a:spcPts val="0"/>
              </a:spcAft>
              <a:buClr>
                <a:srgbClr val="000000"/>
              </a:buClr>
              <a:buSzPts val="1800"/>
              <a:buFont typeface="Andika"/>
              <a:buChar char="◦"/>
            </a:pPr>
            <a:r>
              <a:rPr lang="en" sz="1800">
                <a:solidFill>
                  <a:srgbClr val="000000"/>
                </a:solidFill>
                <a:latin typeface="Andika"/>
                <a:ea typeface="Andika"/>
                <a:cs typeface="Andika"/>
                <a:sym typeface="Andika"/>
              </a:rPr>
              <a:t>Documents</a:t>
            </a:r>
            <a:endParaRPr sz="1800">
              <a:solidFill>
                <a:srgbClr val="000000"/>
              </a:solidFill>
              <a:latin typeface="Andika"/>
              <a:ea typeface="Andika"/>
              <a:cs typeface="Andika"/>
              <a:sym typeface="Andika"/>
            </a:endParaRPr>
          </a:p>
          <a:p>
            <a:pPr indent="-342900" lvl="0" marL="457200" rtl="0" algn="l">
              <a:spcBef>
                <a:spcPts val="0"/>
              </a:spcBef>
              <a:spcAft>
                <a:spcPts val="0"/>
              </a:spcAft>
              <a:buClr>
                <a:srgbClr val="000000"/>
              </a:buClr>
              <a:buSzPts val="1800"/>
              <a:buFont typeface="Andika"/>
              <a:buChar char="◦"/>
            </a:pPr>
            <a:r>
              <a:rPr lang="en" sz="1800">
                <a:solidFill>
                  <a:srgbClr val="000000"/>
                </a:solidFill>
                <a:latin typeface="Andika"/>
                <a:ea typeface="Andika"/>
                <a:cs typeface="Andika"/>
                <a:sym typeface="Andika"/>
              </a:rPr>
              <a:t>etc.</a:t>
            </a:r>
            <a:endParaRPr sz="1800">
              <a:solidFill>
                <a:srgbClr val="000000"/>
              </a:solidFill>
              <a:latin typeface="Andika"/>
              <a:ea typeface="Andika"/>
              <a:cs typeface="Andika"/>
              <a:sym typeface="Andika"/>
            </a:endParaRPr>
          </a:p>
        </p:txBody>
      </p:sp>
      <p:sp>
        <p:nvSpPr>
          <p:cNvPr id="249" name="Google Shape;249;p36"/>
          <p:cNvSpPr txBox="1"/>
          <p:nvPr>
            <p:ph idx="1" type="body"/>
          </p:nvPr>
        </p:nvSpPr>
        <p:spPr>
          <a:xfrm>
            <a:off x="3588400" y="4285007"/>
            <a:ext cx="2636400" cy="761100"/>
          </a:xfrm>
          <a:prstGeom prst="rect">
            <a:avLst/>
          </a:prstGeom>
        </p:spPr>
        <p:txBody>
          <a:bodyPr anchorCtr="0" anchor="ctr" bIns="0" lIns="0" spcFirstLastPara="1" rIns="0" wrap="square" tIns="0">
            <a:noAutofit/>
          </a:bodyPr>
          <a:lstStyle/>
          <a:p>
            <a:pPr indent="0" lvl="0" marL="0" rtl="0" algn="ctr">
              <a:spcBef>
                <a:spcPts val="600"/>
              </a:spcBef>
              <a:spcAft>
                <a:spcPts val="0"/>
              </a:spcAft>
              <a:buNone/>
            </a:pPr>
            <a:r>
              <a:rPr lang="en" sz="1400" u="sng">
                <a:solidFill>
                  <a:schemeClr val="hlink"/>
                </a:solidFill>
                <a:latin typeface="Andika"/>
                <a:ea typeface="Andika"/>
                <a:cs typeface="Andika"/>
                <a:sym typeface="Andika"/>
                <a:hlinkClick r:id="rId7"/>
              </a:rPr>
              <a:t>Example of elementary videos organized by grade.</a:t>
            </a:r>
            <a:endParaRPr sz="1400">
              <a:latin typeface="Andika"/>
              <a:ea typeface="Andika"/>
              <a:cs typeface="Andika"/>
              <a:sym typeface="Andika"/>
            </a:endParaRPr>
          </a:p>
          <a:p>
            <a:pPr indent="0" lvl="0" marL="0" rtl="0" algn="l">
              <a:spcBef>
                <a:spcPts val="600"/>
              </a:spcBef>
              <a:spcAft>
                <a:spcPts val="0"/>
              </a:spcAft>
              <a:buNone/>
            </a:pPr>
            <a:r>
              <a:t/>
            </a:r>
            <a:endParaRPr/>
          </a:p>
        </p:txBody>
      </p:sp>
      <p:pic>
        <p:nvPicPr>
          <p:cNvPr id="250" name="Google Shape;250;p36"/>
          <p:cNvPicPr preferRelativeResize="0"/>
          <p:nvPr/>
        </p:nvPicPr>
        <p:blipFill>
          <a:blip r:embed="rId8">
            <a:alphaModFix/>
          </a:blip>
          <a:stretch>
            <a:fillRect/>
          </a:stretch>
        </p:blipFill>
        <p:spPr>
          <a:xfrm>
            <a:off x="1299436" y="2966550"/>
            <a:ext cx="819924" cy="817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7"/>
          <p:cNvSpPr txBox="1"/>
          <p:nvPr>
            <p:ph type="title"/>
          </p:nvPr>
        </p:nvSpPr>
        <p:spPr>
          <a:xfrm>
            <a:off x="691475" y="1064875"/>
            <a:ext cx="2139000" cy="1837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Explore and discuss</a:t>
            </a:r>
            <a:endParaRPr/>
          </a:p>
        </p:txBody>
      </p:sp>
      <p:sp>
        <p:nvSpPr>
          <p:cNvPr id="256" name="Google Shape;256;p37"/>
          <p:cNvSpPr txBox="1"/>
          <p:nvPr>
            <p:ph idx="1" type="body"/>
          </p:nvPr>
        </p:nvSpPr>
        <p:spPr>
          <a:xfrm>
            <a:off x="3724875" y="281250"/>
            <a:ext cx="5299800" cy="42492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rPr lang="en" sz="1600">
                <a:solidFill>
                  <a:srgbClr val="000000"/>
                </a:solidFill>
                <a:latin typeface="Andika"/>
                <a:ea typeface="Andika"/>
                <a:cs typeface="Andika"/>
                <a:sym typeface="Andika"/>
              </a:rPr>
              <a:t>In breakout rooms, you have 10 minutes to discuss the following:</a:t>
            </a:r>
            <a:br>
              <a:rPr lang="en" sz="1600">
                <a:solidFill>
                  <a:srgbClr val="000000"/>
                </a:solidFill>
                <a:latin typeface="Andika"/>
                <a:ea typeface="Andika"/>
                <a:cs typeface="Andika"/>
                <a:sym typeface="Andika"/>
              </a:rPr>
            </a:br>
            <a:endParaRPr sz="1600">
              <a:solidFill>
                <a:srgbClr val="000000"/>
              </a:solidFill>
              <a:latin typeface="Andika"/>
              <a:ea typeface="Andika"/>
              <a:cs typeface="Andika"/>
              <a:sym typeface="Andika"/>
            </a:endParaRPr>
          </a:p>
          <a:p>
            <a:pPr indent="-330200" lvl="0" marL="457200" rtl="0" algn="l">
              <a:spcBef>
                <a:spcPts val="600"/>
              </a:spcBef>
              <a:spcAft>
                <a:spcPts val="0"/>
              </a:spcAft>
              <a:buClr>
                <a:srgbClr val="000000"/>
              </a:buClr>
              <a:buSzPts val="1600"/>
              <a:buFont typeface="Andika"/>
              <a:buAutoNum type="arabicPeriod"/>
            </a:pPr>
            <a:r>
              <a:rPr lang="en" sz="1600">
                <a:solidFill>
                  <a:srgbClr val="000000"/>
                </a:solidFill>
                <a:latin typeface="Andika"/>
                <a:ea typeface="Andika"/>
                <a:cs typeface="Andika"/>
                <a:sym typeface="Andika"/>
              </a:rPr>
              <a:t>Discuss how you could use the tools that were presented (Wakelet, Quizlet, Padlet).</a:t>
            </a:r>
            <a:br>
              <a:rPr lang="en" sz="1600">
                <a:solidFill>
                  <a:srgbClr val="000000"/>
                </a:solidFill>
                <a:latin typeface="Andika"/>
                <a:ea typeface="Andika"/>
                <a:cs typeface="Andika"/>
                <a:sym typeface="Andika"/>
              </a:rPr>
            </a:br>
            <a:endParaRPr sz="1600">
              <a:solidFill>
                <a:srgbClr val="000000"/>
              </a:solidFill>
              <a:latin typeface="Andika"/>
              <a:ea typeface="Andika"/>
              <a:cs typeface="Andika"/>
              <a:sym typeface="Andika"/>
            </a:endParaRPr>
          </a:p>
          <a:p>
            <a:pPr indent="-330200" lvl="0" marL="457200" rtl="0" algn="l">
              <a:spcBef>
                <a:spcPts val="0"/>
              </a:spcBef>
              <a:spcAft>
                <a:spcPts val="0"/>
              </a:spcAft>
              <a:buClr>
                <a:srgbClr val="000000"/>
              </a:buClr>
              <a:buSzPts val="1600"/>
              <a:buFont typeface="Andika"/>
              <a:buAutoNum type="arabicPeriod"/>
            </a:pPr>
            <a:r>
              <a:rPr lang="en" sz="1600">
                <a:solidFill>
                  <a:srgbClr val="000000"/>
                </a:solidFill>
                <a:latin typeface="Andika"/>
                <a:ea typeface="Andika"/>
                <a:cs typeface="Andika"/>
                <a:sym typeface="Andika"/>
              </a:rPr>
              <a:t>Share a tool that you use to organize your classroom content (if you are using one).</a:t>
            </a:r>
            <a:br>
              <a:rPr lang="en" sz="1600">
                <a:solidFill>
                  <a:srgbClr val="000000"/>
                </a:solidFill>
                <a:latin typeface="Andika"/>
                <a:ea typeface="Andika"/>
                <a:cs typeface="Andika"/>
                <a:sym typeface="Andika"/>
              </a:rPr>
            </a:br>
            <a:br>
              <a:rPr lang="en" sz="1600">
                <a:solidFill>
                  <a:srgbClr val="000000"/>
                </a:solidFill>
                <a:latin typeface="Andika"/>
                <a:ea typeface="Andika"/>
                <a:cs typeface="Andika"/>
                <a:sym typeface="Andika"/>
              </a:rPr>
            </a:br>
            <a:endParaRPr sz="1600">
              <a:solidFill>
                <a:srgbClr val="000000"/>
              </a:solidFill>
              <a:latin typeface="Andika"/>
              <a:ea typeface="Andika"/>
              <a:cs typeface="Andika"/>
              <a:sym typeface="Andika"/>
            </a:endParaRPr>
          </a:p>
          <a:p>
            <a:pPr indent="0" lvl="0" marL="0" rtl="0" algn="ctr">
              <a:spcBef>
                <a:spcPts val="600"/>
              </a:spcBef>
              <a:spcAft>
                <a:spcPts val="0"/>
              </a:spcAft>
              <a:buNone/>
            </a:pPr>
            <a:r>
              <a:rPr b="1" lang="en" sz="1800">
                <a:solidFill>
                  <a:srgbClr val="000000"/>
                </a:solidFill>
                <a:latin typeface="Andika"/>
                <a:ea typeface="Andika"/>
                <a:cs typeface="Andika"/>
                <a:sym typeface="Andika"/>
              </a:rPr>
              <a:t>When we come back from the breakout rooms, share one idea with the group.</a:t>
            </a:r>
            <a:endParaRPr sz="1600">
              <a:solidFill>
                <a:srgbClr val="000000"/>
              </a:solidFill>
              <a:latin typeface="Andika"/>
              <a:ea typeface="Andika"/>
              <a:cs typeface="Andika"/>
              <a:sym typeface="Andika"/>
            </a:endParaRPr>
          </a:p>
        </p:txBody>
      </p:sp>
      <p:sp>
        <p:nvSpPr>
          <p:cNvPr id="257" name="Google Shape;257;p37"/>
          <p:cNvSpPr txBox="1"/>
          <p:nvPr/>
        </p:nvSpPr>
        <p:spPr>
          <a:xfrm>
            <a:off x="276775" y="4703050"/>
            <a:ext cx="18405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latin typeface="Montserrat"/>
                <a:ea typeface="Montserrat"/>
                <a:cs typeface="Montserrat"/>
                <a:sym typeface="Montserrat"/>
                <a:hlinkClick r:id="rId3"/>
              </a:rPr>
              <a:t>Other Web Tools</a:t>
            </a:r>
            <a:endParaRPr b="1">
              <a:latin typeface="Montserrat"/>
              <a:ea typeface="Montserrat"/>
              <a:cs typeface="Montserrat"/>
              <a:sym typeface="Montserrat"/>
            </a:endParaRPr>
          </a:p>
        </p:txBody>
      </p:sp>
      <p:pic>
        <p:nvPicPr>
          <p:cNvPr id="258" name="Google Shape;258;p37"/>
          <p:cNvPicPr preferRelativeResize="0"/>
          <p:nvPr/>
        </p:nvPicPr>
        <p:blipFill>
          <a:blip r:embed="rId4">
            <a:alphaModFix/>
          </a:blip>
          <a:stretch>
            <a:fillRect/>
          </a:stretch>
        </p:blipFill>
        <p:spPr>
          <a:xfrm>
            <a:off x="1012474" y="3015850"/>
            <a:ext cx="1497000" cy="965100"/>
          </a:xfrm>
          <a:prstGeom prst="roundRect">
            <a:avLst>
              <a:gd fmla="val 16667" name="adj"/>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8"/>
          <p:cNvSpPr txBox="1"/>
          <p:nvPr>
            <p:ph type="ctrTitle"/>
          </p:nvPr>
        </p:nvSpPr>
        <p:spPr>
          <a:xfrm>
            <a:off x="2302050" y="1223200"/>
            <a:ext cx="4539900" cy="2697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Classroom Management </a:t>
            </a:r>
            <a:br>
              <a:rPr lang="en"/>
            </a:br>
            <a:r>
              <a:rPr lang="en"/>
              <a:t>and Routines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9"/>
          <p:cNvSpPr txBox="1"/>
          <p:nvPr>
            <p:ph type="title"/>
          </p:nvPr>
        </p:nvSpPr>
        <p:spPr>
          <a:xfrm>
            <a:off x="699000" y="911700"/>
            <a:ext cx="2020800" cy="3327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Routines</a:t>
            </a:r>
            <a:endParaRPr/>
          </a:p>
        </p:txBody>
      </p:sp>
      <p:sp>
        <p:nvSpPr>
          <p:cNvPr id="269" name="Google Shape;269;p39"/>
          <p:cNvSpPr txBox="1"/>
          <p:nvPr>
            <p:ph idx="1" type="body"/>
          </p:nvPr>
        </p:nvSpPr>
        <p:spPr>
          <a:xfrm>
            <a:off x="3808500" y="911700"/>
            <a:ext cx="4842600" cy="35481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rPr lang="en">
                <a:solidFill>
                  <a:srgbClr val="000000"/>
                </a:solidFill>
                <a:latin typeface="Andika"/>
                <a:ea typeface="Andika"/>
                <a:cs typeface="Andika"/>
                <a:sym typeface="Andika"/>
              </a:rPr>
              <a:t>Why use routines?</a:t>
            </a:r>
            <a:endParaRPr>
              <a:solidFill>
                <a:srgbClr val="000000"/>
              </a:solidFill>
              <a:latin typeface="Andika"/>
              <a:ea typeface="Andika"/>
              <a:cs typeface="Andika"/>
              <a:sym typeface="Andika"/>
            </a:endParaRPr>
          </a:p>
          <a:p>
            <a:pPr indent="0" lvl="0" marL="0" rtl="0" algn="l">
              <a:spcBef>
                <a:spcPts val="600"/>
              </a:spcBef>
              <a:spcAft>
                <a:spcPts val="0"/>
              </a:spcAft>
              <a:buClr>
                <a:schemeClr val="dk1"/>
              </a:buClr>
              <a:buSzPts val="1100"/>
              <a:buFont typeface="Arial"/>
              <a:buNone/>
            </a:pPr>
            <a:r>
              <a:rPr lang="en">
                <a:solidFill>
                  <a:srgbClr val="000000"/>
                </a:solidFill>
                <a:latin typeface="Andika"/>
                <a:ea typeface="Andika"/>
                <a:cs typeface="Andika"/>
                <a:sym typeface="Andika"/>
              </a:rPr>
              <a:t>Why procedures are important?</a:t>
            </a:r>
            <a:endParaRPr>
              <a:solidFill>
                <a:srgbClr val="000000"/>
              </a:solidFill>
              <a:latin typeface="Andika"/>
              <a:ea typeface="Andika"/>
              <a:cs typeface="Andika"/>
              <a:sym typeface="Andika"/>
            </a:endParaRPr>
          </a:p>
          <a:p>
            <a:pPr indent="0" lvl="0" marL="0" rtl="0" algn="l">
              <a:spcBef>
                <a:spcPts val="600"/>
              </a:spcBef>
              <a:spcAft>
                <a:spcPts val="0"/>
              </a:spcAft>
              <a:buClr>
                <a:schemeClr val="dk1"/>
              </a:buClr>
              <a:buSzPts val="1100"/>
              <a:buFont typeface="Arial"/>
              <a:buNone/>
            </a:pPr>
            <a:r>
              <a:t/>
            </a:r>
            <a:endParaRPr>
              <a:latin typeface="Andika"/>
              <a:ea typeface="Andika"/>
              <a:cs typeface="Andika"/>
              <a:sym typeface="Andika"/>
            </a:endParaRPr>
          </a:p>
          <a:p>
            <a:pPr indent="0" lvl="0" marL="0" rtl="0" algn="l">
              <a:spcBef>
                <a:spcPts val="600"/>
              </a:spcBef>
              <a:spcAft>
                <a:spcPts val="0"/>
              </a:spcAft>
              <a:buNone/>
            </a:pPr>
            <a:r>
              <a:t/>
            </a:r>
            <a:endParaRPr>
              <a:latin typeface="Andika"/>
              <a:ea typeface="Andika"/>
              <a:cs typeface="Andika"/>
              <a:sym typeface="Andik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0"/>
          <p:cNvSpPr txBox="1"/>
          <p:nvPr>
            <p:ph type="title"/>
          </p:nvPr>
        </p:nvSpPr>
        <p:spPr>
          <a:xfrm>
            <a:off x="699000" y="911700"/>
            <a:ext cx="2020800" cy="3327600"/>
          </a:xfrm>
          <a:prstGeom prst="rect">
            <a:avLst/>
          </a:prstGeom>
        </p:spPr>
        <p:txBody>
          <a:bodyPr anchorCtr="0" anchor="ctr" bIns="0" lIns="0" spcFirstLastPara="1" rIns="0" wrap="square" tIns="0">
            <a:noAutofit/>
          </a:bodyPr>
          <a:lstStyle/>
          <a:p>
            <a:pPr indent="0" lvl="0" marL="0" rtl="0" algn="ctr">
              <a:lnSpc>
                <a:spcPct val="115000"/>
              </a:lnSpc>
              <a:spcBef>
                <a:spcPts val="1800"/>
              </a:spcBef>
              <a:spcAft>
                <a:spcPts val="600"/>
              </a:spcAft>
              <a:buClr>
                <a:schemeClr val="dk1"/>
              </a:buClr>
              <a:buSzPts val="1100"/>
              <a:buFont typeface="Arial"/>
              <a:buNone/>
            </a:pPr>
            <a:r>
              <a:rPr lang="en">
                <a:solidFill>
                  <a:srgbClr val="FFFFFF"/>
                </a:solidFill>
                <a:latin typeface="Montserrat"/>
                <a:ea typeface="Montserrat"/>
                <a:cs typeface="Montserrat"/>
                <a:sym typeface="Montserrat"/>
              </a:rPr>
              <a:t>Why create a routine template to support your teaching?</a:t>
            </a:r>
            <a:endParaRPr b="0">
              <a:solidFill>
                <a:srgbClr val="FFFFFF"/>
              </a:solidFill>
            </a:endParaRPr>
          </a:p>
        </p:txBody>
      </p:sp>
      <p:sp>
        <p:nvSpPr>
          <p:cNvPr id="275" name="Google Shape;275;p40"/>
          <p:cNvSpPr txBox="1"/>
          <p:nvPr>
            <p:ph idx="1" type="body"/>
          </p:nvPr>
        </p:nvSpPr>
        <p:spPr>
          <a:xfrm>
            <a:off x="3544350" y="588825"/>
            <a:ext cx="5552700" cy="4411800"/>
          </a:xfrm>
          <a:prstGeom prst="rect">
            <a:avLst/>
          </a:prstGeom>
        </p:spPr>
        <p:txBody>
          <a:bodyPr anchorCtr="0" anchor="ctr" bIns="0" lIns="0" spcFirstLastPara="1" rIns="0" wrap="square" tIns="0">
            <a:noAutofit/>
          </a:bodyPr>
          <a:lstStyle/>
          <a:p>
            <a:pPr indent="-330200" lvl="0" marL="457200" rtl="0" algn="l">
              <a:lnSpc>
                <a:spcPct val="150000"/>
              </a:lnSpc>
              <a:spcBef>
                <a:spcPts val="600"/>
              </a:spcBef>
              <a:spcAft>
                <a:spcPts val="0"/>
              </a:spcAft>
              <a:buClr>
                <a:srgbClr val="000000"/>
              </a:buClr>
              <a:buSzPts val="1600"/>
              <a:buFont typeface="Andika"/>
              <a:buChar char="◦"/>
            </a:pPr>
            <a:r>
              <a:rPr lang="en" sz="1600">
                <a:solidFill>
                  <a:srgbClr val="000000"/>
                </a:solidFill>
                <a:latin typeface="Andika"/>
                <a:ea typeface="Andika"/>
                <a:cs typeface="Andika"/>
                <a:sym typeface="Andika"/>
              </a:rPr>
              <a:t>To be already prepared and a few plugins away from being ready to go when you enter a class or while students enter the classroom and get settled.</a:t>
            </a:r>
            <a:endParaRPr sz="1600">
              <a:solidFill>
                <a:srgbClr val="000000"/>
              </a:solidFill>
              <a:latin typeface="Andika"/>
              <a:ea typeface="Andika"/>
              <a:cs typeface="Andika"/>
              <a:sym typeface="Andika"/>
            </a:endParaRPr>
          </a:p>
          <a:p>
            <a:pPr indent="-330200" lvl="0" marL="457200" rtl="0" algn="l">
              <a:lnSpc>
                <a:spcPct val="150000"/>
              </a:lnSpc>
              <a:spcBef>
                <a:spcPts val="0"/>
              </a:spcBef>
              <a:spcAft>
                <a:spcPts val="0"/>
              </a:spcAft>
              <a:buClr>
                <a:srgbClr val="000000"/>
              </a:buClr>
              <a:buSzPts val="1600"/>
              <a:buFont typeface="Andika"/>
              <a:buChar char="◦"/>
            </a:pPr>
            <a:r>
              <a:rPr lang="en" sz="1600">
                <a:solidFill>
                  <a:srgbClr val="000000"/>
                </a:solidFill>
                <a:latin typeface="Andika"/>
                <a:ea typeface="Andika"/>
                <a:cs typeface="Andika"/>
                <a:sym typeface="Andika"/>
              </a:rPr>
              <a:t>To organize everything in one place.</a:t>
            </a:r>
            <a:endParaRPr sz="1600">
              <a:solidFill>
                <a:srgbClr val="000000"/>
              </a:solidFill>
              <a:latin typeface="Andika"/>
              <a:ea typeface="Andika"/>
              <a:cs typeface="Andika"/>
              <a:sym typeface="Andika"/>
            </a:endParaRPr>
          </a:p>
          <a:p>
            <a:pPr indent="-330200" lvl="0" marL="457200" rtl="0" algn="l">
              <a:lnSpc>
                <a:spcPct val="150000"/>
              </a:lnSpc>
              <a:spcBef>
                <a:spcPts val="0"/>
              </a:spcBef>
              <a:spcAft>
                <a:spcPts val="0"/>
              </a:spcAft>
              <a:buClr>
                <a:srgbClr val="000000"/>
              </a:buClr>
              <a:buSzPts val="1600"/>
              <a:buFont typeface="Andika"/>
              <a:buChar char="◦"/>
            </a:pPr>
            <a:r>
              <a:rPr lang="en" sz="1600">
                <a:solidFill>
                  <a:srgbClr val="000000"/>
                </a:solidFill>
                <a:latin typeface="Andika"/>
                <a:ea typeface="Andika"/>
                <a:cs typeface="Andika"/>
                <a:sym typeface="Andika"/>
              </a:rPr>
              <a:t>To create a routine which helps with classroom management.</a:t>
            </a:r>
            <a:endParaRPr sz="1600">
              <a:solidFill>
                <a:srgbClr val="000000"/>
              </a:solidFill>
              <a:latin typeface="Andika"/>
              <a:ea typeface="Andika"/>
              <a:cs typeface="Andika"/>
              <a:sym typeface="Andika"/>
            </a:endParaRPr>
          </a:p>
          <a:p>
            <a:pPr indent="-330200" lvl="0" marL="457200" rtl="0" algn="l">
              <a:lnSpc>
                <a:spcPct val="150000"/>
              </a:lnSpc>
              <a:spcBef>
                <a:spcPts val="0"/>
              </a:spcBef>
              <a:spcAft>
                <a:spcPts val="0"/>
              </a:spcAft>
              <a:buClr>
                <a:srgbClr val="000000"/>
              </a:buClr>
              <a:buSzPts val="1600"/>
              <a:buFont typeface="Andika"/>
              <a:buChar char="◦"/>
            </a:pPr>
            <a:r>
              <a:rPr lang="en" sz="1600">
                <a:solidFill>
                  <a:srgbClr val="000000"/>
                </a:solidFill>
                <a:latin typeface="Andika"/>
                <a:ea typeface="Andika"/>
                <a:cs typeface="Andika"/>
                <a:sym typeface="Andika"/>
              </a:rPr>
              <a:t>To avoid wasting time in class when setting up for your lesson. </a:t>
            </a:r>
            <a:endParaRPr sz="1600">
              <a:solidFill>
                <a:srgbClr val="000000"/>
              </a:solidFill>
              <a:latin typeface="Andika"/>
              <a:ea typeface="Andika"/>
              <a:cs typeface="Andika"/>
              <a:sym typeface="Andika"/>
            </a:endParaRPr>
          </a:p>
          <a:p>
            <a:pPr indent="-330200" lvl="0" marL="457200" rtl="0" algn="l">
              <a:lnSpc>
                <a:spcPct val="150000"/>
              </a:lnSpc>
              <a:spcBef>
                <a:spcPts val="0"/>
              </a:spcBef>
              <a:spcAft>
                <a:spcPts val="0"/>
              </a:spcAft>
              <a:buClr>
                <a:srgbClr val="000000"/>
              </a:buClr>
              <a:buSzPts val="1600"/>
              <a:buFont typeface="Andika"/>
              <a:buChar char="◦"/>
            </a:pPr>
            <a:r>
              <a:rPr lang="en" sz="1600">
                <a:solidFill>
                  <a:srgbClr val="000000"/>
                </a:solidFill>
                <a:latin typeface="Andika"/>
                <a:ea typeface="Andika"/>
                <a:cs typeface="Andika"/>
                <a:sym typeface="Andika"/>
              </a:rPr>
              <a:t>To keep traces and reuse in other moments.</a:t>
            </a:r>
            <a:endParaRPr sz="1600">
              <a:solidFill>
                <a:srgbClr val="000000"/>
              </a:solidFill>
              <a:latin typeface="Andika"/>
              <a:ea typeface="Andika"/>
              <a:cs typeface="Andika"/>
              <a:sym typeface="Andika"/>
            </a:endParaRPr>
          </a:p>
          <a:p>
            <a:pPr indent="0" lvl="0" marL="457200" rtl="0" algn="l">
              <a:spcBef>
                <a:spcPts val="600"/>
              </a:spcBef>
              <a:spcAft>
                <a:spcPts val="0"/>
              </a:spcAft>
              <a:buNone/>
            </a:pPr>
            <a:r>
              <a:t/>
            </a:r>
            <a:endParaRPr sz="1600">
              <a:solidFill>
                <a:srgbClr val="000000"/>
              </a:solidFill>
              <a:latin typeface="Andika"/>
              <a:ea typeface="Andika"/>
              <a:cs typeface="Andika"/>
              <a:sym typeface="Andik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1"/>
          <p:cNvSpPr txBox="1"/>
          <p:nvPr>
            <p:ph type="title"/>
          </p:nvPr>
        </p:nvSpPr>
        <p:spPr>
          <a:xfrm>
            <a:off x="501163" y="1511275"/>
            <a:ext cx="2407500" cy="57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Routines</a:t>
            </a:r>
            <a:endParaRPr/>
          </a:p>
        </p:txBody>
      </p:sp>
      <p:sp>
        <p:nvSpPr>
          <p:cNvPr id="281" name="Google Shape;281;p41"/>
          <p:cNvSpPr txBox="1"/>
          <p:nvPr>
            <p:ph idx="1" type="body"/>
          </p:nvPr>
        </p:nvSpPr>
        <p:spPr>
          <a:xfrm>
            <a:off x="3668050" y="459900"/>
            <a:ext cx="2583900" cy="3540600"/>
          </a:xfrm>
          <a:prstGeom prst="rect">
            <a:avLst/>
          </a:prstGeom>
        </p:spPr>
        <p:txBody>
          <a:bodyPr anchorCtr="0" anchor="ctr" bIns="0" lIns="0" spcFirstLastPara="1" rIns="0" wrap="square" tIns="0">
            <a:noAutofit/>
          </a:bodyPr>
          <a:lstStyle/>
          <a:p>
            <a:pPr indent="-317500" lvl="0" marL="457200" rtl="0" algn="l">
              <a:spcBef>
                <a:spcPts val="60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Greetings (speak or songs)</a:t>
            </a:r>
            <a:endParaRPr sz="1400">
              <a:solidFill>
                <a:srgbClr val="000000"/>
              </a:solidFill>
              <a:latin typeface="ABeeZee"/>
              <a:ea typeface="ABeeZee"/>
              <a:cs typeface="ABeeZee"/>
              <a:sym typeface="ABeeZee"/>
            </a:endParaRPr>
          </a:p>
          <a:p>
            <a:pPr indent="-317500" lvl="0" marL="457200" rtl="0" algn="l">
              <a:spcBef>
                <a:spcPts val="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Date </a:t>
            </a:r>
            <a:endParaRPr sz="1400">
              <a:solidFill>
                <a:srgbClr val="000000"/>
              </a:solidFill>
              <a:latin typeface="ABeeZee"/>
              <a:ea typeface="ABeeZee"/>
              <a:cs typeface="ABeeZee"/>
              <a:sym typeface="ABeeZee"/>
            </a:endParaRPr>
          </a:p>
          <a:p>
            <a:pPr indent="-317500" lvl="0" marL="457200" rtl="0" algn="l">
              <a:spcBef>
                <a:spcPts val="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Weather</a:t>
            </a:r>
            <a:endParaRPr sz="1400">
              <a:solidFill>
                <a:srgbClr val="000000"/>
              </a:solidFill>
              <a:latin typeface="ABeeZee"/>
              <a:ea typeface="ABeeZee"/>
              <a:cs typeface="ABeeZee"/>
              <a:sym typeface="ABeeZee"/>
            </a:endParaRPr>
          </a:p>
          <a:p>
            <a:pPr indent="-317500" lvl="0" marL="457200" rtl="0" algn="l">
              <a:spcBef>
                <a:spcPts val="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Attendance</a:t>
            </a:r>
            <a:endParaRPr sz="1400">
              <a:solidFill>
                <a:srgbClr val="000000"/>
              </a:solidFill>
              <a:latin typeface="ABeeZee"/>
              <a:ea typeface="ABeeZee"/>
              <a:cs typeface="ABeeZee"/>
              <a:sym typeface="ABeeZee"/>
            </a:endParaRPr>
          </a:p>
          <a:p>
            <a:pPr indent="-317500" lvl="0" marL="457200" rtl="0" algn="l">
              <a:spcBef>
                <a:spcPts val="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How are you?</a:t>
            </a:r>
            <a:endParaRPr sz="1400">
              <a:solidFill>
                <a:srgbClr val="000000"/>
              </a:solidFill>
              <a:latin typeface="ABeeZee"/>
              <a:ea typeface="ABeeZee"/>
              <a:cs typeface="ABeeZee"/>
              <a:sym typeface="ABeeZee"/>
            </a:endParaRPr>
          </a:p>
          <a:p>
            <a:pPr indent="-317500" lvl="0" marL="457200" rtl="0" algn="l">
              <a:spcBef>
                <a:spcPts val="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Anything special? Birthday - Celebration of the day</a:t>
            </a:r>
            <a:endParaRPr sz="1400">
              <a:solidFill>
                <a:srgbClr val="000000"/>
              </a:solidFill>
              <a:latin typeface="ABeeZee"/>
              <a:ea typeface="ABeeZee"/>
              <a:cs typeface="ABeeZee"/>
              <a:sym typeface="ABeeZee"/>
            </a:endParaRPr>
          </a:p>
          <a:p>
            <a:pPr indent="-317500" lvl="0" marL="457200" rtl="0" algn="l">
              <a:spcBef>
                <a:spcPts val="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Class rules or expectations</a:t>
            </a:r>
            <a:endParaRPr sz="1400">
              <a:solidFill>
                <a:srgbClr val="000000"/>
              </a:solidFill>
              <a:latin typeface="ABeeZee"/>
              <a:ea typeface="ABeeZee"/>
              <a:cs typeface="ABeeZee"/>
              <a:sym typeface="ABeeZee"/>
            </a:endParaRPr>
          </a:p>
          <a:p>
            <a:pPr indent="-317500" lvl="0" marL="457200" rtl="0" algn="l">
              <a:spcBef>
                <a:spcPts val="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Entry and Exit tickets</a:t>
            </a:r>
            <a:endParaRPr sz="1400">
              <a:solidFill>
                <a:srgbClr val="000000"/>
              </a:solidFill>
              <a:latin typeface="ABeeZee"/>
              <a:ea typeface="ABeeZee"/>
              <a:cs typeface="ABeeZee"/>
              <a:sym typeface="ABeeZee"/>
            </a:endParaRPr>
          </a:p>
          <a:p>
            <a:pPr indent="0" lvl="0" marL="0" rtl="0" algn="l">
              <a:spcBef>
                <a:spcPts val="600"/>
              </a:spcBef>
              <a:spcAft>
                <a:spcPts val="0"/>
              </a:spcAft>
              <a:buNone/>
            </a:pPr>
            <a:r>
              <a:t/>
            </a:r>
            <a:endParaRPr sz="1400"/>
          </a:p>
        </p:txBody>
      </p:sp>
      <p:sp>
        <p:nvSpPr>
          <p:cNvPr id="282" name="Google Shape;282;p41"/>
          <p:cNvSpPr txBox="1"/>
          <p:nvPr>
            <p:ph idx="2" type="body"/>
          </p:nvPr>
        </p:nvSpPr>
        <p:spPr>
          <a:xfrm>
            <a:off x="6209950" y="624325"/>
            <a:ext cx="2583900" cy="3540600"/>
          </a:xfrm>
          <a:prstGeom prst="rect">
            <a:avLst/>
          </a:prstGeom>
        </p:spPr>
        <p:txBody>
          <a:bodyPr anchorCtr="0" anchor="ctr" bIns="0" lIns="0" spcFirstLastPara="1" rIns="0" wrap="square" tIns="0">
            <a:noAutofit/>
          </a:bodyPr>
          <a:lstStyle/>
          <a:p>
            <a:pPr indent="-317500" lvl="0" marL="457200" rtl="0" algn="l">
              <a:spcBef>
                <a:spcPts val="600"/>
              </a:spcBef>
              <a:spcAft>
                <a:spcPts val="0"/>
              </a:spcAft>
              <a:buClr>
                <a:schemeClr val="dk1"/>
              </a:buClr>
              <a:buSzPts val="1400"/>
              <a:buFont typeface="ABeeZee"/>
              <a:buChar char="◦"/>
            </a:pPr>
            <a:r>
              <a:rPr lang="en" sz="1400">
                <a:solidFill>
                  <a:schemeClr val="dk1"/>
                </a:solidFill>
                <a:latin typeface="ABeeZee"/>
                <a:ea typeface="ABeeZee"/>
                <a:cs typeface="ABeeZee"/>
                <a:sym typeface="ABeeZee"/>
              </a:rPr>
              <a:t>Review or recap of last class - Vocab</a:t>
            </a:r>
            <a:endParaRPr sz="1400">
              <a:solidFill>
                <a:schemeClr val="dk1"/>
              </a:solidFill>
              <a:latin typeface="ABeeZee"/>
              <a:ea typeface="ABeeZee"/>
              <a:cs typeface="ABeeZee"/>
              <a:sym typeface="ABeeZee"/>
            </a:endParaRPr>
          </a:p>
          <a:p>
            <a:pPr indent="-317500" lvl="0" marL="457200" rtl="0" algn="l">
              <a:spcBef>
                <a:spcPts val="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Strategies</a:t>
            </a:r>
            <a:endParaRPr sz="1400">
              <a:solidFill>
                <a:srgbClr val="000000"/>
              </a:solidFill>
              <a:latin typeface="ABeeZee"/>
              <a:ea typeface="ABeeZee"/>
              <a:cs typeface="ABeeZee"/>
              <a:sym typeface="ABeeZee"/>
            </a:endParaRPr>
          </a:p>
          <a:p>
            <a:pPr indent="-317500" lvl="0" marL="457200" rtl="0" algn="l">
              <a:spcBef>
                <a:spcPts val="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Today’s menu</a:t>
            </a:r>
            <a:endParaRPr sz="1400">
              <a:solidFill>
                <a:srgbClr val="000000"/>
              </a:solidFill>
              <a:latin typeface="ABeeZee"/>
              <a:ea typeface="ABeeZee"/>
              <a:cs typeface="ABeeZee"/>
              <a:sym typeface="ABeeZee"/>
            </a:endParaRPr>
          </a:p>
          <a:p>
            <a:pPr indent="-317500" lvl="0" marL="457200" rtl="0" algn="l">
              <a:spcBef>
                <a:spcPts val="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Materials</a:t>
            </a:r>
            <a:endParaRPr sz="1400">
              <a:solidFill>
                <a:srgbClr val="000000"/>
              </a:solidFill>
              <a:latin typeface="ABeeZee"/>
              <a:ea typeface="ABeeZee"/>
              <a:cs typeface="ABeeZee"/>
              <a:sym typeface="ABeeZee"/>
            </a:endParaRPr>
          </a:p>
          <a:p>
            <a:pPr indent="-317500" lvl="0" marL="457200" rtl="0" algn="l">
              <a:spcBef>
                <a:spcPts val="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Transitions</a:t>
            </a:r>
            <a:endParaRPr sz="1400">
              <a:solidFill>
                <a:srgbClr val="000000"/>
              </a:solidFill>
              <a:latin typeface="ABeeZee"/>
              <a:ea typeface="ABeeZee"/>
              <a:cs typeface="ABeeZee"/>
              <a:sym typeface="ABeeZee"/>
            </a:endParaRPr>
          </a:p>
          <a:p>
            <a:pPr indent="-317500" lvl="0" marL="457200" rtl="0" algn="l">
              <a:spcBef>
                <a:spcPts val="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Brain breaks</a:t>
            </a:r>
            <a:endParaRPr sz="1400">
              <a:solidFill>
                <a:srgbClr val="000000"/>
              </a:solidFill>
              <a:latin typeface="ABeeZee"/>
              <a:ea typeface="ABeeZee"/>
              <a:cs typeface="ABeeZee"/>
              <a:sym typeface="ABeeZee"/>
            </a:endParaRPr>
          </a:p>
          <a:p>
            <a:pPr indent="-317500" lvl="0" marL="457200" rtl="0" algn="l">
              <a:spcBef>
                <a:spcPts val="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Wrap up</a:t>
            </a:r>
            <a:endParaRPr sz="1400">
              <a:solidFill>
                <a:srgbClr val="000000"/>
              </a:solidFill>
              <a:latin typeface="ABeeZee"/>
              <a:ea typeface="ABeeZee"/>
              <a:cs typeface="ABeeZee"/>
              <a:sym typeface="ABeeZee"/>
            </a:endParaRPr>
          </a:p>
          <a:p>
            <a:pPr indent="-317500" lvl="0" marL="457200" rtl="0" algn="l">
              <a:spcBef>
                <a:spcPts val="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Plan B or Time fillers</a:t>
            </a:r>
            <a:endParaRPr sz="1400">
              <a:solidFill>
                <a:srgbClr val="000000"/>
              </a:solidFill>
              <a:latin typeface="ABeeZee"/>
              <a:ea typeface="ABeeZee"/>
              <a:cs typeface="ABeeZee"/>
              <a:sym typeface="ABeeZee"/>
            </a:endParaRPr>
          </a:p>
          <a:p>
            <a:pPr indent="-317500" lvl="0" marL="457200" rtl="0" algn="l">
              <a:spcBef>
                <a:spcPts val="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Current events</a:t>
            </a:r>
            <a:endParaRPr sz="1400">
              <a:solidFill>
                <a:srgbClr val="000000"/>
              </a:solidFill>
              <a:latin typeface="ABeeZee"/>
              <a:ea typeface="ABeeZee"/>
              <a:cs typeface="ABeeZee"/>
              <a:sym typeface="ABeeZee"/>
            </a:endParaRPr>
          </a:p>
          <a:p>
            <a:pPr indent="-317500" lvl="0" marL="457200" rtl="0" algn="l">
              <a:spcBef>
                <a:spcPts val="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Discussions</a:t>
            </a:r>
            <a:endParaRPr sz="1400">
              <a:solidFill>
                <a:srgbClr val="000000"/>
              </a:solidFill>
              <a:latin typeface="ABeeZee"/>
              <a:ea typeface="ABeeZee"/>
              <a:cs typeface="ABeeZee"/>
              <a:sym typeface="ABeeZee"/>
            </a:endParaRPr>
          </a:p>
          <a:p>
            <a:pPr indent="-317500" lvl="0" marL="457200" rtl="0" algn="l">
              <a:spcBef>
                <a:spcPts val="0"/>
              </a:spcBef>
              <a:spcAft>
                <a:spcPts val="0"/>
              </a:spcAft>
              <a:buClr>
                <a:srgbClr val="000000"/>
              </a:buClr>
              <a:buSzPts val="1400"/>
              <a:buFont typeface="ABeeZee"/>
              <a:buChar char="◦"/>
            </a:pPr>
            <a:r>
              <a:rPr lang="en" sz="1400">
                <a:solidFill>
                  <a:srgbClr val="000000"/>
                </a:solidFill>
                <a:latin typeface="ABeeZee"/>
                <a:ea typeface="ABeeZee"/>
                <a:cs typeface="ABeeZee"/>
                <a:sym typeface="ABeeZee"/>
              </a:rPr>
              <a:t>Online tools we will use today</a:t>
            </a:r>
            <a:endParaRPr sz="1400">
              <a:solidFill>
                <a:srgbClr val="000000"/>
              </a:solidFill>
              <a:latin typeface="ABeeZee"/>
              <a:ea typeface="ABeeZee"/>
              <a:cs typeface="ABeeZee"/>
              <a:sym typeface="ABeeZee"/>
            </a:endParaRPr>
          </a:p>
          <a:p>
            <a:pPr indent="0" lvl="0" marL="0" rtl="0" algn="l">
              <a:spcBef>
                <a:spcPts val="600"/>
              </a:spcBef>
              <a:spcAft>
                <a:spcPts val="0"/>
              </a:spcAft>
              <a:buNone/>
            </a:pPr>
            <a:r>
              <a:t/>
            </a:r>
            <a:endParaRPr>
              <a:latin typeface="ABeeZee"/>
              <a:ea typeface="ABeeZee"/>
              <a:cs typeface="ABeeZee"/>
              <a:sym typeface="ABeeZee"/>
            </a:endParaRPr>
          </a:p>
        </p:txBody>
      </p:sp>
      <p:pic>
        <p:nvPicPr>
          <p:cNvPr id="283" name="Google Shape;283;p41"/>
          <p:cNvPicPr preferRelativeResize="0"/>
          <p:nvPr/>
        </p:nvPicPr>
        <p:blipFill>
          <a:blip r:embed="rId3">
            <a:alphaModFix/>
          </a:blip>
          <a:stretch>
            <a:fillRect/>
          </a:stretch>
        </p:blipFill>
        <p:spPr>
          <a:xfrm>
            <a:off x="6669210" y="3801725"/>
            <a:ext cx="761538" cy="761538"/>
          </a:xfrm>
          <a:prstGeom prst="rect">
            <a:avLst/>
          </a:prstGeom>
          <a:noFill/>
          <a:ln>
            <a:noFill/>
          </a:ln>
        </p:spPr>
      </p:pic>
      <p:sp>
        <p:nvSpPr>
          <p:cNvPr id="284" name="Google Shape;284;p41"/>
          <p:cNvSpPr txBox="1"/>
          <p:nvPr/>
        </p:nvSpPr>
        <p:spPr>
          <a:xfrm>
            <a:off x="6493463" y="4523400"/>
            <a:ext cx="11130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u="sng">
                <a:solidFill>
                  <a:schemeClr val="hlink"/>
                </a:solidFill>
                <a:latin typeface="ABeeZee"/>
                <a:ea typeface="ABeeZee"/>
                <a:cs typeface="ABeeZee"/>
                <a:sym typeface="ABeeZee"/>
                <a:hlinkClick r:id="rId4"/>
              </a:rPr>
              <a:t>Secondary </a:t>
            </a:r>
            <a:r>
              <a:rPr lang="en" sz="1000" u="sng">
                <a:solidFill>
                  <a:schemeClr val="hlink"/>
                </a:solidFill>
                <a:latin typeface="ABeeZee"/>
                <a:ea typeface="ABeeZee"/>
                <a:cs typeface="ABeeZee"/>
                <a:sym typeface="ABeeZee"/>
                <a:hlinkClick r:id="rId5"/>
              </a:rPr>
              <a:t>Model</a:t>
            </a:r>
            <a:endParaRPr sz="1000">
              <a:latin typeface="ABeeZee"/>
              <a:ea typeface="ABeeZee"/>
              <a:cs typeface="ABeeZee"/>
              <a:sym typeface="ABeeZee"/>
            </a:endParaRPr>
          </a:p>
        </p:txBody>
      </p:sp>
      <p:pic>
        <p:nvPicPr>
          <p:cNvPr id="285" name="Google Shape;285;p41"/>
          <p:cNvPicPr preferRelativeResize="0"/>
          <p:nvPr/>
        </p:nvPicPr>
        <p:blipFill>
          <a:blip r:embed="rId6">
            <a:alphaModFix/>
          </a:blip>
          <a:stretch>
            <a:fillRect/>
          </a:stretch>
        </p:blipFill>
        <p:spPr>
          <a:xfrm>
            <a:off x="7536562" y="3761875"/>
            <a:ext cx="761525" cy="761503"/>
          </a:xfrm>
          <a:prstGeom prst="rect">
            <a:avLst/>
          </a:prstGeom>
          <a:noFill/>
          <a:ln>
            <a:noFill/>
          </a:ln>
        </p:spPr>
      </p:pic>
      <p:pic>
        <p:nvPicPr>
          <p:cNvPr id="286" name="Google Shape;286;p41"/>
          <p:cNvPicPr preferRelativeResize="0"/>
          <p:nvPr/>
        </p:nvPicPr>
        <p:blipFill>
          <a:blip r:embed="rId3">
            <a:alphaModFix/>
          </a:blip>
          <a:stretch>
            <a:fillRect/>
          </a:stretch>
        </p:blipFill>
        <p:spPr>
          <a:xfrm>
            <a:off x="4191250" y="3761863"/>
            <a:ext cx="761525" cy="761525"/>
          </a:xfrm>
          <a:prstGeom prst="rect">
            <a:avLst/>
          </a:prstGeom>
          <a:noFill/>
          <a:ln>
            <a:noFill/>
          </a:ln>
        </p:spPr>
      </p:pic>
      <p:sp>
        <p:nvSpPr>
          <p:cNvPr id="287" name="Google Shape;287;p41"/>
          <p:cNvSpPr txBox="1"/>
          <p:nvPr/>
        </p:nvSpPr>
        <p:spPr>
          <a:xfrm>
            <a:off x="4015500" y="4523400"/>
            <a:ext cx="11130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u="sng">
                <a:solidFill>
                  <a:schemeClr val="hlink"/>
                </a:solidFill>
                <a:latin typeface="ABeeZee"/>
                <a:ea typeface="ABeeZee"/>
                <a:cs typeface="ABeeZee"/>
                <a:sym typeface="ABeeZee"/>
                <a:hlinkClick r:id="rId7"/>
              </a:rPr>
              <a:t>Elementary </a:t>
            </a:r>
            <a:r>
              <a:rPr lang="en" sz="1000" u="sng">
                <a:solidFill>
                  <a:schemeClr val="hlink"/>
                </a:solidFill>
                <a:latin typeface="ABeeZee"/>
                <a:ea typeface="ABeeZee"/>
                <a:cs typeface="ABeeZee"/>
                <a:sym typeface="ABeeZee"/>
                <a:hlinkClick r:id="rId8"/>
              </a:rPr>
              <a:t>Model</a:t>
            </a:r>
            <a:endParaRPr sz="1000">
              <a:latin typeface="ABeeZee"/>
              <a:ea typeface="ABeeZee"/>
              <a:cs typeface="ABeeZee"/>
              <a:sym typeface="ABeeZee"/>
            </a:endParaRPr>
          </a:p>
        </p:txBody>
      </p:sp>
      <p:pic>
        <p:nvPicPr>
          <p:cNvPr id="288" name="Google Shape;288;p41"/>
          <p:cNvPicPr preferRelativeResize="0"/>
          <p:nvPr/>
        </p:nvPicPr>
        <p:blipFill>
          <a:blip r:embed="rId6">
            <a:alphaModFix/>
          </a:blip>
          <a:stretch>
            <a:fillRect/>
          </a:stretch>
        </p:blipFill>
        <p:spPr>
          <a:xfrm>
            <a:off x="5135275" y="3761875"/>
            <a:ext cx="761525" cy="761503"/>
          </a:xfrm>
          <a:prstGeom prst="rect">
            <a:avLst/>
          </a:prstGeom>
          <a:noFill/>
          <a:ln>
            <a:noFill/>
          </a:ln>
        </p:spPr>
      </p:pic>
      <p:sp>
        <p:nvSpPr>
          <p:cNvPr id="289" name="Google Shape;289;p41"/>
          <p:cNvSpPr txBox="1"/>
          <p:nvPr/>
        </p:nvSpPr>
        <p:spPr>
          <a:xfrm>
            <a:off x="4959538" y="4523400"/>
            <a:ext cx="11130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u="sng">
                <a:solidFill>
                  <a:schemeClr val="hlink"/>
                </a:solidFill>
                <a:latin typeface="ABeeZee"/>
                <a:ea typeface="ABeeZee"/>
                <a:cs typeface="ABeeZee"/>
                <a:sym typeface="ABeeZee"/>
                <a:hlinkClick r:id="rId9"/>
              </a:rPr>
              <a:t>Elementary Model</a:t>
            </a:r>
            <a:endParaRPr sz="1000">
              <a:latin typeface="ABeeZee"/>
              <a:ea typeface="ABeeZee"/>
              <a:cs typeface="ABeeZee"/>
              <a:sym typeface="ABeeZee"/>
            </a:endParaRPr>
          </a:p>
        </p:txBody>
      </p:sp>
      <p:sp>
        <p:nvSpPr>
          <p:cNvPr id="290" name="Google Shape;290;p41"/>
          <p:cNvSpPr txBox="1"/>
          <p:nvPr/>
        </p:nvSpPr>
        <p:spPr>
          <a:xfrm>
            <a:off x="7360813" y="4487700"/>
            <a:ext cx="1113000" cy="39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u="sng">
                <a:solidFill>
                  <a:schemeClr val="hlink"/>
                </a:solidFill>
                <a:latin typeface="ABeeZee"/>
                <a:ea typeface="ABeeZee"/>
                <a:cs typeface="ABeeZee"/>
                <a:sym typeface="ABeeZee"/>
                <a:hlinkClick r:id="rId10"/>
              </a:rPr>
              <a:t>Secondary Model</a:t>
            </a:r>
            <a:endParaRPr sz="1000">
              <a:latin typeface="ABeeZee"/>
              <a:ea typeface="ABeeZee"/>
              <a:cs typeface="ABeeZee"/>
              <a:sym typeface="ABeeZe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572700" y="911700"/>
            <a:ext cx="2302200" cy="3327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400"/>
              <a:t>Context and Intentions of the Development Group</a:t>
            </a:r>
            <a:endParaRPr sz="2400"/>
          </a:p>
        </p:txBody>
      </p:sp>
      <p:sp>
        <p:nvSpPr>
          <p:cNvPr id="87" name="Google Shape;87;p15"/>
          <p:cNvSpPr txBox="1"/>
          <p:nvPr>
            <p:ph idx="1" type="body"/>
          </p:nvPr>
        </p:nvSpPr>
        <p:spPr>
          <a:xfrm>
            <a:off x="3768675" y="567100"/>
            <a:ext cx="4842600" cy="2747100"/>
          </a:xfrm>
          <a:prstGeom prst="rect">
            <a:avLst/>
          </a:prstGeom>
        </p:spPr>
        <p:txBody>
          <a:bodyPr anchorCtr="0" anchor="ctr" bIns="0" lIns="0" spcFirstLastPara="1" rIns="0" wrap="square" tIns="0">
            <a:noAutofit/>
          </a:bodyPr>
          <a:lstStyle/>
          <a:p>
            <a:pPr indent="-342900" lvl="0" marL="457200" rtl="0" algn="l">
              <a:spcBef>
                <a:spcPts val="600"/>
              </a:spcBef>
              <a:spcAft>
                <a:spcPts val="0"/>
              </a:spcAft>
              <a:buClr>
                <a:srgbClr val="000000"/>
              </a:buClr>
              <a:buSzPts val="1800"/>
              <a:buFont typeface="ABeeZee"/>
              <a:buAutoNum type="arabicPeriod"/>
            </a:pPr>
            <a:r>
              <a:rPr lang="en" sz="1800">
                <a:solidFill>
                  <a:srgbClr val="000000"/>
                </a:solidFill>
                <a:latin typeface="ABeeZee"/>
                <a:ea typeface="ABeeZee"/>
                <a:cs typeface="ABeeZee"/>
                <a:sym typeface="ABeeZee"/>
              </a:rPr>
              <a:t>Be organized and ready to teach</a:t>
            </a:r>
            <a:br>
              <a:rPr lang="en" sz="1800">
                <a:solidFill>
                  <a:srgbClr val="000000"/>
                </a:solidFill>
                <a:latin typeface="ABeeZee"/>
                <a:ea typeface="ABeeZee"/>
                <a:cs typeface="ABeeZee"/>
                <a:sym typeface="ABeeZee"/>
              </a:rPr>
            </a:br>
            <a:endParaRPr sz="1800">
              <a:solidFill>
                <a:srgbClr val="000000"/>
              </a:solidFill>
              <a:latin typeface="ABeeZee"/>
              <a:ea typeface="ABeeZee"/>
              <a:cs typeface="ABeeZee"/>
              <a:sym typeface="ABeeZee"/>
            </a:endParaRPr>
          </a:p>
          <a:p>
            <a:pPr indent="-342900" lvl="0" marL="457200" rtl="0" algn="l">
              <a:spcBef>
                <a:spcPts val="0"/>
              </a:spcBef>
              <a:spcAft>
                <a:spcPts val="0"/>
              </a:spcAft>
              <a:buClr>
                <a:srgbClr val="000000"/>
              </a:buClr>
              <a:buSzPts val="1800"/>
              <a:buFont typeface="ABeeZee"/>
              <a:buAutoNum type="arabicPeriod"/>
            </a:pPr>
            <a:r>
              <a:rPr lang="en" sz="1800">
                <a:solidFill>
                  <a:srgbClr val="000000"/>
                </a:solidFill>
                <a:latin typeface="ABeeZee"/>
                <a:ea typeface="ABeeZee"/>
                <a:cs typeface="ABeeZee"/>
                <a:sym typeface="ABeeZee"/>
              </a:rPr>
              <a:t>Have everything you need on hand</a:t>
            </a:r>
            <a:endParaRPr sz="1800">
              <a:solidFill>
                <a:srgbClr val="000000"/>
              </a:solidFill>
              <a:latin typeface="ABeeZee"/>
              <a:ea typeface="ABeeZee"/>
              <a:cs typeface="ABeeZee"/>
              <a:sym typeface="ABeeZee"/>
            </a:endParaRPr>
          </a:p>
          <a:p>
            <a:pPr indent="-342900" lvl="1" marL="914400" rtl="0" algn="l">
              <a:spcBef>
                <a:spcPts val="0"/>
              </a:spcBef>
              <a:spcAft>
                <a:spcPts val="0"/>
              </a:spcAft>
              <a:buClr>
                <a:srgbClr val="000000"/>
              </a:buClr>
              <a:buSzPts val="1800"/>
              <a:buFont typeface="ABeeZee"/>
              <a:buChar char="◦"/>
            </a:pPr>
            <a:r>
              <a:rPr lang="en" sz="1800">
                <a:solidFill>
                  <a:srgbClr val="000000"/>
                </a:solidFill>
                <a:latin typeface="ABeeZee"/>
                <a:ea typeface="ABeeZee"/>
                <a:cs typeface="ABeeZee"/>
                <a:sym typeface="ABeeZee"/>
              </a:rPr>
              <a:t>physical set-up</a:t>
            </a:r>
            <a:endParaRPr sz="1800">
              <a:solidFill>
                <a:srgbClr val="000000"/>
              </a:solidFill>
              <a:latin typeface="ABeeZee"/>
              <a:ea typeface="ABeeZee"/>
              <a:cs typeface="ABeeZee"/>
              <a:sym typeface="ABeeZee"/>
            </a:endParaRPr>
          </a:p>
          <a:p>
            <a:pPr indent="-342900" lvl="1" marL="914400" rtl="0" algn="l">
              <a:spcBef>
                <a:spcPts val="0"/>
              </a:spcBef>
              <a:spcAft>
                <a:spcPts val="0"/>
              </a:spcAft>
              <a:buClr>
                <a:srgbClr val="000000"/>
              </a:buClr>
              <a:buSzPts val="1800"/>
              <a:buFont typeface="ABeeZee"/>
              <a:buChar char="◦"/>
            </a:pPr>
            <a:r>
              <a:rPr lang="en" sz="1800">
                <a:solidFill>
                  <a:srgbClr val="000000"/>
                </a:solidFill>
                <a:latin typeface="ABeeZee"/>
                <a:ea typeface="ABeeZee"/>
                <a:cs typeface="ABeeZee"/>
                <a:sym typeface="ABeeZee"/>
              </a:rPr>
              <a:t>technological set-up</a:t>
            </a:r>
            <a:br>
              <a:rPr lang="en" sz="1800">
                <a:solidFill>
                  <a:srgbClr val="000000"/>
                </a:solidFill>
                <a:latin typeface="ABeeZee"/>
                <a:ea typeface="ABeeZee"/>
                <a:cs typeface="ABeeZee"/>
                <a:sym typeface="ABeeZee"/>
              </a:rPr>
            </a:br>
            <a:endParaRPr sz="1800">
              <a:solidFill>
                <a:srgbClr val="000000"/>
              </a:solidFill>
              <a:latin typeface="ABeeZee"/>
              <a:ea typeface="ABeeZee"/>
              <a:cs typeface="ABeeZee"/>
              <a:sym typeface="ABeeZee"/>
            </a:endParaRPr>
          </a:p>
          <a:p>
            <a:pPr indent="-342900" lvl="0" marL="457200" rtl="0" algn="l">
              <a:spcBef>
                <a:spcPts val="0"/>
              </a:spcBef>
              <a:spcAft>
                <a:spcPts val="0"/>
              </a:spcAft>
              <a:buClr>
                <a:srgbClr val="000000"/>
              </a:buClr>
              <a:buSzPts val="1800"/>
              <a:buFont typeface="ABeeZee"/>
              <a:buAutoNum type="arabicPeriod"/>
            </a:pPr>
            <a:r>
              <a:rPr lang="en" sz="1800">
                <a:solidFill>
                  <a:srgbClr val="000000"/>
                </a:solidFill>
                <a:latin typeface="ABeeZee"/>
                <a:ea typeface="ABeeZee"/>
                <a:cs typeface="ABeeZee"/>
                <a:sym typeface="ABeeZee"/>
              </a:rPr>
              <a:t>Provide resources to help teachers who have no classroom </a:t>
            </a:r>
            <a:endParaRPr sz="1800">
              <a:solidFill>
                <a:srgbClr val="000000"/>
              </a:solidFill>
            </a:endParaRPr>
          </a:p>
          <a:p>
            <a:pPr indent="0" lvl="0" marL="457200" rtl="0" algn="l">
              <a:spcBef>
                <a:spcPts val="600"/>
              </a:spcBef>
              <a:spcAft>
                <a:spcPts val="0"/>
              </a:spcAft>
              <a:buNone/>
            </a:pPr>
            <a:r>
              <a:t/>
            </a:r>
            <a:endParaRPr sz="1800">
              <a:solidFill>
                <a:srgbClr val="000000"/>
              </a:solidFill>
            </a:endParaRPr>
          </a:p>
        </p:txBody>
      </p:sp>
      <p:sp>
        <p:nvSpPr>
          <p:cNvPr id="88" name="Google Shape;88;p15"/>
          <p:cNvSpPr txBox="1"/>
          <p:nvPr/>
        </p:nvSpPr>
        <p:spPr>
          <a:xfrm>
            <a:off x="4410975" y="3314200"/>
            <a:ext cx="4200300" cy="15975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rPr lang="en" sz="1100">
                <a:solidFill>
                  <a:schemeClr val="dk1"/>
                </a:solidFill>
                <a:latin typeface="ABeeZee"/>
                <a:ea typeface="ABeeZee"/>
                <a:cs typeface="ABeeZee"/>
                <a:sym typeface="ABeeZee"/>
              </a:rPr>
              <a:t>Participants:</a:t>
            </a:r>
            <a:endParaRPr sz="1100">
              <a:solidFill>
                <a:schemeClr val="dk1"/>
              </a:solidFill>
              <a:latin typeface="ABeeZee"/>
              <a:ea typeface="ABeeZee"/>
              <a:cs typeface="ABeeZee"/>
              <a:sym typeface="ABeeZee"/>
            </a:endParaRPr>
          </a:p>
          <a:p>
            <a:pPr indent="0" lvl="0" marL="457200" rtl="0" algn="l">
              <a:lnSpc>
                <a:spcPct val="115000"/>
              </a:lnSpc>
              <a:spcBef>
                <a:spcPts val="0"/>
              </a:spcBef>
              <a:spcAft>
                <a:spcPts val="0"/>
              </a:spcAft>
              <a:buClr>
                <a:schemeClr val="dk1"/>
              </a:buClr>
              <a:buSzPts val="1100"/>
              <a:buFont typeface="Arial"/>
              <a:buNone/>
            </a:pPr>
            <a:r>
              <a:rPr lang="en" sz="1100">
                <a:solidFill>
                  <a:schemeClr val="dk1"/>
                </a:solidFill>
                <a:latin typeface="ABeeZee"/>
                <a:ea typeface="ABeeZee"/>
                <a:cs typeface="ABeeZee"/>
                <a:sym typeface="ABeeZee"/>
              </a:rPr>
              <a:t>Julie Proteau, ESL Consultant</a:t>
            </a:r>
            <a:endParaRPr sz="1100">
              <a:solidFill>
                <a:schemeClr val="dk1"/>
              </a:solidFill>
              <a:latin typeface="ABeeZee"/>
              <a:ea typeface="ABeeZee"/>
              <a:cs typeface="ABeeZee"/>
              <a:sym typeface="ABeeZee"/>
            </a:endParaRPr>
          </a:p>
          <a:p>
            <a:pPr indent="0" lvl="0" marL="457200" rtl="0" algn="l">
              <a:lnSpc>
                <a:spcPct val="115000"/>
              </a:lnSpc>
              <a:spcBef>
                <a:spcPts val="0"/>
              </a:spcBef>
              <a:spcAft>
                <a:spcPts val="0"/>
              </a:spcAft>
              <a:buClr>
                <a:schemeClr val="dk1"/>
              </a:buClr>
              <a:buSzPts val="1100"/>
              <a:buFont typeface="Arial"/>
              <a:buNone/>
            </a:pPr>
            <a:r>
              <a:rPr lang="en" sz="1100">
                <a:solidFill>
                  <a:schemeClr val="dk1"/>
                </a:solidFill>
                <a:latin typeface="ABeeZee"/>
                <a:ea typeface="ABeeZee"/>
                <a:cs typeface="ABeeZee"/>
                <a:sym typeface="ABeeZee"/>
              </a:rPr>
              <a:t>Alyssa Carmel, ESL Teacher</a:t>
            </a:r>
            <a:endParaRPr sz="1100">
              <a:solidFill>
                <a:schemeClr val="dk1"/>
              </a:solidFill>
              <a:latin typeface="ABeeZee"/>
              <a:ea typeface="ABeeZee"/>
              <a:cs typeface="ABeeZee"/>
              <a:sym typeface="ABeeZee"/>
            </a:endParaRPr>
          </a:p>
          <a:p>
            <a:pPr indent="0" lvl="0" marL="457200" rtl="0" algn="l">
              <a:lnSpc>
                <a:spcPct val="115000"/>
              </a:lnSpc>
              <a:spcBef>
                <a:spcPts val="0"/>
              </a:spcBef>
              <a:spcAft>
                <a:spcPts val="0"/>
              </a:spcAft>
              <a:buClr>
                <a:schemeClr val="dk1"/>
              </a:buClr>
              <a:buSzPts val="1100"/>
              <a:buFont typeface="Arial"/>
              <a:buNone/>
            </a:pPr>
            <a:r>
              <a:rPr lang="en" sz="1100">
                <a:solidFill>
                  <a:schemeClr val="dk1"/>
                </a:solidFill>
                <a:latin typeface="ABeeZee"/>
                <a:ea typeface="ABeeZee"/>
                <a:cs typeface="ABeeZee"/>
                <a:sym typeface="ABeeZee"/>
              </a:rPr>
              <a:t>Marie-Pier Guérette-McKeown,  ESL Teacher</a:t>
            </a:r>
            <a:endParaRPr sz="1100">
              <a:solidFill>
                <a:schemeClr val="dk1"/>
              </a:solidFill>
              <a:latin typeface="ABeeZee"/>
              <a:ea typeface="ABeeZee"/>
              <a:cs typeface="ABeeZee"/>
              <a:sym typeface="ABeeZee"/>
            </a:endParaRPr>
          </a:p>
          <a:p>
            <a:pPr indent="0" lvl="0" marL="457200" rtl="0" algn="l">
              <a:lnSpc>
                <a:spcPct val="115000"/>
              </a:lnSpc>
              <a:spcBef>
                <a:spcPts val="0"/>
              </a:spcBef>
              <a:spcAft>
                <a:spcPts val="0"/>
              </a:spcAft>
              <a:buClr>
                <a:schemeClr val="dk1"/>
              </a:buClr>
              <a:buSzPts val="1100"/>
              <a:buFont typeface="Arial"/>
              <a:buNone/>
            </a:pPr>
            <a:r>
              <a:rPr lang="en" sz="1100">
                <a:solidFill>
                  <a:schemeClr val="dk1"/>
                </a:solidFill>
                <a:latin typeface="ABeeZee"/>
                <a:ea typeface="ABeeZee"/>
                <a:cs typeface="ABeeZee"/>
                <a:sym typeface="ABeeZee"/>
              </a:rPr>
              <a:t>Émeraude Grenier-Turcotte,  ESL Teacher</a:t>
            </a:r>
            <a:endParaRPr sz="1100">
              <a:solidFill>
                <a:schemeClr val="dk1"/>
              </a:solidFill>
              <a:latin typeface="ABeeZee"/>
              <a:ea typeface="ABeeZee"/>
              <a:cs typeface="ABeeZee"/>
              <a:sym typeface="ABeeZee"/>
            </a:endParaRPr>
          </a:p>
          <a:p>
            <a:pPr indent="0" lvl="0" marL="457200" rtl="0" algn="l">
              <a:lnSpc>
                <a:spcPct val="115000"/>
              </a:lnSpc>
              <a:spcBef>
                <a:spcPts val="0"/>
              </a:spcBef>
              <a:spcAft>
                <a:spcPts val="0"/>
              </a:spcAft>
              <a:buClr>
                <a:schemeClr val="dk1"/>
              </a:buClr>
              <a:buSzPts val="1100"/>
              <a:buFont typeface="Arial"/>
              <a:buNone/>
            </a:pPr>
            <a:r>
              <a:rPr lang="en" sz="1100">
                <a:solidFill>
                  <a:schemeClr val="dk1"/>
                </a:solidFill>
                <a:latin typeface="ABeeZee"/>
                <a:ea typeface="ABeeZee"/>
                <a:cs typeface="ABeeZee"/>
                <a:sym typeface="ABeeZee"/>
              </a:rPr>
              <a:t>Nathalie McDuff, ESL Teacher</a:t>
            </a:r>
            <a:endParaRPr sz="1100">
              <a:solidFill>
                <a:schemeClr val="dk1"/>
              </a:solidFill>
              <a:latin typeface="ABeeZee"/>
              <a:ea typeface="ABeeZee"/>
              <a:cs typeface="ABeeZee"/>
              <a:sym typeface="ABeeZee"/>
            </a:endParaRPr>
          </a:p>
          <a:p>
            <a:pPr indent="0" lvl="0" marL="457200" rtl="0" algn="l">
              <a:lnSpc>
                <a:spcPct val="115000"/>
              </a:lnSpc>
              <a:spcBef>
                <a:spcPts val="0"/>
              </a:spcBef>
              <a:spcAft>
                <a:spcPts val="0"/>
              </a:spcAft>
              <a:buClr>
                <a:schemeClr val="dk1"/>
              </a:buClr>
              <a:buSzPts val="1100"/>
              <a:buFont typeface="Arial"/>
              <a:buNone/>
            </a:pPr>
            <a:r>
              <a:rPr lang="en" sz="1100">
                <a:solidFill>
                  <a:schemeClr val="dk1"/>
                </a:solidFill>
                <a:latin typeface="ABeeZee"/>
                <a:ea typeface="ABeeZee"/>
                <a:cs typeface="ABeeZee"/>
                <a:sym typeface="ABeeZee"/>
              </a:rPr>
              <a:t>Stefanie Primeau,  ESL Teacher</a:t>
            </a:r>
            <a:endParaRPr>
              <a:latin typeface="ABeeZee"/>
              <a:ea typeface="ABeeZee"/>
              <a:cs typeface="ABeeZee"/>
              <a:sym typeface="ABeeZe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2"/>
          <p:cNvSpPr txBox="1"/>
          <p:nvPr>
            <p:ph type="title"/>
          </p:nvPr>
        </p:nvSpPr>
        <p:spPr>
          <a:xfrm>
            <a:off x="691413" y="1147000"/>
            <a:ext cx="2139000" cy="2319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Explore and discuss</a:t>
            </a:r>
            <a:endParaRPr/>
          </a:p>
        </p:txBody>
      </p:sp>
      <p:sp>
        <p:nvSpPr>
          <p:cNvPr id="296" name="Google Shape;296;p42"/>
          <p:cNvSpPr txBox="1"/>
          <p:nvPr>
            <p:ph idx="1" type="body"/>
          </p:nvPr>
        </p:nvSpPr>
        <p:spPr>
          <a:xfrm>
            <a:off x="3724875" y="281250"/>
            <a:ext cx="5299800" cy="42492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rPr lang="en" sz="1600">
                <a:solidFill>
                  <a:srgbClr val="000000"/>
                </a:solidFill>
                <a:latin typeface="Andika"/>
                <a:ea typeface="Andika"/>
                <a:cs typeface="Andika"/>
                <a:sym typeface="Andika"/>
              </a:rPr>
              <a:t>In breakout rooms, you have 10 minutes to discuss the following:</a:t>
            </a:r>
            <a:br>
              <a:rPr lang="en" sz="1600">
                <a:solidFill>
                  <a:srgbClr val="000000"/>
                </a:solidFill>
                <a:latin typeface="Andika"/>
                <a:ea typeface="Andika"/>
                <a:cs typeface="Andika"/>
                <a:sym typeface="Andika"/>
              </a:rPr>
            </a:br>
            <a:endParaRPr sz="1600">
              <a:solidFill>
                <a:srgbClr val="000000"/>
              </a:solidFill>
              <a:latin typeface="Andika"/>
              <a:ea typeface="Andika"/>
              <a:cs typeface="Andika"/>
              <a:sym typeface="Andika"/>
            </a:endParaRPr>
          </a:p>
          <a:p>
            <a:pPr indent="-330200" lvl="0" marL="457200" rtl="0" algn="l">
              <a:spcBef>
                <a:spcPts val="600"/>
              </a:spcBef>
              <a:spcAft>
                <a:spcPts val="0"/>
              </a:spcAft>
              <a:buClr>
                <a:srgbClr val="000000"/>
              </a:buClr>
              <a:buSzPts val="1600"/>
              <a:buFont typeface="Andika"/>
              <a:buAutoNum type="arabicPeriod"/>
            </a:pPr>
            <a:r>
              <a:rPr lang="en" sz="1600">
                <a:solidFill>
                  <a:srgbClr val="000000"/>
                </a:solidFill>
                <a:latin typeface="Andika"/>
                <a:ea typeface="Andika"/>
                <a:cs typeface="Andika"/>
                <a:sym typeface="Andika"/>
              </a:rPr>
              <a:t>Discuss how would adapt the routine document to your needs.</a:t>
            </a:r>
            <a:endParaRPr sz="1600">
              <a:solidFill>
                <a:srgbClr val="000000"/>
              </a:solidFill>
              <a:latin typeface="Andika"/>
              <a:ea typeface="Andika"/>
              <a:cs typeface="Andika"/>
              <a:sym typeface="Andika"/>
            </a:endParaRPr>
          </a:p>
          <a:p>
            <a:pPr indent="0" lvl="0" marL="457200" rtl="0" algn="l">
              <a:spcBef>
                <a:spcPts val="600"/>
              </a:spcBef>
              <a:spcAft>
                <a:spcPts val="0"/>
              </a:spcAft>
              <a:buNone/>
            </a:pPr>
            <a:r>
              <a:t/>
            </a:r>
            <a:endParaRPr sz="1600">
              <a:solidFill>
                <a:srgbClr val="000000"/>
              </a:solidFill>
              <a:latin typeface="Andika"/>
              <a:ea typeface="Andika"/>
              <a:cs typeface="Andika"/>
              <a:sym typeface="Andika"/>
            </a:endParaRPr>
          </a:p>
          <a:p>
            <a:pPr indent="-330200" lvl="0" marL="457200" rtl="0" algn="l">
              <a:spcBef>
                <a:spcPts val="600"/>
              </a:spcBef>
              <a:spcAft>
                <a:spcPts val="0"/>
              </a:spcAft>
              <a:buClr>
                <a:srgbClr val="000000"/>
              </a:buClr>
              <a:buSzPts val="1600"/>
              <a:buFont typeface="Andika"/>
              <a:buAutoNum type="arabicPeriod"/>
            </a:pPr>
            <a:r>
              <a:rPr lang="en" sz="1600">
                <a:solidFill>
                  <a:srgbClr val="000000"/>
                </a:solidFill>
                <a:latin typeface="Andika"/>
                <a:ea typeface="Andika"/>
                <a:cs typeface="Andika"/>
                <a:sym typeface="Andika"/>
              </a:rPr>
              <a:t>Share other information that could be added.</a:t>
            </a:r>
            <a:br>
              <a:rPr lang="en" sz="1600">
                <a:solidFill>
                  <a:srgbClr val="000000"/>
                </a:solidFill>
                <a:latin typeface="Andika"/>
                <a:ea typeface="Andika"/>
                <a:cs typeface="Andika"/>
                <a:sym typeface="Andika"/>
              </a:rPr>
            </a:br>
            <a:br>
              <a:rPr lang="en" sz="1600">
                <a:solidFill>
                  <a:srgbClr val="000000"/>
                </a:solidFill>
                <a:latin typeface="Andika"/>
                <a:ea typeface="Andika"/>
                <a:cs typeface="Andika"/>
                <a:sym typeface="Andika"/>
              </a:rPr>
            </a:br>
            <a:endParaRPr sz="1600">
              <a:solidFill>
                <a:srgbClr val="000000"/>
              </a:solidFill>
              <a:latin typeface="Andika"/>
              <a:ea typeface="Andika"/>
              <a:cs typeface="Andika"/>
              <a:sym typeface="Andika"/>
            </a:endParaRPr>
          </a:p>
          <a:p>
            <a:pPr indent="0" lvl="0" marL="0" rtl="0" algn="ctr">
              <a:spcBef>
                <a:spcPts val="600"/>
              </a:spcBef>
              <a:spcAft>
                <a:spcPts val="0"/>
              </a:spcAft>
              <a:buNone/>
            </a:pPr>
            <a:r>
              <a:rPr b="1" lang="en" sz="1800">
                <a:solidFill>
                  <a:srgbClr val="000000"/>
                </a:solidFill>
                <a:latin typeface="Andika"/>
                <a:ea typeface="Andika"/>
                <a:cs typeface="Andika"/>
                <a:sym typeface="Andika"/>
              </a:rPr>
              <a:t>When we come back from the breakout rooms, share one idea with the group.</a:t>
            </a:r>
            <a:endParaRPr sz="1600">
              <a:solidFill>
                <a:srgbClr val="000000"/>
              </a:solidFill>
              <a:latin typeface="Andika"/>
              <a:ea typeface="Andika"/>
              <a:cs typeface="Andika"/>
              <a:sym typeface="Andika"/>
            </a:endParaRPr>
          </a:p>
        </p:txBody>
      </p:sp>
      <p:pic>
        <p:nvPicPr>
          <p:cNvPr id="297" name="Google Shape;297;p42"/>
          <p:cNvPicPr preferRelativeResize="0"/>
          <p:nvPr/>
        </p:nvPicPr>
        <p:blipFill>
          <a:blip r:embed="rId3">
            <a:alphaModFix/>
          </a:blip>
          <a:stretch>
            <a:fillRect/>
          </a:stretch>
        </p:blipFill>
        <p:spPr>
          <a:xfrm>
            <a:off x="1012474" y="3015850"/>
            <a:ext cx="1497000" cy="965100"/>
          </a:xfrm>
          <a:prstGeom prst="roundRect">
            <a:avLst>
              <a:gd fmla="val 16667" name="adj"/>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3"/>
          <p:cNvSpPr txBox="1"/>
          <p:nvPr>
            <p:ph type="ctrTitle"/>
          </p:nvPr>
        </p:nvSpPr>
        <p:spPr>
          <a:xfrm>
            <a:off x="2302050" y="1223200"/>
            <a:ext cx="4539900" cy="2697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sz="3000">
              <a:solidFill>
                <a:schemeClr val="lt1"/>
              </a:solidFill>
            </a:endParaRPr>
          </a:p>
          <a:p>
            <a:pPr indent="0" lvl="0" marL="0" rtl="0" algn="ctr">
              <a:spcBef>
                <a:spcPts val="0"/>
              </a:spcBef>
              <a:spcAft>
                <a:spcPts val="0"/>
              </a:spcAft>
              <a:buClr>
                <a:schemeClr val="dk1"/>
              </a:buClr>
              <a:buSzPts val="1100"/>
              <a:buFont typeface="Arial"/>
              <a:buNone/>
            </a:pPr>
            <a:r>
              <a:rPr lang="en" sz="3000">
                <a:solidFill>
                  <a:schemeClr val="lt1"/>
                </a:solidFill>
              </a:rPr>
              <a:t>Share Content</a:t>
            </a:r>
            <a:endParaRPr sz="3000"/>
          </a:p>
          <a:p>
            <a:pPr indent="0" lvl="0" marL="0" rtl="0" algn="ctr">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4"/>
          <p:cNvSpPr txBox="1"/>
          <p:nvPr>
            <p:ph type="title"/>
          </p:nvPr>
        </p:nvSpPr>
        <p:spPr>
          <a:xfrm>
            <a:off x="563425" y="907950"/>
            <a:ext cx="2288400" cy="3327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400"/>
              <a:t>Share Content with a Learning Management System</a:t>
            </a:r>
            <a:endParaRPr sz="2400"/>
          </a:p>
        </p:txBody>
      </p:sp>
      <p:pic>
        <p:nvPicPr>
          <p:cNvPr id="308" name="Google Shape;308;p44"/>
          <p:cNvPicPr preferRelativeResize="0"/>
          <p:nvPr/>
        </p:nvPicPr>
        <p:blipFill>
          <a:blip r:embed="rId3">
            <a:alphaModFix/>
          </a:blip>
          <a:stretch>
            <a:fillRect/>
          </a:stretch>
        </p:blipFill>
        <p:spPr>
          <a:xfrm>
            <a:off x="4825825" y="1634425"/>
            <a:ext cx="1104337" cy="935625"/>
          </a:xfrm>
          <a:prstGeom prst="rect">
            <a:avLst/>
          </a:prstGeom>
          <a:noFill/>
          <a:ln>
            <a:noFill/>
          </a:ln>
        </p:spPr>
      </p:pic>
      <p:pic>
        <p:nvPicPr>
          <p:cNvPr id="309" name="Google Shape;309;p44"/>
          <p:cNvPicPr preferRelativeResize="0"/>
          <p:nvPr/>
        </p:nvPicPr>
        <p:blipFill>
          <a:blip r:embed="rId4">
            <a:alphaModFix/>
          </a:blip>
          <a:stretch>
            <a:fillRect/>
          </a:stretch>
        </p:blipFill>
        <p:spPr>
          <a:xfrm>
            <a:off x="7085710" y="1634425"/>
            <a:ext cx="935625" cy="935625"/>
          </a:xfrm>
          <a:prstGeom prst="rect">
            <a:avLst/>
          </a:prstGeom>
          <a:noFill/>
          <a:ln>
            <a:noFill/>
          </a:ln>
        </p:spPr>
      </p:pic>
      <p:sp>
        <p:nvSpPr>
          <p:cNvPr id="310" name="Google Shape;310;p44"/>
          <p:cNvSpPr txBox="1"/>
          <p:nvPr/>
        </p:nvSpPr>
        <p:spPr>
          <a:xfrm>
            <a:off x="4572000" y="2570050"/>
            <a:ext cx="1861800" cy="5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ABeeZee"/>
                <a:ea typeface="ABeeZee"/>
                <a:cs typeface="ABeeZee"/>
                <a:sym typeface="ABeeZee"/>
                <a:hlinkClick r:id="rId5"/>
              </a:rPr>
              <a:t>Google Classroom</a:t>
            </a:r>
            <a:endParaRPr>
              <a:latin typeface="ABeeZee"/>
              <a:ea typeface="ABeeZee"/>
              <a:cs typeface="ABeeZee"/>
              <a:sym typeface="ABeeZee"/>
            </a:endParaRPr>
          </a:p>
        </p:txBody>
      </p:sp>
      <p:sp>
        <p:nvSpPr>
          <p:cNvPr id="311" name="Google Shape;311;p44"/>
          <p:cNvSpPr txBox="1"/>
          <p:nvPr/>
        </p:nvSpPr>
        <p:spPr>
          <a:xfrm>
            <a:off x="7165780" y="2570050"/>
            <a:ext cx="775500" cy="5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ABeeZee"/>
                <a:ea typeface="ABeeZee"/>
                <a:cs typeface="ABeeZee"/>
                <a:sym typeface="ABeeZee"/>
                <a:hlinkClick r:id="rId6"/>
              </a:rPr>
              <a:t>Teams</a:t>
            </a:r>
            <a:endParaRPr>
              <a:latin typeface="ABeeZee"/>
              <a:ea typeface="ABeeZee"/>
              <a:cs typeface="ABeeZee"/>
              <a:sym typeface="ABeeZee"/>
            </a:endParaRPr>
          </a:p>
        </p:txBody>
      </p:sp>
      <p:pic>
        <p:nvPicPr>
          <p:cNvPr id="312" name="Google Shape;312;p44">
            <a:hlinkClick r:id="rId7"/>
          </p:cNvPr>
          <p:cNvPicPr preferRelativeResize="0"/>
          <p:nvPr/>
        </p:nvPicPr>
        <p:blipFill>
          <a:blip r:embed="rId8">
            <a:alphaModFix/>
          </a:blip>
          <a:stretch>
            <a:fillRect/>
          </a:stretch>
        </p:blipFill>
        <p:spPr>
          <a:xfrm>
            <a:off x="5592750" y="3565550"/>
            <a:ext cx="1803600" cy="761400"/>
          </a:xfrm>
          <a:prstGeom prst="roundRect">
            <a:avLst>
              <a:gd fmla="val 16667" name="adj"/>
            </a:avLst>
          </a:prstGeom>
          <a:noFill/>
          <a:ln>
            <a:noFill/>
          </a:ln>
        </p:spPr>
      </p:pic>
      <p:sp>
        <p:nvSpPr>
          <p:cNvPr id="313" name="Google Shape;313;p44"/>
          <p:cNvSpPr txBox="1"/>
          <p:nvPr/>
        </p:nvSpPr>
        <p:spPr>
          <a:xfrm>
            <a:off x="5413800" y="4326950"/>
            <a:ext cx="2316300" cy="2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ABeeZee"/>
                <a:ea typeface="ABeeZee"/>
                <a:cs typeface="ABeeZee"/>
                <a:sym typeface="ABeeZee"/>
                <a:hlinkClick r:id="rId9"/>
              </a:rPr>
              <a:t>Online course for Teams</a:t>
            </a:r>
            <a:endParaRPr>
              <a:latin typeface="ABeeZee"/>
              <a:ea typeface="ABeeZee"/>
              <a:cs typeface="ABeeZee"/>
              <a:sym typeface="ABeeZe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5"/>
          <p:cNvSpPr txBox="1"/>
          <p:nvPr>
            <p:ph type="title"/>
          </p:nvPr>
        </p:nvSpPr>
        <p:spPr>
          <a:xfrm>
            <a:off x="699000" y="911700"/>
            <a:ext cx="2020800" cy="3327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Share Content with Online Tools</a:t>
            </a:r>
            <a:endParaRPr/>
          </a:p>
        </p:txBody>
      </p:sp>
      <p:pic>
        <p:nvPicPr>
          <p:cNvPr id="319" name="Google Shape;319;p45">
            <a:hlinkClick r:id="rId3"/>
          </p:cNvPr>
          <p:cNvPicPr preferRelativeResize="0"/>
          <p:nvPr/>
        </p:nvPicPr>
        <p:blipFill>
          <a:blip r:embed="rId4">
            <a:alphaModFix/>
          </a:blip>
          <a:stretch>
            <a:fillRect/>
          </a:stretch>
        </p:blipFill>
        <p:spPr>
          <a:xfrm>
            <a:off x="5075325" y="3763200"/>
            <a:ext cx="1506900" cy="636000"/>
          </a:xfrm>
          <a:prstGeom prst="roundRect">
            <a:avLst>
              <a:gd fmla="val 16667" name="adj"/>
            </a:avLst>
          </a:prstGeom>
          <a:noFill/>
          <a:ln>
            <a:noFill/>
          </a:ln>
        </p:spPr>
      </p:pic>
      <p:sp>
        <p:nvSpPr>
          <p:cNvPr id="320" name="Google Shape;320;p45"/>
          <p:cNvSpPr txBox="1"/>
          <p:nvPr/>
        </p:nvSpPr>
        <p:spPr>
          <a:xfrm>
            <a:off x="5140125" y="4310750"/>
            <a:ext cx="1442100" cy="5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ABeeZee"/>
                <a:ea typeface="ABeeZee"/>
                <a:cs typeface="ABeeZee"/>
                <a:sym typeface="ABeeZee"/>
                <a:hlinkClick r:id="rId5"/>
              </a:rPr>
              <a:t>Explore</a:t>
            </a:r>
            <a:r>
              <a:rPr lang="en" u="sng">
                <a:solidFill>
                  <a:schemeClr val="hlink"/>
                </a:solidFill>
                <a:latin typeface="ABeeZee"/>
                <a:ea typeface="ABeeZee"/>
                <a:cs typeface="ABeeZee"/>
                <a:sym typeface="ABeeZee"/>
                <a:hlinkClick r:id="rId6"/>
              </a:rPr>
              <a:t> Padlet </a:t>
            </a:r>
            <a:r>
              <a:rPr lang="en" sz="800">
                <a:latin typeface="ABeeZee"/>
                <a:ea typeface="ABeeZee"/>
                <a:cs typeface="ABeeZee"/>
                <a:sym typeface="ABeeZee"/>
              </a:rPr>
              <a:t>(in Modules 3 and 4)</a:t>
            </a:r>
            <a:endParaRPr sz="800">
              <a:latin typeface="ABeeZee"/>
              <a:ea typeface="ABeeZee"/>
              <a:cs typeface="ABeeZee"/>
              <a:sym typeface="ABeeZee"/>
            </a:endParaRPr>
          </a:p>
        </p:txBody>
      </p:sp>
      <p:sp>
        <p:nvSpPr>
          <p:cNvPr id="321" name="Google Shape;321;p45"/>
          <p:cNvSpPr txBox="1"/>
          <p:nvPr/>
        </p:nvSpPr>
        <p:spPr>
          <a:xfrm>
            <a:off x="3864150" y="1159950"/>
            <a:ext cx="1682100" cy="4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BeeZee"/>
                <a:ea typeface="ABeeZee"/>
                <a:cs typeface="ABeeZee"/>
                <a:sym typeface="ABeeZee"/>
              </a:rPr>
              <a:t>Google site</a:t>
            </a:r>
            <a:endParaRPr>
              <a:latin typeface="ABeeZee"/>
              <a:ea typeface="ABeeZee"/>
              <a:cs typeface="ABeeZee"/>
              <a:sym typeface="ABeeZee"/>
            </a:endParaRPr>
          </a:p>
        </p:txBody>
      </p:sp>
      <p:sp>
        <p:nvSpPr>
          <p:cNvPr id="322" name="Google Shape;322;p45"/>
          <p:cNvSpPr txBox="1"/>
          <p:nvPr/>
        </p:nvSpPr>
        <p:spPr>
          <a:xfrm>
            <a:off x="6039725" y="1179450"/>
            <a:ext cx="15393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BeeZee"/>
                <a:ea typeface="ABeeZee"/>
                <a:cs typeface="ABeeZee"/>
                <a:sym typeface="ABeeZee"/>
              </a:rPr>
              <a:t>Microsoft Sway</a:t>
            </a:r>
            <a:endParaRPr>
              <a:latin typeface="ABeeZee"/>
              <a:ea typeface="ABeeZee"/>
              <a:cs typeface="ABeeZee"/>
              <a:sym typeface="ABeeZee"/>
            </a:endParaRPr>
          </a:p>
        </p:txBody>
      </p:sp>
      <p:sp>
        <p:nvSpPr>
          <p:cNvPr id="323" name="Google Shape;323;p45">
            <a:hlinkClick r:id="rId7"/>
          </p:cNvPr>
          <p:cNvSpPr txBox="1"/>
          <p:nvPr/>
        </p:nvSpPr>
        <p:spPr>
          <a:xfrm>
            <a:off x="4149838" y="2955500"/>
            <a:ext cx="844200" cy="4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ABeeZee"/>
                <a:ea typeface="ABeeZee"/>
                <a:cs typeface="ABeeZee"/>
                <a:sym typeface="ABeeZee"/>
                <a:hlinkClick r:id="rId8"/>
              </a:rPr>
              <a:t>Padlet</a:t>
            </a:r>
            <a:endParaRPr>
              <a:latin typeface="ABeeZee"/>
              <a:ea typeface="ABeeZee"/>
              <a:cs typeface="ABeeZee"/>
              <a:sym typeface="ABeeZee"/>
            </a:endParaRPr>
          </a:p>
        </p:txBody>
      </p:sp>
      <p:sp>
        <p:nvSpPr>
          <p:cNvPr id="324" name="Google Shape;324;p45">
            <a:hlinkClick r:id="rId9"/>
          </p:cNvPr>
          <p:cNvSpPr txBox="1"/>
          <p:nvPr/>
        </p:nvSpPr>
        <p:spPr>
          <a:xfrm>
            <a:off x="6424088" y="2955500"/>
            <a:ext cx="844200" cy="3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ABeeZee"/>
                <a:ea typeface="ABeeZee"/>
                <a:cs typeface="ABeeZee"/>
                <a:sym typeface="ABeeZee"/>
                <a:hlinkClick r:id="rId10"/>
              </a:rPr>
              <a:t>Seesaw</a:t>
            </a:r>
            <a:endParaRPr>
              <a:latin typeface="ABeeZee"/>
              <a:ea typeface="ABeeZee"/>
              <a:cs typeface="ABeeZee"/>
              <a:sym typeface="ABeeZee"/>
            </a:endParaRPr>
          </a:p>
        </p:txBody>
      </p:sp>
      <p:pic>
        <p:nvPicPr>
          <p:cNvPr id="325" name="Google Shape;325;p45"/>
          <p:cNvPicPr preferRelativeResize="0"/>
          <p:nvPr/>
        </p:nvPicPr>
        <p:blipFill>
          <a:blip r:embed="rId11">
            <a:alphaModFix/>
          </a:blip>
          <a:stretch>
            <a:fillRect/>
          </a:stretch>
        </p:blipFill>
        <p:spPr>
          <a:xfrm>
            <a:off x="3984162" y="206163"/>
            <a:ext cx="1029624" cy="1029624"/>
          </a:xfrm>
          <a:prstGeom prst="rect">
            <a:avLst/>
          </a:prstGeom>
          <a:noFill/>
          <a:ln>
            <a:noFill/>
          </a:ln>
        </p:spPr>
      </p:pic>
      <p:pic>
        <p:nvPicPr>
          <p:cNvPr id="326" name="Google Shape;326;p45"/>
          <p:cNvPicPr preferRelativeResize="0"/>
          <p:nvPr/>
        </p:nvPicPr>
        <p:blipFill>
          <a:blip r:embed="rId12">
            <a:alphaModFix/>
          </a:blip>
          <a:stretch>
            <a:fillRect/>
          </a:stretch>
        </p:blipFill>
        <p:spPr>
          <a:xfrm>
            <a:off x="5607000" y="101451"/>
            <a:ext cx="2142450" cy="1239050"/>
          </a:xfrm>
          <a:prstGeom prst="rect">
            <a:avLst/>
          </a:prstGeom>
          <a:noFill/>
          <a:ln>
            <a:noFill/>
          </a:ln>
        </p:spPr>
      </p:pic>
      <p:pic>
        <p:nvPicPr>
          <p:cNvPr id="327" name="Google Shape;327;p45"/>
          <p:cNvPicPr preferRelativeResize="0"/>
          <p:nvPr/>
        </p:nvPicPr>
        <p:blipFill>
          <a:blip r:embed="rId13">
            <a:alphaModFix/>
          </a:blip>
          <a:stretch>
            <a:fillRect/>
          </a:stretch>
        </p:blipFill>
        <p:spPr>
          <a:xfrm>
            <a:off x="3984162" y="1928700"/>
            <a:ext cx="1029626" cy="1026809"/>
          </a:xfrm>
          <a:prstGeom prst="rect">
            <a:avLst/>
          </a:prstGeom>
          <a:noFill/>
          <a:ln>
            <a:noFill/>
          </a:ln>
        </p:spPr>
      </p:pic>
      <p:pic>
        <p:nvPicPr>
          <p:cNvPr id="328" name="Google Shape;328;p45"/>
          <p:cNvPicPr preferRelativeResize="0"/>
          <p:nvPr/>
        </p:nvPicPr>
        <p:blipFill>
          <a:blip r:embed="rId14">
            <a:alphaModFix/>
          </a:blip>
          <a:stretch>
            <a:fillRect/>
          </a:stretch>
        </p:blipFill>
        <p:spPr>
          <a:xfrm>
            <a:off x="6278150" y="1885750"/>
            <a:ext cx="1136075" cy="11126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6"/>
          <p:cNvSpPr txBox="1"/>
          <p:nvPr>
            <p:ph type="ctrTitle"/>
          </p:nvPr>
        </p:nvSpPr>
        <p:spPr>
          <a:xfrm>
            <a:off x="2302050" y="1223200"/>
            <a:ext cx="4539900" cy="2697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Plan B</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7"/>
          <p:cNvSpPr txBox="1"/>
          <p:nvPr>
            <p:ph type="title"/>
          </p:nvPr>
        </p:nvSpPr>
        <p:spPr>
          <a:xfrm>
            <a:off x="699000" y="911700"/>
            <a:ext cx="2020800" cy="3327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What If?</a:t>
            </a:r>
            <a:endParaRPr/>
          </a:p>
        </p:txBody>
      </p:sp>
      <p:sp>
        <p:nvSpPr>
          <p:cNvPr id="339" name="Google Shape;339;p47"/>
          <p:cNvSpPr txBox="1"/>
          <p:nvPr>
            <p:ph idx="1" type="body"/>
          </p:nvPr>
        </p:nvSpPr>
        <p:spPr>
          <a:xfrm>
            <a:off x="3844325" y="622250"/>
            <a:ext cx="4842600" cy="39567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rPr lang="en">
                <a:solidFill>
                  <a:srgbClr val="000000"/>
                </a:solidFill>
                <a:latin typeface="ABeeZee"/>
                <a:ea typeface="ABeeZee"/>
                <a:cs typeface="ABeeZee"/>
                <a:sym typeface="ABeeZee"/>
              </a:rPr>
              <a:t>Descriptions and examples</a:t>
            </a:r>
            <a:endParaRPr>
              <a:solidFill>
                <a:srgbClr val="000000"/>
              </a:solidFill>
              <a:latin typeface="ABeeZee"/>
              <a:ea typeface="ABeeZee"/>
              <a:cs typeface="ABeeZee"/>
              <a:sym typeface="ABeeZee"/>
            </a:endParaRPr>
          </a:p>
          <a:p>
            <a:pPr indent="-368300" lvl="0" marL="457200" rtl="0" algn="l">
              <a:spcBef>
                <a:spcPts val="600"/>
              </a:spcBef>
              <a:spcAft>
                <a:spcPts val="0"/>
              </a:spcAft>
              <a:buClr>
                <a:srgbClr val="000000"/>
              </a:buClr>
              <a:buSzPts val="2200"/>
              <a:buFont typeface="ABeeZee"/>
              <a:buChar char="◦"/>
            </a:pPr>
            <a:r>
              <a:rPr lang="en" u="sng">
                <a:solidFill>
                  <a:srgbClr val="000000"/>
                </a:solidFill>
                <a:latin typeface="ABeeZee"/>
                <a:ea typeface="ABeeZee"/>
                <a:cs typeface="ABeeZee"/>
                <a:sym typeface="ABeeZee"/>
                <a:hlinkClick r:id="rId3">
                  <a:extLst>
                    <a:ext uri="{A12FA001-AC4F-418D-AE19-62706E023703}">
                      <ahyp:hlinkClr val="tx"/>
                    </a:ext>
                  </a:extLst>
                </a:hlinkClick>
              </a:rPr>
              <a:t>Picture dictation</a:t>
            </a:r>
            <a:endParaRPr>
              <a:solidFill>
                <a:srgbClr val="000000"/>
              </a:solidFill>
              <a:latin typeface="ABeeZee"/>
              <a:ea typeface="ABeeZee"/>
              <a:cs typeface="ABeeZee"/>
              <a:sym typeface="ABeeZee"/>
            </a:endParaRPr>
          </a:p>
          <a:p>
            <a:pPr indent="-368300" lvl="0" marL="457200" rtl="0" algn="l">
              <a:spcBef>
                <a:spcPts val="0"/>
              </a:spcBef>
              <a:spcAft>
                <a:spcPts val="0"/>
              </a:spcAft>
              <a:buClr>
                <a:srgbClr val="000000"/>
              </a:buClr>
              <a:buSzPts val="2200"/>
              <a:buFont typeface="ABeeZee"/>
              <a:buChar char="◦"/>
            </a:pPr>
            <a:r>
              <a:rPr lang="en" u="sng">
                <a:solidFill>
                  <a:srgbClr val="000000"/>
                </a:solidFill>
                <a:latin typeface="ABeeZee"/>
                <a:ea typeface="ABeeZee"/>
                <a:cs typeface="ABeeZee"/>
                <a:sym typeface="ABeeZee"/>
                <a:hlinkClick r:id="rId4">
                  <a:extLst>
                    <a:ext uri="{A12FA001-AC4F-418D-AE19-62706E023703}">
                      <ahyp:hlinkClr val="tx"/>
                    </a:ext>
                  </a:extLst>
                </a:hlinkClick>
              </a:rPr>
              <a:t>Find the differences</a:t>
            </a:r>
            <a:r>
              <a:rPr lang="en">
                <a:solidFill>
                  <a:srgbClr val="000000"/>
                </a:solidFill>
                <a:latin typeface="ABeeZee"/>
                <a:ea typeface="ABeeZee"/>
                <a:cs typeface="ABeeZee"/>
                <a:sym typeface="ABeeZee"/>
              </a:rPr>
              <a:t> (online)</a:t>
            </a:r>
            <a:endParaRPr>
              <a:solidFill>
                <a:srgbClr val="000000"/>
              </a:solidFill>
              <a:latin typeface="ABeeZee"/>
              <a:ea typeface="ABeeZee"/>
              <a:cs typeface="ABeeZee"/>
              <a:sym typeface="ABeeZee"/>
            </a:endParaRPr>
          </a:p>
          <a:p>
            <a:pPr indent="-368300" lvl="0" marL="457200" rtl="0" algn="l">
              <a:spcBef>
                <a:spcPts val="0"/>
              </a:spcBef>
              <a:spcAft>
                <a:spcPts val="0"/>
              </a:spcAft>
              <a:buClr>
                <a:srgbClr val="000000"/>
              </a:buClr>
              <a:buSzPts val="2200"/>
              <a:buFont typeface="ABeeZee"/>
              <a:buChar char="◦"/>
            </a:pPr>
            <a:r>
              <a:rPr lang="en" u="sng">
                <a:solidFill>
                  <a:srgbClr val="000000"/>
                </a:solidFill>
                <a:latin typeface="ABeeZee"/>
                <a:ea typeface="ABeeZee"/>
                <a:cs typeface="ABeeZee"/>
                <a:sym typeface="ABeeZee"/>
                <a:hlinkClick r:id="rId5">
                  <a:extLst>
                    <a:ext uri="{A12FA001-AC4F-418D-AE19-62706E023703}">
                      <ahyp:hlinkClr val="tx"/>
                    </a:ext>
                  </a:extLst>
                </a:hlinkClick>
              </a:rPr>
              <a:t>Would you rather </a:t>
            </a:r>
            <a:endParaRPr sz="1800">
              <a:solidFill>
                <a:srgbClr val="000000"/>
              </a:solidFill>
              <a:latin typeface="ABeeZee"/>
              <a:ea typeface="ABeeZee"/>
              <a:cs typeface="ABeeZee"/>
              <a:sym typeface="ABeeZee"/>
            </a:endParaRPr>
          </a:p>
          <a:p>
            <a:pPr indent="-368300" lvl="0" marL="457200" rtl="0" algn="l">
              <a:spcBef>
                <a:spcPts val="0"/>
              </a:spcBef>
              <a:spcAft>
                <a:spcPts val="0"/>
              </a:spcAft>
              <a:buClr>
                <a:srgbClr val="000000"/>
              </a:buClr>
              <a:buSzPts val="2200"/>
              <a:buFont typeface="ABeeZee"/>
              <a:buChar char="◦"/>
            </a:pPr>
            <a:r>
              <a:rPr lang="en" u="sng">
                <a:solidFill>
                  <a:srgbClr val="000000"/>
                </a:solidFill>
                <a:latin typeface="ABeeZee"/>
                <a:ea typeface="ABeeZee"/>
                <a:cs typeface="ABeeZee"/>
                <a:sym typeface="ABeeZee"/>
                <a:hlinkClick r:id="rId6">
                  <a:extLst>
                    <a:ext uri="{A12FA001-AC4F-418D-AE19-62706E023703}">
                      <ahyp:hlinkClr val="tx"/>
                    </a:ext>
                  </a:extLst>
                </a:hlinkClick>
              </a:rPr>
              <a:t>The famous </a:t>
            </a:r>
            <a:r>
              <a:rPr i="1" lang="en" u="sng">
                <a:solidFill>
                  <a:srgbClr val="000000"/>
                </a:solidFill>
                <a:latin typeface="ABeeZee"/>
                <a:ea typeface="ABeeZee"/>
                <a:cs typeface="ABeeZee"/>
                <a:sym typeface="ABeeZee"/>
                <a:hlinkClick r:id="rId7">
                  <a:extLst>
                    <a:ext uri="{A12FA001-AC4F-418D-AE19-62706E023703}">
                      <ahyp:hlinkClr val="tx"/>
                    </a:ext>
                  </a:extLst>
                </a:hlinkClick>
              </a:rPr>
              <a:t>5 Minutes to Go</a:t>
            </a:r>
            <a:endParaRPr i="1">
              <a:solidFill>
                <a:srgbClr val="000000"/>
              </a:solidFill>
              <a:latin typeface="ABeeZee"/>
              <a:ea typeface="ABeeZee"/>
              <a:cs typeface="ABeeZee"/>
              <a:sym typeface="ABeeZee"/>
            </a:endParaRPr>
          </a:p>
          <a:p>
            <a:pPr indent="-368300" lvl="0" marL="457200" rtl="0" algn="l">
              <a:spcBef>
                <a:spcPts val="0"/>
              </a:spcBef>
              <a:spcAft>
                <a:spcPts val="0"/>
              </a:spcAft>
              <a:buClr>
                <a:srgbClr val="000000"/>
              </a:buClr>
              <a:buSzPts val="2200"/>
              <a:buFont typeface="ABeeZee"/>
              <a:buChar char="◦"/>
            </a:pPr>
            <a:r>
              <a:rPr lang="en" u="sng">
                <a:solidFill>
                  <a:srgbClr val="000000"/>
                </a:solidFill>
                <a:latin typeface="ABeeZee"/>
                <a:ea typeface="ABeeZee"/>
                <a:cs typeface="ABeeZee"/>
                <a:sym typeface="ABeeZee"/>
                <a:hlinkClick r:id="rId8">
                  <a:extLst>
                    <a:ext uri="{A12FA001-AC4F-418D-AE19-62706E023703}">
                      <ahyp:hlinkClr val="tx"/>
                    </a:ext>
                  </a:extLst>
                </a:hlinkClick>
              </a:rPr>
              <a:t>Board games</a:t>
            </a:r>
            <a:endParaRPr>
              <a:solidFill>
                <a:srgbClr val="000000"/>
              </a:solidFill>
              <a:latin typeface="ABeeZee"/>
              <a:ea typeface="ABeeZee"/>
              <a:cs typeface="ABeeZee"/>
              <a:sym typeface="ABeeZee"/>
            </a:endParaRPr>
          </a:p>
          <a:p>
            <a:pPr indent="-368300" lvl="0" marL="457200" rtl="0" algn="l">
              <a:spcBef>
                <a:spcPts val="0"/>
              </a:spcBef>
              <a:spcAft>
                <a:spcPts val="0"/>
              </a:spcAft>
              <a:buClr>
                <a:srgbClr val="000000"/>
              </a:buClr>
              <a:buSzPts val="2200"/>
              <a:buFont typeface="ABeeZee"/>
              <a:buChar char="◦"/>
            </a:pPr>
            <a:r>
              <a:rPr lang="en" u="sng">
                <a:solidFill>
                  <a:srgbClr val="000000"/>
                </a:solidFill>
                <a:latin typeface="ABeeZee"/>
                <a:ea typeface="ABeeZee"/>
                <a:cs typeface="ABeeZee"/>
                <a:sym typeface="ABeeZee"/>
                <a:hlinkClick r:id="rId9">
                  <a:extLst>
                    <a:ext uri="{A12FA001-AC4F-418D-AE19-62706E023703}">
                      <ahyp:hlinkClr val="tx"/>
                    </a:ext>
                  </a:extLst>
                </a:hlinkClick>
              </a:rPr>
              <a:t>Just-a-minute!</a:t>
            </a:r>
            <a:endParaRPr>
              <a:solidFill>
                <a:srgbClr val="000000"/>
              </a:solidFill>
              <a:latin typeface="ABeeZee"/>
              <a:ea typeface="ABeeZee"/>
              <a:cs typeface="ABeeZee"/>
              <a:sym typeface="ABeeZee"/>
            </a:endParaRPr>
          </a:p>
          <a:p>
            <a:pPr indent="-368300" lvl="0" marL="457200" rtl="0" algn="l">
              <a:spcBef>
                <a:spcPts val="0"/>
              </a:spcBef>
              <a:spcAft>
                <a:spcPts val="0"/>
              </a:spcAft>
              <a:buClr>
                <a:srgbClr val="000000"/>
              </a:buClr>
              <a:buSzPts val="2200"/>
              <a:buFont typeface="ABeeZee"/>
              <a:buChar char="◦"/>
            </a:pPr>
            <a:r>
              <a:rPr lang="en" u="sng">
                <a:solidFill>
                  <a:srgbClr val="000000"/>
                </a:solidFill>
                <a:latin typeface="ABeeZee"/>
                <a:ea typeface="ABeeZee"/>
                <a:cs typeface="ABeeZee"/>
                <a:sym typeface="ABeeZee"/>
                <a:hlinkClick r:id="rId10">
                  <a:extLst>
                    <a:ext uri="{A12FA001-AC4F-418D-AE19-62706E023703}">
                      <ahyp:hlinkClr val="tx"/>
                    </a:ext>
                  </a:extLst>
                </a:hlinkClick>
              </a:rPr>
              <a:t>Buzz</a:t>
            </a:r>
            <a:endParaRPr>
              <a:solidFill>
                <a:srgbClr val="000000"/>
              </a:solidFill>
              <a:latin typeface="ABeeZee"/>
              <a:ea typeface="ABeeZee"/>
              <a:cs typeface="ABeeZee"/>
              <a:sym typeface="ABeeZee"/>
            </a:endParaRPr>
          </a:p>
          <a:p>
            <a:pPr indent="0" lvl="0" marL="0" rtl="0" algn="l">
              <a:spcBef>
                <a:spcPts val="600"/>
              </a:spcBef>
              <a:spcAft>
                <a:spcPts val="0"/>
              </a:spcAft>
              <a:buNone/>
            </a:pPr>
            <a:r>
              <a:t/>
            </a:r>
            <a:endParaRPr>
              <a:solidFill>
                <a:srgbClr val="000000"/>
              </a:solidFill>
              <a:latin typeface="ABeeZee"/>
              <a:ea typeface="ABeeZee"/>
              <a:cs typeface="ABeeZee"/>
              <a:sym typeface="ABeeZee"/>
            </a:endParaRPr>
          </a:p>
          <a:p>
            <a:pPr indent="0" lvl="0" marL="457200" rtl="0" algn="l">
              <a:spcBef>
                <a:spcPts val="600"/>
              </a:spcBef>
              <a:spcAft>
                <a:spcPts val="0"/>
              </a:spcAft>
              <a:buNone/>
            </a:pPr>
            <a:r>
              <a:t/>
            </a:r>
            <a:endParaRPr>
              <a:solidFill>
                <a:srgbClr val="000000"/>
              </a:solidFill>
              <a:latin typeface="ABeeZee"/>
              <a:ea typeface="ABeeZee"/>
              <a:cs typeface="ABeeZee"/>
              <a:sym typeface="ABeeZee"/>
            </a:endParaRPr>
          </a:p>
        </p:txBody>
      </p:sp>
      <p:sp>
        <p:nvSpPr>
          <p:cNvPr id="340" name="Google Shape;340;p47"/>
          <p:cNvSpPr txBox="1"/>
          <p:nvPr/>
        </p:nvSpPr>
        <p:spPr>
          <a:xfrm>
            <a:off x="276775" y="4703050"/>
            <a:ext cx="37935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latin typeface="Montserrat"/>
                <a:ea typeface="Montserrat"/>
                <a:cs typeface="Montserrat"/>
                <a:sym typeface="Montserrat"/>
                <a:hlinkClick r:id="rId11"/>
              </a:rPr>
              <a:t>Other Web Tools</a:t>
            </a:r>
            <a:endParaRPr b="1">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8"/>
          <p:cNvSpPr txBox="1"/>
          <p:nvPr>
            <p:ph type="ctrTitle"/>
          </p:nvPr>
        </p:nvSpPr>
        <p:spPr>
          <a:xfrm>
            <a:off x="2302050" y="1223200"/>
            <a:ext cx="4539900" cy="2697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FAQ</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9"/>
          <p:cNvSpPr txBox="1"/>
          <p:nvPr>
            <p:ph type="title"/>
          </p:nvPr>
        </p:nvSpPr>
        <p:spPr>
          <a:xfrm>
            <a:off x="699000" y="911700"/>
            <a:ext cx="2020800" cy="3327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Where Can I Find...? </a:t>
            </a:r>
            <a:endParaRPr/>
          </a:p>
        </p:txBody>
      </p:sp>
      <p:sp>
        <p:nvSpPr>
          <p:cNvPr id="351" name="Google Shape;351;p49"/>
          <p:cNvSpPr txBox="1"/>
          <p:nvPr>
            <p:ph idx="4294967295" type="body"/>
          </p:nvPr>
        </p:nvSpPr>
        <p:spPr>
          <a:xfrm>
            <a:off x="3844325" y="805325"/>
            <a:ext cx="4842600" cy="3548100"/>
          </a:xfrm>
          <a:prstGeom prst="rect">
            <a:avLst/>
          </a:prstGeom>
        </p:spPr>
        <p:txBody>
          <a:bodyPr anchorCtr="0" anchor="ctr" bIns="0" lIns="0" spcFirstLastPara="1" rIns="0" wrap="square" tIns="0">
            <a:noAutofit/>
          </a:bodyPr>
          <a:lstStyle/>
          <a:p>
            <a:pPr indent="-330200" lvl="0" marL="457200" rtl="0" algn="l">
              <a:lnSpc>
                <a:spcPct val="200000"/>
              </a:lnSpc>
              <a:spcBef>
                <a:spcPts val="0"/>
              </a:spcBef>
              <a:spcAft>
                <a:spcPts val="0"/>
              </a:spcAft>
              <a:buClr>
                <a:schemeClr val="dk1"/>
              </a:buClr>
              <a:buSzPts val="1600"/>
              <a:buFont typeface="ABeeZee"/>
              <a:buChar char="◦"/>
            </a:pPr>
            <a:r>
              <a:rPr lang="en" sz="1600">
                <a:solidFill>
                  <a:schemeClr val="dk1"/>
                </a:solidFill>
                <a:latin typeface="ABeeZee"/>
                <a:ea typeface="ABeeZee"/>
                <a:cs typeface="ABeeZee"/>
                <a:sym typeface="ABeeZee"/>
              </a:rPr>
              <a:t>Where do I get copyright free pictures?</a:t>
            </a:r>
            <a:endParaRPr i="1" sz="1600"/>
          </a:p>
          <a:p>
            <a:pPr indent="-330200" lvl="0" marL="457200" rtl="0" algn="l">
              <a:lnSpc>
                <a:spcPct val="200000"/>
              </a:lnSpc>
              <a:spcBef>
                <a:spcPts val="0"/>
              </a:spcBef>
              <a:spcAft>
                <a:spcPts val="0"/>
              </a:spcAft>
              <a:buClr>
                <a:schemeClr val="dk1"/>
              </a:buClr>
              <a:buSzPts val="1600"/>
              <a:buFont typeface="ABeeZee"/>
              <a:buChar char="◦"/>
            </a:pPr>
            <a:r>
              <a:rPr lang="en" sz="1600">
                <a:solidFill>
                  <a:schemeClr val="dk1"/>
                </a:solidFill>
                <a:latin typeface="ABeeZee"/>
                <a:ea typeface="ABeeZee"/>
                <a:cs typeface="ABeeZee"/>
                <a:sym typeface="ABeeZee"/>
              </a:rPr>
              <a:t>Where do I get ESL songs?</a:t>
            </a:r>
            <a:endParaRPr sz="1600">
              <a:solidFill>
                <a:schemeClr val="dk1"/>
              </a:solidFill>
              <a:latin typeface="ABeeZee"/>
              <a:ea typeface="ABeeZee"/>
              <a:cs typeface="ABeeZee"/>
              <a:sym typeface="ABeeZee"/>
            </a:endParaRPr>
          </a:p>
          <a:p>
            <a:pPr indent="-330200" lvl="0" marL="457200" rtl="0" algn="l">
              <a:lnSpc>
                <a:spcPct val="200000"/>
              </a:lnSpc>
              <a:spcBef>
                <a:spcPts val="0"/>
              </a:spcBef>
              <a:spcAft>
                <a:spcPts val="0"/>
              </a:spcAft>
              <a:buClr>
                <a:schemeClr val="dk1"/>
              </a:buClr>
              <a:buSzPts val="1600"/>
              <a:buFont typeface="ABeeZee"/>
              <a:buChar char="◦"/>
            </a:pPr>
            <a:r>
              <a:rPr lang="en" sz="1600">
                <a:solidFill>
                  <a:schemeClr val="dk1"/>
                </a:solidFill>
                <a:latin typeface="ABeeZee"/>
                <a:ea typeface="ABeeZee"/>
                <a:cs typeface="ABeeZee"/>
                <a:sym typeface="ABeeZee"/>
              </a:rPr>
              <a:t>Where do I get functional language posters?</a:t>
            </a:r>
            <a:endParaRPr sz="1600">
              <a:solidFill>
                <a:schemeClr val="dk1"/>
              </a:solidFill>
              <a:latin typeface="ABeeZee"/>
              <a:ea typeface="ABeeZee"/>
              <a:cs typeface="ABeeZee"/>
              <a:sym typeface="ABeeZee"/>
            </a:endParaRPr>
          </a:p>
          <a:p>
            <a:pPr indent="-330200" lvl="0" marL="457200" rtl="0" algn="l">
              <a:lnSpc>
                <a:spcPct val="200000"/>
              </a:lnSpc>
              <a:spcBef>
                <a:spcPts val="0"/>
              </a:spcBef>
              <a:spcAft>
                <a:spcPts val="0"/>
              </a:spcAft>
              <a:buClr>
                <a:schemeClr val="dk1"/>
              </a:buClr>
              <a:buSzPts val="1600"/>
              <a:buFont typeface="ABeeZee"/>
              <a:buChar char="◦"/>
            </a:pPr>
            <a:r>
              <a:rPr lang="en" sz="1600">
                <a:solidFill>
                  <a:schemeClr val="dk1"/>
                </a:solidFill>
                <a:latin typeface="ABeeZee"/>
                <a:ea typeface="ABeeZee"/>
                <a:cs typeface="ABeeZee"/>
                <a:sym typeface="ABeeZee"/>
              </a:rPr>
              <a:t>Where do I get resources for ESL teachers?</a:t>
            </a:r>
            <a:endParaRPr sz="1600">
              <a:solidFill>
                <a:schemeClr val="dk1"/>
              </a:solidFill>
              <a:latin typeface="ABeeZee"/>
              <a:ea typeface="ABeeZee"/>
              <a:cs typeface="ABeeZee"/>
              <a:sym typeface="ABeeZee"/>
            </a:endParaRPr>
          </a:p>
          <a:p>
            <a:pPr indent="-330200" lvl="0" marL="457200" rtl="0" algn="l">
              <a:lnSpc>
                <a:spcPct val="200000"/>
              </a:lnSpc>
              <a:spcBef>
                <a:spcPts val="0"/>
              </a:spcBef>
              <a:spcAft>
                <a:spcPts val="0"/>
              </a:spcAft>
              <a:buClr>
                <a:schemeClr val="dk1"/>
              </a:buClr>
              <a:buSzPts val="1600"/>
              <a:buFont typeface="ABeeZee"/>
              <a:buChar char="◦"/>
            </a:pPr>
            <a:r>
              <a:rPr lang="en" sz="1600">
                <a:solidFill>
                  <a:schemeClr val="dk1"/>
                </a:solidFill>
                <a:latin typeface="ABeeZee"/>
                <a:ea typeface="ABeeZee"/>
                <a:cs typeface="ABeeZee"/>
                <a:sym typeface="ABeeZee"/>
              </a:rPr>
              <a:t>Who do I contact if I need help?</a:t>
            </a:r>
            <a:endParaRPr sz="1600">
              <a:solidFill>
                <a:schemeClr val="dk1"/>
              </a:solidFill>
              <a:latin typeface="ABeeZee"/>
              <a:ea typeface="ABeeZee"/>
              <a:cs typeface="ABeeZee"/>
              <a:sym typeface="ABeeZee"/>
            </a:endParaRPr>
          </a:p>
          <a:p>
            <a:pPr indent="-330200" lvl="0" marL="457200" rtl="0" algn="l">
              <a:lnSpc>
                <a:spcPct val="200000"/>
              </a:lnSpc>
              <a:spcBef>
                <a:spcPts val="0"/>
              </a:spcBef>
              <a:spcAft>
                <a:spcPts val="0"/>
              </a:spcAft>
              <a:buClr>
                <a:schemeClr val="dk1"/>
              </a:buClr>
              <a:buSzPts val="1600"/>
              <a:buFont typeface="ABeeZee"/>
              <a:buChar char="◦"/>
            </a:pPr>
            <a:r>
              <a:rPr lang="en" sz="1600">
                <a:solidFill>
                  <a:schemeClr val="dk1"/>
                </a:solidFill>
                <a:latin typeface="ABeeZee"/>
                <a:ea typeface="ABeeZee"/>
                <a:cs typeface="ABeeZee"/>
                <a:sym typeface="ABeeZee"/>
              </a:rPr>
              <a:t>Where do I get free online books?</a:t>
            </a:r>
            <a:endParaRPr sz="1600">
              <a:solidFill>
                <a:schemeClr val="dk1"/>
              </a:solidFill>
              <a:latin typeface="ABeeZee"/>
              <a:ea typeface="ABeeZee"/>
              <a:cs typeface="ABeeZee"/>
              <a:sym typeface="ABeeZee"/>
            </a:endParaRPr>
          </a:p>
        </p:txBody>
      </p:sp>
      <p:pic>
        <p:nvPicPr>
          <p:cNvPr id="352" name="Google Shape;352;p49"/>
          <p:cNvPicPr preferRelativeResize="0"/>
          <p:nvPr/>
        </p:nvPicPr>
        <p:blipFill rotWithShape="1">
          <a:blip r:embed="rId3">
            <a:alphaModFix/>
          </a:blip>
          <a:srcRect b="9910" l="0" r="0" t="9902"/>
          <a:stretch/>
        </p:blipFill>
        <p:spPr>
          <a:xfrm>
            <a:off x="7885550" y="4000625"/>
            <a:ext cx="772000" cy="772000"/>
          </a:xfrm>
          <a:prstGeom prst="rect">
            <a:avLst/>
          </a:prstGeom>
          <a:noFill/>
          <a:ln>
            <a:noFill/>
          </a:ln>
        </p:spPr>
      </p:pic>
      <p:sp>
        <p:nvSpPr>
          <p:cNvPr id="353" name="Google Shape;353;p49"/>
          <p:cNvSpPr txBox="1"/>
          <p:nvPr/>
        </p:nvSpPr>
        <p:spPr>
          <a:xfrm>
            <a:off x="7943850" y="3622000"/>
            <a:ext cx="7137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latin typeface="ABeeZee"/>
                <a:ea typeface="ABeeZee"/>
                <a:cs typeface="ABeeZee"/>
                <a:sym typeface="ABeeZee"/>
                <a:hlinkClick r:id="rId4"/>
              </a:rPr>
              <a:t>G</a:t>
            </a:r>
            <a:r>
              <a:rPr lang="en" sz="1200" u="sng">
                <a:solidFill>
                  <a:schemeClr val="hlink"/>
                </a:solidFill>
                <a:latin typeface="ABeeZee"/>
                <a:ea typeface="ABeeZee"/>
                <a:cs typeface="ABeeZee"/>
                <a:sym typeface="ABeeZee"/>
                <a:hlinkClick r:id="rId5"/>
              </a:rPr>
              <a:t>uide</a:t>
            </a:r>
            <a:endParaRPr sz="1200">
              <a:latin typeface="ABeeZee"/>
              <a:ea typeface="ABeeZee"/>
              <a:cs typeface="ABeeZee"/>
              <a:sym typeface="ABeeZee"/>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0"/>
          <p:cNvSpPr txBox="1"/>
          <p:nvPr>
            <p:ph type="ctrTitle"/>
          </p:nvPr>
        </p:nvSpPr>
        <p:spPr>
          <a:xfrm>
            <a:off x="2302050" y="715350"/>
            <a:ext cx="4539900" cy="2277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3000"/>
              <a:t>Which resources will help you start going from paper to digital?</a:t>
            </a:r>
            <a:endParaRPr sz="3000"/>
          </a:p>
        </p:txBody>
      </p:sp>
      <p:sp>
        <p:nvSpPr>
          <p:cNvPr id="359" name="Google Shape;359;p50"/>
          <p:cNvSpPr txBox="1"/>
          <p:nvPr/>
        </p:nvSpPr>
        <p:spPr>
          <a:xfrm>
            <a:off x="3642900" y="3901300"/>
            <a:ext cx="2088600" cy="38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Access menti.com</a:t>
            </a:r>
            <a:endParaRPr b="1">
              <a:latin typeface="Montserrat"/>
              <a:ea typeface="Montserrat"/>
              <a:cs typeface="Montserrat"/>
              <a:sym typeface="Montserrat"/>
            </a:endParaRPr>
          </a:p>
        </p:txBody>
      </p:sp>
      <p:pic>
        <p:nvPicPr>
          <p:cNvPr id="360" name="Google Shape;360;p50"/>
          <p:cNvPicPr preferRelativeResize="0"/>
          <p:nvPr/>
        </p:nvPicPr>
        <p:blipFill>
          <a:blip r:embed="rId3">
            <a:alphaModFix/>
          </a:blip>
          <a:stretch>
            <a:fillRect/>
          </a:stretch>
        </p:blipFill>
        <p:spPr>
          <a:xfrm>
            <a:off x="3757991" y="2622400"/>
            <a:ext cx="1521334" cy="1451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1"/>
          <p:cNvSpPr txBox="1"/>
          <p:nvPr/>
        </p:nvSpPr>
        <p:spPr>
          <a:xfrm>
            <a:off x="1188175" y="1506350"/>
            <a:ext cx="6066000" cy="47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2000">
                <a:solidFill>
                  <a:srgbClr val="2B3547"/>
                </a:solidFill>
                <a:latin typeface="Nunito"/>
                <a:ea typeface="Nunito"/>
                <a:cs typeface="Nunito"/>
                <a:sym typeface="Nunito"/>
              </a:rPr>
              <a:t>We would like your input regarding our next actions.</a:t>
            </a:r>
            <a:endParaRPr sz="2000">
              <a:solidFill>
                <a:srgbClr val="2B3547"/>
              </a:solidFill>
              <a:latin typeface="Nunito"/>
              <a:ea typeface="Nunito"/>
              <a:cs typeface="Nunito"/>
              <a:sym typeface="Nunito"/>
            </a:endParaRPr>
          </a:p>
          <a:p>
            <a:pPr indent="0" lvl="0" marL="0" rtl="0" algn="l">
              <a:spcBef>
                <a:spcPts val="1000"/>
              </a:spcBef>
              <a:spcAft>
                <a:spcPts val="0"/>
              </a:spcAft>
              <a:buNone/>
            </a:pPr>
            <a:r>
              <a:t/>
            </a:r>
            <a:endParaRPr sz="2000">
              <a:solidFill>
                <a:srgbClr val="2B3547"/>
              </a:solidFill>
              <a:latin typeface="Nunito"/>
              <a:ea typeface="Nunito"/>
              <a:cs typeface="Nunito"/>
              <a:sym typeface="Nunito"/>
            </a:endParaRPr>
          </a:p>
          <a:p>
            <a:pPr indent="0" lvl="0" marL="0" rtl="0" algn="l">
              <a:spcBef>
                <a:spcPts val="1000"/>
              </a:spcBef>
              <a:spcAft>
                <a:spcPts val="0"/>
              </a:spcAft>
              <a:buNone/>
            </a:pPr>
            <a:r>
              <a:t/>
            </a:r>
            <a:endParaRPr sz="2000">
              <a:solidFill>
                <a:srgbClr val="2B3547"/>
              </a:solidFill>
              <a:latin typeface="Nunito"/>
              <a:ea typeface="Nunito"/>
              <a:cs typeface="Nunito"/>
              <a:sym typeface="Nunito"/>
            </a:endParaRPr>
          </a:p>
          <a:p>
            <a:pPr indent="0" lvl="0" marL="457200" rtl="0" algn="l">
              <a:spcBef>
                <a:spcPts val="1000"/>
              </a:spcBef>
              <a:spcAft>
                <a:spcPts val="1000"/>
              </a:spcAft>
              <a:buNone/>
            </a:pPr>
            <a:r>
              <a:t/>
            </a:r>
            <a:endParaRPr sz="2000">
              <a:solidFill>
                <a:srgbClr val="2B3547"/>
              </a:solidFill>
              <a:latin typeface="Nunito"/>
              <a:ea typeface="Nunito"/>
              <a:cs typeface="Nunito"/>
              <a:sym typeface="Nunito"/>
            </a:endParaRPr>
          </a:p>
        </p:txBody>
      </p:sp>
      <p:sp>
        <p:nvSpPr>
          <p:cNvPr id="366" name="Google Shape;366;p51"/>
          <p:cNvSpPr txBox="1"/>
          <p:nvPr/>
        </p:nvSpPr>
        <p:spPr>
          <a:xfrm>
            <a:off x="3130300" y="2276975"/>
            <a:ext cx="26952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lang="en" sz="2000">
                <a:solidFill>
                  <a:srgbClr val="2B3547"/>
                </a:solidFill>
                <a:latin typeface="Nunito"/>
                <a:ea typeface="Nunito"/>
                <a:cs typeface="Nunito"/>
                <a:sym typeface="Nunito"/>
              </a:rPr>
              <a:t>Complete this </a:t>
            </a:r>
            <a:r>
              <a:rPr lang="en" sz="2000" u="sng">
                <a:solidFill>
                  <a:srgbClr val="1155CC"/>
                </a:solidFill>
                <a:latin typeface="Nunito"/>
                <a:ea typeface="Nunito"/>
                <a:cs typeface="Nunito"/>
                <a:sym typeface="Nunito"/>
                <a:hlinkClick r:id="rId3">
                  <a:extLst>
                    <a:ext uri="{A12FA001-AC4F-418D-AE19-62706E023703}">
                      <ahyp:hlinkClr val="tx"/>
                    </a:ext>
                  </a:extLst>
                </a:hlinkClick>
              </a:rPr>
              <a:t>form</a:t>
            </a:r>
            <a:r>
              <a:rPr lang="en" sz="2000">
                <a:solidFill>
                  <a:srgbClr val="1155CC"/>
                </a:solidFill>
                <a:latin typeface="Nunito"/>
                <a:ea typeface="Nunito"/>
                <a:cs typeface="Nunito"/>
                <a:sym typeface="Nunito"/>
              </a:rPr>
              <a:t>.</a:t>
            </a:r>
            <a:endParaRPr>
              <a:solidFill>
                <a:srgbClr val="1155CC"/>
              </a:solidFill>
              <a:latin typeface="Nunito"/>
              <a:ea typeface="Nunito"/>
              <a:cs typeface="Nunito"/>
              <a:sym typeface="Nunito"/>
            </a:endParaRPr>
          </a:p>
        </p:txBody>
      </p:sp>
      <p:pic>
        <p:nvPicPr>
          <p:cNvPr id="367" name="Google Shape;367;p51"/>
          <p:cNvPicPr preferRelativeResize="0"/>
          <p:nvPr/>
        </p:nvPicPr>
        <p:blipFill rotWithShape="1">
          <a:blip r:embed="rId4">
            <a:alphaModFix/>
          </a:blip>
          <a:srcRect b="4976" l="16242" r="16665" t="4696"/>
          <a:stretch/>
        </p:blipFill>
        <p:spPr>
          <a:xfrm>
            <a:off x="4047075" y="2926475"/>
            <a:ext cx="1023875" cy="1378575"/>
          </a:xfrm>
          <a:prstGeom prst="rect">
            <a:avLst/>
          </a:prstGeom>
          <a:noFill/>
          <a:ln>
            <a:noFill/>
          </a:ln>
        </p:spPr>
      </p:pic>
      <p:sp>
        <p:nvSpPr>
          <p:cNvPr id="368" name="Google Shape;368;p51"/>
          <p:cNvSpPr txBox="1"/>
          <p:nvPr/>
        </p:nvSpPr>
        <p:spPr>
          <a:xfrm>
            <a:off x="883375" y="683600"/>
            <a:ext cx="64263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None/>
            </a:pPr>
            <a:r>
              <a:rPr b="1" lang="en" sz="3400">
                <a:solidFill>
                  <a:srgbClr val="2B3547"/>
                </a:solidFill>
                <a:latin typeface="Amatic SC"/>
                <a:ea typeface="Amatic SC"/>
                <a:cs typeface="Amatic SC"/>
                <a:sym typeface="Amatic SC"/>
              </a:rPr>
              <a:t>What’s next?</a:t>
            </a:r>
            <a:endParaRPr b="1" sz="3400">
              <a:solidFill>
                <a:srgbClr val="2B3547"/>
              </a:solidFill>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572700" y="911700"/>
            <a:ext cx="2302200" cy="3327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400"/>
              <a:t>Intention</a:t>
            </a:r>
            <a:endParaRPr sz="2400"/>
          </a:p>
        </p:txBody>
      </p:sp>
      <p:sp>
        <p:nvSpPr>
          <p:cNvPr id="94" name="Google Shape;94;p16"/>
          <p:cNvSpPr txBox="1"/>
          <p:nvPr>
            <p:ph idx="1" type="body"/>
          </p:nvPr>
        </p:nvSpPr>
        <p:spPr>
          <a:xfrm>
            <a:off x="3684125" y="471875"/>
            <a:ext cx="5122200" cy="3526500"/>
          </a:xfrm>
          <a:prstGeom prst="rect">
            <a:avLst/>
          </a:prstGeom>
        </p:spPr>
        <p:txBody>
          <a:bodyPr anchorCtr="0" anchor="ctr" bIns="0" lIns="0" spcFirstLastPara="1" rIns="0" wrap="square" tIns="0">
            <a:noAutofit/>
          </a:bodyPr>
          <a:lstStyle/>
          <a:p>
            <a:pPr indent="-342900" lvl="0" marL="457200" rtl="0" algn="l">
              <a:spcBef>
                <a:spcPts val="600"/>
              </a:spcBef>
              <a:spcAft>
                <a:spcPts val="0"/>
              </a:spcAft>
              <a:buClr>
                <a:srgbClr val="000000"/>
              </a:buClr>
              <a:buSzPts val="1800"/>
              <a:buFont typeface="Ubuntu"/>
              <a:buAutoNum type="arabicPeriod"/>
            </a:pPr>
            <a:r>
              <a:rPr lang="en" sz="1800">
                <a:solidFill>
                  <a:srgbClr val="000000"/>
                </a:solidFill>
                <a:latin typeface="Ubuntu"/>
                <a:ea typeface="Ubuntu"/>
                <a:cs typeface="Ubuntu"/>
                <a:sym typeface="Ubuntu"/>
              </a:rPr>
              <a:t>Guide teachers in being</a:t>
            </a:r>
            <a:r>
              <a:rPr lang="en" sz="1800">
                <a:solidFill>
                  <a:srgbClr val="000000"/>
                </a:solidFill>
                <a:latin typeface="Ubuntu"/>
                <a:ea typeface="Ubuntu"/>
                <a:cs typeface="Ubuntu"/>
                <a:sym typeface="Ubuntu"/>
              </a:rPr>
              <a:t> organized and ready to teach in-class and online.</a:t>
            </a:r>
            <a:br>
              <a:rPr lang="en" sz="1800">
                <a:solidFill>
                  <a:srgbClr val="000000"/>
                </a:solidFill>
                <a:latin typeface="Ubuntu"/>
                <a:ea typeface="Ubuntu"/>
                <a:cs typeface="Ubuntu"/>
                <a:sym typeface="Ubuntu"/>
              </a:rPr>
            </a:br>
            <a:endParaRPr sz="1400">
              <a:solidFill>
                <a:srgbClr val="000000"/>
              </a:solidFill>
              <a:latin typeface="Ubuntu"/>
              <a:ea typeface="Ubuntu"/>
              <a:cs typeface="Ubuntu"/>
              <a:sym typeface="Ubuntu"/>
            </a:endParaRPr>
          </a:p>
          <a:p>
            <a:pPr indent="-342900" lvl="0" marL="457200" rtl="0" algn="l">
              <a:spcBef>
                <a:spcPts val="0"/>
              </a:spcBef>
              <a:spcAft>
                <a:spcPts val="0"/>
              </a:spcAft>
              <a:buClr>
                <a:srgbClr val="000000"/>
              </a:buClr>
              <a:buSzPts val="1800"/>
              <a:buFont typeface="Ubuntu"/>
              <a:buAutoNum type="arabicPeriod"/>
            </a:pPr>
            <a:r>
              <a:rPr lang="en" sz="1800">
                <a:solidFill>
                  <a:srgbClr val="000000"/>
                </a:solidFill>
                <a:latin typeface="Ubuntu"/>
                <a:ea typeface="Ubuntu"/>
                <a:cs typeface="Ubuntu"/>
                <a:sym typeface="Ubuntu"/>
              </a:rPr>
              <a:t>Help teachers set up:</a:t>
            </a:r>
            <a:endParaRPr sz="1800">
              <a:solidFill>
                <a:srgbClr val="000000"/>
              </a:solidFill>
              <a:latin typeface="Ubuntu"/>
              <a:ea typeface="Ubuntu"/>
              <a:cs typeface="Ubuntu"/>
              <a:sym typeface="Ubuntu"/>
            </a:endParaRPr>
          </a:p>
          <a:p>
            <a:pPr indent="-342900" lvl="1" marL="914400" rtl="0" algn="l">
              <a:spcBef>
                <a:spcPts val="0"/>
              </a:spcBef>
              <a:spcAft>
                <a:spcPts val="0"/>
              </a:spcAft>
              <a:buClr>
                <a:srgbClr val="000000"/>
              </a:buClr>
              <a:buSzPts val="1800"/>
              <a:buFont typeface="Ubuntu"/>
              <a:buChar char="◦"/>
            </a:pPr>
            <a:r>
              <a:rPr lang="en" sz="1800">
                <a:solidFill>
                  <a:srgbClr val="000000"/>
                </a:solidFill>
                <a:latin typeface="Ubuntu"/>
                <a:ea typeface="Ubuntu"/>
                <a:cs typeface="Ubuntu"/>
                <a:sym typeface="Ubuntu"/>
              </a:rPr>
              <a:t>their trolley;</a:t>
            </a:r>
            <a:endParaRPr sz="1800">
              <a:solidFill>
                <a:srgbClr val="000000"/>
              </a:solidFill>
              <a:latin typeface="Ubuntu"/>
              <a:ea typeface="Ubuntu"/>
              <a:cs typeface="Ubuntu"/>
              <a:sym typeface="Ubuntu"/>
            </a:endParaRPr>
          </a:p>
          <a:p>
            <a:pPr indent="-342900" lvl="1" marL="914400" rtl="0" algn="l">
              <a:spcBef>
                <a:spcPts val="0"/>
              </a:spcBef>
              <a:spcAft>
                <a:spcPts val="0"/>
              </a:spcAft>
              <a:buClr>
                <a:srgbClr val="000000"/>
              </a:buClr>
              <a:buSzPts val="1800"/>
              <a:buFont typeface="Ubuntu"/>
              <a:buChar char="◦"/>
            </a:pPr>
            <a:r>
              <a:rPr lang="en" sz="1800">
                <a:solidFill>
                  <a:srgbClr val="000000"/>
                </a:solidFill>
                <a:latin typeface="Ubuntu"/>
                <a:ea typeface="Ubuntu"/>
                <a:cs typeface="Ubuntu"/>
                <a:sym typeface="Ubuntu"/>
              </a:rPr>
              <a:t>their digital documents and tools.</a:t>
            </a:r>
            <a:br>
              <a:rPr lang="en" sz="1800">
                <a:solidFill>
                  <a:srgbClr val="000000"/>
                </a:solidFill>
                <a:latin typeface="Ubuntu"/>
                <a:ea typeface="Ubuntu"/>
                <a:cs typeface="Ubuntu"/>
                <a:sym typeface="Ubuntu"/>
              </a:rPr>
            </a:br>
            <a:endParaRPr sz="1400">
              <a:solidFill>
                <a:srgbClr val="000000"/>
              </a:solidFill>
              <a:latin typeface="Ubuntu"/>
              <a:ea typeface="Ubuntu"/>
              <a:cs typeface="Ubuntu"/>
              <a:sym typeface="Ubuntu"/>
            </a:endParaRPr>
          </a:p>
          <a:p>
            <a:pPr indent="-342900" lvl="0" marL="457200" rtl="0" algn="l">
              <a:spcBef>
                <a:spcPts val="0"/>
              </a:spcBef>
              <a:spcAft>
                <a:spcPts val="0"/>
              </a:spcAft>
              <a:buClr>
                <a:srgbClr val="000000"/>
              </a:buClr>
              <a:buSzPts val="1800"/>
              <a:buFont typeface="Ubuntu"/>
              <a:buAutoNum type="arabicPeriod"/>
            </a:pPr>
            <a:r>
              <a:rPr lang="en" sz="1800">
                <a:solidFill>
                  <a:srgbClr val="000000"/>
                </a:solidFill>
                <a:latin typeface="Ubuntu"/>
                <a:ea typeface="Ubuntu"/>
                <a:cs typeface="Ubuntu"/>
                <a:sym typeface="Ubuntu"/>
              </a:rPr>
              <a:t>Provide resources to help teachers who need to have access to their documents from anywhere and anytime.</a:t>
            </a:r>
            <a:endParaRPr sz="1800">
              <a:solidFill>
                <a:srgbClr val="000000"/>
              </a:solidFill>
              <a:latin typeface="Ubuntu"/>
              <a:ea typeface="Ubuntu"/>
              <a:cs typeface="Ubuntu"/>
              <a:sym typeface="Ubuntu"/>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2"/>
          <p:cNvSpPr txBox="1"/>
          <p:nvPr>
            <p:ph type="title"/>
          </p:nvPr>
        </p:nvSpPr>
        <p:spPr>
          <a:xfrm>
            <a:off x="699000" y="911700"/>
            <a:ext cx="2020800" cy="3327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Other resources and ideas from the chat during the workshop</a:t>
            </a:r>
            <a:endParaRPr/>
          </a:p>
        </p:txBody>
      </p:sp>
      <p:sp>
        <p:nvSpPr>
          <p:cNvPr id="374" name="Google Shape;374;p52"/>
          <p:cNvSpPr txBox="1"/>
          <p:nvPr/>
        </p:nvSpPr>
        <p:spPr>
          <a:xfrm>
            <a:off x="5326750" y="2894825"/>
            <a:ext cx="3908400" cy="4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Light"/>
              <a:ea typeface="Montserrat Light"/>
              <a:cs typeface="Montserrat Light"/>
              <a:sym typeface="Montserrat Light"/>
            </a:endParaRPr>
          </a:p>
        </p:txBody>
      </p:sp>
      <p:sp>
        <p:nvSpPr>
          <p:cNvPr id="375" name="Google Shape;375;p52"/>
          <p:cNvSpPr txBox="1"/>
          <p:nvPr/>
        </p:nvSpPr>
        <p:spPr>
          <a:xfrm>
            <a:off x="3352150" y="811625"/>
            <a:ext cx="5313000" cy="4030800"/>
          </a:xfrm>
          <a:prstGeom prst="rect">
            <a:avLst/>
          </a:prstGeom>
          <a:solidFill>
            <a:srgbClr val="EFEFEF"/>
          </a:solid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ontserrat Light"/>
              <a:buChar char="●"/>
            </a:pPr>
            <a:r>
              <a:rPr lang="en" sz="1200" u="sng">
                <a:solidFill>
                  <a:schemeClr val="hlink"/>
                </a:solidFill>
                <a:latin typeface="Montserrat Light"/>
                <a:ea typeface="Montserrat Light"/>
                <a:cs typeface="Montserrat Light"/>
                <a:sym typeface="Montserrat Light"/>
                <a:hlinkClick r:id="rId3"/>
              </a:rPr>
              <a:t>Distance teaching resources on a Genial.ly</a:t>
            </a:r>
            <a:endParaRPr sz="1200">
              <a:latin typeface="Montserrat Light"/>
              <a:ea typeface="Montserrat Light"/>
              <a:cs typeface="Montserrat Light"/>
              <a:sym typeface="Montserrat Light"/>
            </a:endParaRPr>
          </a:p>
          <a:p>
            <a:pPr indent="0" lvl="0" marL="457200" rtl="0" algn="l">
              <a:spcBef>
                <a:spcPts val="0"/>
              </a:spcBef>
              <a:spcAft>
                <a:spcPts val="0"/>
              </a:spcAft>
              <a:buNone/>
            </a:pPr>
            <a:r>
              <a:t/>
            </a:r>
            <a:endParaRPr sz="1200">
              <a:latin typeface="Montserrat Light"/>
              <a:ea typeface="Montserrat Light"/>
              <a:cs typeface="Montserrat Light"/>
              <a:sym typeface="Montserrat Light"/>
            </a:endParaRPr>
          </a:p>
          <a:p>
            <a:pPr indent="-304800" lvl="0" marL="457200" rtl="0" algn="l">
              <a:spcBef>
                <a:spcPts val="0"/>
              </a:spcBef>
              <a:spcAft>
                <a:spcPts val="0"/>
              </a:spcAft>
              <a:buSzPts val="1200"/>
              <a:buFont typeface="Montserrat Light"/>
              <a:buChar char="●"/>
            </a:pPr>
            <a:r>
              <a:rPr lang="en" sz="1200">
                <a:latin typeface="Montserrat Light"/>
                <a:ea typeface="Montserrat Light"/>
                <a:cs typeface="Montserrat Light"/>
                <a:sym typeface="Montserrat Light"/>
              </a:rPr>
              <a:t>Is there a way to share only one slide at a time in a Google Slides presentation? Check Adam Davis’ answer </a:t>
            </a:r>
            <a:r>
              <a:rPr lang="en" sz="1200" u="sng">
                <a:solidFill>
                  <a:schemeClr val="hlink"/>
                </a:solidFill>
                <a:latin typeface="Montserrat Light"/>
                <a:ea typeface="Montserrat Light"/>
                <a:cs typeface="Montserrat Light"/>
                <a:sym typeface="Montserrat Light"/>
                <a:hlinkClick r:id="rId4"/>
              </a:rPr>
              <a:t>on this page</a:t>
            </a:r>
            <a:r>
              <a:rPr lang="en" sz="1200">
                <a:latin typeface="Montserrat Light"/>
                <a:ea typeface="Montserrat Light"/>
                <a:cs typeface="Montserrat Light"/>
                <a:sym typeface="Montserrat Light"/>
              </a:rPr>
              <a:t>. In this case, the slides are separated from the original document. </a:t>
            </a:r>
            <a:endParaRPr sz="1200">
              <a:latin typeface="Montserrat Light"/>
              <a:ea typeface="Montserrat Light"/>
              <a:cs typeface="Montserrat Light"/>
              <a:sym typeface="Montserrat Light"/>
            </a:endParaRPr>
          </a:p>
          <a:p>
            <a:pPr indent="0" lvl="0" marL="457200" rtl="0" algn="l">
              <a:spcBef>
                <a:spcPts val="0"/>
              </a:spcBef>
              <a:spcAft>
                <a:spcPts val="0"/>
              </a:spcAft>
              <a:buNone/>
            </a:pPr>
            <a:r>
              <a:t/>
            </a:r>
            <a:endParaRPr sz="1200">
              <a:latin typeface="Montserrat Light"/>
              <a:ea typeface="Montserrat Light"/>
              <a:cs typeface="Montserrat Light"/>
              <a:sym typeface="Montserrat Light"/>
            </a:endParaRPr>
          </a:p>
          <a:p>
            <a:pPr indent="-304800" lvl="0" marL="457200" rtl="0" algn="l">
              <a:spcBef>
                <a:spcPts val="0"/>
              </a:spcBef>
              <a:spcAft>
                <a:spcPts val="0"/>
              </a:spcAft>
              <a:buSzPts val="1200"/>
              <a:buFont typeface="Montserrat Light"/>
              <a:buChar char="●"/>
            </a:pPr>
            <a:r>
              <a:rPr lang="en" sz="1200">
                <a:latin typeface="Montserrat Light"/>
                <a:ea typeface="Montserrat Light"/>
                <a:cs typeface="Montserrat Light"/>
                <a:sym typeface="Montserrat Light"/>
              </a:rPr>
              <a:t>This short </a:t>
            </a:r>
            <a:r>
              <a:rPr lang="en" sz="1200" u="sng">
                <a:solidFill>
                  <a:schemeClr val="hlink"/>
                </a:solidFill>
                <a:latin typeface="Montserrat Light"/>
                <a:ea typeface="Montserrat Light"/>
                <a:cs typeface="Montserrat Light"/>
                <a:sym typeface="Montserrat Light"/>
                <a:hlinkClick r:id="rId5"/>
              </a:rPr>
              <a:t> tutorial</a:t>
            </a:r>
            <a:r>
              <a:rPr lang="en" sz="1200">
                <a:latin typeface="Montserrat Light"/>
                <a:ea typeface="Montserrat Light"/>
                <a:cs typeface="Montserrat Light"/>
                <a:sym typeface="Montserrat Light"/>
              </a:rPr>
              <a:t> explains what Sandra mentioned about the unique URL to point to one of the slides in a document. All the other slides are still accessible. </a:t>
            </a:r>
            <a:endParaRPr sz="1200">
              <a:latin typeface="Montserrat Light"/>
              <a:ea typeface="Montserrat Light"/>
              <a:cs typeface="Montserrat Light"/>
              <a:sym typeface="Montserrat Light"/>
            </a:endParaRPr>
          </a:p>
          <a:p>
            <a:pPr indent="0" lvl="0" marL="457200" rtl="0" algn="l">
              <a:spcBef>
                <a:spcPts val="0"/>
              </a:spcBef>
              <a:spcAft>
                <a:spcPts val="0"/>
              </a:spcAft>
              <a:buNone/>
            </a:pPr>
            <a:r>
              <a:t/>
            </a:r>
            <a:endParaRPr sz="1200">
              <a:latin typeface="Montserrat Light"/>
              <a:ea typeface="Montserrat Light"/>
              <a:cs typeface="Montserrat Light"/>
              <a:sym typeface="Montserrat Light"/>
            </a:endParaRPr>
          </a:p>
          <a:p>
            <a:pPr indent="-304800" lvl="0" marL="457200" rtl="0" algn="l">
              <a:spcBef>
                <a:spcPts val="0"/>
              </a:spcBef>
              <a:spcAft>
                <a:spcPts val="0"/>
              </a:spcAft>
              <a:buSzPts val="1200"/>
              <a:buFont typeface="Montserrat Light"/>
              <a:buChar char="●"/>
            </a:pPr>
            <a:r>
              <a:rPr lang="en" sz="1200">
                <a:latin typeface="Montserrat Light"/>
                <a:ea typeface="Montserrat Light"/>
                <a:cs typeface="Montserrat Light"/>
                <a:sym typeface="Montserrat Light"/>
              </a:rPr>
              <a:t>Plickers is a tool for teachers without technology in class for their students or online if each student has their own cards. (never tried but I would be curious to see if it does through the screen</a:t>
            </a:r>
            <a:endParaRPr sz="1200">
              <a:latin typeface="Montserrat Light"/>
              <a:ea typeface="Montserrat Light"/>
              <a:cs typeface="Montserrat Light"/>
              <a:sym typeface="Montserrat Light"/>
            </a:endParaRPr>
          </a:p>
          <a:p>
            <a:pPr indent="0" lvl="0" marL="457200" rtl="0" algn="l">
              <a:spcBef>
                <a:spcPts val="0"/>
              </a:spcBef>
              <a:spcAft>
                <a:spcPts val="0"/>
              </a:spcAft>
              <a:buNone/>
            </a:pPr>
            <a:r>
              <a:t/>
            </a:r>
            <a:endParaRPr sz="1200">
              <a:latin typeface="Montserrat Light"/>
              <a:ea typeface="Montserrat Light"/>
              <a:cs typeface="Montserrat Light"/>
              <a:sym typeface="Montserrat Light"/>
            </a:endParaRPr>
          </a:p>
          <a:p>
            <a:pPr indent="-304800" lvl="0" marL="457200" rtl="0" algn="l">
              <a:lnSpc>
                <a:spcPct val="115000"/>
              </a:lnSpc>
              <a:spcBef>
                <a:spcPts val="600"/>
              </a:spcBef>
              <a:spcAft>
                <a:spcPts val="0"/>
              </a:spcAft>
              <a:buSzPts val="1200"/>
              <a:buFont typeface="Montserrat Light"/>
              <a:buChar char="●"/>
            </a:pPr>
            <a:r>
              <a:rPr lang="en" sz="1200">
                <a:solidFill>
                  <a:schemeClr val="dk1"/>
                </a:solidFill>
                <a:latin typeface="Montserrat Light"/>
                <a:ea typeface="Montserrat Light"/>
                <a:cs typeface="Montserrat Light"/>
                <a:sym typeface="Montserrat Light"/>
              </a:rPr>
              <a:t>Facebook:</a:t>
            </a:r>
            <a:r>
              <a:rPr lang="en" sz="1200">
                <a:solidFill>
                  <a:schemeClr val="dk2"/>
                </a:solidFill>
                <a:latin typeface="Montserrat Light"/>
                <a:ea typeface="Montserrat Light"/>
                <a:cs typeface="Montserrat Light"/>
                <a:sym typeface="Montserrat Light"/>
              </a:rPr>
              <a:t> </a:t>
            </a:r>
            <a:r>
              <a:rPr lang="en" sz="1200" u="sng">
                <a:solidFill>
                  <a:schemeClr val="hlink"/>
                </a:solidFill>
                <a:latin typeface="Montserrat Light"/>
                <a:ea typeface="Montserrat Light"/>
                <a:cs typeface="Montserrat Light"/>
                <a:sym typeface="Montserrat Light"/>
                <a:hlinkClick r:id="rId6"/>
              </a:rPr>
              <a:t>www.facebook.com/domainelangues</a:t>
            </a:r>
            <a:endParaRPr sz="1200">
              <a:latin typeface="Montserrat Light"/>
              <a:ea typeface="Montserrat Light"/>
              <a:cs typeface="Montserrat Light"/>
              <a:sym typeface="Montserrat Light"/>
            </a:endParaRPr>
          </a:p>
          <a:p>
            <a:pPr indent="-304800" lvl="0" marL="457200" rtl="0" algn="l">
              <a:lnSpc>
                <a:spcPct val="115000"/>
              </a:lnSpc>
              <a:spcBef>
                <a:spcPts val="600"/>
              </a:spcBef>
              <a:spcAft>
                <a:spcPts val="0"/>
              </a:spcAft>
              <a:buSzPts val="1200"/>
              <a:buFont typeface="Montserrat Light"/>
              <a:buChar char="●"/>
            </a:pPr>
            <a:r>
              <a:rPr lang="en" sz="1200">
                <a:latin typeface="Montserrat Light"/>
                <a:ea typeface="Montserrat Light"/>
                <a:cs typeface="Montserrat Light"/>
                <a:sym typeface="Montserrat Light"/>
              </a:rPr>
              <a:t>LES: </a:t>
            </a:r>
            <a:r>
              <a:rPr lang="en" sz="1200" u="sng">
                <a:solidFill>
                  <a:schemeClr val="hlink"/>
                </a:solidFill>
                <a:latin typeface="Montserrat Light"/>
                <a:ea typeface="Montserrat Light"/>
                <a:cs typeface="Montserrat Light"/>
                <a:sym typeface="Montserrat Light"/>
                <a:hlinkClick r:id="rId7"/>
              </a:rPr>
              <a:t>Wacky Weather News Report</a:t>
            </a:r>
            <a:endParaRPr sz="1200">
              <a:latin typeface="Montserrat Light"/>
              <a:ea typeface="Montserrat Light"/>
              <a:cs typeface="Montserrat Light"/>
              <a:sym typeface="Montserrat Light"/>
            </a:endParaRPr>
          </a:p>
          <a:p>
            <a:pPr indent="-304800" lvl="0" marL="457200" rtl="0" algn="l">
              <a:lnSpc>
                <a:spcPct val="115000"/>
              </a:lnSpc>
              <a:spcBef>
                <a:spcPts val="600"/>
              </a:spcBef>
              <a:spcAft>
                <a:spcPts val="0"/>
              </a:spcAft>
              <a:buSzPts val="1200"/>
              <a:buFont typeface="Montserrat Light"/>
              <a:buChar char="●"/>
            </a:pPr>
            <a:r>
              <a:rPr lang="en" sz="1200">
                <a:latin typeface="Montserrat Light"/>
                <a:ea typeface="Montserrat Light"/>
                <a:cs typeface="Montserrat Light"/>
                <a:sym typeface="Montserrat Light"/>
              </a:rPr>
              <a:t>Edpuzzle is another great tool to work with videos</a:t>
            </a:r>
            <a:endParaRPr sz="1200">
              <a:latin typeface="Montserrat Light"/>
              <a:ea typeface="Montserrat Light"/>
              <a:cs typeface="Montserrat Light"/>
              <a:sym typeface="Montserrat Light"/>
            </a:endParaRPr>
          </a:p>
          <a:p>
            <a:pPr indent="0" lvl="0" marL="0" rtl="0" algn="l">
              <a:spcBef>
                <a:spcPts val="0"/>
              </a:spcBef>
              <a:spcAft>
                <a:spcPts val="0"/>
              </a:spcAft>
              <a:buNone/>
            </a:pPr>
            <a:r>
              <a:t/>
            </a:r>
            <a:endParaRPr sz="1200">
              <a:latin typeface="Montserrat Light"/>
              <a:ea typeface="Montserrat Light"/>
              <a:cs typeface="Montserrat Light"/>
              <a:sym typeface="Montserrat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379" name="Shape 379"/>
        <p:cNvGrpSpPr/>
        <p:nvPr/>
      </p:nvGrpSpPr>
      <p:grpSpPr>
        <a:xfrm>
          <a:off x="0" y="0"/>
          <a:ext cx="0" cy="0"/>
          <a:chOff x="0" y="0"/>
          <a:chExt cx="0" cy="0"/>
        </a:xfrm>
      </p:grpSpPr>
      <p:sp>
        <p:nvSpPr>
          <p:cNvPr id="380" name="Google Shape;380;p53"/>
          <p:cNvSpPr txBox="1"/>
          <p:nvPr>
            <p:ph type="title"/>
          </p:nvPr>
        </p:nvSpPr>
        <p:spPr>
          <a:xfrm>
            <a:off x="699000" y="2271150"/>
            <a:ext cx="2020800" cy="601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0" lang="en" sz="3000">
                <a:solidFill>
                  <a:schemeClr val="lt1"/>
                </a:solidFill>
                <a:latin typeface="Viga"/>
                <a:ea typeface="Viga"/>
                <a:cs typeface="Viga"/>
                <a:sym typeface="Viga"/>
              </a:rPr>
              <a:t>Contact Us</a:t>
            </a:r>
            <a:endParaRPr b="0" sz="3000">
              <a:solidFill>
                <a:schemeClr val="lt1"/>
              </a:solidFill>
              <a:latin typeface="Viga"/>
              <a:ea typeface="Viga"/>
              <a:cs typeface="Viga"/>
              <a:sym typeface="Viga"/>
            </a:endParaRPr>
          </a:p>
        </p:txBody>
      </p:sp>
      <p:sp>
        <p:nvSpPr>
          <p:cNvPr id="381" name="Google Shape;381;p53"/>
          <p:cNvSpPr txBox="1"/>
          <p:nvPr>
            <p:ph idx="1" type="body"/>
          </p:nvPr>
        </p:nvSpPr>
        <p:spPr>
          <a:xfrm>
            <a:off x="3555075" y="1457250"/>
            <a:ext cx="6029700" cy="13467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rPr lang="en" sz="1800">
                <a:solidFill>
                  <a:srgbClr val="000000"/>
                </a:solidFill>
              </a:rPr>
              <a:t>Site:</a:t>
            </a:r>
            <a:r>
              <a:rPr lang="en" sz="1800"/>
              <a:t> </a:t>
            </a:r>
            <a:r>
              <a:rPr lang="en" sz="1800" u="sng">
                <a:solidFill>
                  <a:schemeClr val="hlink"/>
                </a:solidFill>
                <a:hlinkClick r:id="rId3"/>
              </a:rPr>
              <a:t>www.domainelangues.qc.ca/en</a:t>
            </a:r>
            <a:endParaRPr sz="1800"/>
          </a:p>
          <a:p>
            <a:pPr indent="0" lvl="0" marL="0" rtl="0" algn="l">
              <a:spcBef>
                <a:spcPts val="600"/>
              </a:spcBef>
              <a:spcAft>
                <a:spcPts val="0"/>
              </a:spcAft>
              <a:buNone/>
            </a:pPr>
            <a:r>
              <a:rPr lang="en" sz="1800">
                <a:solidFill>
                  <a:srgbClr val="000000"/>
                </a:solidFill>
              </a:rPr>
              <a:t>Facebook:</a:t>
            </a:r>
            <a:r>
              <a:rPr lang="en" sz="1800"/>
              <a:t> </a:t>
            </a:r>
            <a:r>
              <a:rPr lang="en" sz="1800" u="sng">
                <a:solidFill>
                  <a:schemeClr val="hlink"/>
                </a:solidFill>
                <a:hlinkClick r:id="rId4"/>
              </a:rPr>
              <a:t>www.facebook.com/domainelangues</a:t>
            </a:r>
            <a:endParaRPr/>
          </a:p>
        </p:txBody>
      </p:sp>
      <p:pic>
        <p:nvPicPr>
          <p:cNvPr id="382" name="Google Shape;382;p53"/>
          <p:cNvPicPr preferRelativeResize="0"/>
          <p:nvPr/>
        </p:nvPicPr>
        <p:blipFill>
          <a:blip r:embed="rId5">
            <a:alphaModFix/>
          </a:blip>
          <a:stretch>
            <a:fillRect/>
          </a:stretch>
        </p:blipFill>
        <p:spPr>
          <a:xfrm>
            <a:off x="7304625" y="126772"/>
            <a:ext cx="1696500" cy="1696500"/>
          </a:xfrm>
          <a:prstGeom prst="roundRect">
            <a:avLst>
              <a:gd fmla="val 16667" name="adj"/>
            </a:avLst>
          </a:prstGeom>
          <a:noFill/>
          <a:ln>
            <a:noFill/>
          </a:ln>
        </p:spPr>
      </p:pic>
      <p:grpSp>
        <p:nvGrpSpPr>
          <p:cNvPr id="383" name="Google Shape;383;p53"/>
          <p:cNvGrpSpPr/>
          <p:nvPr/>
        </p:nvGrpSpPr>
        <p:grpSpPr>
          <a:xfrm>
            <a:off x="3403200" y="2613525"/>
            <a:ext cx="2779800" cy="1164900"/>
            <a:chOff x="3460400" y="3361050"/>
            <a:chExt cx="2779800" cy="1164900"/>
          </a:xfrm>
        </p:grpSpPr>
        <p:sp>
          <p:nvSpPr>
            <p:cNvPr id="384" name="Google Shape;384;p53"/>
            <p:cNvSpPr/>
            <p:nvPr/>
          </p:nvSpPr>
          <p:spPr>
            <a:xfrm>
              <a:off x="3460400" y="3361050"/>
              <a:ext cx="2779800" cy="1164900"/>
            </a:xfrm>
            <a:prstGeom prst="round2DiagRect">
              <a:avLst>
                <a:gd fmla="val 16667" name="adj1"/>
                <a:gd fmla="val 0" name="adj2"/>
              </a:avLst>
            </a:prstGeom>
            <a:solidFill>
              <a:srgbClr val="FFFFFF"/>
            </a:solidFill>
            <a:ln cap="flat" cmpd="sng" w="19050">
              <a:solidFill>
                <a:srgbClr val="0D64B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Nadia Laurendeau</a:t>
              </a:r>
              <a:endParaRPr/>
            </a:p>
            <a:p>
              <a:pPr indent="0" lvl="0" marL="0" rtl="0" algn="l">
                <a:spcBef>
                  <a:spcPts val="0"/>
                </a:spcBef>
                <a:spcAft>
                  <a:spcPts val="0"/>
                </a:spcAft>
                <a:buNone/>
              </a:pPr>
              <a:r>
                <a:rPr lang="en" u="sng">
                  <a:solidFill>
                    <a:srgbClr val="0D64B4"/>
                  </a:solidFill>
                  <a:hlinkClick r:id="rId6">
                    <a:extLst>
                      <a:ext uri="{A12FA001-AC4F-418D-AE19-62706E023703}">
                        <ahyp:hlinkClr val="tx"/>
                      </a:ext>
                    </a:extLst>
                  </a:hlinkClick>
                </a:rPr>
                <a:t>nadia_laurendeau@csmv.qc.ca</a:t>
              </a:r>
              <a:r>
                <a:rPr lang="en">
                  <a:solidFill>
                    <a:srgbClr val="0D64B4"/>
                  </a:solidFill>
                </a:rPr>
                <a:t>  </a:t>
              </a:r>
              <a:br>
                <a:rPr lang="en">
                  <a:solidFill>
                    <a:srgbClr val="0D64B4"/>
                  </a:solidFill>
                </a:rPr>
              </a:br>
              <a:r>
                <a:rPr lang="en"/>
                <a:t>Twitter: @nadialo</a:t>
              </a:r>
              <a:br>
                <a:rPr lang="en" sz="800"/>
              </a:br>
              <a:br>
                <a:rPr lang="en"/>
              </a:br>
              <a:r>
                <a:rPr lang="en"/>
                <a:t> </a:t>
              </a:r>
              <a:endParaRPr/>
            </a:p>
          </p:txBody>
        </p:sp>
        <p:pic>
          <p:nvPicPr>
            <p:cNvPr id="385" name="Google Shape;385;p53"/>
            <p:cNvPicPr preferRelativeResize="0"/>
            <p:nvPr/>
          </p:nvPicPr>
          <p:blipFill rotWithShape="1">
            <a:blip r:embed="rId7">
              <a:alphaModFix/>
            </a:blip>
            <a:srcRect b="9980" l="0" r="0" t="9980"/>
            <a:stretch/>
          </p:blipFill>
          <p:spPr>
            <a:xfrm>
              <a:off x="5465263" y="4006750"/>
              <a:ext cx="455400" cy="486000"/>
            </a:xfrm>
            <a:prstGeom prst="ellipse">
              <a:avLst/>
            </a:prstGeom>
            <a:noFill/>
            <a:ln>
              <a:noFill/>
            </a:ln>
          </p:spPr>
        </p:pic>
      </p:grpSp>
      <p:sp>
        <p:nvSpPr>
          <p:cNvPr id="386" name="Google Shape;386;p53"/>
          <p:cNvSpPr txBox="1"/>
          <p:nvPr/>
        </p:nvSpPr>
        <p:spPr>
          <a:xfrm>
            <a:off x="8566250" y="4576475"/>
            <a:ext cx="435000" cy="4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FFFFFF"/>
              </a:solidFill>
            </a:endParaRPr>
          </a:p>
        </p:txBody>
      </p:sp>
      <p:sp>
        <p:nvSpPr>
          <p:cNvPr id="387" name="Google Shape;387;p53"/>
          <p:cNvSpPr/>
          <p:nvPr/>
        </p:nvSpPr>
        <p:spPr>
          <a:xfrm>
            <a:off x="6303000" y="2613525"/>
            <a:ext cx="2841000" cy="1164900"/>
          </a:xfrm>
          <a:prstGeom prst="round2DiagRect">
            <a:avLst>
              <a:gd fmla="val 16667" name="adj1"/>
              <a:gd fmla="val 0" name="adj2"/>
            </a:avLst>
          </a:prstGeom>
          <a:solidFill>
            <a:srgbClr val="FFFFFF"/>
          </a:solidFill>
          <a:ln cap="flat" cmpd="sng" w="19050">
            <a:solidFill>
              <a:srgbClr val="FFAB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Sandra Laine</a:t>
            </a:r>
            <a:endParaRPr/>
          </a:p>
          <a:p>
            <a:pPr indent="0" lvl="0" marL="0" rtl="0" algn="l">
              <a:spcBef>
                <a:spcPts val="0"/>
              </a:spcBef>
              <a:spcAft>
                <a:spcPts val="0"/>
              </a:spcAft>
              <a:buNone/>
            </a:pPr>
            <a:r>
              <a:rPr lang="en" u="sng">
                <a:solidFill>
                  <a:srgbClr val="0D64B4"/>
                </a:solidFill>
                <a:hlinkClick r:id="rId8">
                  <a:extLst>
                    <a:ext uri="{A12FA001-AC4F-418D-AE19-62706E023703}">
                      <ahyp:hlinkClr val="tx"/>
                    </a:ext>
                  </a:extLst>
                </a:hlinkClick>
              </a:rPr>
              <a:t>sandra_laine@csmv.qc.ca</a:t>
            </a:r>
            <a:r>
              <a:rPr lang="en">
                <a:solidFill>
                  <a:srgbClr val="0D64B4"/>
                </a:solidFill>
              </a:rPr>
              <a:t>  </a:t>
            </a:r>
            <a:br>
              <a:rPr lang="en"/>
            </a:br>
            <a:r>
              <a:rPr lang="en"/>
              <a:t>Twitter: @sandralaine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88" name="Google Shape;388;p53"/>
          <p:cNvPicPr preferRelativeResize="0"/>
          <p:nvPr/>
        </p:nvPicPr>
        <p:blipFill rotWithShape="1">
          <a:blip r:embed="rId9">
            <a:alphaModFix/>
          </a:blip>
          <a:srcRect b="19269" l="10499" r="13966" t="6159"/>
          <a:stretch/>
        </p:blipFill>
        <p:spPr>
          <a:xfrm>
            <a:off x="8419625" y="3232700"/>
            <a:ext cx="455400" cy="486000"/>
          </a:xfrm>
          <a:prstGeom prst="ellipse">
            <a:avLst/>
          </a:prstGeom>
          <a:noFill/>
          <a:ln>
            <a:noFill/>
          </a:ln>
        </p:spPr>
      </p:pic>
      <p:sp>
        <p:nvSpPr>
          <p:cNvPr id="389" name="Google Shape;389;p53"/>
          <p:cNvSpPr/>
          <p:nvPr/>
        </p:nvSpPr>
        <p:spPr>
          <a:xfrm>
            <a:off x="4677125" y="3887675"/>
            <a:ext cx="2841000" cy="1102800"/>
          </a:xfrm>
          <a:prstGeom prst="round2DiagRect">
            <a:avLst>
              <a:gd fmla="val 16667" name="adj1"/>
              <a:gd fmla="val 0" name="adj2"/>
            </a:avLst>
          </a:prstGeom>
          <a:solidFill>
            <a:srgbClr val="FFFFFF"/>
          </a:solidFill>
          <a:ln cap="flat" cmpd="sng" w="19050">
            <a:solidFill>
              <a:srgbClr val="FFAB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Martin Tremblay</a:t>
            </a:r>
            <a:endParaRPr/>
          </a:p>
          <a:p>
            <a:pPr indent="0" lvl="0" marL="0" rtl="0" algn="l">
              <a:spcBef>
                <a:spcPts val="0"/>
              </a:spcBef>
              <a:spcAft>
                <a:spcPts val="0"/>
              </a:spcAft>
              <a:buNone/>
            </a:pPr>
            <a:r>
              <a:rPr lang="en" u="sng">
                <a:solidFill>
                  <a:srgbClr val="1155CC"/>
                </a:solidFill>
                <a:hlinkClick r:id="rId10">
                  <a:extLst>
                    <a:ext uri="{A12FA001-AC4F-418D-AE19-62706E023703}">
                      <ahyp:hlinkClr val="tx"/>
                    </a:ext>
                  </a:extLst>
                </a:hlinkClick>
              </a:rPr>
              <a:t>martin_tremblay@csmv.qc.ca</a:t>
            </a:r>
            <a:r>
              <a:rPr lang="en">
                <a:solidFill>
                  <a:srgbClr val="0D64B4"/>
                </a:solidFill>
              </a:rPr>
              <a:t>  </a:t>
            </a:r>
            <a:endParaRPr/>
          </a:p>
          <a:p>
            <a:pPr indent="0" lvl="0" marL="0" rtl="0" algn="l">
              <a:spcBef>
                <a:spcPts val="0"/>
              </a:spcBef>
              <a:spcAft>
                <a:spcPts val="0"/>
              </a:spcAft>
              <a:buNone/>
            </a:pPr>
            <a:r>
              <a:rPr lang="en"/>
              <a:t>Twitter: @Mrecit </a:t>
            </a:r>
            <a:br>
              <a:rPr b="1" lang="en"/>
            </a:br>
            <a:br>
              <a:rPr b="1" lang="en"/>
            </a:br>
            <a:endParaRPr b="1"/>
          </a:p>
        </p:txBody>
      </p:sp>
      <p:pic>
        <p:nvPicPr>
          <p:cNvPr id="390" name="Google Shape;390;p53"/>
          <p:cNvPicPr preferRelativeResize="0"/>
          <p:nvPr/>
        </p:nvPicPr>
        <p:blipFill rotWithShape="1">
          <a:blip r:embed="rId11">
            <a:alphaModFix/>
          </a:blip>
          <a:srcRect b="12366" l="0" r="0" t="12366"/>
          <a:stretch/>
        </p:blipFill>
        <p:spPr>
          <a:xfrm>
            <a:off x="6517675" y="4464225"/>
            <a:ext cx="455400" cy="4860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699000" y="911700"/>
            <a:ext cx="2132400" cy="3327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Content</a:t>
            </a:r>
            <a:endParaRPr/>
          </a:p>
        </p:txBody>
      </p:sp>
      <p:sp>
        <p:nvSpPr>
          <p:cNvPr id="100" name="Google Shape;100;p17"/>
          <p:cNvSpPr txBox="1"/>
          <p:nvPr>
            <p:ph idx="1" type="body"/>
          </p:nvPr>
        </p:nvSpPr>
        <p:spPr>
          <a:xfrm>
            <a:off x="3783725" y="827100"/>
            <a:ext cx="5186400" cy="3140400"/>
          </a:xfrm>
          <a:prstGeom prst="rect">
            <a:avLst/>
          </a:prstGeom>
        </p:spPr>
        <p:txBody>
          <a:bodyPr anchorCtr="0" anchor="t" bIns="0" lIns="0" spcFirstLastPara="1" rIns="0" wrap="square" tIns="0">
            <a:noAutofit/>
          </a:bodyPr>
          <a:lstStyle/>
          <a:p>
            <a:pPr indent="-342900" lvl="0" marL="457200" rtl="0" algn="l">
              <a:lnSpc>
                <a:spcPct val="115000"/>
              </a:lnSpc>
              <a:spcBef>
                <a:spcPts val="600"/>
              </a:spcBef>
              <a:spcAft>
                <a:spcPts val="0"/>
              </a:spcAft>
              <a:buClr>
                <a:srgbClr val="000000"/>
              </a:buClr>
              <a:buSzPts val="1800"/>
              <a:buFont typeface="ABeeZee"/>
              <a:buChar char="❏"/>
            </a:pPr>
            <a:r>
              <a:rPr lang="en" sz="1800">
                <a:solidFill>
                  <a:srgbClr val="000000"/>
                </a:solidFill>
                <a:latin typeface="ABeeZee"/>
                <a:ea typeface="ABeeZee"/>
                <a:cs typeface="ABeeZee"/>
                <a:sym typeface="ABeeZee"/>
              </a:rPr>
              <a:t>Class and organizational strategies</a:t>
            </a:r>
            <a:endParaRPr sz="1800">
              <a:solidFill>
                <a:srgbClr val="000000"/>
              </a:solidFill>
              <a:latin typeface="ABeeZee"/>
              <a:ea typeface="ABeeZee"/>
              <a:cs typeface="ABeeZee"/>
              <a:sym typeface="ABeeZee"/>
            </a:endParaRPr>
          </a:p>
          <a:p>
            <a:pPr indent="-342900" lvl="0" marL="457200" rtl="0" algn="l">
              <a:lnSpc>
                <a:spcPct val="115000"/>
              </a:lnSpc>
              <a:spcBef>
                <a:spcPts val="0"/>
              </a:spcBef>
              <a:spcAft>
                <a:spcPts val="0"/>
              </a:spcAft>
              <a:buClr>
                <a:srgbClr val="000000"/>
              </a:buClr>
              <a:buSzPts val="1800"/>
              <a:buFont typeface="ABeeZee"/>
              <a:buChar char="❏"/>
            </a:pPr>
            <a:r>
              <a:rPr lang="en" sz="1800">
                <a:solidFill>
                  <a:srgbClr val="000000"/>
                </a:solidFill>
                <a:latin typeface="ABeeZee"/>
                <a:ea typeface="ABeeZee"/>
                <a:cs typeface="ABeeZee"/>
                <a:sym typeface="ABeeZee"/>
              </a:rPr>
              <a:t>Trolley set-up</a:t>
            </a:r>
            <a:endParaRPr sz="1800">
              <a:solidFill>
                <a:srgbClr val="000000"/>
              </a:solidFill>
              <a:latin typeface="ABeeZee"/>
              <a:ea typeface="ABeeZee"/>
              <a:cs typeface="ABeeZee"/>
              <a:sym typeface="ABeeZee"/>
            </a:endParaRPr>
          </a:p>
          <a:p>
            <a:pPr indent="-342900" lvl="0" marL="457200" rtl="0" algn="l">
              <a:lnSpc>
                <a:spcPct val="115000"/>
              </a:lnSpc>
              <a:spcBef>
                <a:spcPts val="0"/>
              </a:spcBef>
              <a:spcAft>
                <a:spcPts val="0"/>
              </a:spcAft>
              <a:buClr>
                <a:srgbClr val="000000"/>
              </a:buClr>
              <a:buSzPts val="1800"/>
              <a:buFont typeface="ABeeZee"/>
              <a:buChar char="❏"/>
            </a:pPr>
            <a:r>
              <a:rPr lang="en" sz="1800">
                <a:solidFill>
                  <a:srgbClr val="000000"/>
                </a:solidFill>
                <a:latin typeface="ABeeZee"/>
                <a:ea typeface="ABeeZee"/>
                <a:cs typeface="ABeeZee"/>
                <a:sym typeface="ABeeZee"/>
              </a:rPr>
              <a:t>Going f</a:t>
            </a:r>
            <a:r>
              <a:rPr lang="en" sz="1800">
                <a:solidFill>
                  <a:srgbClr val="000000"/>
                </a:solidFill>
                <a:latin typeface="ABeeZee"/>
                <a:ea typeface="ABeeZee"/>
                <a:cs typeface="ABeeZee"/>
                <a:sym typeface="ABeeZee"/>
              </a:rPr>
              <a:t>rom paper to digital</a:t>
            </a:r>
            <a:endParaRPr sz="1800">
              <a:solidFill>
                <a:srgbClr val="000000"/>
              </a:solidFill>
              <a:latin typeface="ABeeZee"/>
              <a:ea typeface="ABeeZee"/>
              <a:cs typeface="ABeeZee"/>
              <a:sym typeface="ABeeZee"/>
            </a:endParaRPr>
          </a:p>
          <a:p>
            <a:pPr indent="-342900" lvl="1" marL="914400" rtl="0" algn="l">
              <a:lnSpc>
                <a:spcPct val="115000"/>
              </a:lnSpc>
              <a:spcBef>
                <a:spcPts val="0"/>
              </a:spcBef>
              <a:spcAft>
                <a:spcPts val="0"/>
              </a:spcAft>
              <a:buClr>
                <a:srgbClr val="000000"/>
              </a:buClr>
              <a:buSzPts val="1800"/>
              <a:buFont typeface="ABeeZee"/>
              <a:buChar char="❏"/>
            </a:pPr>
            <a:r>
              <a:rPr lang="en" sz="1800">
                <a:solidFill>
                  <a:srgbClr val="000000"/>
                </a:solidFill>
                <a:latin typeface="ABeeZee"/>
                <a:ea typeface="ABeeZee"/>
                <a:cs typeface="ABeeZee"/>
                <a:sym typeface="ABeeZee"/>
              </a:rPr>
              <a:t>Tools to store documents</a:t>
            </a:r>
            <a:endParaRPr sz="1800">
              <a:solidFill>
                <a:srgbClr val="000000"/>
              </a:solidFill>
              <a:latin typeface="ABeeZee"/>
              <a:ea typeface="ABeeZee"/>
              <a:cs typeface="ABeeZee"/>
              <a:sym typeface="ABeeZee"/>
            </a:endParaRPr>
          </a:p>
          <a:p>
            <a:pPr indent="-342900" lvl="1" marL="914400" rtl="0" algn="l">
              <a:lnSpc>
                <a:spcPct val="115000"/>
              </a:lnSpc>
              <a:spcBef>
                <a:spcPts val="0"/>
              </a:spcBef>
              <a:spcAft>
                <a:spcPts val="0"/>
              </a:spcAft>
              <a:buClr>
                <a:srgbClr val="000000"/>
              </a:buClr>
              <a:buSzPts val="1800"/>
              <a:buFont typeface="ABeeZee"/>
              <a:buChar char="❏"/>
            </a:pPr>
            <a:r>
              <a:rPr lang="en" sz="1800">
                <a:solidFill>
                  <a:schemeClr val="dk1"/>
                </a:solidFill>
                <a:latin typeface="ABeeZee"/>
                <a:ea typeface="ABeeZee"/>
                <a:cs typeface="ABeeZee"/>
                <a:sym typeface="ABeeZee"/>
              </a:rPr>
              <a:t>Tools to organize content</a:t>
            </a:r>
            <a:endParaRPr sz="1800">
              <a:solidFill>
                <a:schemeClr val="dk1"/>
              </a:solidFill>
              <a:latin typeface="ABeeZee"/>
              <a:ea typeface="ABeeZee"/>
              <a:cs typeface="ABeeZee"/>
              <a:sym typeface="ABeeZee"/>
            </a:endParaRPr>
          </a:p>
          <a:p>
            <a:pPr indent="-342900" lvl="1" marL="914400" rtl="0" algn="l">
              <a:lnSpc>
                <a:spcPct val="115000"/>
              </a:lnSpc>
              <a:spcBef>
                <a:spcPts val="0"/>
              </a:spcBef>
              <a:spcAft>
                <a:spcPts val="0"/>
              </a:spcAft>
              <a:buClr>
                <a:schemeClr val="dk1"/>
              </a:buClr>
              <a:buSzPts val="1800"/>
              <a:buFont typeface="ABeeZee"/>
              <a:buChar char="❏"/>
            </a:pPr>
            <a:r>
              <a:rPr lang="en" sz="1800">
                <a:solidFill>
                  <a:schemeClr val="dk1"/>
                </a:solidFill>
                <a:latin typeface="ABeeZee"/>
                <a:ea typeface="ABeeZee"/>
                <a:cs typeface="ABeeZee"/>
                <a:sym typeface="ABeeZee"/>
              </a:rPr>
              <a:t>Tools to create lessons and routines</a:t>
            </a:r>
            <a:endParaRPr sz="1800">
              <a:solidFill>
                <a:schemeClr val="dk1"/>
              </a:solidFill>
              <a:latin typeface="ABeeZee"/>
              <a:ea typeface="ABeeZee"/>
              <a:cs typeface="ABeeZee"/>
              <a:sym typeface="ABeeZee"/>
            </a:endParaRPr>
          </a:p>
          <a:p>
            <a:pPr indent="-342900" lvl="0" marL="457200" rtl="0" algn="l">
              <a:lnSpc>
                <a:spcPct val="115000"/>
              </a:lnSpc>
              <a:spcBef>
                <a:spcPts val="0"/>
              </a:spcBef>
              <a:spcAft>
                <a:spcPts val="0"/>
              </a:spcAft>
              <a:buClr>
                <a:schemeClr val="dk1"/>
              </a:buClr>
              <a:buSzPts val="1800"/>
              <a:buFont typeface="ABeeZee"/>
              <a:buChar char="❏"/>
            </a:pPr>
            <a:r>
              <a:rPr lang="en" sz="1800">
                <a:solidFill>
                  <a:schemeClr val="dk1"/>
                </a:solidFill>
                <a:latin typeface="ABeeZee"/>
                <a:ea typeface="ABeeZee"/>
                <a:cs typeface="ABeeZee"/>
                <a:sym typeface="ABeeZee"/>
              </a:rPr>
              <a:t>Plan B</a:t>
            </a:r>
            <a:endParaRPr sz="1800">
              <a:solidFill>
                <a:schemeClr val="dk1"/>
              </a:solidFill>
              <a:latin typeface="ABeeZee"/>
              <a:ea typeface="ABeeZee"/>
              <a:cs typeface="ABeeZee"/>
              <a:sym typeface="ABeeZee"/>
            </a:endParaRPr>
          </a:p>
          <a:p>
            <a:pPr indent="-342900" lvl="0" marL="457200" rtl="0" algn="l">
              <a:lnSpc>
                <a:spcPct val="115000"/>
              </a:lnSpc>
              <a:spcBef>
                <a:spcPts val="0"/>
              </a:spcBef>
              <a:spcAft>
                <a:spcPts val="0"/>
              </a:spcAft>
              <a:buClr>
                <a:schemeClr val="dk1"/>
              </a:buClr>
              <a:buSzPts val="1800"/>
              <a:buFont typeface="ABeeZee"/>
              <a:buChar char="❏"/>
            </a:pPr>
            <a:r>
              <a:rPr lang="en" sz="1800">
                <a:solidFill>
                  <a:schemeClr val="dk1"/>
                </a:solidFill>
                <a:latin typeface="ABeeZee"/>
                <a:ea typeface="ABeeZee"/>
                <a:cs typeface="ABeeZee"/>
                <a:sym typeface="ABeeZee"/>
              </a:rPr>
              <a:t>FAQ</a:t>
            </a:r>
            <a:endParaRPr sz="1800">
              <a:solidFill>
                <a:schemeClr val="dk1"/>
              </a:solidFill>
              <a:latin typeface="ABeeZee"/>
              <a:ea typeface="ABeeZee"/>
              <a:cs typeface="ABeeZee"/>
              <a:sym typeface="ABeeZee"/>
            </a:endParaRPr>
          </a:p>
          <a:p>
            <a:pPr indent="-342900" lvl="0" marL="457200" rtl="0" algn="l">
              <a:lnSpc>
                <a:spcPct val="115000"/>
              </a:lnSpc>
              <a:spcBef>
                <a:spcPts val="0"/>
              </a:spcBef>
              <a:spcAft>
                <a:spcPts val="0"/>
              </a:spcAft>
              <a:buClr>
                <a:schemeClr val="dk1"/>
              </a:buClr>
              <a:buSzPts val="1800"/>
              <a:buFont typeface="ABeeZee"/>
              <a:buChar char="❏"/>
            </a:pPr>
            <a:r>
              <a:rPr lang="en" sz="1800">
                <a:solidFill>
                  <a:schemeClr val="dk1"/>
                </a:solidFill>
                <a:latin typeface="ABeeZee"/>
                <a:ea typeface="ABeeZee"/>
                <a:cs typeface="ABeeZee"/>
                <a:sym typeface="ABeeZee"/>
              </a:rPr>
              <a:t>Q &amp; A</a:t>
            </a:r>
            <a:endParaRPr sz="1800">
              <a:solidFill>
                <a:schemeClr val="dk1"/>
              </a:solidFill>
              <a:latin typeface="ABeeZee"/>
              <a:ea typeface="ABeeZee"/>
              <a:cs typeface="ABeeZee"/>
              <a:sym typeface="ABeeZe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idx="1" type="body"/>
          </p:nvPr>
        </p:nvSpPr>
        <p:spPr>
          <a:xfrm>
            <a:off x="2370425" y="1780800"/>
            <a:ext cx="4403100" cy="19443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br>
              <a:rPr b="1" lang="en">
                <a:latin typeface="Montserrat"/>
                <a:ea typeface="Montserrat"/>
                <a:cs typeface="Montserrat"/>
                <a:sym typeface="Montserrat"/>
              </a:rPr>
            </a:br>
            <a:r>
              <a:rPr b="1" lang="en">
                <a:latin typeface="Montserrat"/>
                <a:ea typeface="Montserrat"/>
                <a:cs typeface="Montserrat"/>
                <a:sym typeface="Montserrat"/>
              </a:rPr>
              <a:t>What level do you teach?</a:t>
            </a:r>
            <a:endParaRPr b="1">
              <a:latin typeface="Montserrat"/>
              <a:ea typeface="Montserrat"/>
              <a:cs typeface="Montserrat"/>
              <a:sym typeface="Montserrat"/>
            </a:endParaRPr>
          </a:p>
        </p:txBody>
      </p:sp>
      <p:sp>
        <p:nvSpPr>
          <p:cNvPr id="106" name="Google Shape;106;p18"/>
          <p:cNvSpPr txBox="1"/>
          <p:nvPr/>
        </p:nvSpPr>
        <p:spPr>
          <a:xfrm>
            <a:off x="3448625" y="2812450"/>
            <a:ext cx="2246700" cy="5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Light"/>
                <a:ea typeface="Montserrat Light"/>
                <a:cs typeface="Montserrat Light"/>
                <a:sym typeface="Montserrat Light"/>
              </a:rPr>
              <a:t>Answer on Mentimeter</a:t>
            </a:r>
            <a:endParaRPr>
              <a:latin typeface="Montserrat Light"/>
              <a:ea typeface="Montserrat Light"/>
              <a:cs typeface="Montserrat Light"/>
              <a:sym typeface="Montserrat Light"/>
            </a:endParaRPr>
          </a:p>
        </p:txBody>
      </p:sp>
      <p:pic>
        <p:nvPicPr>
          <p:cNvPr id="107" name="Google Shape;107;p18"/>
          <p:cNvPicPr preferRelativeResize="0"/>
          <p:nvPr/>
        </p:nvPicPr>
        <p:blipFill>
          <a:blip r:embed="rId3">
            <a:alphaModFix/>
          </a:blip>
          <a:stretch>
            <a:fillRect/>
          </a:stretch>
        </p:blipFill>
        <p:spPr>
          <a:xfrm>
            <a:off x="3873113" y="3221700"/>
            <a:ext cx="1397775" cy="1263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In this clip, Kimberley Hornburg an ESL primary teacher at CSPI, explains how she organized herself using technology after she became a trolley teacher.&#10;&#10;Thanks to Nadine Marte-Octeau, Local RÉCIT consultant CSPI&#10;and Christine Boisclair, ESL consultant - CSPI" id="112" name="Google Shape;112;p19" title="How can technology support a trolley teacher?">
            <a:hlinkClick r:id="rId3"/>
          </p:cNvPr>
          <p:cNvPicPr preferRelativeResize="0"/>
          <p:nvPr/>
        </p:nvPicPr>
        <p:blipFill>
          <a:blip r:embed="rId4">
            <a:alphaModFix/>
          </a:blip>
          <a:stretch>
            <a:fillRect/>
          </a:stretch>
        </p:blipFill>
        <p:spPr>
          <a:xfrm>
            <a:off x="3517826" y="813275"/>
            <a:ext cx="4689275" cy="3516950"/>
          </a:xfrm>
          <a:prstGeom prst="rect">
            <a:avLst/>
          </a:prstGeom>
          <a:noFill/>
          <a:ln>
            <a:noFill/>
          </a:ln>
          <a:effectLst>
            <a:outerShdw blurRad="57150" rotWithShape="0" algn="bl" dir="5400000" dist="19050">
              <a:srgbClr val="000000">
                <a:alpha val="50000"/>
              </a:srgbClr>
            </a:outerShdw>
          </a:effectLst>
        </p:spPr>
      </p:pic>
      <p:sp>
        <p:nvSpPr>
          <p:cNvPr id="113" name="Google Shape;113;p19"/>
          <p:cNvSpPr txBox="1"/>
          <p:nvPr/>
        </p:nvSpPr>
        <p:spPr>
          <a:xfrm>
            <a:off x="666250" y="1794450"/>
            <a:ext cx="2709300" cy="17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Montserrat"/>
                <a:ea typeface="Montserrat"/>
                <a:cs typeface="Montserrat"/>
                <a:sym typeface="Montserrat"/>
              </a:rPr>
              <a:t>Pay attention to the strategies Kimberley uses to </a:t>
            </a:r>
            <a:r>
              <a:rPr b="1" lang="en" sz="2000">
                <a:solidFill>
                  <a:srgbClr val="FFFFFF"/>
                </a:solidFill>
                <a:latin typeface="Montserrat"/>
                <a:ea typeface="Montserrat"/>
                <a:cs typeface="Montserrat"/>
                <a:sym typeface="Montserrat"/>
              </a:rPr>
              <a:t>organize</a:t>
            </a:r>
            <a:r>
              <a:rPr b="1" lang="en" sz="2000">
                <a:solidFill>
                  <a:srgbClr val="FFFFFF"/>
                </a:solidFill>
                <a:latin typeface="Montserrat"/>
                <a:ea typeface="Montserrat"/>
                <a:cs typeface="Montserrat"/>
                <a:sym typeface="Montserrat"/>
              </a:rPr>
              <a:t> her classroom.</a:t>
            </a:r>
            <a:endParaRPr b="1" sz="2000">
              <a:solidFill>
                <a:srgbClr val="FFFFFF"/>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699000" y="911700"/>
            <a:ext cx="2020800" cy="3327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What about you?</a:t>
            </a:r>
            <a:endParaRPr/>
          </a:p>
          <a:p>
            <a:pPr indent="0" lvl="0" marL="0" rtl="0" algn="ctr">
              <a:spcBef>
                <a:spcPts val="0"/>
              </a:spcBef>
              <a:spcAft>
                <a:spcPts val="0"/>
              </a:spcAft>
              <a:buNone/>
            </a:pPr>
            <a:r>
              <a:t/>
            </a:r>
            <a:endParaRPr/>
          </a:p>
        </p:txBody>
      </p:sp>
      <p:sp>
        <p:nvSpPr>
          <p:cNvPr id="119" name="Google Shape;119;p20"/>
          <p:cNvSpPr txBox="1"/>
          <p:nvPr>
            <p:ph idx="1" type="body"/>
          </p:nvPr>
        </p:nvSpPr>
        <p:spPr>
          <a:xfrm>
            <a:off x="3808650" y="911700"/>
            <a:ext cx="5129700" cy="2954100"/>
          </a:xfrm>
          <a:prstGeom prst="rect">
            <a:avLst/>
          </a:prstGeom>
        </p:spPr>
        <p:txBody>
          <a:bodyPr anchorCtr="0" anchor="ctr" bIns="0" lIns="0" spcFirstLastPara="1" rIns="0" wrap="square" tIns="0">
            <a:noAutofit/>
          </a:bodyPr>
          <a:lstStyle/>
          <a:p>
            <a:pPr indent="0" lvl="0" marL="0" rtl="0" algn="l">
              <a:lnSpc>
                <a:spcPct val="150000"/>
              </a:lnSpc>
              <a:spcBef>
                <a:spcPts val="600"/>
              </a:spcBef>
              <a:spcAft>
                <a:spcPts val="0"/>
              </a:spcAft>
              <a:buNone/>
            </a:pPr>
            <a:r>
              <a:rPr lang="en">
                <a:solidFill>
                  <a:srgbClr val="000000"/>
                </a:solidFill>
                <a:latin typeface="ABeeZee"/>
                <a:ea typeface="ABeeZee"/>
                <a:cs typeface="ABeeZee"/>
                <a:sym typeface="ABeeZee"/>
              </a:rPr>
              <a:t>Classroom strategies:</a:t>
            </a:r>
            <a:endParaRPr>
              <a:solidFill>
                <a:srgbClr val="000000"/>
              </a:solidFill>
              <a:latin typeface="ABeeZee"/>
              <a:ea typeface="ABeeZee"/>
              <a:cs typeface="ABeeZee"/>
              <a:sym typeface="ABeeZee"/>
            </a:endParaRPr>
          </a:p>
          <a:p>
            <a:pPr indent="-342900" lvl="0" marL="457200" rtl="0" algn="l">
              <a:lnSpc>
                <a:spcPct val="150000"/>
              </a:lnSpc>
              <a:spcBef>
                <a:spcPts val="600"/>
              </a:spcBef>
              <a:spcAft>
                <a:spcPts val="0"/>
              </a:spcAft>
              <a:buClr>
                <a:srgbClr val="000000"/>
              </a:buClr>
              <a:buSzPts val="1800"/>
              <a:buFont typeface="ABeeZee"/>
              <a:buAutoNum type="arabicPeriod"/>
            </a:pPr>
            <a:r>
              <a:rPr lang="en">
                <a:solidFill>
                  <a:srgbClr val="000000"/>
                </a:solidFill>
                <a:latin typeface="ABeeZee"/>
                <a:ea typeface="ABeeZee"/>
                <a:cs typeface="ABeeZee"/>
                <a:sym typeface="ABeeZee"/>
              </a:rPr>
              <a:t>What are the strategies used by Kimberly? </a:t>
            </a:r>
            <a:endParaRPr>
              <a:solidFill>
                <a:srgbClr val="000000"/>
              </a:solidFill>
              <a:latin typeface="ABeeZee"/>
              <a:ea typeface="ABeeZee"/>
              <a:cs typeface="ABeeZee"/>
              <a:sym typeface="ABeeZee"/>
            </a:endParaRPr>
          </a:p>
          <a:p>
            <a:pPr indent="-342900" lvl="0" marL="457200" rtl="0" algn="l">
              <a:lnSpc>
                <a:spcPct val="150000"/>
              </a:lnSpc>
              <a:spcBef>
                <a:spcPts val="0"/>
              </a:spcBef>
              <a:spcAft>
                <a:spcPts val="0"/>
              </a:spcAft>
              <a:buClr>
                <a:schemeClr val="dk1"/>
              </a:buClr>
              <a:buSzPts val="1800"/>
              <a:buFont typeface="ABeeZee"/>
              <a:buAutoNum type="arabicPeriod" startAt="2"/>
            </a:pPr>
            <a:r>
              <a:rPr lang="en">
                <a:solidFill>
                  <a:schemeClr val="dk1"/>
                </a:solidFill>
                <a:latin typeface="ABeeZee"/>
                <a:ea typeface="ABeeZee"/>
                <a:cs typeface="ABeeZee"/>
                <a:sym typeface="ABeeZee"/>
              </a:rPr>
              <a:t>What are your strategies?</a:t>
            </a:r>
            <a:endParaRPr>
              <a:solidFill>
                <a:schemeClr val="dk1"/>
              </a:solidFill>
              <a:latin typeface="ABeeZee"/>
              <a:ea typeface="ABeeZee"/>
              <a:cs typeface="ABeeZee"/>
              <a:sym typeface="ABeeZee"/>
            </a:endParaRPr>
          </a:p>
          <a:p>
            <a:pPr indent="-342900" lvl="0" marL="457200" rtl="0" algn="l">
              <a:lnSpc>
                <a:spcPct val="150000"/>
              </a:lnSpc>
              <a:spcBef>
                <a:spcPts val="0"/>
              </a:spcBef>
              <a:spcAft>
                <a:spcPts val="0"/>
              </a:spcAft>
              <a:buClr>
                <a:schemeClr val="dk1"/>
              </a:buClr>
              <a:buSzPts val="1800"/>
              <a:buFont typeface="ABeeZee"/>
              <a:buAutoNum type="arabicPeriod" startAt="2"/>
            </a:pPr>
            <a:r>
              <a:rPr lang="en">
                <a:solidFill>
                  <a:schemeClr val="dk1"/>
                </a:solidFill>
                <a:latin typeface="ABeeZee"/>
                <a:ea typeface="ABeeZee"/>
                <a:cs typeface="ABeeZee"/>
                <a:sym typeface="ABeeZee"/>
              </a:rPr>
              <a:t>What are your challenges? </a:t>
            </a:r>
            <a:endParaRPr>
              <a:solidFill>
                <a:schemeClr val="dk1"/>
              </a:solidFill>
              <a:latin typeface="ABeeZee"/>
              <a:ea typeface="ABeeZee"/>
              <a:cs typeface="ABeeZee"/>
              <a:sym typeface="ABeeZee"/>
            </a:endParaRPr>
          </a:p>
          <a:p>
            <a:pPr indent="0" lvl="0" marL="0" rtl="0" algn="l">
              <a:lnSpc>
                <a:spcPct val="150000"/>
              </a:lnSpc>
              <a:spcBef>
                <a:spcPts val="600"/>
              </a:spcBef>
              <a:spcAft>
                <a:spcPts val="0"/>
              </a:spcAft>
              <a:buNone/>
            </a:pPr>
            <a:br>
              <a:rPr lang="en">
                <a:solidFill>
                  <a:schemeClr val="dk1"/>
                </a:solidFill>
                <a:latin typeface="ABeeZee"/>
                <a:ea typeface="ABeeZee"/>
                <a:cs typeface="ABeeZee"/>
                <a:sym typeface="ABeeZee"/>
              </a:rPr>
            </a:br>
            <a:endParaRPr>
              <a:solidFill>
                <a:schemeClr val="dk1"/>
              </a:solidFill>
              <a:latin typeface="ABeeZee"/>
              <a:ea typeface="ABeeZee"/>
              <a:cs typeface="ABeeZee"/>
              <a:sym typeface="ABeeZee"/>
            </a:endParaRPr>
          </a:p>
          <a:p>
            <a:pPr indent="0" lvl="0" marL="0" rtl="0" algn="l">
              <a:lnSpc>
                <a:spcPct val="150000"/>
              </a:lnSpc>
              <a:spcBef>
                <a:spcPts val="600"/>
              </a:spcBef>
              <a:spcAft>
                <a:spcPts val="0"/>
              </a:spcAft>
              <a:buNone/>
            </a:pPr>
            <a:r>
              <a:rPr lang="en">
                <a:solidFill>
                  <a:schemeClr val="dk1"/>
                </a:solidFill>
                <a:latin typeface="ABeeZee"/>
                <a:ea typeface="ABeeZee"/>
                <a:cs typeface="ABeeZee"/>
                <a:sym typeface="ABeeZee"/>
              </a:rPr>
              <a:t>Answer on this </a:t>
            </a:r>
            <a:r>
              <a:rPr lang="en" u="sng">
                <a:solidFill>
                  <a:schemeClr val="hlink"/>
                </a:solidFill>
                <a:latin typeface="ABeeZee"/>
                <a:ea typeface="ABeeZee"/>
                <a:cs typeface="ABeeZee"/>
                <a:sym typeface="ABeeZee"/>
                <a:hlinkClick r:id="rId3"/>
              </a:rPr>
              <a:t>Jamboard.</a:t>
            </a:r>
            <a:endParaRPr>
              <a:solidFill>
                <a:schemeClr val="dk1"/>
              </a:solidFill>
              <a:latin typeface="ABeeZee"/>
              <a:ea typeface="ABeeZee"/>
              <a:cs typeface="ABeeZee"/>
              <a:sym typeface="ABeeZee"/>
            </a:endParaRPr>
          </a:p>
        </p:txBody>
      </p:sp>
      <p:pic>
        <p:nvPicPr>
          <p:cNvPr id="120" name="Google Shape;120;p20"/>
          <p:cNvPicPr preferRelativeResize="0"/>
          <p:nvPr/>
        </p:nvPicPr>
        <p:blipFill>
          <a:blip r:embed="rId4">
            <a:alphaModFix/>
          </a:blip>
          <a:stretch>
            <a:fillRect/>
          </a:stretch>
        </p:blipFill>
        <p:spPr>
          <a:xfrm>
            <a:off x="996077" y="3016300"/>
            <a:ext cx="1500176" cy="1296251"/>
          </a:xfrm>
          <a:prstGeom prst="rect">
            <a:avLst/>
          </a:prstGeom>
          <a:noFill/>
          <a:ln>
            <a:noFill/>
          </a:ln>
        </p:spPr>
      </p:pic>
      <p:pic>
        <p:nvPicPr>
          <p:cNvPr id="121" name="Google Shape;121;p20"/>
          <p:cNvPicPr preferRelativeResize="0"/>
          <p:nvPr/>
        </p:nvPicPr>
        <p:blipFill>
          <a:blip r:embed="rId5">
            <a:alphaModFix/>
          </a:blip>
          <a:stretch>
            <a:fillRect/>
          </a:stretch>
        </p:blipFill>
        <p:spPr>
          <a:xfrm>
            <a:off x="6697100" y="3016300"/>
            <a:ext cx="1210825" cy="1210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idx="1" type="body"/>
          </p:nvPr>
        </p:nvSpPr>
        <p:spPr>
          <a:xfrm>
            <a:off x="2189850" y="1631550"/>
            <a:ext cx="4764300" cy="18804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br>
              <a:rPr b="1" lang="en" sz="3000">
                <a:latin typeface="Montserrat"/>
                <a:ea typeface="Montserrat"/>
                <a:cs typeface="Montserrat"/>
                <a:sym typeface="Montserrat"/>
              </a:rPr>
            </a:br>
            <a:r>
              <a:rPr b="1" lang="en" sz="3000">
                <a:latin typeface="Montserrat"/>
                <a:ea typeface="Montserrat"/>
                <a:cs typeface="Montserrat"/>
                <a:sym typeface="Montserrat"/>
              </a:rPr>
              <a:t>Setting up </a:t>
            </a:r>
            <a:r>
              <a:rPr b="1" lang="en" sz="3000">
                <a:latin typeface="Montserrat"/>
                <a:ea typeface="Montserrat"/>
                <a:cs typeface="Montserrat"/>
                <a:sym typeface="Montserrat"/>
              </a:rPr>
              <a:t>your digital trolley</a:t>
            </a:r>
            <a:endParaRPr b="1" sz="30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