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</p:sldIdLst>
  <p:sldSz cy="5040000" cx="3960000"/>
  <p:notesSz cx="6858000" cy="9144000"/>
  <p:embeddedFontLst>
    <p:embeddedFont>
      <p:font typeface="Ubuntu"/>
      <p:regular r:id="rId9"/>
      <p:bold r:id="rId10"/>
      <p:italic r:id="rId11"/>
      <p:boldItalic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Acme"/>
      <p:regular r:id="rId17"/>
    </p:embeddedFont>
    <p:embeddedFont>
      <p:font typeface="Viga"/>
      <p:regular r:id="rId18"/>
    </p:embeddedFont>
    <p:embeddedFont>
      <p:font typeface="Actor"/>
      <p:regular r:id="rId19"/>
    </p:embeddedFont>
    <p:embeddedFont>
      <p:font typeface="Fredericka the Great"/>
      <p:regular r:id="rId20"/>
    </p:embeddedFont>
    <p:embeddedFont>
      <p:font typeface="Nanum Pen Script"/>
      <p:regular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95A3F6F-D597-4BA2-B724-8C2A47E3A857}">
  <a:tblStyle styleId="{095A3F6F-D597-4BA2-B724-8C2A47E3A8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rederickatheGreat-regular.fntdata"/><Relationship Id="rId22" Type="http://schemas.openxmlformats.org/officeDocument/2006/relationships/font" Target="fonts/Comfortaa-regular.fntdata"/><Relationship Id="rId21" Type="http://schemas.openxmlformats.org/officeDocument/2006/relationships/font" Target="fonts/NanumPenScript-regular.fntdata"/><Relationship Id="rId23" Type="http://schemas.openxmlformats.org/officeDocument/2006/relationships/font" Target="fonts/Comfortaa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Ubuntu-italic.fntdata"/><Relationship Id="rId10" Type="http://schemas.openxmlformats.org/officeDocument/2006/relationships/font" Target="fonts/Ubuntu-bold.fntdata"/><Relationship Id="rId13" Type="http://schemas.openxmlformats.org/officeDocument/2006/relationships/font" Target="fonts/Roboto-regular.fntdata"/><Relationship Id="rId12" Type="http://schemas.openxmlformats.org/officeDocument/2006/relationships/font" Target="fonts/Ubuntu-boldItalic.fntdata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Acme-regular.fntdata"/><Relationship Id="rId16" Type="http://schemas.openxmlformats.org/officeDocument/2006/relationships/font" Target="fonts/Roboto-boldItalic.fntdata"/><Relationship Id="rId19" Type="http://schemas.openxmlformats.org/officeDocument/2006/relationships/font" Target="fonts/Actor-regular.fntdata"/><Relationship Id="rId18" Type="http://schemas.openxmlformats.org/officeDocument/2006/relationships/font" Target="fonts/Vig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82218" y="685800"/>
            <a:ext cx="269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817025f34_0_0:notes"/>
          <p:cNvSpPr/>
          <p:nvPr>
            <p:ph idx="2" type="sldImg"/>
          </p:nvPr>
        </p:nvSpPr>
        <p:spPr>
          <a:xfrm>
            <a:off x="2082218" y="685800"/>
            <a:ext cx="269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817025f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be06f0519_1_171:notes"/>
          <p:cNvSpPr/>
          <p:nvPr>
            <p:ph idx="2" type="sldImg"/>
          </p:nvPr>
        </p:nvSpPr>
        <p:spPr>
          <a:xfrm>
            <a:off x="2082218" y="685800"/>
            <a:ext cx="2694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be06f0519_1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hyperlink" Target="https://creativecommons.org/licenses/by-nc-sa/3.0/fr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hyperlink" Target="https://creativecommons.org/licenses/by-nc-sa/3.0/fr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image" Target="../media/image17.png"/><Relationship Id="rId4" Type="http://schemas.openxmlformats.org/officeDocument/2006/relationships/image" Target="../media/image3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1 du canevas d'activité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rot="5400000">
            <a:off x="1767275" y="2702325"/>
            <a:ext cx="3244675" cy="8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25" y="140250"/>
            <a:ext cx="3708725" cy="8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49600" y="3669725"/>
            <a:ext cx="864900" cy="1080300"/>
          </a:xfrm>
          <a:prstGeom prst="foldedCorner">
            <a:avLst>
              <a:gd fmla="val 16667" name="adj"/>
            </a:avLst>
          </a:prstGeom>
          <a:solidFill>
            <a:srgbClr val="0AA79C">
              <a:alpha val="59210"/>
            </a:srgbClr>
          </a:solidFill>
          <a:ln>
            <a:noFill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16089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072248" y="3669725"/>
            <a:ext cx="864900" cy="10803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5" y="1065925"/>
            <a:ext cx="2745225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2018196" y="3669725"/>
            <a:ext cx="864900" cy="10803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16;p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3086513" y="4776464"/>
            <a:ext cx="606200" cy="1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76200" y="4795225"/>
            <a:ext cx="27102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solidFill>
                  <a:srgbClr val="CA5B5B"/>
                </a:solidFill>
                <a:latin typeface="Comfortaa"/>
                <a:ea typeface="Comfortaa"/>
                <a:cs typeface="Comfortaa"/>
                <a:sym typeface="Comfortaa"/>
              </a:rPr>
              <a:t>SERVICE NATIONAL DU RÉCIT, DOMAINE DES LANGUES</a:t>
            </a:r>
            <a:endParaRPr b="1" sz="600">
              <a:solidFill>
                <a:srgbClr val="CA5B5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8" name="Google Shape;18;p2"/>
          <p:cNvCxnSpPr/>
          <p:nvPr/>
        </p:nvCxnSpPr>
        <p:spPr>
          <a:xfrm flipH="1" rot="10800000">
            <a:off x="180975" y="4955675"/>
            <a:ext cx="3523800" cy="2100"/>
          </a:xfrm>
          <a:prstGeom prst="straightConnector1">
            <a:avLst/>
          </a:prstGeom>
          <a:noFill/>
          <a:ln cap="flat" cmpd="sng" w="9525">
            <a:solidFill>
              <a:srgbClr val="CA5B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2"/>
          <p:cNvSpPr/>
          <p:nvPr/>
        </p:nvSpPr>
        <p:spPr>
          <a:xfrm>
            <a:off x="156445" y="1065934"/>
            <a:ext cx="2661600" cy="13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" name="Google Shape;20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7413" y="1068688"/>
            <a:ext cx="344400" cy="3444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  <a:effectLst>
            <a:outerShdw blurRad="57150" rotWithShape="0" algn="bl" dir="7200000" dist="28575">
              <a:srgbClr val="434343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hasCustomPrompt="1" type="title"/>
          </p:nvPr>
        </p:nvSpPr>
        <p:spPr>
          <a:xfrm>
            <a:off x="134988" y="1083867"/>
            <a:ext cx="3690300" cy="1923900"/>
          </a:xfrm>
          <a:prstGeom prst="rect">
            <a:avLst/>
          </a:prstGeom>
        </p:spPr>
        <p:txBody>
          <a:bodyPr anchorCtr="0" anchor="b" bIns="57300" lIns="57300" spcFirstLastPara="1" rIns="57300" wrap="square" tIns="57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134988" y="3088794"/>
            <a:ext cx="3690300" cy="1275000"/>
          </a:xfrm>
          <a:prstGeom prst="rect">
            <a:avLst/>
          </a:prstGeom>
        </p:spPr>
        <p:txBody>
          <a:bodyPr anchorCtr="0" anchor="t" bIns="57300" lIns="57300" spcFirstLastPara="1" rIns="57300" wrap="square" tIns="57300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285750" lvl="1" marL="914400" algn="ctr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1 du canevas d'activité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rot="5400000">
            <a:off x="1767275" y="2702325"/>
            <a:ext cx="3244675" cy="8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25" y="140250"/>
            <a:ext cx="3708725" cy="83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149600" y="3669725"/>
            <a:ext cx="864900" cy="1080300"/>
          </a:xfrm>
          <a:prstGeom prst="foldedCorner">
            <a:avLst>
              <a:gd fmla="val 16667" name="adj"/>
            </a:avLst>
          </a:prstGeom>
          <a:solidFill>
            <a:srgbClr val="0AA79C">
              <a:alpha val="59210"/>
            </a:srgbClr>
          </a:solidFill>
          <a:ln>
            <a:noFill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16089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1072248" y="3669725"/>
            <a:ext cx="864900" cy="1080300"/>
          </a:xfrm>
          <a:prstGeom prst="foldedCorner">
            <a:avLst>
              <a:gd fmla="val 16667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575" y="1065925"/>
            <a:ext cx="2745225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2018196" y="3669725"/>
            <a:ext cx="864900" cy="1080300"/>
          </a:xfrm>
          <a:prstGeom prst="foldedCorner">
            <a:avLst>
              <a:gd fmla="val 16667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10800000">
            <a:off x="3086513" y="4776464"/>
            <a:ext cx="606200" cy="1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76200" y="4795225"/>
            <a:ext cx="27102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solidFill>
                  <a:srgbClr val="CA5B5B"/>
                </a:solidFill>
                <a:latin typeface="Comfortaa"/>
                <a:ea typeface="Comfortaa"/>
                <a:cs typeface="Comfortaa"/>
                <a:sym typeface="Comfortaa"/>
              </a:rPr>
              <a:t>SERVICE NATIONAL DU RÉCIT, DOMAINE DES LANGUES</a:t>
            </a:r>
            <a:endParaRPr b="1" sz="600">
              <a:solidFill>
                <a:srgbClr val="CA5B5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09" name="Google Shape;109;p14"/>
          <p:cNvCxnSpPr/>
          <p:nvPr/>
        </p:nvCxnSpPr>
        <p:spPr>
          <a:xfrm flipH="1" rot="10800000">
            <a:off x="180975" y="4955675"/>
            <a:ext cx="3523800" cy="2100"/>
          </a:xfrm>
          <a:prstGeom prst="straightConnector1">
            <a:avLst/>
          </a:prstGeom>
          <a:noFill/>
          <a:ln cap="flat" cmpd="sng" w="9525">
            <a:solidFill>
              <a:srgbClr val="CA5B5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/>
          <p:nvPr/>
        </p:nvSpPr>
        <p:spPr>
          <a:xfrm>
            <a:off x="156445" y="1065934"/>
            <a:ext cx="2661600" cy="13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7413" y="1068688"/>
            <a:ext cx="344400" cy="3444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  <a:effectLst>
            <a:outerShdw blurRad="57150" rotWithShape="0" algn="bl" dir="7200000" dist="28575">
              <a:srgbClr val="434343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ticle avec intertitre au centre et photo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58800" y="4603825"/>
            <a:ext cx="3690300" cy="436200"/>
          </a:xfrm>
          <a:prstGeom prst="rect">
            <a:avLst/>
          </a:prstGeom>
          <a:ln>
            <a:noFill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4" name="Google Shape;114;p15"/>
          <p:cNvSpPr/>
          <p:nvPr/>
        </p:nvSpPr>
        <p:spPr>
          <a:xfrm>
            <a:off x="135000" y="251000"/>
            <a:ext cx="1762500" cy="219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2040000" y="1244425"/>
            <a:ext cx="1762500" cy="148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135000" y="2581175"/>
            <a:ext cx="1762500" cy="202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2040000" y="2836675"/>
            <a:ext cx="1762500" cy="1767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7800" y="60250"/>
            <a:ext cx="1925775" cy="11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1978652" y="76460"/>
            <a:ext cx="1881000" cy="102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1391100" y="2182075"/>
            <a:ext cx="1177800" cy="8013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134988" y="145125"/>
            <a:ext cx="3690300" cy="561300"/>
          </a:xfrm>
          <a:prstGeom prst="rect">
            <a:avLst/>
          </a:prstGeom>
        </p:spPr>
        <p:txBody>
          <a:bodyPr anchorCtr="0" anchor="t" bIns="57300" lIns="57300" spcFirstLastPara="1" rIns="57300" wrap="square" tIns="57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134988" y="1129284"/>
            <a:ext cx="3690300" cy="3347700"/>
          </a:xfrm>
          <a:prstGeom prst="rect">
            <a:avLst/>
          </a:prstGeom>
        </p:spPr>
        <p:txBody>
          <a:bodyPr anchorCtr="0" anchor="t" bIns="57300" lIns="57300" spcFirstLastPara="1" rIns="57300" wrap="square" tIns="5730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285750" lvl="1" marL="9144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24" name="Google Shape;124;p16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 type="twoColTx">
  <p:cSld name="TITLE_AND_TWO_COLUMN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134988" y="145125"/>
            <a:ext cx="3690300" cy="561300"/>
          </a:xfrm>
          <a:prstGeom prst="rect">
            <a:avLst/>
          </a:prstGeom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935025"/>
            <a:ext cx="1731150" cy="9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2190750" y="942975"/>
            <a:ext cx="1693200" cy="92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1925625"/>
            <a:ext cx="1731150" cy="9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2190750" y="1933575"/>
            <a:ext cx="1693200" cy="92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2916225"/>
            <a:ext cx="1731150" cy="9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/>
          <p:nvPr/>
        </p:nvSpPr>
        <p:spPr>
          <a:xfrm>
            <a:off x="2190750" y="2924175"/>
            <a:ext cx="1693200" cy="92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3906825"/>
            <a:ext cx="1731150" cy="9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7"/>
          <p:cNvSpPr/>
          <p:nvPr/>
        </p:nvSpPr>
        <p:spPr>
          <a:xfrm>
            <a:off x="2190750" y="3914775"/>
            <a:ext cx="1693200" cy="92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135000" y="876300"/>
            <a:ext cx="2017800" cy="40101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ticle avec colonnes colorées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58800" y="4603825"/>
            <a:ext cx="3690300" cy="4362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9" name="Google Shape;139;p18"/>
          <p:cNvSpPr/>
          <p:nvPr/>
        </p:nvSpPr>
        <p:spPr>
          <a:xfrm>
            <a:off x="135000" y="251000"/>
            <a:ext cx="1762500" cy="2198700"/>
          </a:xfrm>
          <a:prstGeom prst="roundRect">
            <a:avLst>
              <a:gd fmla="val 16667" name="adj"/>
            </a:avLst>
          </a:prstGeom>
          <a:solidFill>
            <a:srgbClr val="FF8B41">
              <a:alpha val="80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2040000" y="1244425"/>
            <a:ext cx="1762500" cy="1486800"/>
          </a:xfrm>
          <a:prstGeom prst="roundRect">
            <a:avLst>
              <a:gd fmla="val 16667" name="adj"/>
            </a:avLst>
          </a:prstGeom>
          <a:solidFill>
            <a:srgbClr val="FF4D1E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135000" y="2581175"/>
            <a:ext cx="1762500" cy="2022900"/>
          </a:xfrm>
          <a:prstGeom prst="roundRect">
            <a:avLst>
              <a:gd fmla="val 16667" name="adj"/>
            </a:avLst>
          </a:prstGeom>
          <a:solidFill>
            <a:srgbClr val="16089D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2040000" y="2836675"/>
            <a:ext cx="1762500" cy="1767300"/>
          </a:xfrm>
          <a:prstGeom prst="roundRect">
            <a:avLst>
              <a:gd fmla="val 16667" name="adj"/>
            </a:avLst>
          </a:prstGeom>
          <a:solidFill>
            <a:srgbClr val="0097A7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7800" y="60250"/>
            <a:ext cx="1925775" cy="11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1978652" y="76460"/>
            <a:ext cx="1881000" cy="102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1385500" y="2188675"/>
            <a:ext cx="1134500" cy="833325"/>
          </a:xfrm>
          <a:prstGeom prst="flowChartPredefinedProcess">
            <a:avLst/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ticle à 3 colonnes">
  <p:cSld name="ONE_COLUMN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77950" y="504000"/>
            <a:ext cx="1216200" cy="35193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77950" y="4108075"/>
            <a:ext cx="2511600" cy="849300"/>
          </a:xfrm>
          <a:prstGeom prst="rect">
            <a:avLst/>
          </a:prstGeom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0" name="Google Shape;150;p19"/>
          <p:cNvSpPr txBox="1"/>
          <p:nvPr>
            <p:ph idx="2" type="body"/>
          </p:nvPr>
        </p:nvSpPr>
        <p:spPr>
          <a:xfrm>
            <a:off x="1373350" y="1692675"/>
            <a:ext cx="1216200" cy="23307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51" name="Google Shape;151;p19"/>
          <p:cNvSpPr txBox="1"/>
          <p:nvPr>
            <p:ph idx="3" type="body"/>
          </p:nvPr>
        </p:nvSpPr>
        <p:spPr>
          <a:xfrm>
            <a:off x="2668750" y="1692675"/>
            <a:ext cx="1216200" cy="32628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/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5925" y="136450"/>
            <a:ext cx="2457650" cy="15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1392425" y="159275"/>
            <a:ext cx="2457600" cy="14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97150" y="114250"/>
            <a:ext cx="1216200" cy="2964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ticle 2 colonnes - une photo">
  <p:cSld name="MAIN_POI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0075" y="811025"/>
            <a:ext cx="1795226" cy="9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>
            <p:ph type="title"/>
          </p:nvPr>
        </p:nvSpPr>
        <p:spPr>
          <a:xfrm>
            <a:off x="80325" y="50675"/>
            <a:ext cx="3761400" cy="618600"/>
          </a:xfrm>
          <a:prstGeom prst="rect">
            <a:avLst/>
          </a:prstGeom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58" name="Google Shape;158;p20"/>
          <p:cNvCxnSpPr/>
          <p:nvPr/>
        </p:nvCxnSpPr>
        <p:spPr>
          <a:xfrm>
            <a:off x="1907575" y="773075"/>
            <a:ext cx="10200" cy="14610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0"/>
          <p:cNvCxnSpPr/>
          <p:nvPr/>
        </p:nvCxnSpPr>
        <p:spPr>
          <a:xfrm>
            <a:off x="1908425" y="3569250"/>
            <a:ext cx="9300" cy="12555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20"/>
          <p:cNvSpPr txBox="1"/>
          <p:nvPr/>
        </p:nvSpPr>
        <p:spPr>
          <a:xfrm>
            <a:off x="99475" y="783100"/>
            <a:ext cx="1675800" cy="41064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2050075" y="1745475"/>
            <a:ext cx="1795200" cy="26661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071700" y="823275"/>
            <a:ext cx="1753800" cy="85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2050000" y="4507900"/>
            <a:ext cx="1795200" cy="3816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Éditorial">
  <p:cSld name="SECTION_TITLE_AND_DESCRIP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23650" y="1850484"/>
            <a:ext cx="1399200" cy="22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7300" lIns="57300" spcFirstLastPara="1" rIns="57300" wrap="square" tIns="57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1486150" y="888225"/>
            <a:ext cx="2307000" cy="29217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285750" lvl="1" marL="9144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67" name="Google Shape;167;p21"/>
          <p:cNvSpPr txBox="1"/>
          <p:nvPr/>
        </p:nvSpPr>
        <p:spPr>
          <a:xfrm>
            <a:off x="23734" y="1464500"/>
            <a:ext cx="1399200" cy="386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Times New Roman"/>
                <a:ea typeface="Times New Roman"/>
                <a:cs typeface="Times New Roman"/>
                <a:sym typeface="Times New Roman"/>
              </a:rPr>
              <a:t>À PROPOS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6175" y="3809800"/>
            <a:ext cx="2307000" cy="11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947300" y="73575"/>
            <a:ext cx="2845800" cy="662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latin typeface="Times New Roman"/>
                <a:ea typeface="Times New Roman"/>
                <a:cs typeface="Times New Roman"/>
                <a:sym typeface="Times New Roman"/>
              </a:rPr>
              <a:t>ÉDITORIAL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1499175" y="3825975"/>
            <a:ext cx="2253300" cy="102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ticle avec intertitre au centre et photo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58800" y="4603825"/>
            <a:ext cx="3690300" cy="436200"/>
          </a:xfrm>
          <a:prstGeom prst="rect">
            <a:avLst/>
          </a:prstGeom>
          <a:ln>
            <a:noFill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3"/>
          <p:cNvSpPr/>
          <p:nvPr/>
        </p:nvSpPr>
        <p:spPr>
          <a:xfrm>
            <a:off x="135000" y="251000"/>
            <a:ext cx="1762500" cy="2198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2040000" y="1244425"/>
            <a:ext cx="1762500" cy="148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35000" y="2581175"/>
            <a:ext cx="1762500" cy="2022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040000" y="2836675"/>
            <a:ext cx="1762500" cy="1767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7800" y="60250"/>
            <a:ext cx="1925775" cy="11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1978652" y="76460"/>
            <a:ext cx="1881000" cy="102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391100" y="2182075"/>
            <a:ext cx="1177800" cy="8013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nevas page ESL">
  <p:cSld name="CAPTION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2252075"/>
            <a:ext cx="3692450" cy="9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3800"/>
            <a:ext cx="3692450" cy="116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2"/>
          <p:cNvGrpSpPr/>
          <p:nvPr/>
        </p:nvGrpSpPr>
        <p:grpSpPr>
          <a:xfrm>
            <a:off x="96575" y="154716"/>
            <a:ext cx="3753460" cy="477717"/>
            <a:chOff x="166700" y="171450"/>
            <a:chExt cx="9772091" cy="3714751"/>
          </a:xfrm>
        </p:grpSpPr>
        <p:pic>
          <p:nvPicPr>
            <p:cNvPr id="175" name="Google Shape;175;p22"/>
            <p:cNvPicPr preferRelativeResize="0"/>
            <p:nvPr/>
          </p:nvPicPr>
          <p:blipFill rotWithShape="1">
            <a:blip r:embed="rId4">
              <a:alphaModFix/>
            </a:blip>
            <a:srcRect b="-1594" l="-1770" r="-542" t="3159"/>
            <a:stretch/>
          </p:blipFill>
          <p:spPr>
            <a:xfrm>
              <a:off x="166700" y="171450"/>
              <a:ext cx="9772091" cy="3714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2"/>
            <p:cNvSpPr/>
            <p:nvPr/>
          </p:nvSpPr>
          <p:spPr>
            <a:xfrm>
              <a:off x="347112" y="206182"/>
              <a:ext cx="9503100" cy="3600600"/>
            </a:xfrm>
            <a:prstGeom prst="frame">
              <a:avLst>
                <a:gd fmla="val 4845" name="adj1"/>
              </a:avLst>
            </a:prstGeom>
            <a:solidFill>
              <a:srgbClr val="4F4F4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478333" y="364807"/>
              <a:ext cx="9242700" cy="3283500"/>
            </a:xfrm>
            <a:prstGeom prst="frame">
              <a:avLst>
                <a:gd fmla="val 1989" name="adj1"/>
              </a:avLst>
            </a:prstGeom>
            <a:solidFill>
              <a:srgbClr val="FF9E0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22"/>
          <p:cNvSpPr txBox="1"/>
          <p:nvPr/>
        </p:nvSpPr>
        <p:spPr>
          <a:xfrm>
            <a:off x="76200" y="4795225"/>
            <a:ext cx="27102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solidFill>
                  <a:srgbClr val="CA5B5B"/>
                </a:solidFill>
                <a:latin typeface="Comfortaa"/>
                <a:ea typeface="Comfortaa"/>
                <a:cs typeface="Comfortaa"/>
                <a:sym typeface="Comfortaa"/>
              </a:rPr>
              <a:t>SERVICE NATIONAL DU RÉCIT, DOMAINE DES LANGUES</a:t>
            </a:r>
            <a:endParaRPr b="1" sz="600">
              <a:solidFill>
                <a:srgbClr val="CA5B5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9" name="Google Shape;179;p22"/>
          <p:cNvCxnSpPr/>
          <p:nvPr/>
        </p:nvCxnSpPr>
        <p:spPr>
          <a:xfrm flipH="1" rot="10800000">
            <a:off x="180975" y="4955675"/>
            <a:ext cx="3523800" cy="2100"/>
          </a:xfrm>
          <a:prstGeom prst="straightConnector1">
            <a:avLst/>
          </a:prstGeom>
          <a:noFill/>
          <a:ln cap="flat" cmpd="sng" w="9525">
            <a:solidFill>
              <a:srgbClr val="CA5B5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0" name="Google Shape;1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74175"/>
            <a:ext cx="3692450" cy="11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/>
          <p:nvPr>
            <p:ph hasCustomPrompt="1" type="title"/>
          </p:nvPr>
        </p:nvSpPr>
        <p:spPr>
          <a:xfrm>
            <a:off x="134988" y="1083867"/>
            <a:ext cx="3690300" cy="1923900"/>
          </a:xfrm>
          <a:prstGeom prst="rect">
            <a:avLst/>
          </a:prstGeom>
        </p:spPr>
        <p:txBody>
          <a:bodyPr anchorCtr="0" anchor="b" bIns="57300" lIns="57300" spcFirstLastPara="1" rIns="57300" wrap="square" tIns="57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r>
              <a:t>xx%</a:t>
            </a:r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134988" y="3088794"/>
            <a:ext cx="3690300" cy="1275000"/>
          </a:xfrm>
          <a:prstGeom prst="rect">
            <a:avLst/>
          </a:prstGeom>
        </p:spPr>
        <p:txBody>
          <a:bodyPr anchorCtr="0" anchor="t" bIns="57300" lIns="57300" spcFirstLastPara="1" rIns="57300" wrap="square" tIns="57300">
            <a:noAutofit/>
          </a:bodyPr>
          <a:lstStyle>
            <a:lvl1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285750" lvl="1" marL="914400" rtl="0" algn="ctr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rtl="0" algn="ctr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rtl="0" algn="ctr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rtl="0" algn="ctr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rtl="0" algn="ctr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 algn="ctr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rtl="0" algn="ctr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rtl="0" algn="ctr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34988" y="145125"/>
            <a:ext cx="3690300" cy="561300"/>
          </a:xfrm>
          <a:prstGeom prst="rect">
            <a:avLst/>
          </a:prstGeom>
        </p:spPr>
        <p:txBody>
          <a:bodyPr anchorCtr="0" anchor="t" bIns="57300" lIns="57300" spcFirstLastPara="1" rIns="57300" wrap="square" tIns="57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34988" y="1129284"/>
            <a:ext cx="3690300" cy="3347700"/>
          </a:xfrm>
          <a:prstGeom prst="rect">
            <a:avLst/>
          </a:prstGeom>
        </p:spPr>
        <p:txBody>
          <a:bodyPr anchorCtr="0" anchor="t" bIns="57300" lIns="57300" spcFirstLastPara="1" rIns="57300" wrap="square" tIns="5730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285750" lvl="1" marL="91440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34988" y="145125"/>
            <a:ext cx="3690300" cy="561300"/>
          </a:xfrm>
          <a:prstGeom prst="rect">
            <a:avLst/>
          </a:prstGeom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935025"/>
            <a:ext cx="1731150" cy="9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/>
        </p:nvSpPr>
        <p:spPr>
          <a:xfrm>
            <a:off x="2190750" y="942975"/>
            <a:ext cx="1693200" cy="92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1925625"/>
            <a:ext cx="1731150" cy="9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2190750" y="1933575"/>
            <a:ext cx="1693200" cy="92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2916225"/>
            <a:ext cx="1731150" cy="9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2190750" y="2924175"/>
            <a:ext cx="1693200" cy="92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2650" y="3906825"/>
            <a:ext cx="1731150" cy="9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2190750" y="3914775"/>
            <a:ext cx="1693200" cy="924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 txBox="1"/>
          <p:nvPr/>
        </p:nvSpPr>
        <p:spPr>
          <a:xfrm>
            <a:off x="135000" y="876300"/>
            <a:ext cx="2017800" cy="40101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ticle avec colonnes colorées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58800" y="4603825"/>
            <a:ext cx="3690300" cy="4362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135000" y="251000"/>
            <a:ext cx="1762500" cy="2198700"/>
          </a:xfrm>
          <a:prstGeom prst="roundRect">
            <a:avLst>
              <a:gd fmla="val 16667" name="adj"/>
            </a:avLst>
          </a:prstGeom>
          <a:solidFill>
            <a:srgbClr val="FF8B41">
              <a:alpha val="80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2040000" y="1244425"/>
            <a:ext cx="1762500" cy="1486800"/>
          </a:xfrm>
          <a:prstGeom prst="roundRect">
            <a:avLst>
              <a:gd fmla="val 16667" name="adj"/>
            </a:avLst>
          </a:prstGeom>
          <a:solidFill>
            <a:srgbClr val="FF4D1E">
              <a:alpha val="5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35000" y="2581175"/>
            <a:ext cx="1762500" cy="2022900"/>
          </a:xfrm>
          <a:prstGeom prst="roundRect">
            <a:avLst>
              <a:gd fmla="val 16667" name="adj"/>
            </a:avLst>
          </a:prstGeom>
          <a:solidFill>
            <a:srgbClr val="16089D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2040000" y="2836675"/>
            <a:ext cx="1762500" cy="1767300"/>
          </a:xfrm>
          <a:prstGeom prst="roundRect">
            <a:avLst>
              <a:gd fmla="val 16667" name="adj"/>
            </a:avLst>
          </a:prstGeom>
          <a:solidFill>
            <a:srgbClr val="0097A7">
              <a:alpha val="65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7800" y="60250"/>
            <a:ext cx="1925775" cy="11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/>
          <p:nvPr/>
        </p:nvSpPr>
        <p:spPr>
          <a:xfrm>
            <a:off x="1978652" y="76460"/>
            <a:ext cx="1881000" cy="102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1385500" y="2188675"/>
            <a:ext cx="1134500" cy="833325"/>
          </a:xfrm>
          <a:prstGeom prst="flowChartPredefinedProcess">
            <a:avLst/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ticle à 3 colonnes">
  <p:cSld name="ONE_COLUM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idx="1" type="body"/>
          </p:nvPr>
        </p:nvSpPr>
        <p:spPr>
          <a:xfrm>
            <a:off x="77950" y="504000"/>
            <a:ext cx="1216200" cy="35193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</p:spPr>
        <p:txBody>
          <a:bodyPr anchorCtr="0" anchor="ctr" bIns="57300" lIns="57300" spcFirstLastPara="1" rIns="57300" wrap="square" tIns="573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58" name="Google Shape;58;p7"/>
          <p:cNvSpPr txBox="1"/>
          <p:nvPr>
            <p:ph type="title"/>
          </p:nvPr>
        </p:nvSpPr>
        <p:spPr>
          <a:xfrm>
            <a:off x="77950" y="4108075"/>
            <a:ext cx="2511600" cy="849300"/>
          </a:xfrm>
          <a:prstGeom prst="rect">
            <a:avLst/>
          </a:prstGeom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1373350" y="1692675"/>
            <a:ext cx="1216200" cy="23307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60" name="Google Shape;60;p7"/>
          <p:cNvSpPr txBox="1"/>
          <p:nvPr>
            <p:ph idx="3" type="body"/>
          </p:nvPr>
        </p:nvSpPr>
        <p:spPr>
          <a:xfrm>
            <a:off x="2668750" y="1692675"/>
            <a:ext cx="1216200" cy="32628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rtl="0">
              <a:spcBef>
                <a:spcPts val="100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rtl="0">
              <a:spcBef>
                <a:spcPts val="100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rtl="0">
              <a:spcBef>
                <a:spcPts val="100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rtl="0">
              <a:spcBef>
                <a:spcPts val="1000"/>
              </a:spcBef>
              <a:spcAft>
                <a:spcPts val="1000"/>
              </a:spcAft>
              <a:buSzPts val="800"/>
              <a:buChar char="■"/>
              <a:defRPr sz="800"/>
            </a:lvl9pPr>
          </a:lstStyle>
          <a:p/>
        </p:txBody>
      </p:sp>
      <p:pic>
        <p:nvPicPr>
          <p:cNvPr id="61" name="Google Shape;6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5925" y="136450"/>
            <a:ext cx="2457650" cy="15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1392425" y="159275"/>
            <a:ext cx="2457600" cy="1440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97150" y="114250"/>
            <a:ext cx="1216200" cy="2964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  <a:effectLst>
            <a:outerShdw blurRad="28575" rotWithShape="0" algn="bl" dir="8460000" dist="38100">
              <a:srgbClr val="666666">
                <a:alpha val="50000"/>
              </a:srgbClr>
            </a:outerShdw>
          </a:effectLst>
        </p:spPr>
        <p:txBody>
          <a:bodyPr anchorCtr="0" anchor="ctr" bIns="117675" lIns="117675" spcFirstLastPara="1" rIns="117675" wrap="square" tIns="1176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ticle 2 colonnes - une photo">
  <p:cSld name="MAIN_POI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50075" y="811025"/>
            <a:ext cx="1795226" cy="9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/>
          <p:nvPr>
            <p:ph type="title"/>
          </p:nvPr>
        </p:nvSpPr>
        <p:spPr>
          <a:xfrm>
            <a:off x="80325" y="50675"/>
            <a:ext cx="3761400" cy="618600"/>
          </a:xfrm>
          <a:prstGeom prst="rect">
            <a:avLst/>
          </a:prstGeom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67" name="Google Shape;67;p8"/>
          <p:cNvCxnSpPr/>
          <p:nvPr/>
        </p:nvCxnSpPr>
        <p:spPr>
          <a:xfrm>
            <a:off x="1907575" y="773075"/>
            <a:ext cx="10200" cy="14610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8"/>
          <p:cNvCxnSpPr/>
          <p:nvPr/>
        </p:nvCxnSpPr>
        <p:spPr>
          <a:xfrm>
            <a:off x="1908425" y="3569250"/>
            <a:ext cx="9300" cy="12555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8"/>
          <p:cNvSpPr txBox="1"/>
          <p:nvPr/>
        </p:nvSpPr>
        <p:spPr>
          <a:xfrm>
            <a:off x="99475" y="783100"/>
            <a:ext cx="1675800" cy="41064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2050075" y="1745475"/>
            <a:ext cx="1795200" cy="26661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2071700" y="823275"/>
            <a:ext cx="1753800" cy="85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8"/>
          <p:cNvSpPr txBox="1"/>
          <p:nvPr/>
        </p:nvSpPr>
        <p:spPr>
          <a:xfrm>
            <a:off x="2050000" y="4507900"/>
            <a:ext cx="1795200" cy="3816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Éditorial">
  <p:cSld name="SECTION_TITLE_AND_DESCRI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>
            <a:off x="23650" y="1850484"/>
            <a:ext cx="1399200" cy="2205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7300" lIns="57300" spcFirstLastPara="1" rIns="57300" wrap="square" tIns="57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 txBox="1"/>
          <p:nvPr>
            <p:ph idx="1" type="body"/>
          </p:nvPr>
        </p:nvSpPr>
        <p:spPr>
          <a:xfrm>
            <a:off x="1486150" y="888225"/>
            <a:ext cx="2307000" cy="2921700"/>
          </a:xfrm>
          <a:prstGeom prst="rect">
            <a:avLst/>
          </a:prstGeom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285750" lvl="1" marL="91440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100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100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100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1000"/>
              </a:spcBef>
              <a:spcAft>
                <a:spcPts val="100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76" name="Google Shape;76;p9"/>
          <p:cNvSpPr txBox="1"/>
          <p:nvPr/>
        </p:nvSpPr>
        <p:spPr>
          <a:xfrm>
            <a:off x="23734" y="1464500"/>
            <a:ext cx="1399200" cy="386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Times New Roman"/>
                <a:ea typeface="Times New Roman"/>
                <a:cs typeface="Times New Roman"/>
                <a:sym typeface="Times New Roman"/>
              </a:rPr>
              <a:t>À PROPOS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6175" y="3809800"/>
            <a:ext cx="2307000" cy="11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9"/>
          <p:cNvSpPr txBox="1"/>
          <p:nvPr/>
        </p:nvSpPr>
        <p:spPr>
          <a:xfrm>
            <a:off x="947300" y="73575"/>
            <a:ext cx="2845800" cy="6621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latin typeface="Times New Roman"/>
                <a:ea typeface="Times New Roman"/>
                <a:cs typeface="Times New Roman"/>
                <a:sym typeface="Times New Roman"/>
              </a:rPr>
              <a:t>ÉDITORIAL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499175" y="3825975"/>
            <a:ext cx="2253300" cy="102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nevas page ESL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975063" y="2518588"/>
            <a:ext cx="3432675" cy="112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0488" y="2532012"/>
            <a:ext cx="3462525" cy="109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463362" y="2559488"/>
            <a:ext cx="3441925" cy="102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0"/>
          <p:cNvGrpSpPr/>
          <p:nvPr/>
        </p:nvGrpSpPr>
        <p:grpSpPr>
          <a:xfrm>
            <a:off x="96564" y="154720"/>
            <a:ext cx="3753460" cy="1194292"/>
            <a:chOff x="166700" y="171450"/>
            <a:chExt cx="9772091" cy="3714751"/>
          </a:xfrm>
        </p:grpSpPr>
        <p:pic>
          <p:nvPicPr>
            <p:cNvPr id="85" name="Google Shape;85;p10"/>
            <p:cNvPicPr preferRelativeResize="0"/>
            <p:nvPr/>
          </p:nvPicPr>
          <p:blipFill rotWithShape="1">
            <a:blip r:embed="rId5">
              <a:alphaModFix/>
            </a:blip>
            <a:srcRect b="-1594" l="-1770" r="-542" t="3159"/>
            <a:stretch/>
          </p:blipFill>
          <p:spPr>
            <a:xfrm>
              <a:off x="166700" y="171450"/>
              <a:ext cx="9772091" cy="3714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0"/>
            <p:cNvSpPr/>
            <p:nvPr/>
          </p:nvSpPr>
          <p:spPr>
            <a:xfrm>
              <a:off x="347112" y="206182"/>
              <a:ext cx="9503100" cy="3600600"/>
            </a:xfrm>
            <a:prstGeom prst="frame">
              <a:avLst>
                <a:gd fmla="val 4845" name="adj1"/>
              </a:avLst>
            </a:prstGeom>
            <a:solidFill>
              <a:srgbClr val="4F4F4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478333" y="364807"/>
              <a:ext cx="9242700" cy="3283500"/>
            </a:xfrm>
            <a:prstGeom prst="frame">
              <a:avLst>
                <a:gd fmla="val 1989" name="adj1"/>
              </a:avLst>
            </a:prstGeom>
            <a:solidFill>
              <a:srgbClr val="FF9E00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10"/>
          <p:cNvSpPr txBox="1"/>
          <p:nvPr/>
        </p:nvSpPr>
        <p:spPr>
          <a:xfrm>
            <a:off x="76200" y="4795225"/>
            <a:ext cx="27102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solidFill>
                  <a:srgbClr val="CA5B5B"/>
                </a:solidFill>
                <a:latin typeface="Comfortaa"/>
                <a:ea typeface="Comfortaa"/>
                <a:cs typeface="Comfortaa"/>
                <a:sym typeface="Comfortaa"/>
              </a:rPr>
              <a:t>SERVICE NATIONAL DU RÉCIT, DOMAINE DES LANGUES</a:t>
            </a:r>
            <a:endParaRPr b="1" sz="600">
              <a:solidFill>
                <a:srgbClr val="CA5B5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89" name="Google Shape;89;p10"/>
          <p:cNvCxnSpPr/>
          <p:nvPr/>
        </p:nvCxnSpPr>
        <p:spPr>
          <a:xfrm flipH="1" rot="10800000">
            <a:off x="180975" y="4955675"/>
            <a:ext cx="3523800" cy="2100"/>
          </a:xfrm>
          <a:prstGeom prst="straightConnector1">
            <a:avLst/>
          </a:prstGeom>
          <a:noFill/>
          <a:ln cap="flat" cmpd="sng" w="9525">
            <a:solidFill>
              <a:srgbClr val="CA5B5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4988" y="145125"/>
            <a:ext cx="36903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4988" y="1129284"/>
            <a:ext cx="36903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134988" y="145125"/>
            <a:ext cx="3690300" cy="5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Times New Roman"/>
              <a:buNone/>
              <a:defRPr sz="3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134988" y="1129284"/>
            <a:ext cx="3690300" cy="3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300" lIns="57300" spcFirstLastPara="1" rIns="57300" wrap="square" tIns="573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1pPr>
            <a:lvl2pPr indent="-2857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3669175" y="4569381"/>
            <a:ext cx="2376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7300" lIns="57300" spcFirstLastPara="1" rIns="57300" wrap="square" tIns="57300">
            <a:noAutofit/>
          </a:bodyPr>
          <a:lstStyle>
            <a:lvl1pPr lvl="0" rtl="0" algn="r">
              <a:buNone/>
              <a:defRPr sz="600">
                <a:solidFill>
                  <a:schemeClr val="dk2"/>
                </a:solidFill>
              </a:defRPr>
            </a:lvl1pPr>
            <a:lvl2pPr lvl="1" rtl="0" algn="r">
              <a:buNone/>
              <a:defRPr sz="600">
                <a:solidFill>
                  <a:schemeClr val="dk2"/>
                </a:solidFill>
              </a:defRPr>
            </a:lvl2pPr>
            <a:lvl3pPr lvl="2" rtl="0" algn="r">
              <a:buNone/>
              <a:defRPr sz="600">
                <a:solidFill>
                  <a:schemeClr val="dk2"/>
                </a:solidFill>
              </a:defRPr>
            </a:lvl3pPr>
            <a:lvl4pPr lvl="3" rtl="0" algn="r">
              <a:buNone/>
              <a:defRPr sz="600">
                <a:solidFill>
                  <a:schemeClr val="dk2"/>
                </a:solidFill>
              </a:defRPr>
            </a:lvl4pPr>
            <a:lvl5pPr lvl="4" rtl="0" algn="r">
              <a:buNone/>
              <a:defRPr sz="600">
                <a:solidFill>
                  <a:schemeClr val="dk2"/>
                </a:solidFill>
              </a:defRPr>
            </a:lvl5pPr>
            <a:lvl6pPr lvl="5" rtl="0" algn="r">
              <a:buNone/>
              <a:defRPr sz="600">
                <a:solidFill>
                  <a:schemeClr val="dk2"/>
                </a:solidFill>
              </a:defRPr>
            </a:lvl6pPr>
            <a:lvl7pPr lvl="6" rtl="0" algn="r">
              <a:buNone/>
              <a:defRPr sz="600">
                <a:solidFill>
                  <a:schemeClr val="dk2"/>
                </a:solidFill>
              </a:defRPr>
            </a:lvl7pPr>
            <a:lvl8pPr lvl="7" rtl="0" algn="r">
              <a:buNone/>
              <a:defRPr sz="600">
                <a:solidFill>
                  <a:schemeClr val="dk2"/>
                </a:solidFill>
              </a:defRPr>
            </a:lvl8pPr>
            <a:lvl9pPr lvl="8" rtl="0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5.png"/><Relationship Id="rId13" Type="http://schemas.openxmlformats.org/officeDocument/2006/relationships/image" Target="../media/image38.png"/><Relationship Id="rId1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bookcreator.com/" TargetMode="External"/><Relationship Id="rId4" Type="http://schemas.openxmlformats.org/officeDocument/2006/relationships/hyperlink" Target="https://www.postermywall.com/" TargetMode="External"/><Relationship Id="rId9" Type="http://schemas.openxmlformats.org/officeDocument/2006/relationships/image" Target="../media/image21.jpg"/><Relationship Id="rId15" Type="http://schemas.openxmlformats.org/officeDocument/2006/relationships/hyperlink" Target="https://docs.google.com/presentation/d/1f_wU_zqZYnZyBgxs52TKXEjz877ZsEUVvJp4J9Ha46s/edit?usp=sharing" TargetMode="External"/><Relationship Id="rId14" Type="http://schemas.openxmlformats.org/officeDocument/2006/relationships/image" Target="../media/image34.png"/><Relationship Id="rId17" Type="http://schemas.openxmlformats.org/officeDocument/2006/relationships/hyperlink" Target="https://docs.google.com/presentation/d/138XXqGZ4OpKDdCnN6dl_HK-ZfLmX1ChIRlwdH25jdgY/edit?usp=sharing" TargetMode="External"/><Relationship Id="rId16" Type="http://schemas.openxmlformats.org/officeDocument/2006/relationships/hyperlink" Target="https://csmv-my.sharepoint.com/:p:/g/personal/nadia_laurendeau_cssmv_gouv_qc_ca1/EXAjDL1GEv5Jiw2z2fQv424B7N8p3hOFNPxIIgdZNMTKlQ?e=dddVT8" TargetMode="External"/><Relationship Id="rId5" Type="http://schemas.openxmlformats.org/officeDocument/2006/relationships/hyperlink" Target="https://scratch.mit.edu/" TargetMode="External"/><Relationship Id="rId6" Type="http://schemas.openxmlformats.org/officeDocument/2006/relationships/image" Target="../media/image19.png"/><Relationship Id="rId18" Type="http://schemas.openxmlformats.org/officeDocument/2006/relationships/hyperlink" Target="https://csmv-my.sharepoint.com/:p:/g/personal/nadia_laurendeau_cssmv_gouv_qc_ca1/Ec4pXi06jqFPrE6gtEDNHaABQd34IXXItoivlM51nAL19g?e=cSpcbe" TargetMode="External"/><Relationship Id="rId7" Type="http://schemas.openxmlformats.org/officeDocument/2006/relationships/image" Target="../media/image27.jpg"/><Relationship Id="rId8" Type="http://schemas.openxmlformats.org/officeDocument/2006/relationships/image" Target="../media/image43.jp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hyperlink" Target="https://jamboard.google.com/d/1IyHwVGD8QYhKj4OUnwyL35VEyfLsp0HQU3vlvHiAtw8/edit?usp=sharing" TargetMode="External"/><Relationship Id="rId22" Type="http://schemas.openxmlformats.org/officeDocument/2006/relationships/hyperlink" Target="https://jamboard.google.com/d/1Wt1DHYFVke7TBtVpT8B2xorJmqCVPKDMLCWDR3sn2ck/edit?usp=sharing" TargetMode="External"/><Relationship Id="rId21" Type="http://schemas.openxmlformats.org/officeDocument/2006/relationships/image" Target="../media/image24.png"/><Relationship Id="rId24" Type="http://schemas.openxmlformats.org/officeDocument/2006/relationships/image" Target="../media/image36.png"/><Relationship Id="rId23" Type="http://schemas.openxmlformats.org/officeDocument/2006/relationships/hyperlink" Target="https://quizizz.com/admin/quiz/6470c990327a1f001d03f59b?source=quiz_share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cratch.mit.edu/" TargetMode="External"/><Relationship Id="rId4" Type="http://schemas.openxmlformats.org/officeDocument/2006/relationships/image" Target="../media/image34.png"/><Relationship Id="rId9" Type="http://schemas.openxmlformats.org/officeDocument/2006/relationships/hyperlink" Target="https://edpuzzle.com/media/645a56c3a1d03742fbb1d402" TargetMode="External"/><Relationship Id="rId26" Type="http://schemas.openxmlformats.org/officeDocument/2006/relationships/image" Target="../media/image39.png"/><Relationship Id="rId25" Type="http://schemas.openxmlformats.org/officeDocument/2006/relationships/hyperlink" Target="https://bookcreator.com/" TargetMode="External"/><Relationship Id="rId28" Type="http://schemas.openxmlformats.org/officeDocument/2006/relationships/image" Target="../media/image42.png"/><Relationship Id="rId27" Type="http://schemas.openxmlformats.org/officeDocument/2006/relationships/hyperlink" Target="https://ladigitale.dev/digicard/#/" TargetMode="External"/><Relationship Id="rId5" Type="http://schemas.openxmlformats.org/officeDocument/2006/relationships/hyperlink" Target="https://youtu.be/X2YgM1Zw4_E" TargetMode="External"/><Relationship Id="rId6" Type="http://schemas.openxmlformats.org/officeDocument/2006/relationships/hyperlink" Target="https://digipad.app/p/188132/60709940dd28" TargetMode="External"/><Relationship Id="rId29" Type="http://schemas.openxmlformats.org/officeDocument/2006/relationships/hyperlink" Target="https://docs.google.com/presentation/d/1SOCjQJf66qeIeBUf6Evrqz2tX5autLfD7BBTEbJbh8M/copy" TargetMode="External"/><Relationship Id="rId7" Type="http://schemas.openxmlformats.org/officeDocument/2006/relationships/hyperlink" Target="https://www.postermywall.com/index.php/edu?utm_source=footer&amp;utm_content=forteachers&amp;utm_medium=link&amp;utm_campaign=ui_footer" TargetMode="External"/><Relationship Id="rId8" Type="http://schemas.openxmlformats.org/officeDocument/2006/relationships/image" Target="../media/image38.png"/><Relationship Id="rId31" Type="http://schemas.openxmlformats.org/officeDocument/2006/relationships/hyperlink" Target="https://csmv-my.sharepoint.com/:p:/g/personal/nadia_laurendeau_cssmv_gouv_qc_ca1/EZCP6CxT3kRAt3IxhBjXdkEBUo4DQp-w2aHTdkzA4CPp3Q?e=SYMTGs" TargetMode="External"/><Relationship Id="rId30" Type="http://schemas.openxmlformats.org/officeDocument/2006/relationships/image" Target="../media/image29.png"/><Relationship Id="rId11" Type="http://schemas.openxmlformats.org/officeDocument/2006/relationships/hyperlink" Target="https://jamboard.google.com/d/1IyHwVGD8QYhKj4OUnwyL35VEyfLsp0HQU3vlvHiAtw8/edit?usp=sharing" TargetMode="External"/><Relationship Id="rId33" Type="http://schemas.openxmlformats.org/officeDocument/2006/relationships/hyperlink" Target="https://docs.google.com/presentation/d/1_4Am5IEdaIZHsvWuWxNdQT1GHJxDYlKqBrxmJ4h1mpA/copy" TargetMode="External"/><Relationship Id="rId10" Type="http://schemas.openxmlformats.org/officeDocument/2006/relationships/hyperlink" Target="https://www.abcya.com/games/recycling_game" TargetMode="External"/><Relationship Id="rId32" Type="http://schemas.openxmlformats.org/officeDocument/2006/relationships/image" Target="../media/image37.png"/><Relationship Id="rId13" Type="http://schemas.openxmlformats.org/officeDocument/2006/relationships/hyperlink" Target="https://docs.google.com/presentation/d/1hmO7mw4RhlxzoMa19VPbM0coUtKQolAPyBuQPJwtG_k/edit?usp=sharing" TargetMode="External"/><Relationship Id="rId35" Type="http://schemas.openxmlformats.org/officeDocument/2006/relationships/image" Target="../media/image32.png"/><Relationship Id="rId12" Type="http://schemas.openxmlformats.org/officeDocument/2006/relationships/hyperlink" Target="https://edpuzzle.com/media/60994b56e21365414941fd7e" TargetMode="External"/><Relationship Id="rId34" Type="http://schemas.openxmlformats.org/officeDocument/2006/relationships/hyperlink" Target="https://csmv-my.sharepoint.com/:p:/g/personal/nadia_laurendeau_cssmv_gouv_qc_ca1/EY23p1JITT5GqJeMCKb83KUBO1Av2RRxHDMHZ2MBuPZoXQ?e=2yPpz8" TargetMode="External"/><Relationship Id="rId15" Type="http://schemas.openxmlformats.org/officeDocument/2006/relationships/hyperlink" Target="https://quizlet.com/_aaok9e?x=1qqt&amp;i=o9ky0" TargetMode="External"/><Relationship Id="rId14" Type="http://schemas.openxmlformats.org/officeDocument/2006/relationships/hyperlink" Target="https://docs.google.com/presentation/d/1hmO7mw4RhlxzoMa19VPbM0coUtKQolAPyBuQPJwtG_k/edit?usp=sharing" TargetMode="External"/><Relationship Id="rId17" Type="http://schemas.openxmlformats.org/officeDocument/2006/relationships/hyperlink" Target="https://edpuzzle.com/media/60994b56e21365414941fd7e" TargetMode="External"/><Relationship Id="rId16" Type="http://schemas.openxmlformats.org/officeDocument/2006/relationships/image" Target="../media/image28.png"/><Relationship Id="rId19" Type="http://schemas.openxmlformats.org/officeDocument/2006/relationships/image" Target="../media/image26.png"/><Relationship Id="rId18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DAA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/>
        </p:nvSpPr>
        <p:spPr>
          <a:xfrm>
            <a:off x="117075" y="163725"/>
            <a:ext cx="37572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Make it a Habit! Reduce, Reuse, Recycle</a:t>
            </a:r>
            <a:endParaRPr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Creating a media message to give ideas of good habits </a:t>
            </a:r>
            <a:endParaRPr sz="1000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that will help the planet </a:t>
            </a:r>
            <a:endParaRPr sz="1000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</p:txBody>
      </p:sp>
      <p:cxnSp>
        <p:nvCxnSpPr>
          <p:cNvPr id="192" name="Google Shape;192;p25"/>
          <p:cNvCxnSpPr/>
          <p:nvPr/>
        </p:nvCxnSpPr>
        <p:spPr>
          <a:xfrm flipH="1" rot="10800000">
            <a:off x="325875" y="535825"/>
            <a:ext cx="3339600" cy="9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5"/>
          <p:cNvSpPr txBox="1"/>
          <p:nvPr/>
        </p:nvSpPr>
        <p:spPr>
          <a:xfrm>
            <a:off x="84475" y="2380025"/>
            <a:ext cx="18330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0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Pedagogical Intention</a:t>
            </a:r>
            <a:endParaRPr b="1" sz="10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156400" y="2587250"/>
            <a:ext cx="18810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Students will learn about 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good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habits to 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be more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environmentally friendly by recycling correctly, reducing waste and reusing objects</a:t>
            </a:r>
            <a:r>
              <a:rPr b="1"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1"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Mix and Match</a:t>
            </a:r>
            <a:endParaRPr b="1" sz="8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For each step, a choice of activities integrating technologies are suggested and teachers can choose which one to use with their students according to their needs and technology available.</a:t>
            </a:r>
            <a:endParaRPr b="1"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1070325" y="3655775"/>
            <a:ext cx="870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700">
                <a:latin typeface="Ubuntu"/>
                <a:ea typeface="Ubuntu"/>
                <a:cs typeface="Ubuntu"/>
                <a:sym typeface="Ubuntu"/>
              </a:rPr>
              <a:t>The good habit ideas are presented with;</a:t>
            </a:r>
            <a:endParaRPr sz="7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7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Book Creator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,</a:t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7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PosterMyWall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 or</a:t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7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</a:t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2826725" y="1442300"/>
            <a:ext cx="11343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Acme"/>
                <a:ea typeface="Acme"/>
                <a:cs typeface="Acme"/>
                <a:sym typeface="Acme"/>
              </a:rPr>
              <a:t>ESL Teacher</a:t>
            </a:r>
            <a:endParaRPr sz="800"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Acme"/>
                <a:ea typeface="Acme"/>
                <a:cs typeface="Acme"/>
                <a:sym typeface="Acme"/>
              </a:rPr>
              <a:t>CSSMV</a:t>
            </a:r>
            <a:br>
              <a:rPr lang="fr-CA" sz="800">
                <a:latin typeface="Acme"/>
                <a:ea typeface="Acme"/>
                <a:cs typeface="Acme"/>
                <a:sym typeface="Acme"/>
              </a:rPr>
            </a:br>
            <a:r>
              <a:rPr lang="fr-CA" sz="800">
                <a:latin typeface="Acme"/>
                <a:ea typeface="Acme"/>
                <a:cs typeface="Acme"/>
                <a:sym typeface="Acme"/>
              </a:rPr>
              <a:t> </a:t>
            </a:r>
            <a:endParaRPr sz="80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2919175" y="3274975"/>
            <a:ext cx="947100" cy="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>
                <a:latin typeface="Actor"/>
                <a:ea typeface="Actor"/>
                <a:cs typeface="Actor"/>
                <a:sym typeface="Actor"/>
              </a:rPr>
              <a:t>Cindy Stern</a:t>
            </a:r>
            <a:endParaRPr sz="700"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ESL Consultant CSSMV</a:t>
            </a:r>
            <a:endParaRPr sz="6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2915225" y="2209071"/>
            <a:ext cx="9471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>
                <a:latin typeface="Actor"/>
                <a:ea typeface="Actor"/>
                <a:cs typeface="Actor"/>
                <a:sym typeface="Actor"/>
              </a:rPr>
              <a:t>Elisabeth Sommerville</a:t>
            </a:r>
            <a:endParaRPr sz="700">
              <a:latin typeface="Actor"/>
              <a:ea typeface="Actor"/>
              <a:cs typeface="Actor"/>
              <a:sym typeface="Acto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2917750" y="2538800"/>
            <a:ext cx="9696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Acme"/>
                <a:ea typeface="Acme"/>
                <a:cs typeface="Acme"/>
                <a:sym typeface="Acme"/>
              </a:rPr>
              <a:t>Other collaborators</a:t>
            </a:r>
            <a:endParaRPr sz="80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2976575" y="3741900"/>
            <a:ext cx="8244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2907925" y="4460275"/>
            <a:ext cx="969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600">
                <a:latin typeface="Acme"/>
                <a:ea typeface="Acme"/>
                <a:cs typeface="Acme"/>
                <a:sym typeface="Acme"/>
              </a:rPr>
              <a:t>Service national du RÉCIT,  domaine des langues</a:t>
            </a:r>
            <a:endParaRPr sz="600">
              <a:latin typeface="Acme"/>
              <a:ea typeface="Acme"/>
              <a:cs typeface="Acme"/>
              <a:sym typeface="Acm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Actor"/>
              <a:ea typeface="Actor"/>
              <a:cs typeface="Actor"/>
              <a:sym typeface="Actor"/>
            </a:endParaRPr>
          </a:p>
        </p:txBody>
      </p:sp>
      <p:pic>
        <p:nvPicPr>
          <p:cNvPr id="202" name="Google Shape;20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2125" y="3926788"/>
            <a:ext cx="317676" cy="3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7">
            <a:alphaModFix/>
          </a:blip>
          <a:srcRect b="11099" l="13746" r="6932" t="12878"/>
          <a:stretch/>
        </p:blipFill>
        <p:spPr>
          <a:xfrm>
            <a:off x="2287425" y="4456075"/>
            <a:ext cx="239400" cy="223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4" name="Google Shape;204;p25"/>
          <p:cNvCxnSpPr/>
          <p:nvPr/>
        </p:nvCxnSpPr>
        <p:spPr>
          <a:xfrm flipH="1" rot="10800000">
            <a:off x="3014000" y="2529000"/>
            <a:ext cx="764700" cy="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5"/>
          <p:cNvCxnSpPr/>
          <p:nvPr/>
        </p:nvCxnSpPr>
        <p:spPr>
          <a:xfrm flipH="1" rot="10800000">
            <a:off x="3000550" y="3635313"/>
            <a:ext cx="764700" cy="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25"/>
          <p:cNvSpPr txBox="1"/>
          <p:nvPr/>
        </p:nvSpPr>
        <p:spPr>
          <a:xfrm>
            <a:off x="2929000" y="4386050"/>
            <a:ext cx="947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>
                <a:latin typeface="Actor"/>
                <a:ea typeface="Actor"/>
                <a:cs typeface="Actor"/>
                <a:sym typeface="Actor"/>
              </a:rPr>
              <a:t>Nadia Laurendeau</a:t>
            </a:r>
            <a:endParaRPr sz="700"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2037325" y="3726700"/>
            <a:ext cx="824400" cy="217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 txBox="1"/>
          <p:nvPr/>
        </p:nvSpPr>
        <p:spPr>
          <a:xfrm>
            <a:off x="2094998" y="3680075"/>
            <a:ext cx="7275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Individual and team tasks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117575" y="4012250"/>
            <a:ext cx="4068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Interact orally in English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10" name="Google Shape;210;p25"/>
          <p:cNvGrpSpPr/>
          <p:nvPr/>
        </p:nvGrpSpPr>
        <p:grpSpPr>
          <a:xfrm>
            <a:off x="156410" y="3715354"/>
            <a:ext cx="335632" cy="318074"/>
            <a:chOff x="2722204" y="3504058"/>
            <a:chExt cx="301800" cy="289500"/>
          </a:xfrm>
        </p:grpSpPr>
        <p:sp>
          <p:nvSpPr>
            <p:cNvPr id="211" name="Google Shape;211;p25"/>
            <p:cNvSpPr/>
            <p:nvPr/>
          </p:nvSpPr>
          <p:spPr>
            <a:xfrm>
              <a:off x="2774475" y="3544400"/>
              <a:ext cx="217200" cy="2088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2722204" y="3504058"/>
              <a:ext cx="301800" cy="2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900">
                  <a:solidFill>
                    <a:srgbClr val="0AA79C"/>
                  </a:solidFill>
                  <a:latin typeface="Fredericka the Great"/>
                  <a:ea typeface="Fredericka the Great"/>
                  <a:cs typeface="Fredericka the Great"/>
                  <a:sym typeface="Fredericka the Great"/>
                </a:rPr>
                <a:t>C1</a:t>
              </a:r>
              <a:endParaRPr b="1" sz="900">
                <a:solidFill>
                  <a:srgbClr val="0AA79C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endParaRPr>
            </a:p>
          </p:txBody>
        </p:sp>
      </p:grpSp>
      <p:sp>
        <p:nvSpPr>
          <p:cNvPr id="213" name="Google Shape;213;p25"/>
          <p:cNvSpPr txBox="1"/>
          <p:nvPr/>
        </p:nvSpPr>
        <p:spPr>
          <a:xfrm>
            <a:off x="1993375" y="4134200"/>
            <a:ext cx="824400" cy="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Technology</a:t>
            </a:r>
            <a:endParaRPr sz="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3152775" y="1766900"/>
            <a:ext cx="512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5" name="Google Shape;215;p25"/>
          <p:cNvGrpSpPr/>
          <p:nvPr/>
        </p:nvGrpSpPr>
        <p:grpSpPr>
          <a:xfrm>
            <a:off x="649010" y="3715342"/>
            <a:ext cx="335632" cy="318074"/>
            <a:chOff x="2722204" y="3504058"/>
            <a:chExt cx="301800" cy="289500"/>
          </a:xfrm>
        </p:grpSpPr>
        <p:sp>
          <p:nvSpPr>
            <p:cNvPr id="216" name="Google Shape;216;p25"/>
            <p:cNvSpPr/>
            <p:nvPr/>
          </p:nvSpPr>
          <p:spPr>
            <a:xfrm>
              <a:off x="2774475" y="3544400"/>
              <a:ext cx="217200" cy="2088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2722204" y="3504058"/>
              <a:ext cx="301800" cy="2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900">
                  <a:solidFill>
                    <a:srgbClr val="0AA79C"/>
                  </a:solidFill>
                  <a:latin typeface="Fredericka the Great"/>
                  <a:ea typeface="Fredericka the Great"/>
                  <a:cs typeface="Fredericka the Great"/>
                  <a:sym typeface="Fredericka the Great"/>
                </a:rPr>
                <a:t>C2</a:t>
              </a:r>
              <a:endParaRPr b="1" sz="900">
                <a:solidFill>
                  <a:srgbClr val="0AA79C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endParaRPr>
            </a:p>
          </p:txBody>
        </p:sp>
      </p:grpSp>
      <p:sp>
        <p:nvSpPr>
          <p:cNvPr id="218" name="Google Shape;218;p25"/>
          <p:cNvSpPr txBox="1"/>
          <p:nvPr/>
        </p:nvSpPr>
        <p:spPr>
          <a:xfrm>
            <a:off x="524375" y="3998600"/>
            <a:ext cx="5292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Reinvest understanding of oral and written texts</a:t>
            </a:r>
            <a:endParaRPr sz="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 rotWithShape="1">
          <a:blip r:embed="rId8">
            <a:alphaModFix/>
          </a:blip>
          <a:srcRect b="0" l="11186" r="11186" t="0"/>
          <a:stretch/>
        </p:blipFill>
        <p:spPr>
          <a:xfrm>
            <a:off x="3122575" y="2828824"/>
            <a:ext cx="512700" cy="5139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0" name="Google Shape;220;p25"/>
          <p:cNvGrpSpPr/>
          <p:nvPr/>
        </p:nvGrpSpPr>
        <p:grpSpPr>
          <a:xfrm>
            <a:off x="362100" y="1239135"/>
            <a:ext cx="870501" cy="937269"/>
            <a:chOff x="807514" y="821316"/>
            <a:chExt cx="3062988" cy="3480392"/>
          </a:xfrm>
        </p:grpSpPr>
        <p:grpSp>
          <p:nvGrpSpPr>
            <p:cNvPr id="221" name="Google Shape;221;p25"/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222" name="Google Shape;222;p25"/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223" name="Google Shape;223;p2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2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2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2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7" name="Google Shape;227;p2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28" name="Google Shape;228;p25"/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229" name="Google Shape;229;p2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0" name="Google Shape;230;p2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2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2" name="Google Shape;232;p25"/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233" name="Google Shape;233;p2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2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5" name="Google Shape;235;p2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6" name="Google Shape;236;p2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7" name="Google Shape;237;p2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8" name="Google Shape;238;p25"/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239" name="Google Shape;239;p25"/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rect b="b" l="l" r="r" t="t"/>
                  <a:pathLst>
                    <a:path extrusionOk="0" h="8971" w="10145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" name="Google Shape;240;p25"/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rect b="b" l="l" r="r" t="t"/>
                  <a:pathLst>
                    <a:path extrusionOk="0" h="5726" w="6483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1" name="Google Shape;241;p25"/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rect b="b" l="l" r="r" t="t"/>
                  <a:pathLst>
                    <a:path extrusionOk="0" h="4112" w="2734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2" name="Google Shape;242;p25"/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rect b="b" l="l" r="r" t="t"/>
                  <a:pathLst>
                    <a:path extrusionOk="0" h="2607" w="4539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3" name="Google Shape;243;p25"/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rect b="b" l="l" r="r" t="t"/>
                  <a:pathLst>
                    <a:path extrusionOk="0" h="1127" w="529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4" name="Google Shape;244;p25"/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245" name="Google Shape;245;p25"/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6" name="Google Shape;246;p25"/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7" name="Google Shape;247;p25"/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48" name="Google Shape;248;p25"/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249" name="Google Shape;249;p25"/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rect b="b" l="l" r="r" t="t"/>
                  <a:pathLst>
                    <a:path extrusionOk="0" h="1473" w="1799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0" name="Google Shape;250;p25"/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rect b="b" l="l" r="r" t="t"/>
                  <a:pathLst>
                    <a:path extrusionOk="0" h="1472" w="180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1" name="Google Shape;251;p25"/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rect b="b" l="l" r="r" t="t"/>
                  <a:pathLst>
                    <a:path extrusionOk="0" h="1440" w="1799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2" name="Google Shape;252;p25"/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253" name="Google Shape;253;p25"/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rect b="b" l="l" r="r" t="t"/>
                  <a:pathLst>
                    <a:path extrusionOk="0" h="6918" w="6704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4" name="Google Shape;254;p25"/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rect b="b" l="l" r="r" t="t"/>
                  <a:pathLst>
                    <a:path extrusionOk="0" h="7259" w="6137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5" name="Google Shape;255;p25"/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256" name="Google Shape;256;p25"/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rect b="b" l="l" r="r" t="t"/>
                  <a:pathLst>
                    <a:path extrusionOk="0" h="6918" w="6704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7" name="Google Shape;257;p25"/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rect b="b" l="l" r="r" t="t"/>
                  <a:pathLst>
                    <a:path extrusionOk="0" h="7259" w="6137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8" name="Google Shape;258;p25"/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259" name="Google Shape;259;p25"/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rect b="b" l="l" r="r" t="t"/>
                  <a:pathLst>
                    <a:path extrusionOk="0" h="45288" w="2083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0" name="Google Shape;260;p25"/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rect b="b" l="l" r="r" t="t"/>
                  <a:pathLst>
                    <a:path extrusionOk="0" h="39942" w="12393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1" name="Google Shape;261;p25"/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rect b="b" l="l" r="r" t="t"/>
                  <a:pathLst>
                    <a:path extrusionOk="0" h="3488" w="4586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25"/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rect b="b" l="l" r="r" t="t"/>
                  <a:pathLst>
                    <a:path extrusionOk="0" h="4459" w="7346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3" name="Google Shape;263;p25"/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rect b="b" l="l" r="r" t="t"/>
                  <a:pathLst>
                    <a:path extrusionOk="0" h="4559" w="5422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4" name="Google Shape;264;p25"/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rect b="b" l="l" r="r" t="t"/>
                  <a:pathLst>
                    <a:path extrusionOk="0" h="6640" w="8214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5" name="Google Shape;265;p25"/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rect b="b" l="l" r="r" t="t"/>
                  <a:pathLst>
                    <a:path extrusionOk="0" h="6193" w="7342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6" name="Google Shape;266;p25"/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rect b="b" l="l" r="r" t="t"/>
                  <a:pathLst>
                    <a:path extrusionOk="0" h="3908" w="6002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67" name="Google Shape;267;p25"/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268" name="Google Shape;268;p25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rect b="b" l="l" r="r" t="t"/>
                  <a:pathLst>
                    <a:path extrusionOk="0" h="36803" w="3827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9" name="Google Shape;269;p25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rect b="b" l="l" r="r" t="t"/>
                  <a:pathLst>
                    <a:path extrusionOk="0" h="29995" w="23773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0" name="Google Shape;270;p25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rect b="b" l="l" r="r" t="t"/>
                  <a:pathLst>
                    <a:path extrusionOk="0" h="7613" w="9026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1" name="Google Shape;271;p25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rect b="b" l="l" r="r" t="t"/>
                  <a:pathLst>
                    <a:path extrusionOk="0" h="8695" w="10274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2" name="Google Shape;272;p25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rect b="b" l="l" r="r" t="t"/>
                  <a:pathLst>
                    <a:path extrusionOk="0" h="5974" w="6063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3" name="Google Shape;273;p25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rect b="b" l="l" r="r" t="t"/>
                  <a:pathLst>
                    <a:path extrusionOk="0" h="4854" w="4252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74" name="Google Shape;274;p25"/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275" name="Google Shape;275;p2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rect b="b" l="l" r="r" t="t"/>
                  <a:pathLst>
                    <a:path extrusionOk="0" h="18643" w="24752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6" name="Google Shape;276;p2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rect b="b" l="l" r="r" t="t"/>
                  <a:pathLst>
                    <a:path extrusionOk="0" h="11938" w="15879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7" name="Google Shape;277;p2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rect b="b" l="l" r="r" t="t"/>
                  <a:pathLst>
                    <a:path extrusionOk="0" h="9885" w="2721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8" name="Google Shape;278;p2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rect b="b" l="l" r="r" t="t"/>
                  <a:pathLst>
                    <a:path extrusionOk="0" h="10119" w="4067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9" name="Google Shape;279;p2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rect b="b" l="l" r="r" t="t"/>
                  <a:pathLst>
                    <a:path extrusionOk="0" h="6658" w="9489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0" name="Google Shape;280;p25"/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rect b="b" l="l" r="r" t="t"/>
                <a:pathLst>
                  <a:path extrusionOk="0" h="23707" w="42803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rgbClr val="70B1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rect b="b" l="l" r="r" t="t"/>
                <a:pathLst>
                  <a:path extrusionOk="0" h="26966" w="10922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82" name="Google Shape;282;p25"/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283" name="Google Shape;283;p25"/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rect b="b" l="l" r="r" t="t"/>
                  <a:pathLst>
                    <a:path extrusionOk="0" h="37200" w="33517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" name="Google Shape;284;p25"/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rect b="b" l="l" r="r" t="t"/>
                  <a:pathLst>
                    <a:path extrusionOk="0" h="33231" w="27108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" name="Google Shape;285;p25"/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rect b="b" l="l" r="r" t="t"/>
                  <a:pathLst>
                    <a:path extrusionOk="0" h="7552" w="8254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" name="Google Shape;286;p25"/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rect b="b" l="l" r="r" t="t"/>
                  <a:pathLst>
                    <a:path extrusionOk="0" h="9770" w="12883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7" name="Google Shape;287;p25"/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rect b="b" l="l" r="r" t="t"/>
                  <a:pathLst>
                    <a:path extrusionOk="0" h="11145" w="1533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88" name="Google Shape;288;p25"/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289" name="Google Shape;289;p25"/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rect b="b" l="l" r="r" t="t"/>
                  <a:pathLst>
                    <a:path extrusionOk="0" h="41982" w="31728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rgbClr val="E5FFE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0" name="Google Shape;290;p25"/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rect b="b" l="l" r="r" t="t"/>
                  <a:pathLst>
                    <a:path extrusionOk="0" h="39305" w="12342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1" name="Google Shape;291;p25"/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rect b="b" l="l" r="r" t="t"/>
                  <a:pathLst>
                    <a:path extrusionOk="0" h="5552" w="14874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2" name="Google Shape;292;p25"/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rect b="b" l="l" r="r" t="t"/>
                  <a:pathLst>
                    <a:path extrusionOk="0" h="4599" w="20218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" name="Google Shape;293;p25"/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rect b="b" l="l" r="r" t="t"/>
                  <a:pathLst>
                    <a:path extrusionOk="0" h="3001" w="23468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" name="Google Shape;294;p25"/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rect b="b" l="l" r="r" t="t"/>
                  <a:pathLst>
                    <a:path extrusionOk="0" h="2795" w="20828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5" name="Google Shape;295;p25"/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296" name="Google Shape;296;p25"/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rect b="b" l="l" r="r" t="t"/>
                  <a:pathLst>
                    <a:path extrusionOk="0" h="18643" w="24752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" name="Google Shape;297;p25"/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rect b="b" l="l" r="r" t="t"/>
                  <a:pathLst>
                    <a:path extrusionOk="0" h="11938" w="15879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Google Shape;298;p25"/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rect b="b" l="l" r="r" t="t"/>
                  <a:pathLst>
                    <a:path extrusionOk="0" h="9885" w="2721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9" name="Google Shape;299;p25"/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rect b="b" l="l" r="r" t="t"/>
                  <a:pathLst>
                    <a:path extrusionOk="0" h="10119" w="4067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0" name="Google Shape;300;p25"/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rect b="b" l="l" r="r" t="t"/>
                  <a:pathLst>
                    <a:path extrusionOk="0" h="6658" w="9489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01" name="Google Shape;301;p25"/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rect b="b" l="l" r="r" t="t"/>
                <a:pathLst>
                  <a:path extrusionOk="0" h="26966" w="10922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rgbClr val="70B1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rect b="b" l="l" r="r" t="t"/>
                <a:pathLst>
                  <a:path extrusionOk="0" h="53612" w="12688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rgbClr val="70B1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03" name="Google Shape;303;p25"/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304" name="Google Shape;304;p25"/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rect b="b" l="l" r="r" t="t"/>
                  <a:pathLst>
                    <a:path extrusionOk="0" h="31497" w="26688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" name="Google Shape;305;p25"/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rect b="b" l="l" r="r" t="t"/>
                  <a:pathLst>
                    <a:path extrusionOk="0" h="19059" w="605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6" name="Google Shape;306;p25"/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rect b="b" l="l" r="r" t="t"/>
                  <a:pathLst>
                    <a:path extrusionOk="0" h="10978" w="17818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7" name="Google Shape;307;p25"/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rect b="b" l="l" r="r" t="t"/>
                  <a:pathLst>
                    <a:path extrusionOk="0" h="10327" w="4469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8" name="Google Shape;308;p25"/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rect b="b" l="l" r="r" t="t"/>
                  <a:pathLst>
                    <a:path extrusionOk="0" h="2099" w="8006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9" name="Google Shape;309;p25"/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rect b="b" l="l" r="r" t="t"/>
                  <a:pathLst>
                    <a:path extrusionOk="0" h="6036" w="2836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0" name="Google Shape;310;p25"/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rect b="b" l="l" r="r" t="t"/>
                  <a:pathLst>
                    <a:path extrusionOk="0" h="1800" w="2322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1" name="Google Shape;311;p25"/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rect b="b" l="l" r="r" t="t"/>
                  <a:pathLst>
                    <a:path extrusionOk="0" h="1799" w="2322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2" name="Google Shape;312;p25"/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rect b="b" l="l" r="r" t="t"/>
                  <a:pathLst>
                    <a:path extrusionOk="0" h="1950" w="2685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3" name="Google Shape;313;p25"/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rect b="b" l="l" r="r" t="t"/>
                  <a:pathLst>
                    <a:path extrusionOk="0" h="1799" w="2323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4" name="Google Shape;314;p25"/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rect b="b" l="l" r="r" t="t"/>
                  <a:pathLst>
                    <a:path extrusionOk="0" h="1768" w="2312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5" name="Google Shape;315;p25"/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rect b="b" l="l" r="r" t="t"/>
                  <a:pathLst>
                    <a:path extrusionOk="0" h="1768" w="2334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6" name="Google Shape;316;p25"/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rect b="b" l="l" r="r" t="t"/>
                  <a:pathLst>
                    <a:path extrusionOk="0" h="1768" w="2322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17" name="Google Shape;317;p25"/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318" name="Google Shape;318;p25"/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rect b="b" l="l" r="r" t="t"/>
                  <a:pathLst>
                    <a:path extrusionOk="0" h="38992" w="32842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rgbClr val="E5FFE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19" name="Google Shape;319;p25"/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rect b="b" l="l" r="r" t="t"/>
                  <a:pathLst>
                    <a:path extrusionOk="0" h="22142" w="6038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0" name="Google Shape;320;p25"/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rect b="b" l="l" r="r" t="t"/>
                  <a:pathLst>
                    <a:path extrusionOk="0" h="26515" w="5051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1" name="Google Shape;321;p25"/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rect b="b" l="l" r="r" t="t"/>
                  <a:pathLst>
                    <a:path extrusionOk="0" h="20005" w="17588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25"/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rect b="b" l="l" r="r" t="t"/>
                  <a:pathLst>
                    <a:path extrusionOk="0" h="2021" w="2656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25"/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rect b="b" l="l" r="r" t="t"/>
                  <a:pathLst>
                    <a:path extrusionOk="0" h="2947" w="3204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25"/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rect b="b" l="l" r="r" t="t"/>
                  <a:pathLst>
                    <a:path extrusionOk="0" h="3514" w="2838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25"/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rect b="b" l="l" r="r" t="t"/>
                  <a:pathLst>
                    <a:path extrusionOk="0" h="3221" w="2827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25"/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rect b="b" l="l" r="r" t="t"/>
                  <a:pathLst>
                    <a:path extrusionOk="0" h="3331" w="2158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25"/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rect b="b" l="l" r="r" t="t"/>
                  <a:pathLst>
                    <a:path extrusionOk="0" h="799" w="3513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25"/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rect b="b" l="l" r="r" t="t"/>
                  <a:pathLst>
                    <a:path extrusionOk="0" h="1056" w="3859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25"/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rect b="b" l="l" r="r" t="t"/>
                  <a:pathLst>
                    <a:path extrusionOk="0" h="836" w="3242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25"/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rect b="b" l="l" r="r" t="t"/>
                  <a:pathLst>
                    <a:path extrusionOk="0" h="792" w="3219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" name="Google Shape;331;p25"/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rect b="b" l="l" r="r" t="t"/>
                  <a:pathLst>
                    <a:path extrusionOk="0" h="524" w="3041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2" name="Google Shape;332;p25"/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rect b="b" l="l" r="r" t="t"/>
                  <a:pathLst>
                    <a:path extrusionOk="0" h="1199" w="3209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3" name="Google Shape;333;p25"/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rect b="b" l="l" r="r" t="t"/>
                  <a:pathLst>
                    <a:path extrusionOk="0" h="1060" w="3297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" name="Google Shape;334;p25"/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rect b="b" l="l" r="r" t="t"/>
                  <a:pathLst>
                    <a:path extrusionOk="0" h="925" w="3041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5" name="Google Shape;335;p25"/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rect b="b" l="l" r="r" t="t"/>
                  <a:pathLst>
                    <a:path extrusionOk="0" h="651" w="2911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36" name="Google Shape;336;p25"/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337" name="Google Shape;337;p25"/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rect b="b" l="l" r="r" t="t"/>
                <a:pathLst>
                  <a:path extrusionOk="0" h="206778" w="206716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rgbClr val="007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5"/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rect b="b" l="l" r="r" t="t"/>
                <a:pathLst>
                  <a:path extrusionOk="0" h="161158" w="103512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5"/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rect b="b" l="l" r="r" t="t"/>
                <a:pathLst>
                  <a:path extrusionOk="0" h="126957" w="102219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rect b="b" l="l" r="r" t="t"/>
                <a:pathLst>
                  <a:path extrusionOk="0" h="79939" w="10339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5"/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rect b="b" l="l" r="r" t="t"/>
                <a:pathLst>
                  <a:path extrusionOk="0" h="5335" w="6037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5"/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rect b="b" l="l" r="r" t="t"/>
                <a:pathLst>
                  <a:path extrusionOk="0" h="4465" w="5118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5"/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rect b="b" l="l" r="r" t="t"/>
                <a:pathLst>
                  <a:path extrusionOk="0" h="4041" w="4681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5"/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5"/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rect b="b" l="l" r="r" t="t"/>
                <a:pathLst>
                  <a:path extrusionOk="0" h="4879" w="5609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5"/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rect b="b" l="l" r="r" t="t"/>
                <a:pathLst>
                  <a:path extrusionOk="0" h="4369" w="5081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5"/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5"/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rect b="b" l="l" r="r" t="t"/>
                <a:pathLst>
                  <a:path extrusionOk="0" h="5344" w="6031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5"/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rect b="b" l="l" r="r" t="t"/>
                <a:pathLst>
                  <a:path extrusionOk="0" h="5369" w="6026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5"/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rect b="b" l="l" r="r" t="t"/>
                <a:pathLst>
                  <a:path extrusionOk="0" h="4905" w="5605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5"/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5"/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rect b="b" l="l" r="r" t="t"/>
                <a:pathLst>
                  <a:path extrusionOk="0" h="5294" w="5897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5"/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5"/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5"/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rect b="b" l="l" r="r" t="t"/>
                <a:pathLst>
                  <a:path extrusionOk="0" h="4896" w="5611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5"/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rect b="b" l="l" r="r" t="t"/>
                <a:pathLst>
                  <a:path extrusionOk="0" h="4907" w="562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5"/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rect b="b" l="l" r="r" t="t"/>
                <a:pathLst>
                  <a:path extrusionOk="0" h="4345" w="5038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5"/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rect b="b" l="l" r="r" t="t"/>
                <a:pathLst>
                  <a:path extrusionOk="0" h="4501" w="5184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5"/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rect b="b" l="l" r="r" t="t"/>
                <a:pathLst>
                  <a:path extrusionOk="0" h="4853" w="5518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5"/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rect b="b" l="l" r="r" t="t"/>
                <a:pathLst>
                  <a:path extrusionOk="0" h="7441" w="1664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5"/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rect b="b" l="l" r="r" t="t"/>
                <a:pathLst>
                  <a:path extrusionOk="0" h="4730" w="1664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5"/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rect b="b" l="l" r="r" t="t"/>
                <a:pathLst>
                  <a:path extrusionOk="0" h="4715" w="1726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5"/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rect b="b" l="l" r="r" t="t"/>
                <a:pathLst>
                  <a:path extrusionOk="0" h="4854" w="5518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5"/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rect b="b" l="l" r="r" t="t"/>
                <a:pathLst>
                  <a:path extrusionOk="0" h="4928" w="5602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5"/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rect b="b" l="l" r="r" t="t"/>
                <a:pathLst>
                  <a:path extrusionOk="0" h="5639" w="1665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5"/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rect b="b" l="l" r="r" t="t"/>
                <a:pathLst>
                  <a:path extrusionOk="0" h="5344" w="6045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rect b="b" l="l" r="r" t="t"/>
                <a:pathLst>
                  <a:path extrusionOk="0" h="1665" w="4746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5"/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rect b="b" l="l" r="r" t="t"/>
                <a:pathLst>
                  <a:path extrusionOk="0" h="4420" w="5106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5"/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rect b="b" l="l" r="r" t="t"/>
                <a:pathLst>
                  <a:path extrusionOk="0" h="4395" w="5077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5"/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rect b="b" l="l" r="r" t="t"/>
                <a:pathLst>
                  <a:path extrusionOk="0" h="4447" w="5178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rect b="b" l="l" r="r" t="t"/>
                <a:pathLst>
                  <a:path extrusionOk="0" h="6656" w="1664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rect b="b" l="l" r="r" t="t"/>
                <a:pathLst>
                  <a:path extrusionOk="0" h="5237" w="591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5"/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rect b="b" l="l" r="r" t="t"/>
                <a:pathLst>
                  <a:path extrusionOk="0" h="3549" w="425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5"/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rect b="b" l="l" r="r" t="t"/>
                <a:pathLst>
                  <a:path extrusionOk="0" h="5803" w="6486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5"/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rect b="b" l="l" r="r" t="t"/>
                <a:pathLst>
                  <a:path extrusionOk="0" h="6234" w="687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5"/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rect b="b" l="l" r="r" t="t"/>
                <a:pathLst>
                  <a:path extrusionOk="0" h="1665" w="7025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5"/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rect b="b" l="l" r="r" t="t"/>
                <a:pathLst>
                  <a:path extrusionOk="0" h="4897" w="5562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5"/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5"/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rect b="b" l="l" r="r" t="t"/>
                <a:pathLst>
                  <a:path extrusionOk="0" h="1726" w="5854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rect b="b" l="l" r="r" t="t"/>
                <a:pathLst>
                  <a:path extrusionOk="0" h="5639" w="1664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5"/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rect b="b" l="l" r="r" t="t"/>
                <a:pathLst>
                  <a:path extrusionOk="0" h="1665" w="5238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5"/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rect b="b" l="l" r="r" t="t"/>
                <a:pathLst>
                  <a:path extrusionOk="0" h="5335" w="6036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5"/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rect b="b" l="l" r="r" t="t"/>
                <a:pathLst>
                  <a:path extrusionOk="0" h="3498" w="4162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5"/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rect b="b" l="l" r="r" t="t"/>
                <a:pathLst>
                  <a:path extrusionOk="0" h="6948" w="1726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5"/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rect b="b" l="l" r="r" t="t"/>
                <a:pathLst>
                  <a:path extrusionOk="0" h="1726" w="5731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rect b="b" l="l" r="r" t="t"/>
                <a:pathLst>
                  <a:path extrusionOk="0" h="5344" w="6031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rect b="b" l="l" r="r" t="t"/>
                <a:pathLst>
                  <a:path extrusionOk="0" h="5161" w="1664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rect b="b" l="l" r="r" t="t"/>
                <a:pathLst>
                  <a:path extrusionOk="0" h="4445" w="5117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5"/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rect b="b" l="l" r="r" t="t"/>
                <a:pathLst>
                  <a:path extrusionOk="0" h="4472" w="5113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5"/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rect b="b" l="l" r="r" t="t"/>
                <a:pathLst>
                  <a:path extrusionOk="0" h="7148" w="1695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rect b="b" l="l" r="r" t="t"/>
                <a:pathLst>
                  <a:path extrusionOk="0" h="1665" w="6101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rect b="b" l="l" r="r" t="t"/>
                <a:pathLst>
                  <a:path extrusionOk="0" h="5396" w="6038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rect b="b" l="l" r="r" t="t"/>
                <a:pathLst>
                  <a:path extrusionOk="0" h="3988" w="4675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rect b="b" l="l" r="r" t="t"/>
                <a:pathLst>
                  <a:path extrusionOk="0" h="5796" w="6491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rect b="b" l="l" r="r" t="t"/>
                <a:pathLst>
                  <a:path extrusionOk="0" h="5388" w="6042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rect b="b" l="l" r="r" t="t"/>
                <a:pathLst>
                  <a:path extrusionOk="0" h="4390" w="5049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5"/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rect b="b" l="l" r="r" t="t"/>
                <a:pathLst>
                  <a:path extrusionOk="0" h="4419" w="5106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rect b="b" l="l" r="r" t="t"/>
                <a:pathLst>
                  <a:path extrusionOk="0" h="5335" w="6098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rect b="b" l="l" r="r" t="t"/>
                <a:pathLst>
                  <a:path extrusionOk="0" h="4419" w="5121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rect b="b" l="l" r="r" t="t"/>
                <a:pathLst>
                  <a:path extrusionOk="0" h="4237" w="1665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rect b="b" l="l" r="r" t="t"/>
                <a:pathLst>
                  <a:path extrusionOk="0" h="5820" w="6536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rect b="b" l="l" r="r" t="t"/>
                <a:pathLst>
                  <a:path extrusionOk="0" h="4372" w="4986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rect b="b" l="l" r="r" t="t"/>
                <a:pathLst>
                  <a:path extrusionOk="0" h="4390" w="5035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rect b="b" l="l" r="r" t="t"/>
                <a:pathLst>
                  <a:path extrusionOk="0" h="4419" w="5168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rect b="b" l="l" r="r" t="t"/>
                <a:pathLst>
                  <a:path extrusionOk="0" h="5775" w="6476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rect b="b" l="l" r="r" t="t"/>
                <a:pathLst>
                  <a:path extrusionOk="0" h="7872" w="1664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rect b="b" l="l" r="r" t="t"/>
                <a:pathLst>
                  <a:path extrusionOk="0" h="1726" w="7209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rect b="b" l="l" r="r" t="t"/>
                <a:pathLst>
                  <a:path extrusionOk="0" h="5390" w="6041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rect b="b" l="l" r="r" t="t"/>
                <a:pathLst>
                  <a:path extrusionOk="0" h="4465" w="5133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rect b="b" l="l" r="r" t="t"/>
                <a:pathLst>
                  <a:path extrusionOk="0" h="3991" w="4595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rect b="b" l="l" r="r" t="t"/>
                <a:pathLst>
                  <a:path extrusionOk="0" h="4879" w="5609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rect b="b" l="l" r="r" t="t"/>
                <a:pathLst>
                  <a:path extrusionOk="0" h="5293" w="5944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rect b="b" l="l" r="r" t="t"/>
                <a:pathLst>
                  <a:path extrusionOk="0" h="4897" w="561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rect b="b" l="l" r="r" t="t"/>
                <a:pathLst>
                  <a:path extrusionOk="0" h="5344" w="603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rect b="b" l="l" r="r" t="t"/>
                <a:pathLst>
                  <a:path extrusionOk="0" h="4419" w="512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rect b="b" l="l" r="r" t="t"/>
                <a:pathLst>
                  <a:path extrusionOk="0" h="4904" w="5605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rect b="b" l="l" r="r" t="t"/>
                <a:pathLst>
                  <a:path extrusionOk="0" h="7069" w="37167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rect b="b" l="l" r="r" t="t"/>
                <a:pathLst>
                  <a:path extrusionOk="0" h="7126" w="37209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rect b="b" l="l" r="r" t="t"/>
                <a:pathLst>
                  <a:path extrusionOk="0" h="7126" w="37209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rect b="b" l="l" r="r" t="t"/>
                <a:pathLst>
                  <a:path extrusionOk="0" h="7094" w="37205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rect b="b" l="l" r="r" t="t"/>
                <a:pathLst>
                  <a:path extrusionOk="0" h="5864" w="2883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rect b="b" l="l" r="r" t="t"/>
                <a:pathLst>
                  <a:path extrusionOk="0" h="5887" w="28824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rect b="b" l="l" r="r" t="t"/>
                <a:pathLst>
                  <a:path extrusionOk="0" h="5864" w="2883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rect b="b" l="l" r="r" t="t"/>
                <a:pathLst>
                  <a:path extrusionOk="0" h="6138" w="30617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rect b="b" l="l" r="r" t="t"/>
                <a:pathLst>
                  <a:path extrusionOk="0" h="130412" w="10074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5"/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rect b="b" l="l" r="r" t="t"/>
                <a:pathLst>
                  <a:path extrusionOk="0" h="130412" w="100678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429" name="Google Shape;429;p25"/>
          <p:cNvPicPr preferRelativeResize="0"/>
          <p:nvPr/>
        </p:nvPicPr>
        <p:blipFill rotWithShape="1">
          <a:blip r:embed="rId9">
            <a:alphaModFix/>
          </a:blip>
          <a:srcRect b="0" l="3531" r="3531" t="0"/>
          <a:stretch/>
        </p:blipFill>
        <p:spPr>
          <a:xfrm>
            <a:off x="3122575" y="3802074"/>
            <a:ext cx="512700" cy="513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0" name="Google Shape;43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52775" y="1764927"/>
            <a:ext cx="512700" cy="56585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5"/>
          <p:cNvSpPr txBox="1"/>
          <p:nvPr/>
        </p:nvSpPr>
        <p:spPr>
          <a:xfrm>
            <a:off x="1206100" y="1239125"/>
            <a:ext cx="13737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2200">
                <a:solidFill>
                  <a:srgbClr val="005C4F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Make it a </a:t>
            </a:r>
            <a:endParaRPr b="1" sz="2200">
              <a:solidFill>
                <a:srgbClr val="005C4F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2200">
                <a:solidFill>
                  <a:srgbClr val="005C4F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Habit! </a:t>
            </a:r>
            <a:endParaRPr b="1" sz="2200">
              <a:solidFill>
                <a:srgbClr val="005C4F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005C4F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700">
                <a:solidFill>
                  <a:srgbClr val="005C4F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Reduce</a:t>
            </a:r>
            <a:endParaRPr b="1" sz="1700">
              <a:solidFill>
                <a:srgbClr val="005C4F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700">
                <a:solidFill>
                  <a:srgbClr val="005C4F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Reuse</a:t>
            </a:r>
            <a:endParaRPr b="1" sz="1700">
              <a:solidFill>
                <a:srgbClr val="005C4F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800">
                <a:solidFill>
                  <a:srgbClr val="005C4F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Recycle</a:t>
            </a:r>
            <a:endParaRPr sz="300"/>
          </a:p>
        </p:txBody>
      </p:sp>
      <p:pic>
        <p:nvPicPr>
          <p:cNvPr id="432" name="Google Shape;432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55772" y="4749777"/>
            <a:ext cx="520800" cy="2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27176" y="4393204"/>
            <a:ext cx="166824" cy="1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67712" y="4391350"/>
            <a:ext cx="166825" cy="17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08225" y="4388513"/>
            <a:ext cx="239399" cy="179853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5"/>
          <p:cNvSpPr txBox="1"/>
          <p:nvPr/>
        </p:nvSpPr>
        <p:spPr>
          <a:xfrm>
            <a:off x="2230225" y="2032475"/>
            <a:ext cx="6777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700">
                <a:solidFill>
                  <a:srgbClr val="005C4F"/>
                </a:solidFill>
                <a:latin typeface="Ubuntu"/>
                <a:ea typeface="Ubuntu"/>
                <a:cs typeface="Ubuntu"/>
                <a:sym typeface="Ubuntu"/>
              </a:rPr>
              <a:t>Elementary </a:t>
            </a:r>
            <a:endParaRPr b="1" sz="700">
              <a:solidFill>
                <a:srgbClr val="005C4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700">
                <a:solidFill>
                  <a:srgbClr val="005C4F"/>
                </a:solidFill>
                <a:latin typeface="Ubuntu"/>
                <a:ea typeface="Ubuntu"/>
                <a:cs typeface="Ubuntu"/>
                <a:sym typeface="Ubuntu"/>
              </a:rPr>
              <a:t>4 and 5</a:t>
            </a:r>
            <a:endParaRPr b="1" sz="700">
              <a:solidFill>
                <a:srgbClr val="005C4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37" name="Google Shape;437;p25"/>
          <p:cNvSpPr txBox="1"/>
          <p:nvPr/>
        </p:nvSpPr>
        <p:spPr>
          <a:xfrm>
            <a:off x="2141275" y="2596400"/>
            <a:ext cx="672600" cy="796200"/>
          </a:xfrm>
          <a:prstGeom prst="rect">
            <a:avLst/>
          </a:prstGeom>
          <a:noFill/>
          <a:ln cap="flat" cmpd="sng" w="19050">
            <a:solidFill>
              <a:srgbClr val="4A8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latin typeface="Ubuntu"/>
                <a:ea typeface="Ubuntu"/>
                <a:cs typeface="Ubuntu"/>
                <a:sym typeface="Ubuntu"/>
              </a:rPr>
              <a:t>Make a copy of these documents and adapt them:</a:t>
            </a:r>
            <a:endParaRPr sz="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latin typeface="Ubuntu"/>
                <a:ea typeface="Ubuntu"/>
                <a:cs typeface="Ubuntu"/>
                <a:sym typeface="Ubuntu"/>
              </a:rPr>
              <a:t>Student Booklet</a:t>
            </a:r>
            <a:endParaRPr sz="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</a:t>
            </a: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fr-CA" sz="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PPT</a:t>
            </a:r>
            <a:endParaRPr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Teacher Guidance</a:t>
            </a:r>
            <a:endParaRPr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</a:t>
            </a: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fr-CA" sz="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PPT</a:t>
            </a:r>
            <a:endParaRPr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DAA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"/>
          <p:cNvSpPr txBox="1"/>
          <p:nvPr/>
        </p:nvSpPr>
        <p:spPr>
          <a:xfrm>
            <a:off x="174450" y="1034363"/>
            <a:ext cx="17421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800">
                <a:latin typeface="Ubuntu"/>
                <a:ea typeface="Ubuntu"/>
                <a:cs typeface="Ubuntu"/>
                <a:sym typeface="Ubuntu"/>
              </a:rPr>
              <a:t>Activity 3: Learn Vocabulary</a:t>
            </a:r>
            <a:endParaRPr b="1" sz="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3" name="Google Shape;443;p26"/>
          <p:cNvSpPr txBox="1"/>
          <p:nvPr/>
        </p:nvSpPr>
        <p:spPr>
          <a:xfrm>
            <a:off x="174125" y="2243100"/>
            <a:ext cx="22149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800">
                <a:latin typeface="Ubuntu"/>
                <a:ea typeface="Ubuntu"/>
                <a:cs typeface="Ubuntu"/>
                <a:sym typeface="Ubuntu"/>
              </a:rPr>
              <a:t>Activity 4: Habits and Waste Management</a:t>
            </a:r>
            <a:endParaRPr b="1" sz="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4" name="Google Shape;444;p26"/>
          <p:cNvSpPr txBox="1"/>
          <p:nvPr/>
        </p:nvSpPr>
        <p:spPr>
          <a:xfrm>
            <a:off x="103800" y="3583900"/>
            <a:ext cx="36513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Acme"/>
                <a:ea typeface="Acme"/>
                <a:cs typeface="Acme"/>
                <a:sym typeface="Acme"/>
              </a:rPr>
              <a:t>Activity 6: Give ideas to develop good habits to help the planet</a:t>
            </a:r>
            <a:endParaRPr sz="800">
              <a:latin typeface="Acme"/>
              <a:ea typeface="Acme"/>
              <a:cs typeface="Acme"/>
              <a:sym typeface="Acme"/>
            </a:endParaRPr>
          </a:p>
        </p:txBody>
      </p:sp>
      <p:graphicFrame>
        <p:nvGraphicFramePr>
          <p:cNvPr id="445" name="Google Shape;445;p26"/>
          <p:cNvGraphicFramePr/>
          <p:nvPr/>
        </p:nvGraphicFramePr>
        <p:xfrm>
          <a:off x="174113" y="4020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{095A3F6F-D597-4BA2-B724-8C2A47E3A857}</a:tableStyleId>
              </a:tblPr>
              <a:tblGrid>
                <a:gridCol w="1221000"/>
                <a:gridCol w="1221000"/>
                <a:gridCol w="1212775"/>
              </a:tblGrid>
              <a:tr h="12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Option A</a:t>
                      </a:r>
                      <a:endParaRPr b="1"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8000" marB="18000" marR="18000" marL="18000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Option B</a:t>
                      </a:r>
                      <a:endParaRPr b="1"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8000" marB="18000" marR="18000" marL="18000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Option C</a:t>
                      </a:r>
                      <a:endParaRPr b="1"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8000" marB="18000" marR="18000" marL="18000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850">
                <a:tc>
                  <a:txBody>
                    <a:bodyPr/>
                    <a:lstStyle/>
                    <a:p>
                      <a:pPr indent="0" lvl="0" marL="0" marR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Write </a:t>
                      </a: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 </a:t>
                      </a: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book</a:t>
                      </a: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about what </a:t>
                      </a: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others can do to develop good habits to help the planet.</a:t>
                      </a:r>
                      <a:endParaRPr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63500" marR="635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             </a:t>
                      </a: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Book Creator</a:t>
                      </a:r>
                      <a:endParaRPr b="1"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18000" marR="0" marL="36000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</a:t>
                      </a: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reate a </a:t>
                      </a: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poster</a:t>
                      </a: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about what people can do to change their habits. </a:t>
                      </a:r>
                      <a:endParaRPr b="1"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63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        PosterMyWall or Digicard</a:t>
                      </a:r>
                      <a:endParaRPr b="1"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18000" marR="0" marL="36000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63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Cr</a:t>
                      </a: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eate an </a:t>
                      </a: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animated dialogue</a:t>
                      </a: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 </a:t>
                      </a:r>
                      <a:r>
                        <a:rPr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about what people can do to help the planet. </a:t>
                      </a:r>
                      <a:endParaRPr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635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</a:t>
                      </a:r>
                      <a:r>
                        <a:rPr b="1" lang="fr-CA" sz="6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cratch</a:t>
                      </a:r>
                      <a:endParaRPr sz="600"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18000" marR="0" marL="36000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46" name="Google Shape;446;p26"/>
          <p:cNvSpPr txBox="1"/>
          <p:nvPr/>
        </p:nvSpPr>
        <p:spPr>
          <a:xfrm>
            <a:off x="174450" y="2369225"/>
            <a:ext cx="25344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28799" marR="287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 stations, students discuss habits and waste management.</a:t>
            </a:r>
            <a:endParaRPr sz="600"/>
          </a:p>
        </p:txBody>
      </p:sp>
      <p:sp>
        <p:nvSpPr>
          <p:cNvPr id="447" name="Google Shape;447;p26"/>
          <p:cNvSpPr txBox="1"/>
          <p:nvPr/>
        </p:nvSpPr>
        <p:spPr>
          <a:xfrm>
            <a:off x="853950" y="101825"/>
            <a:ext cx="284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latin typeface="Viga"/>
                <a:ea typeface="Viga"/>
                <a:cs typeface="Viga"/>
                <a:sym typeface="Viga"/>
              </a:rPr>
              <a:t>Mix and Match</a:t>
            </a:r>
            <a:endParaRPr sz="11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>
                <a:latin typeface="Ubuntu"/>
                <a:ea typeface="Ubuntu"/>
                <a:cs typeface="Ubuntu"/>
                <a:sym typeface="Ubuntu"/>
              </a:rPr>
              <a:t>Select the options 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that 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best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suits your pedagogical intentions and </a:t>
            </a:r>
            <a:endParaRPr sz="7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digital tools 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available</a:t>
            </a:r>
            <a:r>
              <a:rPr lang="fr-CA" sz="7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448" name="Google Shape;448;p26"/>
          <p:cNvGrpSpPr/>
          <p:nvPr/>
        </p:nvGrpSpPr>
        <p:grpSpPr>
          <a:xfrm>
            <a:off x="230650" y="1303486"/>
            <a:ext cx="3498700" cy="811196"/>
            <a:chOff x="943717" y="4469039"/>
            <a:chExt cx="2379906" cy="674423"/>
          </a:xfrm>
        </p:grpSpPr>
        <p:sp>
          <p:nvSpPr>
            <p:cNvPr id="449" name="Google Shape;449;p26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7BBA78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" name="Google Shape;450;p26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7BBA78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26"/>
            <p:cNvSpPr/>
            <p:nvPr/>
          </p:nvSpPr>
          <p:spPr>
            <a:xfrm>
              <a:off x="943717" y="4469039"/>
              <a:ext cx="539400" cy="674400"/>
            </a:xfrm>
            <a:prstGeom prst="rtTriangle">
              <a:avLst/>
            </a:prstGeom>
            <a:solidFill>
              <a:srgbClr val="7BBA78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2" name="Google Shape;452;p26"/>
          <p:cNvSpPr txBox="1"/>
          <p:nvPr/>
        </p:nvSpPr>
        <p:spPr>
          <a:xfrm>
            <a:off x="174450" y="1154538"/>
            <a:ext cx="3611100" cy="1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3 options to introduce students to vocabulary related to Reducing, Reusing and Recycling vocabulary</a:t>
            </a:r>
            <a:endParaRPr sz="600"/>
          </a:p>
        </p:txBody>
      </p:sp>
      <p:sp>
        <p:nvSpPr>
          <p:cNvPr id="453" name="Google Shape;453;p26"/>
          <p:cNvSpPr/>
          <p:nvPr/>
        </p:nvSpPr>
        <p:spPr>
          <a:xfrm>
            <a:off x="2525975" y="1335150"/>
            <a:ext cx="1144800" cy="729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9600" lIns="39600" spcFirstLastPara="1" rIns="39600" wrap="square" tIns="39600">
            <a:noAutofit/>
          </a:bodyPr>
          <a:lstStyle/>
          <a:p>
            <a:pPr indent="0" lvl="0" marL="0" marR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Slide/Powerpoint</a:t>
            </a:r>
            <a:endParaRPr b="1"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Quizlet</a:t>
            </a:r>
            <a:endParaRPr b="1"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63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Jamboard</a:t>
            </a:r>
            <a:endParaRPr b="1"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26"/>
          <p:cNvSpPr txBox="1"/>
          <p:nvPr/>
        </p:nvSpPr>
        <p:spPr>
          <a:xfrm>
            <a:off x="103800" y="3790938"/>
            <a:ext cx="3752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63500" marR="635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Students have a choice between </a:t>
            </a: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3 options to create a media message to encourage others to develop a habit to manage waste</a:t>
            </a: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to help the planet.</a:t>
            </a:r>
            <a:endParaRPr sz="600"/>
          </a:p>
        </p:txBody>
      </p:sp>
      <p:grpSp>
        <p:nvGrpSpPr>
          <p:cNvPr id="455" name="Google Shape;455;p26"/>
          <p:cNvGrpSpPr/>
          <p:nvPr/>
        </p:nvGrpSpPr>
        <p:grpSpPr>
          <a:xfrm>
            <a:off x="261977" y="212945"/>
            <a:ext cx="506368" cy="398843"/>
            <a:chOff x="3543058" y="830069"/>
            <a:chExt cx="4887726" cy="3635762"/>
          </a:xfrm>
        </p:grpSpPr>
        <p:grpSp>
          <p:nvGrpSpPr>
            <p:cNvPr id="456" name="Google Shape;456;p26"/>
            <p:cNvGrpSpPr/>
            <p:nvPr/>
          </p:nvGrpSpPr>
          <p:grpSpPr>
            <a:xfrm>
              <a:off x="3543058" y="830069"/>
              <a:ext cx="4887726" cy="3635762"/>
              <a:chOff x="279125" y="238125"/>
              <a:chExt cx="7013525" cy="5217050"/>
            </a:xfrm>
          </p:grpSpPr>
          <p:sp>
            <p:nvSpPr>
              <p:cNvPr id="457" name="Google Shape;457;p26"/>
              <p:cNvSpPr/>
              <p:nvPr/>
            </p:nvSpPr>
            <p:spPr>
              <a:xfrm>
                <a:off x="279125" y="238125"/>
                <a:ext cx="6522825" cy="5217050"/>
              </a:xfrm>
              <a:custGeom>
                <a:rect b="b" l="l" r="r" t="t"/>
                <a:pathLst>
                  <a:path extrusionOk="0" h="208682" w="260913">
                    <a:moveTo>
                      <a:pt x="213022" y="0"/>
                    </a:moveTo>
                    <a:cubicBezTo>
                      <a:pt x="211334" y="0"/>
                      <a:pt x="209694" y="96"/>
                      <a:pt x="208103" y="386"/>
                    </a:cubicBezTo>
                    <a:cubicBezTo>
                      <a:pt x="206994" y="579"/>
                      <a:pt x="205884" y="820"/>
                      <a:pt x="204775" y="1206"/>
                    </a:cubicBezTo>
                    <a:cubicBezTo>
                      <a:pt x="203762" y="1543"/>
                      <a:pt x="202798" y="1929"/>
                      <a:pt x="201833" y="2411"/>
                    </a:cubicBezTo>
                    <a:cubicBezTo>
                      <a:pt x="200242" y="3279"/>
                      <a:pt x="198747" y="4292"/>
                      <a:pt x="197396" y="5498"/>
                    </a:cubicBezTo>
                    <a:cubicBezTo>
                      <a:pt x="195805" y="6848"/>
                      <a:pt x="194358" y="8295"/>
                      <a:pt x="193056" y="9887"/>
                    </a:cubicBezTo>
                    <a:lnTo>
                      <a:pt x="192911" y="9935"/>
                    </a:lnTo>
                    <a:cubicBezTo>
                      <a:pt x="190500" y="11382"/>
                      <a:pt x="188040" y="12780"/>
                      <a:pt x="185677" y="14083"/>
                    </a:cubicBezTo>
                    <a:cubicBezTo>
                      <a:pt x="183989" y="15047"/>
                      <a:pt x="182204" y="16060"/>
                      <a:pt x="180468" y="17073"/>
                    </a:cubicBezTo>
                    <a:cubicBezTo>
                      <a:pt x="178250" y="18375"/>
                      <a:pt x="176321" y="19532"/>
                      <a:pt x="174536" y="20738"/>
                    </a:cubicBezTo>
                    <a:cubicBezTo>
                      <a:pt x="172559" y="21992"/>
                      <a:pt x="170678" y="23391"/>
                      <a:pt x="168990" y="24789"/>
                    </a:cubicBezTo>
                    <a:cubicBezTo>
                      <a:pt x="167254" y="26188"/>
                      <a:pt x="165614" y="27683"/>
                      <a:pt x="164119" y="29323"/>
                    </a:cubicBezTo>
                    <a:cubicBezTo>
                      <a:pt x="162479" y="31011"/>
                      <a:pt x="161033" y="32891"/>
                      <a:pt x="159779" y="34869"/>
                    </a:cubicBezTo>
                    <a:cubicBezTo>
                      <a:pt x="159152" y="35737"/>
                      <a:pt x="158621" y="36653"/>
                      <a:pt x="158042" y="37714"/>
                    </a:cubicBezTo>
                    <a:cubicBezTo>
                      <a:pt x="157512" y="38727"/>
                      <a:pt x="156933" y="39884"/>
                      <a:pt x="156354" y="41235"/>
                    </a:cubicBezTo>
                    <a:cubicBezTo>
                      <a:pt x="155486" y="43260"/>
                      <a:pt x="154715" y="45334"/>
                      <a:pt x="153847" y="47649"/>
                    </a:cubicBezTo>
                    <a:lnTo>
                      <a:pt x="153654" y="48180"/>
                    </a:lnTo>
                    <a:cubicBezTo>
                      <a:pt x="153027" y="49964"/>
                      <a:pt x="152352" y="51797"/>
                      <a:pt x="151628" y="53581"/>
                    </a:cubicBezTo>
                    <a:cubicBezTo>
                      <a:pt x="150808" y="55510"/>
                      <a:pt x="149892" y="57391"/>
                      <a:pt x="148783" y="59176"/>
                    </a:cubicBezTo>
                    <a:cubicBezTo>
                      <a:pt x="148252" y="59995"/>
                      <a:pt x="147673" y="60815"/>
                      <a:pt x="147095" y="61587"/>
                    </a:cubicBezTo>
                    <a:cubicBezTo>
                      <a:pt x="146468" y="62359"/>
                      <a:pt x="145744" y="63082"/>
                      <a:pt x="145021" y="63757"/>
                    </a:cubicBezTo>
                    <a:cubicBezTo>
                      <a:pt x="144732" y="64095"/>
                      <a:pt x="144394" y="64384"/>
                      <a:pt x="144056" y="64625"/>
                    </a:cubicBezTo>
                    <a:cubicBezTo>
                      <a:pt x="143719" y="64866"/>
                      <a:pt x="143285" y="65252"/>
                      <a:pt x="142754" y="65590"/>
                    </a:cubicBezTo>
                    <a:cubicBezTo>
                      <a:pt x="141934" y="66217"/>
                      <a:pt x="141018" y="66747"/>
                      <a:pt x="140102" y="67230"/>
                    </a:cubicBezTo>
                    <a:cubicBezTo>
                      <a:pt x="138896" y="67808"/>
                      <a:pt x="137642" y="68339"/>
                      <a:pt x="136677" y="68725"/>
                    </a:cubicBezTo>
                    <a:cubicBezTo>
                      <a:pt x="135520" y="69207"/>
                      <a:pt x="134266" y="69641"/>
                      <a:pt x="132819" y="70123"/>
                    </a:cubicBezTo>
                    <a:cubicBezTo>
                      <a:pt x="130119" y="70991"/>
                      <a:pt x="127370" y="71667"/>
                      <a:pt x="125296" y="72197"/>
                    </a:cubicBezTo>
                    <a:cubicBezTo>
                      <a:pt x="123704" y="72583"/>
                      <a:pt x="122113" y="72921"/>
                      <a:pt x="120473" y="73306"/>
                    </a:cubicBezTo>
                    <a:lnTo>
                      <a:pt x="117820" y="73885"/>
                    </a:lnTo>
                    <a:cubicBezTo>
                      <a:pt x="114927" y="74560"/>
                      <a:pt x="112564" y="75139"/>
                      <a:pt x="110442" y="75766"/>
                    </a:cubicBezTo>
                    <a:cubicBezTo>
                      <a:pt x="108030" y="76489"/>
                      <a:pt x="105619" y="77357"/>
                      <a:pt x="103304" y="78418"/>
                    </a:cubicBezTo>
                    <a:cubicBezTo>
                      <a:pt x="100941" y="79431"/>
                      <a:pt x="98674" y="80685"/>
                      <a:pt x="96552" y="82084"/>
                    </a:cubicBezTo>
                    <a:cubicBezTo>
                      <a:pt x="94382" y="83627"/>
                      <a:pt x="92308" y="85315"/>
                      <a:pt x="90427" y="87196"/>
                    </a:cubicBezTo>
                    <a:cubicBezTo>
                      <a:pt x="88643" y="88932"/>
                      <a:pt x="86955" y="90813"/>
                      <a:pt x="85411" y="92790"/>
                    </a:cubicBezTo>
                    <a:cubicBezTo>
                      <a:pt x="84061" y="94623"/>
                      <a:pt x="82807" y="96504"/>
                      <a:pt x="81698" y="98529"/>
                    </a:cubicBezTo>
                    <a:cubicBezTo>
                      <a:pt x="80589" y="100507"/>
                      <a:pt x="79624" y="102581"/>
                      <a:pt x="78852" y="104703"/>
                    </a:cubicBezTo>
                    <a:cubicBezTo>
                      <a:pt x="78129" y="106728"/>
                      <a:pt x="77502" y="108850"/>
                      <a:pt x="77068" y="110972"/>
                    </a:cubicBezTo>
                    <a:cubicBezTo>
                      <a:pt x="76537" y="113191"/>
                      <a:pt x="76200" y="115409"/>
                      <a:pt x="75959" y="117676"/>
                    </a:cubicBezTo>
                    <a:cubicBezTo>
                      <a:pt x="75766" y="119798"/>
                      <a:pt x="75669" y="122016"/>
                      <a:pt x="75669" y="124476"/>
                    </a:cubicBezTo>
                    <a:cubicBezTo>
                      <a:pt x="75669" y="126695"/>
                      <a:pt x="75766" y="129058"/>
                      <a:pt x="75959" y="131662"/>
                    </a:cubicBezTo>
                    <a:cubicBezTo>
                      <a:pt x="76055" y="132675"/>
                      <a:pt x="76152" y="133832"/>
                      <a:pt x="76345" y="135183"/>
                    </a:cubicBezTo>
                    <a:cubicBezTo>
                      <a:pt x="76441" y="136147"/>
                      <a:pt x="76537" y="137112"/>
                      <a:pt x="76682" y="138076"/>
                    </a:cubicBezTo>
                    <a:lnTo>
                      <a:pt x="76779" y="138848"/>
                    </a:lnTo>
                    <a:cubicBezTo>
                      <a:pt x="77020" y="140632"/>
                      <a:pt x="77164" y="142369"/>
                      <a:pt x="77213" y="144153"/>
                    </a:cubicBezTo>
                    <a:cubicBezTo>
                      <a:pt x="77213" y="145166"/>
                      <a:pt x="77213" y="146227"/>
                      <a:pt x="77164" y="147336"/>
                    </a:cubicBezTo>
                    <a:cubicBezTo>
                      <a:pt x="77116" y="148831"/>
                      <a:pt x="76972" y="150374"/>
                      <a:pt x="76730" y="151870"/>
                    </a:cubicBezTo>
                    <a:cubicBezTo>
                      <a:pt x="76489" y="153316"/>
                      <a:pt x="76152" y="154715"/>
                      <a:pt x="75718" y="156114"/>
                    </a:cubicBezTo>
                    <a:cubicBezTo>
                      <a:pt x="75428" y="156982"/>
                      <a:pt x="75139" y="157850"/>
                      <a:pt x="74753" y="158718"/>
                    </a:cubicBezTo>
                    <a:cubicBezTo>
                      <a:pt x="74367" y="159490"/>
                      <a:pt x="73981" y="160309"/>
                      <a:pt x="73499" y="161081"/>
                    </a:cubicBezTo>
                    <a:cubicBezTo>
                      <a:pt x="73162" y="161612"/>
                      <a:pt x="72776" y="162094"/>
                      <a:pt x="72390" y="162576"/>
                    </a:cubicBezTo>
                    <a:cubicBezTo>
                      <a:pt x="71956" y="163107"/>
                      <a:pt x="71522" y="163637"/>
                      <a:pt x="71039" y="164071"/>
                    </a:cubicBezTo>
                    <a:cubicBezTo>
                      <a:pt x="70605" y="164457"/>
                      <a:pt x="70171" y="164795"/>
                      <a:pt x="69737" y="165132"/>
                    </a:cubicBezTo>
                    <a:cubicBezTo>
                      <a:pt x="69207" y="165518"/>
                      <a:pt x="68725" y="165807"/>
                      <a:pt x="68146" y="166097"/>
                    </a:cubicBezTo>
                    <a:lnTo>
                      <a:pt x="68098" y="166145"/>
                    </a:lnTo>
                    <a:cubicBezTo>
                      <a:pt x="66988" y="166724"/>
                      <a:pt x="65831" y="167158"/>
                      <a:pt x="64577" y="167399"/>
                    </a:cubicBezTo>
                    <a:cubicBezTo>
                      <a:pt x="63854" y="167544"/>
                      <a:pt x="63130" y="167640"/>
                      <a:pt x="62407" y="167688"/>
                    </a:cubicBezTo>
                    <a:cubicBezTo>
                      <a:pt x="61924" y="167736"/>
                      <a:pt x="61442" y="167785"/>
                      <a:pt x="60912" y="167785"/>
                    </a:cubicBezTo>
                    <a:cubicBezTo>
                      <a:pt x="60526" y="167785"/>
                      <a:pt x="60140" y="167785"/>
                      <a:pt x="59754" y="167736"/>
                    </a:cubicBezTo>
                    <a:cubicBezTo>
                      <a:pt x="59368" y="167736"/>
                      <a:pt x="58934" y="167688"/>
                      <a:pt x="58549" y="167640"/>
                    </a:cubicBezTo>
                    <a:cubicBezTo>
                      <a:pt x="58163" y="167592"/>
                      <a:pt x="57632" y="167544"/>
                      <a:pt x="57150" y="167447"/>
                    </a:cubicBezTo>
                    <a:cubicBezTo>
                      <a:pt x="56234" y="167302"/>
                      <a:pt x="55269" y="167158"/>
                      <a:pt x="54063" y="166868"/>
                    </a:cubicBezTo>
                    <a:cubicBezTo>
                      <a:pt x="51893" y="166386"/>
                      <a:pt x="49723" y="165711"/>
                      <a:pt x="48083" y="165229"/>
                    </a:cubicBezTo>
                    <a:cubicBezTo>
                      <a:pt x="46733" y="164795"/>
                      <a:pt x="45382" y="164361"/>
                      <a:pt x="43984" y="163878"/>
                    </a:cubicBezTo>
                    <a:cubicBezTo>
                      <a:pt x="42971" y="163541"/>
                      <a:pt x="41910" y="163203"/>
                      <a:pt x="40849" y="162865"/>
                    </a:cubicBezTo>
                    <a:cubicBezTo>
                      <a:pt x="38100" y="161949"/>
                      <a:pt x="35833" y="161322"/>
                      <a:pt x="33711" y="160888"/>
                    </a:cubicBezTo>
                    <a:cubicBezTo>
                      <a:pt x="32554" y="160647"/>
                      <a:pt x="31348" y="160406"/>
                      <a:pt x="30094" y="160261"/>
                    </a:cubicBezTo>
                    <a:cubicBezTo>
                      <a:pt x="28840" y="160116"/>
                      <a:pt x="27586" y="160020"/>
                      <a:pt x="26332" y="160020"/>
                    </a:cubicBezTo>
                    <a:lnTo>
                      <a:pt x="25947" y="160020"/>
                    </a:lnTo>
                    <a:cubicBezTo>
                      <a:pt x="24789" y="160020"/>
                      <a:pt x="23680" y="160068"/>
                      <a:pt x="22571" y="160213"/>
                    </a:cubicBezTo>
                    <a:cubicBezTo>
                      <a:pt x="21220" y="160358"/>
                      <a:pt x="19870" y="160647"/>
                      <a:pt x="18568" y="160985"/>
                    </a:cubicBezTo>
                    <a:cubicBezTo>
                      <a:pt x="17507" y="161226"/>
                      <a:pt x="16494" y="161563"/>
                      <a:pt x="15433" y="161949"/>
                    </a:cubicBezTo>
                    <a:cubicBezTo>
                      <a:pt x="14420" y="162383"/>
                      <a:pt x="13311" y="162817"/>
                      <a:pt x="12153" y="163444"/>
                    </a:cubicBezTo>
                    <a:cubicBezTo>
                      <a:pt x="10031" y="164457"/>
                      <a:pt x="8054" y="165759"/>
                      <a:pt x="6270" y="167206"/>
                    </a:cubicBezTo>
                    <a:cubicBezTo>
                      <a:pt x="5450" y="167881"/>
                      <a:pt x="4678" y="168653"/>
                      <a:pt x="3955" y="169424"/>
                    </a:cubicBezTo>
                    <a:cubicBezTo>
                      <a:pt x="3617" y="169762"/>
                      <a:pt x="3279" y="170148"/>
                      <a:pt x="2894" y="170678"/>
                    </a:cubicBezTo>
                    <a:cubicBezTo>
                      <a:pt x="2556" y="171112"/>
                      <a:pt x="2218" y="171595"/>
                      <a:pt x="1929" y="172077"/>
                    </a:cubicBezTo>
                    <a:cubicBezTo>
                      <a:pt x="1399" y="172945"/>
                      <a:pt x="965" y="173861"/>
                      <a:pt x="627" y="174826"/>
                    </a:cubicBezTo>
                    <a:cubicBezTo>
                      <a:pt x="338" y="175791"/>
                      <a:pt x="145" y="176707"/>
                      <a:pt x="48" y="177671"/>
                    </a:cubicBezTo>
                    <a:cubicBezTo>
                      <a:pt x="0" y="178250"/>
                      <a:pt x="0" y="178829"/>
                      <a:pt x="48" y="179359"/>
                    </a:cubicBezTo>
                    <a:cubicBezTo>
                      <a:pt x="48" y="179938"/>
                      <a:pt x="145" y="180469"/>
                      <a:pt x="289" y="180999"/>
                    </a:cubicBezTo>
                    <a:cubicBezTo>
                      <a:pt x="338" y="181288"/>
                      <a:pt x="434" y="181578"/>
                      <a:pt x="531" y="181819"/>
                    </a:cubicBezTo>
                    <a:cubicBezTo>
                      <a:pt x="579" y="182108"/>
                      <a:pt x="675" y="182398"/>
                      <a:pt x="820" y="182687"/>
                    </a:cubicBezTo>
                    <a:cubicBezTo>
                      <a:pt x="1013" y="183121"/>
                      <a:pt x="1302" y="183603"/>
                      <a:pt x="1592" y="184037"/>
                    </a:cubicBezTo>
                    <a:cubicBezTo>
                      <a:pt x="1929" y="184472"/>
                      <a:pt x="2267" y="184857"/>
                      <a:pt x="2701" y="185195"/>
                    </a:cubicBezTo>
                    <a:cubicBezTo>
                      <a:pt x="3087" y="185533"/>
                      <a:pt x="3569" y="185870"/>
                      <a:pt x="4051" y="186111"/>
                    </a:cubicBezTo>
                    <a:cubicBezTo>
                      <a:pt x="4582" y="186401"/>
                      <a:pt x="5160" y="186594"/>
                      <a:pt x="5739" y="186738"/>
                    </a:cubicBezTo>
                    <a:cubicBezTo>
                      <a:pt x="6077" y="186883"/>
                      <a:pt x="6463" y="186931"/>
                      <a:pt x="6848" y="186979"/>
                    </a:cubicBezTo>
                    <a:cubicBezTo>
                      <a:pt x="7282" y="187076"/>
                      <a:pt x="7716" y="187076"/>
                      <a:pt x="8150" y="187076"/>
                    </a:cubicBezTo>
                    <a:lnTo>
                      <a:pt x="8247" y="187076"/>
                    </a:lnTo>
                    <a:cubicBezTo>
                      <a:pt x="8343" y="187076"/>
                      <a:pt x="8440" y="187028"/>
                      <a:pt x="8488" y="186931"/>
                    </a:cubicBezTo>
                    <a:cubicBezTo>
                      <a:pt x="8585" y="186883"/>
                      <a:pt x="8681" y="186835"/>
                      <a:pt x="8729" y="186738"/>
                    </a:cubicBezTo>
                    <a:cubicBezTo>
                      <a:pt x="8777" y="186594"/>
                      <a:pt x="8729" y="186449"/>
                      <a:pt x="8585" y="186352"/>
                    </a:cubicBezTo>
                    <a:cubicBezTo>
                      <a:pt x="8247" y="186111"/>
                      <a:pt x="7861" y="185918"/>
                      <a:pt x="7524" y="185677"/>
                    </a:cubicBezTo>
                    <a:cubicBezTo>
                      <a:pt x="7186" y="185436"/>
                      <a:pt x="6945" y="185195"/>
                      <a:pt x="6655" y="184954"/>
                    </a:cubicBezTo>
                    <a:cubicBezTo>
                      <a:pt x="6318" y="184713"/>
                      <a:pt x="6028" y="184423"/>
                      <a:pt x="5787" y="184134"/>
                    </a:cubicBezTo>
                    <a:cubicBezTo>
                      <a:pt x="5643" y="183941"/>
                      <a:pt x="5498" y="183748"/>
                      <a:pt x="5353" y="183555"/>
                    </a:cubicBezTo>
                    <a:cubicBezTo>
                      <a:pt x="5257" y="183411"/>
                      <a:pt x="5160" y="183218"/>
                      <a:pt x="5064" y="183025"/>
                    </a:cubicBezTo>
                    <a:cubicBezTo>
                      <a:pt x="4967" y="182880"/>
                      <a:pt x="4919" y="182735"/>
                      <a:pt x="4871" y="182639"/>
                    </a:cubicBezTo>
                    <a:cubicBezTo>
                      <a:pt x="4823" y="182446"/>
                      <a:pt x="4775" y="182253"/>
                      <a:pt x="4726" y="182108"/>
                    </a:cubicBezTo>
                    <a:cubicBezTo>
                      <a:pt x="4678" y="181964"/>
                      <a:pt x="4678" y="181819"/>
                      <a:pt x="4678" y="181674"/>
                    </a:cubicBezTo>
                    <a:cubicBezTo>
                      <a:pt x="4630" y="181530"/>
                      <a:pt x="4630" y="181337"/>
                      <a:pt x="4678" y="181144"/>
                    </a:cubicBezTo>
                    <a:cubicBezTo>
                      <a:pt x="4678" y="180999"/>
                      <a:pt x="4726" y="180806"/>
                      <a:pt x="4726" y="180662"/>
                    </a:cubicBezTo>
                    <a:cubicBezTo>
                      <a:pt x="4775" y="180517"/>
                      <a:pt x="4823" y="180324"/>
                      <a:pt x="4871" y="180179"/>
                    </a:cubicBezTo>
                    <a:cubicBezTo>
                      <a:pt x="4967" y="179986"/>
                      <a:pt x="5016" y="179842"/>
                      <a:pt x="5112" y="179697"/>
                    </a:cubicBezTo>
                    <a:cubicBezTo>
                      <a:pt x="5160" y="179552"/>
                      <a:pt x="5257" y="179359"/>
                      <a:pt x="5353" y="179215"/>
                    </a:cubicBezTo>
                    <a:cubicBezTo>
                      <a:pt x="5498" y="179022"/>
                      <a:pt x="5643" y="178829"/>
                      <a:pt x="5836" y="178636"/>
                    </a:cubicBezTo>
                    <a:cubicBezTo>
                      <a:pt x="6028" y="178443"/>
                      <a:pt x="6221" y="178202"/>
                      <a:pt x="6463" y="178009"/>
                    </a:cubicBezTo>
                    <a:cubicBezTo>
                      <a:pt x="6752" y="177768"/>
                      <a:pt x="7089" y="177575"/>
                      <a:pt x="7427" y="177334"/>
                    </a:cubicBezTo>
                    <a:cubicBezTo>
                      <a:pt x="7765" y="177141"/>
                      <a:pt x="8102" y="176900"/>
                      <a:pt x="8488" y="176755"/>
                    </a:cubicBezTo>
                    <a:cubicBezTo>
                      <a:pt x="8922" y="176562"/>
                      <a:pt x="9356" y="176369"/>
                      <a:pt x="9838" y="176225"/>
                    </a:cubicBezTo>
                    <a:cubicBezTo>
                      <a:pt x="10321" y="176032"/>
                      <a:pt x="10803" y="175935"/>
                      <a:pt x="11334" y="175839"/>
                    </a:cubicBezTo>
                    <a:cubicBezTo>
                      <a:pt x="11816" y="175742"/>
                      <a:pt x="12346" y="175646"/>
                      <a:pt x="12877" y="175598"/>
                    </a:cubicBezTo>
                    <a:lnTo>
                      <a:pt x="14661" y="175598"/>
                    </a:lnTo>
                    <a:cubicBezTo>
                      <a:pt x="15144" y="175646"/>
                      <a:pt x="15626" y="175742"/>
                      <a:pt x="16108" y="175791"/>
                    </a:cubicBezTo>
                    <a:cubicBezTo>
                      <a:pt x="16687" y="175935"/>
                      <a:pt x="17217" y="176032"/>
                      <a:pt x="17748" y="176225"/>
                    </a:cubicBezTo>
                    <a:cubicBezTo>
                      <a:pt x="18182" y="176417"/>
                      <a:pt x="18664" y="176610"/>
                      <a:pt x="19098" y="176852"/>
                    </a:cubicBezTo>
                    <a:cubicBezTo>
                      <a:pt x="19532" y="177044"/>
                      <a:pt x="19966" y="177334"/>
                      <a:pt x="20400" y="177623"/>
                    </a:cubicBezTo>
                    <a:cubicBezTo>
                      <a:pt x="20834" y="177913"/>
                      <a:pt x="21268" y="178250"/>
                      <a:pt x="21654" y="178588"/>
                    </a:cubicBezTo>
                    <a:cubicBezTo>
                      <a:pt x="22088" y="178925"/>
                      <a:pt x="22522" y="179359"/>
                      <a:pt x="22908" y="179697"/>
                    </a:cubicBezTo>
                    <a:cubicBezTo>
                      <a:pt x="23776" y="180565"/>
                      <a:pt x="24644" y="181481"/>
                      <a:pt x="25416" y="182446"/>
                    </a:cubicBezTo>
                    <a:cubicBezTo>
                      <a:pt x="26670" y="183941"/>
                      <a:pt x="27876" y="185484"/>
                      <a:pt x="29033" y="187028"/>
                    </a:cubicBezTo>
                    <a:lnTo>
                      <a:pt x="29901" y="188185"/>
                    </a:lnTo>
                    <a:cubicBezTo>
                      <a:pt x="31300" y="190018"/>
                      <a:pt x="32747" y="191754"/>
                      <a:pt x="34338" y="193442"/>
                    </a:cubicBezTo>
                    <a:cubicBezTo>
                      <a:pt x="36074" y="195178"/>
                      <a:pt x="37955" y="196818"/>
                      <a:pt x="39933" y="198361"/>
                    </a:cubicBezTo>
                    <a:cubicBezTo>
                      <a:pt x="41862" y="199808"/>
                      <a:pt x="43887" y="201110"/>
                      <a:pt x="45961" y="202268"/>
                    </a:cubicBezTo>
                    <a:cubicBezTo>
                      <a:pt x="48131" y="203473"/>
                      <a:pt x="50398" y="204534"/>
                      <a:pt x="52713" y="205402"/>
                    </a:cubicBezTo>
                    <a:cubicBezTo>
                      <a:pt x="54980" y="206271"/>
                      <a:pt x="57343" y="206946"/>
                      <a:pt x="59706" y="207428"/>
                    </a:cubicBezTo>
                    <a:cubicBezTo>
                      <a:pt x="60719" y="207669"/>
                      <a:pt x="61876" y="207862"/>
                      <a:pt x="63227" y="208055"/>
                    </a:cubicBezTo>
                    <a:cubicBezTo>
                      <a:pt x="64432" y="208200"/>
                      <a:pt x="65638" y="208344"/>
                      <a:pt x="66988" y="208489"/>
                    </a:cubicBezTo>
                    <a:cubicBezTo>
                      <a:pt x="68628" y="208634"/>
                      <a:pt x="70268" y="208682"/>
                      <a:pt x="71908" y="208682"/>
                    </a:cubicBezTo>
                    <a:cubicBezTo>
                      <a:pt x="72631" y="208682"/>
                      <a:pt x="73354" y="208682"/>
                      <a:pt x="74030" y="208634"/>
                    </a:cubicBezTo>
                    <a:cubicBezTo>
                      <a:pt x="76634" y="208537"/>
                      <a:pt x="79190" y="208248"/>
                      <a:pt x="81746" y="207717"/>
                    </a:cubicBezTo>
                    <a:cubicBezTo>
                      <a:pt x="84447" y="207187"/>
                      <a:pt x="87099" y="206415"/>
                      <a:pt x="89607" y="205306"/>
                    </a:cubicBezTo>
                    <a:cubicBezTo>
                      <a:pt x="91970" y="204341"/>
                      <a:pt x="94237" y="203039"/>
                      <a:pt x="96359" y="201544"/>
                    </a:cubicBezTo>
                    <a:cubicBezTo>
                      <a:pt x="97372" y="200821"/>
                      <a:pt x="98385" y="200001"/>
                      <a:pt x="99349" y="199133"/>
                    </a:cubicBezTo>
                    <a:cubicBezTo>
                      <a:pt x="99735" y="198795"/>
                      <a:pt x="100121" y="198458"/>
                      <a:pt x="100507" y="198072"/>
                    </a:cubicBezTo>
                    <a:lnTo>
                      <a:pt x="100844" y="197734"/>
                    </a:lnTo>
                    <a:cubicBezTo>
                      <a:pt x="101375" y="197252"/>
                      <a:pt x="101953" y="196721"/>
                      <a:pt x="102580" y="196191"/>
                    </a:cubicBezTo>
                    <a:cubicBezTo>
                      <a:pt x="103159" y="195709"/>
                      <a:pt x="103738" y="195226"/>
                      <a:pt x="104317" y="194792"/>
                    </a:cubicBezTo>
                    <a:cubicBezTo>
                      <a:pt x="104944" y="194310"/>
                      <a:pt x="105426" y="193972"/>
                      <a:pt x="106149" y="193490"/>
                    </a:cubicBezTo>
                    <a:cubicBezTo>
                      <a:pt x="107355" y="192718"/>
                      <a:pt x="108609" y="191995"/>
                      <a:pt x="109911" y="191368"/>
                    </a:cubicBezTo>
                    <a:cubicBezTo>
                      <a:pt x="110393" y="191127"/>
                      <a:pt x="110972" y="190838"/>
                      <a:pt x="111551" y="190596"/>
                    </a:cubicBezTo>
                    <a:cubicBezTo>
                      <a:pt x="112130" y="190355"/>
                      <a:pt x="112757" y="190114"/>
                      <a:pt x="113576" y="189873"/>
                    </a:cubicBezTo>
                    <a:cubicBezTo>
                      <a:pt x="114879" y="189439"/>
                      <a:pt x="116277" y="189053"/>
                      <a:pt x="117676" y="188764"/>
                    </a:cubicBezTo>
                    <a:cubicBezTo>
                      <a:pt x="118399" y="188667"/>
                      <a:pt x="119219" y="188523"/>
                      <a:pt x="120039" y="188426"/>
                    </a:cubicBezTo>
                    <a:cubicBezTo>
                      <a:pt x="120859" y="188330"/>
                      <a:pt x="121582" y="188282"/>
                      <a:pt x="122547" y="188233"/>
                    </a:cubicBezTo>
                    <a:cubicBezTo>
                      <a:pt x="123125" y="188233"/>
                      <a:pt x="123752" y="188185"/>
                      <a:pt x="124379" y="188185"/>
                    </a:cubicBezTo>
                    <a:cubicBezTo>
                      <a:pt x="125440" y="188185"/>
                      <a:pt x="126550" y="188233"/>
                      <a:pt x="127707" y="188282"/>
                    </a:cubicBezTo>
                    <a:cubicBezTo>
                      <a:pt x="130070" y="188474"/>
                      <a:pt x="132433" y="188860"/>
                      <a:pt x="134604" y="189198"/>
                    </a:cubicBezTo>
                    <a:lnTo>
                      <a:pt x="138028" y="189777"/>
                    </a:lnTo>
                    <a:cubicBezTo>
                      <a:pt x="139378" y="189970"/>
                      <a:pt x="140729" y="190211"/>
                      <a:pt x="142079" y="190404"/>
                    </a:cubicBezTo>
                    <a:cubicBezTo>
                      <a:pt x="144587" y="190789"/>
                      <a:pt x="146854" y="191079"/>
                      <a:pt x="148976" y="191223"/>
                    </a:cubicBezTo>
                    <a:cubicBezTo>
                      <a:pt x="150133" y="191320"/>
                      <a:pt x="151339" y="191368"/>
                      <a:pt x="152593" y="191368"/>
                    </a:cubicBezTo>
                    <a:lnTo>
                      <a:pt x="152834" y="191368"/>
                    </a:lnTo>
                    <a:cubicBezTo>
                      <a:pt x="154039" y="191368"/>
                      <a:pt x="155245" y="191272"/>
                      <a:pt x="156451" y="191175"/>
                    </a:cubicBezTo>
                    <a:cubicBezTo>
                      <a:pt x="158476" y="190934"/>
                      <a:pt x="160454" y="190548"/>
                      <a:pt x="162431" y="189970"/>
                    </a:cubicBezTo>
                    <a:cubicBezTo>
                      <a:pt x="164457" y="189391"/>
                      <a:pt x="166434" y="188619"/>
                      <a:pt x="168363" y="187751"/>
                    </a:cubicBezTo>
                    <a:cubicBezTo>
                      <a:pt x="170244" y="186931"/>
                      <a:pt x="172077" y="186015"/>
                      <a:pt x="173909" y="185098"/>
                    </a:cubicBezTo>
                    <a:lnTo>
                      <a:pt x="175019" y="184520"/>
                    </a:lnTo>
                    <a:cubicBezTo>
                      <a:pt x="176610" y="183700"/>
                      <a:pt x="178250" y="182880"/>
                      <a:pt x="179841" y="182108"/>
                    </a:cubicBezTo>
                    <a:lnTo>
                      <a:pt x="179841" y="182108"/>
                    </a:lnTo>
                    <a:lnTo>
                      <a:pt x="179793" y="182157"/>
                    </a:lnTo>
                    <a:lnTo>
                      <a:pt x="181192" y="181481"/>
                    </a:lnTo>
                    <a:cubicBezTo>
                      <a:pt x="181288" y="181433"/>
                      <a:pt x="181336" y="181385"/>
                      <a:pt x="181385" y="181337"/>
                    </a:cubicBezTo>
                    <a:cubicBezTo>
                      <a:pt x="181433" y="181240"/>
                      <a:pt x="181433" y="181192"/>
                      <a:pt x="181385" y="181096"/>
                    </a:cubicBezTo>
                    <a:lnTo>
                      <a:pt x="181385" y="181047"/>
                    </a:lnTo>
                    <a:cubicBezTo>
                      <a:pt x="184616" y="178684"/>
                      <a:pt x="187702" y="176128"/>
                      <a:pt x="190596" y="173379"/>
                    </a:cubicBezTo>
                    <a:cubicBezTo>
                      <a:pt x="191368" y="172656"/>
                      <a:pt x="192188" y="171932"/>
                      <a:pt x="192959" y="171209"/>
                    </a:cubicBezTo>
                    <a:lnTo>
                      <a:pt x="195467" y="168894"/>
                    </a:lnTo>
                    <a:cubicBezTo>
                      <a:pt x="196287" y="168122"/>
                      <a:pt x="197107" y="167399"/>
                      <a:pt x="197927" y="166675"/>
                    </a:cubicBezTo>
                    <a:lnTo>
                      <a:pt x="199663" y="165132"/>
                    </a:lnTo>
                    <a:lnTo>
                      <a:pt x="200290" y="164602"/>
                    </a:lnTo>
                    <a:cubicBezTo>
                      <a:pt x="206704" y="159055"/>
                      <a:pt x="212829" y="153172"/>
                      <a:pt x="218616" y="146998"/>
                    </a:cubicBezTo>
                    <a:cubicBezTo>
                      <a:pt x="224500" y="140681"/>
                      <a:pt x="229950" y="133977"/>
                      <a:pt x="234869" y="126839"/>
                    </a:cubicBezTo>
                    <a:cubicBezTo>
                      <a:pt x="238872" y="121052"/>
                      <a:pt x="242393" y="114927"/>
                      <a:pt x="245383" y="108561"/>
                    </a:cubicBezTo>
                    <a:cubicBezTo>
                      <a:pt x="245431" y="108513"/>
                      <a:pt x="245479" y="108464"/>
                      <a:pt x="245528" y="108416"/>
                    </a:cubicBezTo>
                    <a:cubicBezTo>
                      <a:pt x="246203" y="106873"/>
                      <a:pt x="246830" y="105330"/>
                      <a:pt x="247360" y="103835"/>
                    </a:cubicBezTo>
                    <a:cubicBezTo>
                      <a:pt x="247553" y="103208"/>
                      <a:pt x="247794" y="102629"/>
                      <a:pt x="247987" y="101954"/>
                    </a:cubicBezTo>
                    <a:cubicBezTo>
                      <a:pt x="247553" y="100844"/>
                      <a:pt x="247119" y="99735"/>
                      <a:pt x="246637" y="98674"/>
                    </a:cubicBezTo>
                    <a:cubicBezTo>
                      <a:pt x="247216" y="98433"/>
                      <a:pt x="247842" y="98192"/>
                      <a:pt x="248373" y="97951"/>
                    </a:cubicBezTo>
                    <a:lnTo>
                      <a:pt x="249289" y="97517"/>
                    </a:lnTo>
                    <a:cubicBezTo>
                      <a:pt x="249579" y="96407"/>
                      <a:pt x="249868" y="95298"/>
                      <a:pt x="250109" y="94141"/>
                    </a:cubicBezTo>
                    <a:cubicBezTo>
                      <a:pt x="250399" y="92790"/>
                      <a:pt x="250640" y="91344"/>
                      <a:pt x="250977" y="89511"/>
                    </a:cubicBezTo>
                    <a:cubicBezTo>
                      <a:pt x="251218" y="87871"/>
                      <a:pt x="251460" y="86183"/>
                      <a:pt x="251701" y="84543"/>
                    </a:cubicBezTo>
                    <a:cubicBezTo>
                      <a:pt x="252328" y="80058"/>
                      <a:pt x="253003" y="75428"/>
                      <a:pt x="254257" y="70991"/>
                    </a:cubicBezTo>
                    <a:cubicBezTo>
                      <a:pt x="254691" y="69448"/>
                      <a:pt x="255221" y="67953"/>
                      <a:pt x="255848" y="66458"/>
                    </a:cubicBezTo>
                    <a:cubicBezTo>
                      <a:pt x="256138" y="65783"/>
                      <a:pt x="256475" y="65108"/>
                      <a:pt x="256813" y="64481"/>
                    </a:cubicBezTo>
                    <a:lnTo>
                      <a:pt x="257006" y="64047"/>
                    </a:lnTo>
                    <a:cubicBezTo>
                      <a:pt x="257150" y="63805"/>
                      <a:pt x="257247" y="63613"/>
                      <a:pt x="257343" y="63420"/>
                    </a:cubicBezTo>
                    <a:cubicBezTo>
                      <a:pt x="257536" y="63034"/>
                      <a:pt x="257729" y="62600"/>
                      <a:pt x="257922" y="62166"/>
                    </a:cubicBezTo>
                    <a:cubicBezTo>
                      <a:pt x="258597" y="60815"/>
                      <a:pt x="259128" y="59417"/>
                      <a:pt x="259610" y="57970"/>
                    </a:cubicBezTo>
                    <a:cubicBezTo>
                      <a:pt x="260044" y="56571"/>
                      <a:pt x="260382" y="55124"/>
                      <a:pt x="260623" y="53678"/>
                    </a:cubicBezTo>
                    <a:cubicBezTo>
                      <a:pt x="260816" y="52279"/>
                      <a:pt x="260912" y="50832"/>
                      <a:pt x="260912" y="49434"/>
                    </a:cubicBezTo>
                    <a:cubicBezTo>
                      <a:pt x="260864" y="46347"/>
                      <a:pt x="260333" y="43309"/>
                      <a:pt x="259369" y="40415"/>
                    </a:cubicBezTo>
                    <a:cubicBezTo>
                      <a:pt x="258935" y="39065"/>
                      <a:pt x="258404" y="37666"/>
                      <a:pt x="257633" y="35882"/>
                    </a:cubicBezTo>
                    <a:cubicBezTo>
                      <a:pt x="257006" y="34483"/>
                      <a:pt x="256331" y="32988"/>
                      <a:pt x="255511" y="31348"/>
                    </a:cubicBezTo>
                    <a:cubicBezTo>
                      <a:pt x="253967" y="28310"/>
                      <a:pt x="252279" y="25416"/>
                      <a:pt x="250447" y="22571"/>
                    </a:cubicBezTo>
                    <a:cubicBezTo>
                      <a:pt x="249579" y="21220"/>
                      <a:pt x="248662" y="19870"/>
                      <a:pt x="247650" y="18423"/>
                    </a:cubicBezTo>
                    <a:cubicBezTo>
                      <a:pt x="246781" y="17169"/>
                      <a:pt x="245913" y="16012"/>
                      <a:pt x="244997" y="14806"/>
                    </a:cubicBezTo>
                    <a:cubicBezTo>
                      <a:pt x="243213" y="12636"/>
                      <a:pt x="241187" y="10707"/>
                      <a:pt x="238969" y="8970"/>
                    </a:cubicBezTo>
                    <a:cubicBezTo>
                      <a:pt x="236798" y="7234"/>
                      <a:pt x="234387" y="5739"/>
                      <a:pt x="231879" y="4533"/>
                    </a:cubicBezTo>
                    <a:cubicBezTo>
                      <a:pt x="229371" y="3279"/>
                      <a:pt x="226767" y="2267"/>
                      <a:pt x="224066" y="1495"/>
                    </a:cubicBezTo>
                    <a:cubicBezTo>
                      <a:pt x="221414" y="772"/>
                      <a:pt x="218665" y="289"/>
                      <a:pt x="215916" y="96"/>
                    </a:cubicBezTo>
                    <a:cubicBezTo>
                      <a:pt x="214903" y="48"/>
                      <a:pt x="213938" y="0"/>
                      <a:pt x="213022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6"/>
              <p:cNvSpPr/>
              <p:nvPr/>
            </p:nvSpPr>
            <p:spPr>
              <a:xfrm>
                <a:off x="5974800" y="692650"/>
                <a:ext cx="828350" cy="2702000"/>
              </a:xfrm>
              <a:custGeom>
                <a:rect b="b" l="l" r="r" t="t"/>
                <a:pathLst>
                  <a:path extrusionOk="0" h="108080" w="33134">
                    <a:moveTo>
                      <a:pt x="19630" y="1"/>
                    </a:moveTo>
                    <a:lnTo>
                      <a:pt x="19630" y="1"/>
                    </a:lnTo>
                    <a:cubicBezTo>
                      <a:pt x="19871" y="676"/>
                      <a:pt x="20064" y="1303"/>
                      <a:pt x="20257" y="1978"/>
                    </a:cubicBezTo>
                    <a:cubicBezTo>
                      <a:pt x="20498" y="2895"/>
                      <a:pt x="20739" y="3811"/>
                      <a:pt x="20884" y="4775"/>
                    </a:cubicBezTo>
                    <a:cubicBezTo>
                      <a:pt x="21076" y="5692"/>
                      <a:pt x="21221" y="6705"/>
                      <a:pt x="21269" y="7717"/>
                    </a:cubicBezTo>
                    <a:cubicBezTo>
                      <a:pt x="21366" y="8682"/>
                      <a:pt x="21414" y="9646"/>
                      <a:pt x="21414" y="10611"/>
                    </a:cubicBezTo>
                    <a:cubicBezTo>
                      <a:pt x="21462" y="12830"/>
                      <a:pt x="21366" y="15000"/>
                      <a:pt x="21125" y="17170"/>
                    </a:cubicBezTo>
                    <a:cubicBezTo>
                      <a:pt x="20835" y="19244"/>
                      <a:pt x="20498" y="21318"/>
                      <a:pt x="20015" y="23391"/>
                    </a:cubicBezTo>
                    <a:cubicBezTo>
                      <a:pt x="19533" y="25513"/>
                      <a:pt x="18906" y="27587"/>
                      <a:pt x="18231" y="29661"/>
                    </a:cubicBezTo>
                    <a:cubicBezTo>
                      <a:pt x="17845" y="30722"/>
                      <a:pt x="17459" y="31831"/>
                      <a:pt x="17074" y="32892"/>
                    </a:cubicBezTo>
                    <a:cubicBezTo>
                      <a:pt x="16688" y="33857"/>
                      <a:pt x="16302" y="34870"/>
                      <a:pt x="15868" y="35834"/>
                    </a:cubicBezTo>
                    <a:cubicBezTo>
                      <a:pt x="15048" y="37763"/>
                      <a:pt x="14132" y="39692"/>
                      <a:pt x="13215" y="41622"/>
                    </a:cubicBezTo>
                    <a:cubicBezTo>
                      <a:pt x="12251" y="43551"/>
                      <a:pt x="11238" y="45528"/>
                      <a:pt x="10177" y="47505"/>
                    </a:cubicBezTo>
                    <a:cubicBezTo>
                      <a:pt x="9164" y="49434"/>
                      <a:pt x="8103" y="51315"/>
                      <a:pt x="7042" y="53196"/>
                    </a:cubicBezTo>
                    <a:cubicBezTo>
                      <a:pt x="6512" y="54113"/>
                      <a:pt x="5981" y="55077"/>
                      <a:pt x="5499" y="56042"/>
                    </a:cubicBezTo>
                    <a:cubicBezTo>
                      <a:pt x="5065" y="57006"/>
                      <a:pt x="4679" y="57778"/>
                      <a:pt x="4293" y="58694"/>
                    </a:cubicBezTo>
                    <a:cubicBezTo>
                      <a:pt x="3329" y="60961"/>
                      <a:pt x="2557" y="63276"/>
                      <a:pt x="1882" y="65687"/>
                    </a:cubicBezTo>
                    <a:cubicBezTo>
                      <a:pt x="1592" y="66893"/>
                      <a:pt x="1303" y="68099"/>
                      <a:pt x="1062" y="69304"/>
                    </a:cubicBezTo>
                    <a:cubicBezTo>
                      <a:pt x="821" y="70414"/>
                      <a:pt x="628" y="71571"/>
                      <a:pt x="483" y="72680"/>
                    </a:cubicBezTo>
                    <a:cubicBezTo>
                      <a:pt x="146" y="75236"/>
                      <a:pt x="1" y="77792"/>
                      <a:pt x="1" y="80348"/>
                    </a:cubicBezTo>
                    <a:cubicBezTo>
                      <a:pt x="1" y="81602"/>
                      <a:pt x="49" y="82856"/>
                      <a:pt x="97" y="84062"/>
                    </a:cubicBezTo>
                    <a:cubicBezTo>
                      <a:pt x="194" y="85316"/>
                      <a:pt x="339" y="86522"/>
                      <a:pt x="483" y="87727"/>
                    </a:cubicBezTo>
                    <a:cubicBezTo>
                      <a:pt x="821" y="90332"/>
                      <a:pt x="1400" y="92936"/>
                      <a:pt x="2123" y="95492"/>
                    </a:cubicBezTo>
                    <a:cubicBezTo>
                      <a:pt x="2461" y="96698"/>
                      <a:pt x="2846" y="97807"/>
                      <a:pt x="3232" y="98964"/>
                    </a:cubicBezTo>
                    <a:cubicBezTo>
                      <a:pt x="3618" y="99977"/>
                      <a:pt x="4004" y="100990"/>
                      <a:pt x="4438" y="102003"/>
                    </a:cubicBezTo>
                    <a:cubicBezTo>
                      <a:pt x="5306" y="104077"/>
                      <a:pt x="6319" y="106102"/>
                      <a:pt x="7428" y="108080"/>
                    </a:cubicBezTo>
                    <a:cubicBezTo>
                      <a:pt x="11286" y="102485"/>
                      <a:pt x="14662" y="96553"/>
                      <a:pt x="17556" y="90380"/>
                    </a:cubicBezTo>
                    <a:cubicBezTo>
                      <a:pt x="17604" y="90332"/>
                      <a:pt x="17652" y="90283"/>
                      <a:pt x="17701" y="90235"/>
                    </a:cubicBezTo>
                    <a:cubicBezTo>
                      <a:pt x="18376" y="88644"/>
                      <a:pt x="19003" y="87100"/>
                      <a:pt x="19533" y="85654"/>
                    </a:cubicBezTo>
                    <a:cubicBezTo>
                      <a:pt x="19726" y="85027"/>
                      <a:pt x="19967" y="84448"/>
                      <a:pt x="20160" y="83821"/>
                    </a:cubicBezTo>
                    <a:cubicBezTo>
                      <a:pt x="19726" y="82712"/>
                      <a:pt x="19292" y="81554"/>
                      <a:pt x="18810" y="80493"/>
                    </a:cubicBezTo>
                    <a:cubicBezTo>
                      <a:pt x="19389" y="80252"/>
                      <a:pt x="20015" y="80011"/>
                      <a:pt x="20546" y="79770"/>
                    </a:cubicBezTo>
                    <a:cubicBezTo>
                      <a:pt x="20884" y="79625"/>
                      <a:pt x="21173" y="79480"/>
                      <a:pt x="21511" y="79287"/>
                    </a:cubicBezTo>
                    <a:cubicBezTo>
                      <a:pt x="21800" y="78226"/>
                      <a:pt x="22041" y="77117"/>
                      <a:pt x="22282" y="75960"/>
                    </a:cubicBezTo>
                    <a:cubicBezTo>
                      <a:pt x="22572" y="74609"/>
                      <a:pt x="22861" y="73163"/>
                      <a:pt x="23150" y="71330"/>
                    </a:cubicBezTo>
                    <a:cubicBezTo>
                      <a:pt x="23391" y="69738"/>
                      <a:pt x="23633" y="68147"/>
                      <a:pt x="23874" y="66362"/>
                    </a:cubicBezTo>
                    <a:cubicBezTo>
                      <a:pt x="24501" y="61877"/>
                      <a:pt x="25176" y="57247"/>
                      <a:pt x="26478" y="52810"/>
                    </a:cubicBezTo>
                    <a:cubicBezTo>
                      <a:pt x="26912" y="51267"/>
                      <a:pt x="27443" y="49772"/>
                      <a:pt x="28070" y="48277"/>
                    </a:cubicBezTo>
                    <a:cubicBezTo>
                      <a:pt x="28359" y="47602"/>
                      <a:pt x="28648" y="46927"/>
                      <a:pt x="28986" y="46251"/>
                    </a:cubicBezTo>
                    <a:lnTo>
                      <a:pt x="29227" y="45866"/>
                    </a:lnTo>
                    <a:cubicBezTo>
                      <a:pt x="29323" y="45624"/>
                      <a:pt x="29420" y="45432"/>
                      <a:pt x="29516" y="45239"/>
                    </a:cubicBezTo>
                    <a:cubicBezTo>
                      <a:pt x="29709" y="44853"/>
                      <a:pt x="29902" y="44419"/>
                      <a:pt x="30143" y="43985"/>
                    </a:cubicBezTo>
                    <a:cubicBezTo>
                      <a:pt x="30770" y="42634"/>
                      <a:pt x="31301" y="41236"/>
                      <a:pt x="31783" y="39789"/>
                    </a:cubicBezTo>
                    <a:cubicBezTo>
                      <a:pt x="32217" y="38390"/>
                      <a:pt x="32555" y="36943"/>
                      <a:pt x="32796" y="35497"/>
                    </a:cubicBezTo>
                    <a:cubicBezTo>
                      <a:pt x="33037" y="34098"/>
                      <a:pt x="33133" y="32651"/>
                      <a:pt x="33133" y="31253"/>
                    </a:cubicBezTo>
                    <a:cubicBezTo>
                      <a:pt x="33037" y="28166"/>
                      <a:pt x="32506" y="25128"/>
                      <a:pt x="31542" y="22234"/>
                    </a:cubicBezTo>
                    <a:cubicBezTo>
                      <a:pt x="31108" y="20884"/>
                      <a:pt x="30577" y="19485"/>
                      <a:pt x="29806" y="17701"/>
                    </a:cubicBezTo>
                    <a:cubicBezTo>
                      <a:pt x="29227" y="16254"/>
                      <a:pt x="28504" y="14807"/>
                      <a:pt x="27684" y="13167"/>
                    </a:cubicBezTo>
                    <a:cubicBezTo>
                      <a:pt x="26140" y="10129"/>
                      <a:pt x="24452" y="7235"/>
                      <a:pt x="22620" y="4390"/>
                    </a:cubicBezTo>
                    <a:cubicBezTo>
                      <a:pt x="21752" y="3039"/>
                      <a:pt x="20835" y="1737"/>
                      <a:pt x="19823" y="242"/>
                    </a:cubicBezTo>
                    <a:lnTo>
                      <a:pt x="19630" y="1"/>
                    </a:ln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6"/>
              <p:cNvSpPr/>
              <p:nvPr/>
            </p:nvSpPr>
            <p:spPr>
              <a:xfrm>
                <a:off x="412950" y="598625"/>
                <a:ext cx="5429250" cy="4856550"/>
              </a:xfrm>
              <a:custGeom>
                <a:rect b="b" l="l" r="r" t="t"/>
                <a:pathLst>
                  <a:path extrusionOk="0" h="194262" w="217170">
                    <a:moveTo>
                      <a:pt x="187606" y="579"/>
                    </a:moveTo>
                    <a:lnTo>
                      <a:pt x="187606" y="627"/>
                    </a:ln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653" y="580"/>
                      <a:pt x="187630" y="579"/>
                      <a:pt x="187606" y="579"/>
                    </a:cubicBezTo>
                    <a:close/>
                    <a:moveTo>
                      <a:pt x="30" y="164795"/>
                    </a:moveTo>
                    <a:cubicBezTo>
                      <a:pt x="20" y="164811"/>
                      <a:pt x="10" y="164826"/>
                      <a:pt x="0" y="164843"/>
                    </a:cubicBezTo>
                    <a:cubicBezTo>
                      <a:pt x="13" y="164830"/>
                      <a:pt x="23" y="164813"/>
                      <a:pt x="30" y="164795"/>
                    </a:cubicBezTo>
                    <a:close/>
                    <a:moveTo>
                      <a:pt x="188571" y="0"/>
                    </a:moveTo>
                    <a:lnTo>
                      <a:pt x="187674" y="583"/>
                    </a:lnTo>
                    <a:lnTo>
                      <a:pt x="187674" y="583"/>
                    </a:lnTo>
                    <a:cubicBezTo>
                      <a:pt x="187783" y="596"/>
                      <a:pt x="187863" y="643"/>
                      <a:pt x="187944" y="724"/>
                    </a:cubicBezTo>
                    <a:cubicBezTo>
                      <a:pt x="187992" y="772"/>
                      <a:pt x="188040" y="820"/>
                      <a:pt x="188089" y="868"/>
                    </a:cubicBezTo>
                    <a:cubicBezTo>
                      <a:pt x="188089" y="916"/>
                      <a:pt x="188137" y="965"/>
                      <a:pt x="188185" y="1013"/>
                    </a:cubicBezTo>
                    <a:cubicBezTo>
                      <a:pt x="188233" y="1158"/>
                      <a:pt x="188281" y="1254"/>
                      <a:pt x="188330" y="1399"/>
                    </a:cubicBezTo>
                    <a:cubicBezTo>
                      <a:pt x="188426" y="1736"/>
                      <a:pt x="188474" y="2122"/>
                      <a:pt x="188474" y="2508"/>
                    </a:cubicBezTo>
                    <a:cubicBezTo>
                      <a:pt x="188426" y="2942"/>
                      <a:pt x="188426" y="3376"/>
                      <a:pt x="188330" y="3810"/>
                    </a:cubicBezTo>
                    <a:cubicBezTo>
                      <a:pt x="188185" y="4775"/>
                      <a:pt x="187992" y="5739"/>
                      <a:pt x="187751" y="6656"/>
                    </a:cubicBezTo>
                    <a:cubicBezTo>
                      <a:pt x="187655" y="7041"/>
                      <a:pt x="187558" y="7475"/>
                      <a:pt x="187462" y="7861"/>
                    </a:cubicBezTo>
                    <a:cubicBezTo>
                      <a:pt x="187365" y="8102"/>
                      <a:pt x="187317" y="8344"/>
                      <a:pt x="187269" y="8633"/>
                    </a:cubicBezTo>
                    <a:cubicBezTo>
                      <a:pt x="187172" y="8922"/>
                      <a:pt x="187124" y="9212"/>
                      <a:pt x="187076" y="9549"/>
                    </a:cubicBezTo>
                    <a:cubicBezTo>
                      <a:pt x="186304" y="13793"/>
                      <a:pt x="185581" y="17989"/>
                      <a:pt x="184906" y="22281"/>
                    </a:cubicBezTo>
                    <a:cubicBezTo>
                      <a:pt x="184616" y="24403"/>
                      <a:pt x="184279" y="26525"/>
                      <a:pt x="183989" y="28647"/>
                    </a:cubicBezTo>
                    <a:cubicBezTo>
                      <a:pt x="183700" y="30769"/>
                      <a:pt x="183410" y="32940"/>
                      <a:pt x="183121" y="35062"/>
                    </a:cubicBezTo>
                    <a:cubicBezTo>
                      <a:pt x="182494" y="39354"/>
                      <a:pt x="181964" y="43646"/>
                      <a:pt x="181530" y="47939"/>
                    </a:cubicBezTo>
                    <a:cubicBezTo>
                      <a:pt x="181337" y="49434"/>
                      <a:pt x="181240" y="50929"/>
                      <a:pt x="180999" y="52472"/>
                    </a:cubicBezTo>
                    <a:cubicBezTo>
                      <a:pt x="180903" y="53195"/>
                      <a:pt x="180806" y="53967"/>
                      <a:pt x="180613" y="54691"/>
                    </a:cubicBezTo>
                    <a:cubicBezTo>
                      <a:pt x="180469" y="55414"/>
                      <a:pt x="180276" y="56186"/>
                      <a:pt x="180035" y="56909"/>
                    </a:cubicBezTo>
                    <a:cubicBezTo>
                      <a:pt x="179600" y="58259"/>
                      <a:pt x="178925" y="59562"/>
                      <a:pt x="178009" y="60671"/>
                    </a:cubicBezTo>
                    <a:cubicBezTo>
                      <a:pt x="177720" y="60912"/>
                      <a:pt x="177478" y="61201"/>
                      <a:pt x="177189" y="61442"/>
                    </a:cubicBezTo>
                    <a:cubicBezTo>
                      <a:pt x="176900" y="61684"/>
                      <a:pt x="176562" y="61925"/>
                      <a:pt x="176225" y="62118"/>
                    </a:cubicBezTo>
                    <a:cubicBezTo>
                      <a:pt x="175887" y="62311"/>
                      <a:pt x="175549" y="62455"/>
                      <a:pt x="175212" y="62600"/>
                    </a:cubicBezTo>
                    <a:cubicBezTo>
                      <a:pt x="174874" y="62648"/>
                      <a:pt x="174585" y="62696"/>
                      <a:pt x="174295" y="62745"/>
                    </a:cubicBezTo>
                    <a:cubicBezTo>
                      <a:pt x="173958" y="62745"/>
                      <a:pt x="173620" y="62745"/>
                      <a:pt x="173283" y="62696"/>
                    </a:cubicBezTo>
                    <a:cubicBezTo>
                      <a:pt x="172993" y="62648"/>
                      <a:pt x="172704" y="62552"/>
                      <a:pt x="172415" y="62455"/>
                    </a:cubicBezTo>
                    <a:cubicBezTo>
                      <a:pt x="171788" y="62166"/>
                      <a:pt x="171257" y="61828"/>
                      <a:pt x="170727" y="61394"/>
                    </a:cubicBezTo>
                    <a:cubicBezTo>
                      <a:pt x="170196" y="60960"/>
                      <a:pt x="169666" y="60430"/>
                      <a:pt x="169280" y="59851"/>
                    </a:cubicBezTo>
                    <a:cubicBezTo>
                      <a:pt x="168797" y="59272"/>
                      <a:pt x="168412" y="58693"/>
                      <a:pt x="168074" y="58066"/>
                    </a:cubicBezTo>
                    <a:cubicBezTo>
                      <a:pt x="167688" y="57391"/>
                      <a:pt x="167399" y="56764"/>
                      <a:pt x="167109" y="56089"/>
                    </a:cubicBezTo>
                    <a:cubicBezTo>
                      <a:pt x="166772" y="55221"/>
                      <a:pt x="166531" y="54353"/>
                      <a:pt x="166290" y="53437"/>
                    </a:cubicBezTo>
                    <a:cubicBezTo>
                      <a:pt x="165807" y="51652"/>
                      <a:pt x="165566" y="49771"/>
                      <a:pt x="165518" y="47939"/>
                    </a:cubicBezTo>
                    <a:cubicBezTo>
                      <a:pt x="165422" y="46009"/>
                      <a:pt x="165518" y="44080"/>
                      <a:pt x="165759" y="42199"/>
                    </a:cubicBezTo>
                    <a:cubicBezTo>
                      <a:pt x="166000" y="40319"/>
                      <a:pt x="166338" y="38486"/>
                      <a:pt x="166772" y="36653"/>
                    </a:cubicBezTo>
                    <a:cubicBezTo>
                      <a:pt x="167206" y="34917"/>
                      <a:pt x="167736" y="33181"/>
                      <a:pt x="168267" y="31445"/>
                    </a:cubicBezTo>
                    <a:cubicBezTo>
                      <a:pt x="168846" y="29708"/>
                      <a:pt x="169424" y="28021"/>
                      <a:pt x="170100" y="26333"/>
                    </a:cubicBezTo>
                    <a:cubicBezTo>
                      <a:pt x="171402" y="23005"/>
                      <a:pt x="172993" y="19725"/>
                      <a:pt x="174778" y="16591"/>
                    </a:cubicBezTo>
                    <a:cubicBezTo>
                      <a:pt x="176514" y="13407"/>
                      <a:pt x="178539" y="10369"/>
                      <a:pt x="180806" y="7524"/>
                    </a:cubicBezTo>
                    <a:cubicBezTo>
                      <a:pt x="181867" y="6125"/>
                      <a:pt x="183073" y="4775"/>
                      <a:pt x="184279" y="3473"/>
                    </a:cubicBezTo>
                    <a:cubicBezTo>
                      <a:pt x="184857" y="2846"/>
                      <a:pt x="185484" y="2219"/>
                      <a:pt x="186111" y="1592"/>
                    </a:cubicBezTo>
                    <a:lnTo>
                      <a:pt x="186111" y="1592"/>
                    </a:lnTo>
                    <a:cubicBezTo>
                      <a:pt x="185532" y="2026"/>
                      <a:pt x="184857" y="2460"/>
                      <a:pt x="184230" y="2894"/>
                    </a:cubicBezTo>
                    <a:cubicBezTo>
                      <a:pt x="183603" y="3376"/>
                      <a:pt x="182880" y="3907"/>
                      <a:pt x="182205" y="4437"/>
                    </a:cubicBezTo>
                    <a:cubicBezTo>
                      <a:pt x="180276" y="5980"/>
                      <a:pt x="178443" y="7620"/>
                      <a:pt x="176707" y="9356"/>
                    </a:cubicBezTo>
                    <a:cubicBezTo>
                      <a:pt x="175887" y="10224"/>
                      <a:pt x="175067" y="11141"/>
                      <a:pt x="174295" y="12057"/>
                    </a:cubicBezTo>
                    <a:cubicBezTo>
                      <a:pt x="173861" y="12588"/>
                      <a:pt x="173427" y="13070"/>
                      <a:pt x="173041" y="13600"/>
                    </a:cubicBezTo>
                    <a:cubicBezTo>
                      <a:pt x="172607" y="14131"/>
                      <a:pt x="172366" y="14517"/>
                      <a:pt x="172029" y="14999"/>
                    </a:cubicBezTo>
                    <a:lnTo>
                      <a:pt x="172029" y="14951"/>
                    </a:lnTo>
                    <a:cubicBezTo>
                      <a:pt x="171161" y="16108"/>
                      <a:pt x="170389" y="17266"/>
                      <a:pt x="169617" y="18471"/>
                    </a:cubicBezTo>
                    <a:cubicBezTo>
                      <a:pt x="168942" y="19532"/>
                      <a:pt x="168315" y="20642"/>
                      <a:pt x="167688" y="21751"/>
                    </a:cubicBezTo>
                    <a:cubicBezTo>
                      <a:pt x="167109" y="22860"/>
                      <a:pt x="166483" y="24162"/>
                      <a:pt x="165904" y="25416"/>
                    </a:cubicBezTo>
                    <a:cubicBezTo>
                      <a:pt x="165614" y="26043"/>
                      <a:pt x="165325" y="26670"/>
                      <a:pt x="165084" y="27297"/>
                    </a:cubicBezTo>
                    <a:cubicBezTo>
                      <a:pt x="164843" y="27828"/>
                      <a:pt x="164650" y="28358"/>
                      <a:pt x="164457" y="28889"/>
                    </a:cubicBezTo>
                    <a:cubicBezTo>
                      <a:pt x="163926" y="30384"/>
                      <a:pt x="163396" y="31879"/>
                      <a:pt x="162962" y="33374"/>
                    </a:cubicBezTo>
                    <a:cubicBezTo>
                      <a:pt x="162480" y="34917"/>
                      <a:pt x="162094" y="36412"/>
                      <a:pt x="161756" y="38004"/>
                    </a:cubicBezTo>
                    <a:cubicBezTo>
                      <a:pt x="161370" y="39547"/>
                      <a:pt x="161081" y="41090"/>
                      <a:pt x="160840" y="42682"/>
                    </a:cubicBezTo>
                    <a:cubicBezTo>
                      <a:pt x="160695" y="43453"/>
                      <a:pt x="160599" y="44273"/>
                      <a:pt x="160502" y="45045"/>
                    </a:cubicBezTo>
                    <a:cubicBezTo>
                      <a:pt x="160406" y="45817"/>
                      <a:pt x="160309" y="46636"/>
                      <a:pt x="160213" y="47408"/>
                    </a:cubicBezTo>
                    <a:cubicBezTo>
                      <a:pt x="159972" y="49916"/>
                      <a:pt x="159827" y="52424"/>
                      <a:pt x="159779" y="54932"/>
                    </a:cubicBezTo>
                    <a:cubicBezTo>
                      <a:pt x="159731" y="57343"/>
                      <a:pt x="159779" y="59754"/>
                      <a:pt x="159875" y="62166"/>
                    </a:cubicBezTo>
                    <a:cubicBezTo>
                      <a:pt x="160020" y="64722"/>
                      <a:pt x="160213" y="67230"/>
                      <a:pt x="160502" y="69738"/>
                    </a:cubicBezTo>
                    <a:cubicBezTo>
                      <a:pt x="160599" y="70750"/>
                      <a:pt x="160743" y="71763"/>
                      <a:pt x="160840" y="72728"/>
                    </a:cubicBezTo>
                    <a:cubicBezTo>
                      <a:pt x="160936" y="73596"/>
                      <a:pt x="160985" y="74464"/>
                      <a:pt x="161081" y="75332"/>
                    </a:cubicBezTo>
                    <a:cubicBezTo>
                      <a:pt x="161274" y="77309"/>
                      <a:pt x="161419" y="79287"/>
                      <a:pt x="161515" y="81264"/>
                    </a:cubicBezTo>
                    <a:cubicBezTo>
                      <a:pt x="161612" y="83241"/>
                      <a:pt x="161660" y="85122"/>
                      <a:pt x="161660" y="87051"/>
                    </a:cubicBezTo>
                    <a:cubicBezTo>
                      <a:pt x="161660" y="88981"/>
                      <a:pt x="161612" y="90910"/>
                      <a:pt x="161419" y="92887"/>
                    </a:cubicBezTo>
                    <a:cubicBezTo>
                      <a:pt x="161322" y="94720"/>
                      <a:pt x="161081" y="96552"/>
                      <a:pt x="160792" y="98385"/>
                    </a:cubicBezTo>
                    <a:cubicBezTo>
                      <a:pt x="160599" y="99542"/>
                      <a:pt x="160406" y="100700"/>
                      <a:pt x="160116" y="101857"/>
                    </a:cubicBezTo>
                    <a:cubicBezTo>
                      <a:pt x="159875" y="102918"/>
                      <a:pt x="159634" y="103979"/>
                      <a:pt x="159297" y="104992"/>
                    </a:cubicBezTo>
                    <a:cubicBezTo>
                      <a:pt x="159007" y="106005"/>
                      <a:pt x="158670" y="107066"/>
                      <a:pt x="158236" y="108079"/>
                    </a:cubicBezTo>
                    <a:cubicBezTo>
                      <a:pt x="157850" y="109092"/>
                      <a:pt x="157464" y="110008"/>
                      <a:pt x="156982" y="110972"/>
                    </a:cubicBezTo>
                    <a:cubicBezTo>
                      <a:pt x="156499" y="112033"/>
                      <a:pt x="155921" y="113046"/>
                      <a:pt x="155294" y="114011"/>
                    </a:cubicBezTo>
                    <a:cubicBezTo>
                      <a:pt x="154763" y="114831"/>
                      <a:pt x="154233" y="115651"/>
                      <a:pt x="153606" y="116422"/>
                    </a:cubicBezTo>
                    <a:cubicBezTo>
                      <a:pt x="152931" y="117338"/>
                      <a:pt x="152159" y="118207"/>
                      <a:pt x="151339" y="119026"/>
                    </a:cubicBezTo>
                    <a:cubicBezTo>
                      <a:pt x="150567" y="119846"/>
                      <a:pt x="149796" y="120570"/>
                      <a:pt x="148928" y="121293"/>
                    </a:cubicBezTo>
                    <a:cubicBezTo>
                      <a:pt x="148494" y="121631"/>
                      <a:pt x="148060" y="122017"/>
                      <a:pt x="147577" y="122354"/>
                    </a:cubicBezTo>
                    <a:cubicBezTo>
                      <a:pt x="147143" y="122692"/>
                      <a:pt x="146661" y="123029"/>
                      <a:pt x="146179" y="123319"/>
                    </a:cubicBezTo>
                    <a:cubicBezTo>
                      <a:pt x="145552" y="123705"/>
                      <a:pt x="144973" y="124090"/>
                      <a:pt x="144298" y="124428"/>
                    </a:cubicBezTo>
                    <a:cubicBezTo>
                      <a:pt x="143960" y="124621"/>
                      <a:pt x="143623" y="124766"/>
                      <a:pt x="143333" y="124958"/>
                    </a:cubicBezTo>
                    <a:cubicBezTo>
                      <a:pt x="142996" y="125103"/>
                      <a:pt x="142658" y="125248"/>
                      <a:pt x="142320" y="125393"/>
                    </a:cubicBezTo>
                    <a:cubicBezTo>
                      <a:pt x="142031" y="125537"/>
                      <a:pt x="141645" y="125682"/>
                      <a:pt x="141308" y="125827"/>
                    </a:cubicBezTo>
                    <a:cubicBezTo>
                      <a:pt x="140970" y="125923"/>
                      <a:pt x="140681" y="126068"/>
                      <a:pt x="140343" y="126164"/>
                    </a:cubicBezTo>
                    <a:cubicBezTo>
                      <a:pt x="139668" y="126357"/>
                      <a:pt x="138993" y="126550"/>
                      <a:pt x="138269" y="126695"/>
                    </a:cubicBezTo>
                    <a:cubicBezTo>
                      <a:pt x="137739" y="126839"/>
                      <a:pt x="137112" y="126936"/>
                      <a:pt x="136533" y="126984"/>
                    </a:cubicBezTo>
                    <a:cubicBezTo>
                      <a:pt x="135858" y="127081"/>
                      <a:pt x="135183" y="127129"/>
                      <a:pt x="134459" y="127129"/>
                    </a:cubicBezTo>
                    <a:cubicBezTo>
                      <a:pt x="134025" y="127129"/>
                      <a:pt x="133543" y="127129"/>
                      <a:pt x="133109" y="127032"/>
                    </a:cubicBezTo>
                    <a:cubicBezTo>
                      <a:pt x="132820" y="127032"/>
                      <a:pt x="132578" y="126984"/>
                      <a:pt x="132337" y="126984"/>
                    </a:cubicBezTo>
                    <a:cubicBezTo>
                      <a:pt x="132000" y="126936"/>
                      <a:pt x="131662" y="126888"/>
                      <a:pt x="131324" y="126791"/>
                    </a:cubicBezTo>
                    <a:cubicBezTo>
                      <a:pt x="130939" y="126743"/>
                      <a:pt x="130601" y="126646"/>
                      <a:pt x="130263" y="126550"/>
                    </a:cubicBezTo>
                    <a:cubicBezTo>
                      <a:pt x="129926" y="126454"/>
                      <a:pt x="129588" y="126357"/>
                      <a:pt x="129251" y="126212"/>
                    </a:cubicBezTo>
                    <a:cubicBezTo>
                      <a:pt x="129010" y="126164"/>
                      <a:pt x="128768" y="126068"/>
                      <a:pt x="128527" y="125971"/>
                    </a:cubicBezTo>
                    <a:cubicBezTo>
                      <a:pt x="128190" y="125827"/>
                      <a:pt x="127804" y="125682"/>
                      <a:pt x="127466" y="125537"/>
                    </a:cubicBezTo>
                    <a:cubicBezTo>
                      <a:pt x="127177" y="125344"/>
                      <a:pt x="126888" y="125248"/>
                      <a:pt x="126646" y="125103"/>
                    </a:cubicBezTo>
                    <a:cubicBezTo>
                      <a:pt x="126019" y="124766"/>
                      <a:pt x="125489" y="124428"/>
                      <a:pt x="124910" y="124090"/>
                    </a:cubicBezTo>
                    <a:cubicBezTo>
                      <a:pt x="124380" y="123705"/>
                      <a:pt x="123994" y="123463"/>
                      <a:pt x="123560" y="123126"/>
                    </a:cubicBezTo>
                    <a:cubicBezTo>
                      <a:pt x="122740" y="122547"/>
                      <a:pt x="121920" y="121920"/>
                      <a:pt x="121100" y="121341"/>
                    </a:cubicBezTo>
                    <a:cubicBezTo>
                      <a:pt x="120763" y="121052"/>
                      <a:pt x="120377" y="120811"/>
                      <a:pt x="120039" y="120522"/>
                    </a:cubicBezTo>
                    <a:cubicBezTo>
                      <a:pt x="119653" y="120280"/>
                      <a:pt x="119316" y="120039"/>
                      <a:pt x="118930" y="119846"/>
                    </a:cubicBezTo>
                    <a:cubicBezTo>
                      <a:pt x="118544" y="119605"/>
                      <a:pt x="118207" y="119412"/>
                      <a:pt x="117821" y="119219"/>
                    </a:cubicBezTo>
                    <a:cubicBezTo>
                      <a:pt x="117580" y="119123"/>
                      <a:pt x="117387" y="119026"/>
                      <a:pt x="117146" y="118882"/>
                    </a:cubicBezTo>
                    <a:cubicBezTo>
                      <a:pt x="116904" y="118785"/>
                      <a:pt x="116856" y="118785"/>
                      <a:pt x="116711" y="118737"/>
                    </a:cubicBezTo>
                    <a:cubicBezTo>
                      <a:pt x="116326" y="118592"/>
                      <a:pt x="115892" y="118448"/>
                      <a:pt x="115506" y="118351"/>
                    </a:cubicBezTo>
                    <a:cubicBezTo>
                      <a:pt x="115265" y="118303"/>
                      <a:pt x="114975" y="118207"/>
                      <a:pt x="114734" y="118207"/>
                    </a:cubicBezTo>
                    <a:cubicBezTo>
                      <a:pt x="114493" y="118158"/>
                      <a:pt x="114397" y="118158"/>
                      <a:pt x="114252" y="118110"/>
                    </a:cubicBezTo>
                    <a:cubicBezTo>
                      <a:pt x="114035" y="118086"/>
                      <a:pt x="113818" y="118074"/>
                      <a:pt x="113595" y="118074"/>
                    </a:cubicBezTo>
                    <a:cubicBezTo>
                      <a:pt x="113372" y="118074"/>
                      <a:pt x="113143" y="118086"/>
                      <a:pt x="112901" y="118110"/>
                    </a:cubicBezTo>
                    <a:lnTo>
                      <a:pt x="112371" y="118110"/>
                    </a:lnTo>
                    <a:lnTo>
                      <a:pt x="111744" y="118207"/>
                    </a:lnTo>
                    <a:lnTo>
                      <a:pt x="111792" y="118207"/>
                    </a:lnTo>
                    <a:cubicBezTo>
                      <a:pt x="111406" y="118255"/>
                      <a:pt x="110972" y="118351"/>
                      <a:pt x="110587" y="118496"/>
                    </a:cubicBezTo>
                    <a:cubicBezTo>
                      <a:pt x="110297" y="118544"/>
                      <a:pt x="110056" y="118641"/>
                      <a:pt x="109767" y="118737"/>
                    </a:cubicBezTo>
                    <a:cubicBezTo>
                      <a:pt x="109477" y="118834"/>
                      <a:pt x="109284" y="118930"/>
                      <a:pt x="108995" y="119026"/>
                    </a:cubicBezTo>
                    <a:lnTo>
                      <a:pt x="108320" y="119316"/>
                    </a:lnTo>
                    <a:cubicBezTo>
                      <a:pt x="107645" y="119605"/>
                      <a:pt x="107018" y="119943"/>
                      <a:pt x="106391" y="120329"/>
                    </a:cubicBezTo>
                    <a:cubicBezTo>
                      <a:pt x="106101" y="120473"/>
                      <a:pt x="105812" y="120666"/>
                      <a:pt x="105571" y="120859"/>
                    </a:cubicBezTo>
                    <a:cubicBezTo>
                      <a:pt x="105330" y="121004"/>
                      <a:pt x="105089" y="121197"/>
                      <a:pt x="104847" y="121390"/>
                    </a:cubicBezTo>
                    <a:cubicBezTo>
                      <a:pt x="104269" y="121824"/>
                      <a:pt x="103786" y="122306"/>
                      <a:pt x="103304" y="122788"/>
                    </a:cubicBezTo>
                    <a:cubicBezTo>
                      <a:pt x="103063" y="123078"/>
                      <a:pt x="102774" y="123319"/>
                      <a:pt x="102533" y="123608"/>
                    </a:cubicBezTo>
                    <a:cubicBezTo>
                      <a:pt x="102291" y="123897"/>
                      <a:pt x="102195" y="124090"/>
                      <a:pt x="102002" y="124332"/>
                    </a:cubicBezTo>
                    <a:cubicBezTo>
                      <a:pt x="101520" y="125055"/>
                      <a:pt x="101037" y="125778"/>
                      <a:pt x="100603" y="126550"/>
                    </a:cubicBezTo>
                    <a:cubicBezTo>
                      <a:pt x="100362" y="126984"/>
                      <a:pt x="100169" y="127370"/>
                      <a:pt x="99976" y="127756"/>
                    </a:cubicBezTo>
                    <a:cubicBezTo>
                      <a:pt x="99784" y="128190"/>
                      <a:pt x="99639" y="128624"/>
                      <a:pt x="99446" y="129058"/>
                    </a:cubicBezTo>
                    <a:cubicBezTo>
                      <a:pt x="99108" y="129926"/>
                      <a:pt x="98819" y="130794"/>
                      <a:pt x="98578" y="131710"/>
                    </a:cubicBezTo>
                    <a:cubicBezTo>
                      <a:pt x="98337" y="132627"/>
                      <a:pt x="98096" y="133591"/>
                      <a:pt x="97903" y="134556"/>
                    </a:cubicBezTo>
                    <a:cubicBezTo>
                      <a:pt x="97710" y="135472"/>
                      <a:pt x="97565" y="136485"/>
                      <a:pt x="97420" y="137450"/>
                    </a:cubicBezTo>
                    <a:cubicBezTo>
                      <a:pt x="97276" y="138414"/>
                      <a:pt x="97179" y="139427"/>
                      <a:pt x="97083" y="140391"/>
                    </a:cubicBezTo>
                    <a:cubicBezTo>
                      <a:pt x="96890" y="142079"/>
                      <a:pt x="96745" y="143816"/>
                      <a:pt x="96649" y="145504"/>
                    </a:cubicBezTo>
                    <a:cubicBezTo>
                      <a:pt x="96504" y="147192"/>
                      <a:pt x="96408" y="148783"/>
                      <a:pt x="96263" y="150423"/>
                    </a:cubicBezTo>
                    <a:cubicBezTo>
                      <a:pt x="96118" y="151773"/>
                      <a:pt x="96022" y="153075"/>
                      <a:pt x="95781" y="154426"/>
                    </a:cubicBezTo>
                    <a:cubicBezTo>
                      <a:pt x="95539" y="155728"/>
                      <a:pt x="95154" y="157126"/>
                      <a:pt x="94816" y="158477"/>
                    </a:cubicBezTo>
                    <a:cubicBezTo>
                      <a:pt x="94382" y="159924"/>
                      <a:pt x="93900" y="161322"/>
                      <a:pt x="93369" y="162721"/>
                    </a:cubicBezTo>
                    <a:cubicBezTo>
                      <a:pt x="92790" y="164216"/>
                      <a:pt x="92115" y="165663"/>
                      <a:pt x="91344" y="167110"/>
                    </a:cubicBezTo>
                    <a:cubicBezTo>
                      <a:pt x="90910" y="167833"/>
                      <a:pt x="90476" y="168556"/>
                      <a:pt x="90042" y="169280"/>
                    </a:cubicBezTo>
                    <a:cubicBezTo>
                      <a:pt x="89656" y="169859"/>
                      <a:pt x="89222" y="170437"/>
                      <a:pt x="88836" y="170968"/>
                    </a:cubicBezTo>
                    <a:cubicBezTo>
                      <a:pt x="88402" y="171547"/>
                      <a:pt x="87968" y="172125"/>
                      <a:pt x="87485" y="172656"/>
                    </a:cubicBezTo>
                    <a:cubicBezTo>
                      <a:pt x="87003" y="173186"/>
                      <a:pt x="86473" y="173669"/>
                      <a:pt x="85942" y="174103"/>
                    </a:cubicBezTo>
                    <a:cubicBezTo>
                      <a:pt x="85267" y="174633"/>
                      <a:pt x="84592" y="175115"/>
                      <a:pt x="83868" y="175550"/>
                    </a:cubicBezTo>
                    <a:cubicBezTo>
                      <a:pt x="83675" y="175646"/>
                      <a:pt x="83483" y="175742"/>
                      <a:pt x="83290" y="175839"/>
                    </a:cubicBezTo>
                    <a:lnTo>
                      <a:pt x="82759" y="176080"/>
                    </a:lnTo>
                    <a:cubicBezTo>
                      <a:pt x="82422" y="176225"/>
                      <a:pt x="82084" y="176369"/>
                      <a:pt x="81746" y="176466"/>
                    </a:cubicBezTo>
                    <a:cubicBezTo>
                      <a:pt x="81312" y="176611"/>
                      <a:pt x="80830" y="176707"/>
                      <a:pt x="80396" y="176803"/>
                    </a:cubicBezTo>
                    <a:cubicBezTo>
                      <a:pt x="80010" y="176900"/>
                      <a:pt x="79673" y="176948"/>
                      <a:pt x="79335" y="176948"/>
                    </a:cubicBezTo>
                    <a:cubicBezTo>
                      <a:pt x="78901" y="176996"/>
                      <a:pt x="78467" y="176996"/>
                      <a:pt x="78033" y="176996"/>
                    </a:cubicBezTo>
                    <a:cubicBezTo>
                      <a:pt x="77647" y="176996"/>
                      <a:pt x="77261" y="176948"/>
                      <a:pt x="76875" y="176900"/>
                    </a:cubicBezTo>
                    <a:cubicBezTo>
                      <a:pt x="76345" y="176852"/>
                      <a:pt x="75814" y="176755"/>
                      <a:pt x="75284" y="176611"/>
                    </a:cubicBezTo>
                    <a:cubicBezTo>
                      <a:pt x="74850" y="176514"/>
                      <a:pt x="74367" y="176369"/>
                      <a:pt x="73933" y="176176"/>
                    </a:cubicBezTo>
                    <a:cubicBezTo>
                      <a:pt x="73644" y="176080"/>
                      <a:pt x="73355" y="175984"/>
                      <a:pt x="73114" y="175839"/>
                    </a:cubicBezTo>
                    <a:cubicBezTo>
                      <a:pt x="72824" y="175742"/>
                      <a:pt x="72583" y="175550"/>
                      <a:pt x="72342" y="175405"/>
                    </a:cubicBezTo>
                    <a:cubicBezTo>
                      <a:pt x="72149" y="175260"/>
                      <a:pt x="71908" y="175115"/>
                      <a:pt x="71763" y="174923"/>
                    </a:cubicBezTo>
                    <a:cubicBezTo>
                      <a:pt x="71619" y="174778"/>
                      <a:pt x="71474" y="174633"/>
                      <a:pt x="71377" y="174440"/>
                    </a:cubicBezTo>
                    <a:cubicBezTo>
                      <a:pt x="71329" y="174296"/>
                      <a:pt x="71233" y="174151"/>
                      <a:pt x="71184" y="173958"/>
                    </a:cubicBezTo>
                    <a:cubicBezTo>
                      <a:pt x="71136" y="173813"/>
                      <a:pt x="71088" y="173620"/>
                      <a:pt x="71088" y="173427"/>
                    </a:cubicBezTo>
                    <a:cubicBezTo>
                      <a:pt x="71040" y="173235"/>
                      <a:pt x="71040" y="173042"/>
                      <a:pt x="71088" y="172801"/>
                    </a:cubicBezTo>
                    <a:cubicBezTo>
                      <a:pt x="71088" y="172608"/>
                      <a:pt x="71136" y="172415"/>
                      <a:pt x="71233" y="172222"/>
                    </a:cubicBezTo>
                    <a:cubicBezTo>
                      <a:pt x="71281" y="171981"/>
                      <a:pt x="71377" y="171788"/>
                      <a:pt x="71474" y="171595"/>
                    </a:cubicBezTo>
                    <a:cubicBezTo>
                      <a:pt x="71570" y="171402"/>
                      <a:pt x="71715" y="171161"/>
                      <a:pt x="71860" y="170920"/>
                    </a:cubicBezTo>
                    <a:cubicBezTo>
                      <a:pt x="72149" y="170437"/>
                      <a:pt x="72487" y="169955"/>
                      <a:pt x="72872" y="169473"/>
                    </a:cubicBezTo>
                    <a:cubicBezTo>
                      <a:pt x="73306" y="168991"/>
                      <a:pt x="73741" y="168460"/>
                      <a:pt x="74175" y="167978"/>
                    </a:cubicBezTo>
                    <a:cubicBezTo>
                      <a:pt x="75236" y="166868"/>
                      <a:pt x="76297" y="165807"/>
                      <a:pt x="77309" y="164698"/>
                    </a:cubicBezTo>
                    <a:cubicBezTo>
                      <a:pt x="78370" y="163637"/>
                      <a:pt x="79335" y="162528"/>
                      <a:pt x="80203" y="161371"/>
                    </a:cubicBezTo>
                    <a:cubicBezTo>
                      <a:pt x="80541" y="160936"/>
                      <a:pt x="80830" y="160502"/>
                      <a:pt x="81071" y="160068"/>
                    </a:cubicBezTo>
                    <a:cubicBezTo>
                      <a:pt x="81216" y="159827"/>
                      <a:pt x="81312" y="159634"/>
                      <a:pt x="81409" y="159393"/>
                    </a:cubicBezTo>
                    <a:cubicBezTo>
                      <a:pt x="81505" y="159152"/>
                      <a:pt x="81553" y="159056"/>
                      <a:pt x="81650" y="158863"/>
                    </a:cubicBezTo>
                    <a:cubicBezTo>
                      <a:pt x="81746" y="158622"/>
                      <a:pt x="81795" y="158380"/>
                      <a:pt x="81891" y="158139"/>
                    </a:cubicBezTo>
                    <a:cubicBezTo>
                      <a:pt x="81891" y="157995"/>
                      <a:pt x="81939" y="157850"/>
                      <a:pt x="81939" y="157753"/>
                    </a:cubicBezTo>
                    <a:cubicBezTo>
                      <a:pt x="81939" y="157657"/>
                      <a:pt x="81939" y="157561"/>
                      <a:pt x="81987" y="157512"/>
                    </a:cubicBezTo>
                    <a:cubicBezTo>
                      <a:pt x="81987" y="157368"/>
                      <a:pt x="81987" y="157175"/>
                      <a:pt x="81987" y="157030"/>
                    </a:cubicBezTo>
                    <a:cubicBezTo>
                      <a:pt x="81987" y="156885"/>
                      <a:pt x="81939" y="156692"/>
                      <a:pt x="81939" y="156548"/>
                    </a:cubicBezTo>
                    <a:cubicBezTo>
                      <a:pt x="81891" y="156403"/>
                      <a:pt x="81843" y="156258"/>
                      <a:pt x="81843" y="156065"/>
                    </a:cubicBezTo>
                    <a:lnTo>
                      <a:pt x="81698" y="155728"/>
                    </a:lnTo>
                    <a:lnTo>
                      <a:pt x="81698" y="155776"/>
                    </a:lnTo>
                    <a:cubicBezTo>
                      <a:pt x="81602" y="155583"/>
                      <a:pt x="81505" y="155438"/>
                      <a:pt x="81457" y="155294"/>
                    </a:cubicBezTo>
                    <a:cubicBezTo>
                      <a:pt x="81361" y="155197"/>
                      <a:pt x="81312" y="155053"/>
                      <a:pt x="81216" y="154956"/>
                    </a:cubicBezTo>
                    <a:lnTo>
                      <a:pt x="81119" y="154812"/>
                    </a:lnTo>
                    <a:lnTo>
                      <a:pt x="81119" y="154860"/>
                    </a:lnTo>
                    <a:cubicBezTo>
                      <a:pt x="80975" y="154667"/>
                      <a:pt x="80830" y="154522"/>
                      <a:pt x="80637" y="154329"/>
                    </a:cubicBezTo>
                    <a:lnTo>
                      <a:pt x="80396" y="154136"/>
                    </a:lnTo>
                    <a:lnTo>
                      <a:pt x="80300" y="154040"/>
                    </a:lnTo>
                    <a:cubicBezTo>
                      <a:pt x="80155" y="153992"/>
                      <a:pt x="80058" y="153895"/>
                      <a:pt x="79914" y="153799"/>
                    </a:cubicBezTo>
                    <a:lnTo>
                      <a:pt x="79624" y="153702"/>
                    </a:lnTo>
                    <a:lnTo>
                      <a:pt x="79528" y="153654"/>
                    </a:lnTo>
                    <a:cubicBezTo>
                      <a:pt x="79383" y="153606"/>
                      <a:pt x="79238" y="153558"/>
                      <a:pt x="79094" y="153509"/>
                    </a:cubicBezTo>
                    <a:lnTo>
                      <a:pt x="78660" y="153461"/>
                    </a:lnTo>
                    <a:cubicBezTo>
                      <a:pt x="78563" y="153437"/>
                      <a:pt x="78467" y="153425"/>
                      <a:pt x="78364" y="153425"/>
                    </a:cubicBezTo>
                    <a:cubicBezTo>
                      <a:pt x="78262" y="153425"/>
                      <a:pt x="78153" y="153437"/>
                      <a:pt x="78033" y="153461"/>
                    </a:cubicBezTo>
                    <a:lnTo>
                      <a:pt x="77454" y="153461"/>
                    </a:lnTo>
                    <a:cubicBezTo>
                      <a:pt x="77020" y="153558"/>
                      <a:pt x="76634" y="153654"/>
                      <a:pt x="76248" y="153751"/>
                    </a:cubicBezTo>
                    <a:cubicBezTo>
                      <a:pt x="76055" y="153799"/>
                      <a:pt x="75863" y="153895"/>
                      <a:pt x="75670" y="153943"/>
                    </a:cubicBezTo>
                    <a:lnTo>
                      <a:pt x="75139" y="154185"/>
                    </a:lnTo>
                    <a:lnTo>
                      <a:pt x="75187" y="154185"/>
                    </a:lnTo>
                    <a:cubicBezTo>
                      <a:pt x="74705" y="154377"/>
                      <a:pt x="74175" y="154619"/>
                      <a:pt x="73692" y="154908"/>
                    </a:cubicBezTo>
                    <a:cubicBezTo>
                      <a:pt x="73258" y="155197"/>
                      <a:pt x="72824" y="155438"/>
                      <a:pt x="72390" y="155728"/>
                    </a:cubicBezTo>
                    <a:cubicBezTo>
                      <a:pt x="72004" y="156017"/>
                      <a:pt x="71522" y="156307"/>
                      <a:pt x="71088" y="156596"/>
                    </a:cubicBezTo>
                    <a:cubicBezTo>
                      <a:pt x="70702" y="156934"/>
                      <a:pt x="70268" y="157271"/>
                      <a:pt x="69834" y="157609"/>
                    </a:cubicBezTo>
                    <a:cubicBezTo>
                      <a:pt x="68773" y="158429"/>
                      <a:pt x="67809" y="159297"/>
                      <a:pt x="66796" y="160165"/>
                    </a:cubicBezTo>
                    <a:cubicBezTo>
                      <a:pt x="66217" y="160744"/>
                      <a:pt x="65590" y="161322"/>
                      <a:pt x="64963" y="161901"/>
                    </a:cubicBezTo>
                    <a:cubicBezTo>
                      <a:pt x="64481" y="162287"/>
                      <a:pt x="64047" y="162721"/>
                      <a:pt x="63564" y="163155"/>
                    </a:cubicBezTo>
                    <a:cubicBezTo>
                      <a:pt x="63275" y="163444"/>
                      <a:pt x="62938" y="163685"/>
                      <a:pt x="62600" y="163975"/>
                    </a:cubicBezTo>
                    <a:cubicBezTo>
                      <a:pt x="62166" y="164361"/>
                      <a:pt x="61684" y="164698"/>
                      <a:pt x="61250" y="165084"/>
                    </a:cubicBezTo>
                    <a:cubicBezTo>
                      <a:pt x="60767" y="165422"/>
                      <a:pt x="60189" y="165856"/>
                      <a:pt x="59658" y="166193"/>
                    </a:cubicBezTo>
                    <a:cubicBezTo>
                      <a:pt x="59079" y="166579"/>
                      <a:pt x="58597" y="166917"/>
                      <a:pt x="58018" y="167206"/>
                    </a:cubicBezTo>
                    <a:cubicBezTo>
                      <a:pt x="57488" y="167544"/>
                      <a:pt x="56764" y="167930"/>
                      <a:pt x="56137" y="168219"/>
                    </a:cubicBezTo>
                    <a:cubicBezTo>
                      <a:pt x="55703" y="168412"/>
                      <a:pt x="55221" y="168653"/>
                      <a:pt x="54739" y="168798"/>
                    </a:cubicBezTo>
                    <a:cubicBezTo>
                      <a:pt x="54257" y="168991"/>
                      <a:pt x="53630" y="169232"/>
                      <a:pt x="53099" y="169376"/>
                    </a:cubicBezTo>
                    <a:cubicBezTo>
                      <a:pt x="52520" y="169569"/>
                      <a:pt x="51990" y="169714"/>
                      <a:pt x="51411" y="169810"/>
                    </a:cubicBezTo>
                    <a:cubicBezTo>
                      <a:pt x="50832" y="169907"/>
                      <a:pt x="50205" y="170003"/>
                      <a:pt x="49627" y="170052"/>
                    </a:cubicBezTo>
                    <a:cubicBezTo>
                      <a:pt x="49048" y="170100"/>
                      <a:pt x="48469" y="170148"/>
                      <a:pt x="47890" y="170196"/>
                    </a:cubicBezTo>
                    <a:cubicBezTo>
                      <a:pt x="47263" y="170196"/>
                      <a:pt x="46685" y="170196"/>
                      <a:pt x="46058" y="170100"/>
                    </a:cubicBezTo>
                    <a:cubicBezTo>
                      <a:pt x="45479" y="170052"/>
                      <a:pt x="44997" y="170003"/>
                      <a:pt x="44466" y="169955"/>
                    </a:cubicBezTo>
                    <a:cubicBezTo>
                      <a:pt x="43743" y="169810"/>
                      <a:pt x="42971" y="169666"/>
                      <a:pt x="42248" y="169521"/>
                    </a:cubicBezTo>
                    <a:cubicBezTo>
                      <a:pt x="41476" y="169328"/>
                      <a:pt x="40897" y="169135"/>
                      <a:pt x="40222" y="168942"/>
                    </a:cubicBezTo>
                    <a:cubicBezTo>
                      <a:pt x="39740" y="168798"/>
                      <a:pt x="39306" y="168605"/>
                      <a:pt x="38824" y="168460"/>
                    </a:cubicBezTo>
                    <a:cubicBezTo>
                      <a:pt x="38341" y="168267"/>
                      <a:pt x="37763" y="168026"/>
                      <a:pt x="37280" y="167785"/>
                    </a:cubicBezTo>
                    <a:cubicBezTo>
                      <a:pt x="36702" y="167495"/>
                      <a:pt x="36075" y="167206"/>
                      <a:pt x="35496" y="166917"/>
                    </a:cubicBezTo>
                    <a:cubicBezTo>
                      <a:pt x="34965" y="166627"/>
                      <a:pt x="34531" y="166338"/>
                      <a:pt x="34001" y="166049"/>
                    </a:cubicBezTo>
                    <a:cubicBezTo>
                      <a:pt x="33036" y="165422"/>
                      <a:pt x="32024" y="164795"/>
                      <a:pt x="31059" y="164168"/>
                    </a:cubicBezTo>
                    <a:cubicBezTo>
                      <a:pt x="29998" y="163444"/>
                      <a:pt x="28937" y="162721"/>
                      <a:pt x="27876" y="161997"/>
                    </a:cubicBezTo>
                    <a:cubicBezTo>
                      <a:pt x="26815" y="161274"/>
                      <a:pt x="25947" y="160647"/>
                      <a:pt x="24934" y="160020"/>
                    </a:cubicBezTo>
                    <a:cubicBezTo>
                      <a:pt x="23921" y="159393"/>
                      <a:pt x="22812" y="158718"/>
                      <a:pt x="21703" y="158091"/>
                    </a:cubicBezTo>
                    <a:cubicBezTo>
                      <a:pt x="21172" y="157850"/>
                      <a:pt x="20690" y="157561"/>
                      <a:pt x="20159" y="157319"/>
                    </a:cubicBezTo>
                    <a:cubicBezTo>
                      <a:pt x="19870" y="157223"/>
                      <a:pt x="19629" y="157078"/>
                      <a:pt x="19388" y="156982"/>
                    </a:cubicBezTo>
                    <a:lnTo>
                      <a:pt x="18616" y="156692"/>
                    </a:lnTo>
                    <a:cubicBezTo>
                      <a:pt x="17796" y="156355"/>
                      <a:pt x="17025" y="156114"/>
                      <a:pt x="16205" y="155921"/>
                    </a:cubicBezTo>
                    <a:cubicBezTo>
                      <a:pt x="15771" y="155776"/>
                      <a:pt x="15337" y="155680"/>
                      <a:pt x="14854" y="155631"/>
                    </a:cubicBezTo>
                    <a:lnTo>
                      <a:pt x="14324" y="155535"/>
                    </a:lnTo>
                    <a:lnTo>
                      <a:pt x="13793" y="155438"/>
                    </a:lnTo>
                    <a:cubicBezTo>
                      <a:pt x="13248" y="155404"/>
                      <a:pt x="12726" y="155370"/>
                      <a:pt x="12195" y="155370"/>
                    </a:cubicBezTo>
                    <a:cubicBezTo>
                      <a:pt x="11975" y="155370"/>
                      <a:pt x="11753" y="155376"/>
                      <a:pt x="11527" y="155390"/>
                    </a:cubicBezTo>
                    <a:cubicBezTo>
                      <a:pt x="11237" y="155390"/>
                      <a:pt x="10900" y="155390"/>
                      <a:pt x="10562" y="155438"/>
                    </a:cubicBezTo>
                    <a:lnTo>
                      <a:pt x="9983" y="155535"/>
                    </a:lnTo>
                    <a:cubicBezTo>
                      <a:pt x="9501" y="155583"/>
                      <a:pt x="8971" y="155728"/>
                      <a:pt x="8488" y="155873"/>
                    </a:cubicBezTo>
                    <a:cubicBezTo>
                      <a:pt x="8247" y="155969"/>
                      <a:pt x="8006" y="156065"/>
                      <a:pt x="7765" y="156162"/>
                    </a:cubicBezTo>
                    <a:lnTo>
                      <a:pt x="7234" y="156355"/>
                    </a:lnTo>
                    <a:cubicBezTo>
                      <a:pt x="6704" y="156596"/>
                      <a:pt x="6173" y="156837"/>
                      <a:pt x="5691" y="157175"/>
                    </a:cubicBezTo>
                    <a:cubicBezTo>
                      <a:pt x="5498" y="157319"/>
                      <a:pt x="5257" y="157464"/>
                      <a:pt x="5064" y="157609"/>
                    </a:cubicBezTo>
                    <a:cubicBezTo>
                      <a:pt x="4871" y="157753"/>
                      <a:pt x="4630" y="157898"/>
                      <a:pt x="4437" y="158043"/>
                    </a:cubicBezTo>
                    <a:lnTo>
                      <a:pt x="4485" y="158043"/>
                    </a:lnTo>
                    <a:cubicBezTo>
                      <a:pt x="4003" y="158429"/>
                      <a:pt x="3521" y="158814"/>
                      <a:pt x="3087" y="159297"/>
                    </a:cubicBezTo>
                    <a:cubicBezTo>
                      <a:pt x="2894" y="159538"/>
                      <a:pt x="2653" y="159731"/>
                      <a:pt x="2508" y="159972"/>
                    </a:cubicBezTo>
                    <a:cubicBezTo>
                      <a:pt x="2315" y="160213"/>
                      <a:pt x="2122" y="160454"/>
                      <a:pt x="1929" y="160695"/>
                    </a:cubicBezTo>
                    <a:cubicBezTo>
                      <a:pt x="1592" y="161129"/>
                      <a:pt x="1302" y="161612"/>
                      <a:pt x="1013" y="162142"/>
                    </a:cubicBezTo>
                    <a:cubicBezTo>
                      <a:pt x="868" y="162383"/>
                      <a:pt x="772" y="162673"/>
                      <a:pt x="627" y="162914"/>
                    </a:cubicBezTo>
                    <a:cubicBezTo>
                      <a:pt x="531" y="163155"/>
                      <a:pt x="483" y="163300"/>
                      <a:pt x="386" y="163541"/>
                    </a:cubicBezTo>
                    <a:cubicBezTo>
                      <a:pt x="241" y="163878"/>
                      <a:pt x="145" y="164264"/>
                      <a:pt x="49" y="164650"/>
                    </a:cubicBezTo>
                    <a:cubicBezTo>
                      <a:pt x="49" y="164685"/>
                      <a:pt x="49" y="164746"/>
                      <a:pt x="30" y="164795"/>
                    </a:cubicBezTo>
                    <a:lnTo>
                      <a:pt x="30" y="164795"/>
                    </a:lnTo>
                    <a:cubicBezTo>
                      <a:pt x="165" y="164582"/>
                      <a:pt x="300" y="164444"/>
                      <a:pt x="434" y="164264"/>
                    </a:cubicBezTo>
                    <a:cubicBezTo>
                      <a:pt x="627" y="164023"/>
                      <a:pt x="868" y="163830"/>
                      <a:pt x="1110" y="163637"/>
                    </a:cubicBezTo>
                    <a:cubicBezTo>
                      <a:pt x="1399" y="163396"/>
                      <a:pt x="1688" y="163155"/>
                      <a:pt x="2026" y="162962"/>
                    </a:cubicBezTo>
                    <a:cubicBezTo>
                      <a:pt x="2363" y="162721"/>
                      <a:pt x="2701" y="162528"/>
                      <a:pt x="3087" y="162335"/>
                    </a:cubicBezTo>
                    <a:cubicBezTo>
                      <a:pt x="3521" y="162142"/>
                      <a:pt x="3955" y="161949"/>
                      <a:pt x="4437" y="161805"/>
                    </a:cubicBezTo>
                    <a:cubicBezTo>
                      <a:pt x="4920" y="161660"/>
                      <a:pt x="5402" y="161515"/>
                      <a:pt x="5932" y="161419"/>
                    </a:cubicBezTo>
                    <a:cubicBezTo>
                      <a:pt x="6463" y="161322"/>
                      <a:pt x="6945" y="161274"/>
                      <a:pt x="7476" y="161226"/>
                    </a:cubicBezTo>
                    <a:lnTo>
                      <a:pt x="9260" y="161226"/>
                    </a:lnTo>
                    <a:cubicBezTo>
                      <a:pt x="9742" y="161274"/>
                      <a:pt x="10225" y="161322"/>
                      <a:pt x="10707" y="161419"/>
                    </a:cubicBezTo>
                    <a:cubicBezTo>
                      <a:pt x="11286" y="161515"/>
                      <a:pt x="11816" y="161660"/>
                      <a:pt x="12347" y="161853"/>
                    </a:cubicBezTo>
                    <a:cubicBezTo>
                      <a:pt x="12781" y="161997"/>
                      <a:pt x="13263" y="162190"/>
                      <a:pt x="13697" y="162432"/>
                    </a:cubicBezTo>
                    <a:cubicBezTo>
                      <a:pt x="14131" y="162673"/>
                      <a:pt x="14565" y="162914"/>
                      <a:pt x="14999" y="163203"/>
                    </a:cubicBezTo>
                    <a:cubicBezTo>
                      <a:pt x="15433" y="163541"/>
                      <a:pt x="15867" y="163878"/>
                      <a:pt x="16253" y="164216"/>
                    </a:cubicBezTo>
                    <a:cubicBezTo>
                      <a:pt x="16735" y="164602"/>
                      <a:pt x="17169" y="164988"/>
                      <a:pt x="17507" y="165325"/>
                    </a:cubicBezTo>
                    <a:cubicBezTo>
                      <a:pt x="18375" y="166193"/>
                      <a:pt x="19243" y="167061"/>
                      <a:pt x="20015" y="168026"/>
                    </a:cubicBezTo>
                    <a:cubicBezTo>
                      <a:pt x="21317" y="169569"/>
                      <a:pt x="22619" y="171257"/>
                      <a:pt x="23632" y="172608"/>
                    </a:cubicBezTo>
                    <a:lnTo>
                      <a:pt x="24500" y="173765"/>
                    </a:lnTo>
                    <a:cubicBezTo>
                      <a:pt x="25899" y="175598"/>
                      <a:pt x="27345" y="177382"/>
                      <a:pt x="28937" y="179022"/>
                    </a:cubicBezTo>
                    <a:cubicBezTo>
                      <a:pt x="30721" y="180806"/>
                      <a:pt x="32602" y="182398"/>
                      <a:pt x="34580" y="183941"/>
                    </a:cubicBezTo>
                    <a:cubicBezTo>
                      <a:pt x="36509" y="185388"/>
                      <a:pt x="38534" y="186690"/>
                      <a:pt x="40608" y="187848"/>
                    </a:cubicBezTo>
                    <a:cubicBezTo>
                      <a:pt x="42778" y="189053"/>
                      <a:pt x="45045" y="190114"/>
                      <a:pt x="47360" y="190982"/>
                    </a:cubicBezTo>
                    <a:cubicBezTo>
                      <a:pt x="49627" y="191851"/>
                      <a:pt x="51990" y="192526"/>
                      <a:pt x="54353" y="193008"/>
                    </a:cubicBezTo>
                    <a:cubicBezTo>
                      <a:pt x="55366" y="193249"/>
                      <a:pt x="56475" y="193442"/>
                      <a:pt x="57874" y="193635"/>
                    </a:cubicBezTo>
                    <a:cubicBezTo>
                      <a:pt x="59079" y="193780"/>
                      <a:pt x="60285" y="193924"/>
                      <a:pt x="61635" y="194021"/>
                    </a:cubicBezTo>
                    <a:cubicBezTo>
                      <a:pt x="63275" y="194165"/>
                      <a:pt x="64963" y="194262"/>
                      <a:pt x="66555" y="194262"/>
                    </a:cubicBezTo>
                    <a:cubicBezTo>
                      <a:pt x="67278" y="194262"/>
                      <a:pt x="67953" y="194262"/>
                      <a:pt x="68677" y="194214"/>
                    </a:cubicBezTo>
                    <a:cubicBezTo>
                      <a:pt x="71281" y="194117"/>
                      <a:pt x="73837" y="193828"/>
                      <a:pt x="76393" y="193297"/>
                    </a:cubicBezTo>
                    <a:cubicBezTo>
                      <a:pt x="79094" y="192767"/>
                      <a:pt x="81698" y="191947"/>
                      <a:pt x="84254" y="190886"/>
                    </a:cubicBezTo>
                    <a:cubicBezTo>
                      <a:pt x="86617" y="189873"/>
                      <a:pt x="88884" y="188619"/>
                      <a:pt x="91006" y="187124"/>
                    </a:cubicBezTo>
                    <a:cubicBezTo>
                      <a:pt x="92019" y="186401"/>
                      <a:pt x="93032" y="185581"/>
                      <a:pt x="93996" y="184713"/>
                    </a:cubicBezTo>
                    <a:cubicBezTo>
                      <a:pt x="94382" y="184423"/>
                      <a:pt x="94720" y="184038"/>
                      <a:pt x="95057" y="183700"/>
                    </a:cubicBezTo>
                    <a:lnTo>
                      <a:pt x="95154" y="183652"/>
                    </a:lnTo>
                    <a:lnTo>
                      <a:pt x="95491" y="183314"/>
                    </a:lnTo>
                    <a:cubicBezTo>
                      <a:pt x="96022" y="182832"/>
                      <a:pt x="96552" y="182301"/>
                      <a:pt x="97227" y="181771"/>
                    </a:cubicBezTo>
                    <a:cubicBezTo>
                      <a:pt x="97806" y="181289"/>
                      <a:pt x="98385" y="180806"/>
                      <a:pt x="98964" y="180372"/>
                    </a:cubicBezTo>
                    <a:cubicBezTo>
                      <a:pt x="99591" y="179890"/>
                      <a:pt x="100073" y="179552"/>
                      <a:pt x="100796" y="179070"/>
                    </a:cubicBezTo>
                    <a:cubicBezTo>
                      <a:pt x="102002" y="178298"/>
                      <a:pt x="103256" y="177575"/>
                      <a:pt x="104510" y="176948"/>
                    </a:cubicBezTo>
                    <a:cubicBezTo>
                      <a:pt x="105040" y="176707"/>
                      <a:pt x="105619" y="176418"/>
                      <a:pt x="106198" y="176176"/>
                    </a:cubicBezTo>
                    <a:cubicBezTo>
                      <a:pt x="106777" y="175935"/>
                      <a:pt x="107452" y="175694"/>
                      <a:pt x="108175" y="175453"/>
                    </a:cubicBezTo>
                    <a:cubicBezTo>
                      <a:pt x="109526" y="175019"/>
                      <a:pt x="110924" y="174633"/>
                      <a:pt x="112323" y="174344"/>
                    </a:cubicBezTo>
                    <a:cubicBezTo>
                      <a:pt x="113046" y="174247"/>
                      <a:pt x="113866" y="174103"/>
                      <a:pt x="114686" y="174006"/>
                    </a:cubicBezTo>
                    <a:cubicBezTo>
                      <a:pt x="115458" y="173910"/>
                      <a:pt x="116229" y="173862"/>
                      <a:pt x="117146" y="173813"/>
                    </a:cubicBezTo>
                    <a:cubicBezTo>
                      <a:pt x="117821" y="173765"/>
                      <a:pt x="118448" y="173765"/>
                      <a:pt x="119026" y="173765"/>
                    </a:cubicBezTo>
                    <a:cubicBezTo>
                      <a:pt x="120039" y="173765"/>
                      <a:pt x="121148" y="173813"/>
                      <a:pt x="122354" y="173862"/>
                    </a:cubicBezTo>
                    <a:cubicBezTo>
                      <a:pt x="124669" y="174054"/>
                      <a:pt x="127032" y="174440"/>
                      <a:pt x="129251" y="174778"/>
                    </a:cubicBezTo>
                    <a:lnTo>
                      <a:pt x="132675" y="175357"/>
                    </a:lnTo>
                    <a:lnTo>
                      <a:pt x="133061" y="175405"/>
                    </a:lnTo>
                    <a:cubicBezTo>
                      <a:pt x="134266" y="175598"/>
                      <a:pt x="135472" y="175791"/>
                      <a:pt x="136726" y="175984"/>
                    </a:cubicBezTo>
                    <a:cubicBezTo>
                      <a:pt x="139186" y="176369"/>
                      <a:pt x="141452" y="176659"/>
                      <a:pt x="143623" y="176803"/>
                    </a:cubicBezTo>
                    <a:cubicBezTo>
                      <a:pt x="144780" y="176900"/>
                      <a:pt x="145986" y="176948"/>
                      <a:pt x="147240" y="176948"/>
                    </a:cubicBezTo>
                    <a:lnTo>
                      <a:pt x="147433" y="176948"/>
                    </a:lnTo>
                    <a:cubicBezTo>
                      <a:pt x="148638" y="176948"/>
                      <a:pt x="149844" y="176852"/>
                      <a:pt x="151050" y="176755"/>
                    </a:cubicBezTo>
                    <a:cubicBezTo>
                      <a:pt x="153075" y="176514"/>
                      <a:pt x="155101" y="176128"/>
                      <a:pt x="157030" y="175550"/>
                    </a:cubicBezTo>
                    <a:cubicBezTo>
                      <a:pt x="159055" y="174971"/>
                      <a:pt x="161081" y="174199"/>
                      <a:pt x="163010" y="173331"/>
                    </a:cubicBezTo>
                    <a:cubicBezTo>
                      <a:pt x="164891" y="172511"/>
                      <a:pt x="166772" y="171547"/>
                      <a:pt x="168556" y="170630"/>
                    </a:cubicBezTo>
                    <a:lnTo>
                      <a:pt x="169617" y="170100"/>
                    </a:lnTo>
                    <a:lnTo>
                      <a:pt x="169714" y="170052"/>
                    </a:lnTo>
                    <a:cubicBezTo>
                      <a:pt x="171112" y="169376"/>
                      <a:pt x="172849" y="168460"/>
                      <a:pt x="174537" y="167640"/>
                    </a:cubicBezTo>
                    <a:lnTo>
                      <a:pt x="174440" y="167640"/>
                    </a:lnTo>
                    <a:cubicBezTo>
                      <a:pt x="174778" y="167544"/>
                      <a:pt x="175067" y="167399"/>
                      <a:pt x="175405" y="167254"/>
                    </a:cubicBezTo>
                    <a:lnTo>
                      <a:pt x="175887" y="167013"/>
                    </a:lnTo>
                    <a:cubicBezTo>
                      <a:pt x="175935" y="166965"/>
                      <a:pt x="176032" y="166917"/>
                      <a:pt x="176032" y="166868"/>
                    </a:cubicBezTo>
                    <a:cubicBezTo>
                      <a:pt x="176080" y="166772"/>
                      <a:pt x="176080" y="166676"/>
                      <a:pt x="176032" y="166627"/>
                    </a:cubicBezTo>
                    <a:cubicBezTo>
                      <a:pt x="179263" y="164216"/>
                      <a:pt x="182301" y="161660"/>
                      <a:pt x="185243" y="158911"/>
                    </a:cubicBezTo>
                    <a:cubicBezTo>
                      <a:pt x="186015" y="158187"/>
                      <a:pt x="186786" y="157464"/>
                      <a:pt x="187606" y="156741"/>
                    </a:cubicBezTo>
                    <a:lnTo>
                      <a:pt x="190114" y="154426"/>
                    </a:lnTo>
                    <a:cubicBezTo>
                      <a:pt x="190934" y="153654"/>
                      <a:pt x="191754" y="152931"/>
                      <a:pt x="192574" y="152207"/>
                    </a:cubicBezTo>
                    <a:cubicBezTo>
                      <a:pt x="193008" y="151821"/>
                      <a:pt x="193442" y="151436"/>
                      <a:pt x="193876" y="151098"/>
                    </a:cubicBezTo>
                    <a:lnTo>
                      <a:pt x="194117" y="150857"/>
                    </a:lnTo>
                    <a:lnTo>
                      <a:pt x="194310" y="150664"/>
                    </a:lnTo>
                    <a:lnTo>
                      <a:pt x="194937" y="150133"/>
                    </a:lnTo>
                    <a:cubicBezTo>
                      <a:pt x="201351" y="144587"/>
                      <a:pt x="207476" y="138703"/>
                      <a:pt x="213263" y="132530"/>
                    </a:cubicBezTo>
                    <a:cubicBezTo>
                      <a:pt x="213794" y="131952"/>
                      <a:pt x="214276" y="131373"/>
                      <a:pt x="214807" y="130842"/>
                    </a:cubicBezTo>
                    <a:cubicBezTo>
                      <a:pt x="214951" y="129444"/>
                      <a:pt x="215096" y="128093"/>
                      <a:pt x="215289" y="126743"/>
                    </a:cubicBezTo>
                    <a:cubicBezTo>
                      <a:pt x="215578" y="123801"/>
                      <a:pt x="215868" y="120859"/>
                      <a:pt x="216109" y="117917"/>
                    </a:cubicBezTo>
                    <a:cubicBezTo>
                      <a:pt x="216591" y="111937"/>
                      <a:pt x="216929" y="106005"/>
                      <a:pt x="217073" y="100025"/>
                    </a:cubicBezTo>
                    <a:cubicBezTo>
                      <a:pt x="217122" y="97035"/>
                      <a:pt x="217170" y="94044"/>
                      <a:pt x="217122" y="91054"/>
                    </a:cubicBezTo>
                    <a:cubicBezTo>
                      <a:pt x="217122" y="88064"/>
                      <a:pt x="217025" y="85122"/>
                      <a:pt x="216881" y="82132"/>
                    </a:cubicBezTo>
                    <a:lnTo>
                      <a:pt x="216881" y="82180"/>
                    </a:lnTo>
                    <a:cubicBezTo>
                      <a:pt x="216639" y="76586"/>
                      <a:pt x="216254" y="70992"/>
                      <a:pt x="215627" y="65397"/>
                    </a:cubicBezTo>
                    <a:cubicBezTo>
                      <a:pt x="215289" y="62552"/>
                      <a:pt x="214903" y="59706"/>
                      <a:pt x="214517" y="56861"/>
                    </a:cubicBezTo>
                    <a:cubicBezTo>
                      <a:pt x="214083" y="54305"/>
                      <a:pt x="213649" y="51700"/>
                      <a:pt x="213215" y="49144"/>
                    </a:cubicBezTo>
                    <a:cubicBezTo>
                      <a:pt x="212588" y="45817"/>
                      <a:pt x="211913" y="42441"/>
                      <a:pt x="211141" y="39113"/>
                    </a:cubicBezTo>
                    <a:cubicBezTo>
                      <a:pt x="210756" y="37328"/>
                      <a:pt x="210322" y="35592"/>
                      <a:pt x="209839" y="33808"/>
                    </a:cubicBezTo>
                    <a:cubicBezTo>
                      <a:pt x="209357" y="32023"/>
                      <a:pt x="208826" y="30239"/>
                      <a:pt x="208248" y="28406"/>
                    </a:cubicBezTo>
                    <a:lnTo>
                      <a:pt x="208248" y="28358"/>
                    </a:lnTo>
                    <a:cubicBezTo>
                      <a:pt x="207283" y="25320"/>
                      <a:pt x="206174" y="22281"/>
                      <a:pt x="204872" y="19339"/>
                    </a:cubicBezTo>
                    <a:cubicBezTo>
                      <a:pt x="204293" y="17941"/>
                      <a:pt x="203570" y="16542"/>
                      <a:pt x="202846" y="15144"/>
                    </a:cubicBezTo>
                    <a:cubicBezTo>
                      <a:pt x="202460" y="14468"/>
                      <a:pt x="202075" y="13745"/>
                      <a:pt x="201689" y="13070"/>
                    </a:cubicBezTo>
                    <a:cubicBezTo>
                      <a:pt x="201303" y="12346"/>
                      <a:pt x="200965" y="11864"/>
                      <a:pt x="200580" y="11237"/>
                    </a:cubicBezTo>
                    <a:cubicBezTo>
                      <a:pt x="199711" y="9887"/>
                      <a:pt x="198747" y="8585"/>
                      <a:pt x="197734" y="7331"/>
                    </a:cubicBezTo>
                    <a:cubicBezTo>
                      <a:pt x="197204" y="6656"/>
                      <a:pt x="196673" y="6029"/>
                      <a:pt x="196094" y="5402"/>
                    </a:cubicBezTo>
                    <a:cubicBezTo>
                      <a:pt x="195516" y="4823"/>
                      <a:pt x="195082" y="4341"/>
                      <a:pt x="194503" y="3858"/>
                    </a:cubicBezTo>
                    <a:cubicBezTo>
                      <a:pt x="193683" y="3135"/>
                      <a:pt x="192815" y="2460"/>
                      <a:pt x="191947" y="1881"/>
                    </a:cubicBezTo>
                    <a:cubicBezTo>
                      <a:pt x="191561" y="1592"/>
                      <a:pt x="191127" y="1302"/>
                      <a:pt x="190741" y="1061"/>
                    </a:cubicBezTo>
                    <a:lnTo>
                      <a:pt x="189873" y="675"/>
                    </a:lnTo>
                    <a:cubicBezTo>
                      <a:pt x="189584" y="531"/>
                      <a:pt x="189294" y="386"/>
                      <a:pt x="189005" y="241"/>
                    </a:cubicBezTo>
                    <a:cubicBezTo>
                      <a:pt x="188860" y="193"/>
                      <a:pt x="188716" y="97"/>
                      <a:pt x="18857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6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6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26"/>
              <p:cNvSpPr/>
              <p:nvPr/>
            </p:nvSpPr>
            <p:spPr>
              <a:xfrm>
                <a:off x="5274300" y="6974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6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6"/>
              <p:cNvSpPr/>
              <p:nvPr/>
            </p:nvSpPr>
            <p:spPr>
              <a:xfrm>
                <a:off x="5617925" y="13099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6"/>
              <p:cNvSpPr/>
              <p:nvPr/>
            </p:nvSpPr>
            <p:spPr>
              <a:xfrm>
                <a:off x="5426225" y="8831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6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6"/>
              <p:cNvSpPr/>
              <p:nvPr/>
            </p:nvSpPr>
            <p:spPr>
              <a:xfrm>
                <a:off x="2812275" y="43821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6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6"/>
              <p:cNvSpPr/>
              <p:nvPr/>
            </p:nvSpPr>
            <p:spPr>
              <a:xfrm>
                <a:off x="3330725" y="35670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6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6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6"/>
              <p:cNvSpPr/>
              <p:nvPr/>
            </p:nvSpPr>
            <p:spPr>
              <a:xfrm>
                <a:off x="2965400" y="37057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6"/>
              <p:cNvSpPr/>
              <p:nvPr/>
            </p:nvSpPr>
            <p:spPr>
              <a:xfrm>
                <a:off x="757775" y="44845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6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6"/>
              <p:cNvSpPr/>
              <p:nvPr/>
            </p:nvSpPr>
            <p:spPr>
              <a:xfrm>
                <a:off x="462375" y="46148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26"/>
              <p:cNvSpPr/>
              <p:nvPr/>
            </p:nvSpPr>
            <p:spPr>
              <a:xfrm>
                <a:off x="461175" y="4614800"/>
                <a:ext cx="1225" cy="25"/>
              </a:xfrm>
              <a:custGeom>
                <a:rect b="b" l="l" r="r" t="t"/>
                <a:pathLst>
                  <a:path extrusionOk="0" h="1" w="49">
                    <a:moveTo>
                      <a:pt x="0" y="0"/>
                    </a:moveTo>
                    <a:lnTo>
                      <a:pt x="0" y="0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26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6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6"/>
              <p:cNvSpPr/>
              <p:nvPr/>
            </p:nvSpPr>
            <p:spPr>
              <a:xfrm>
                <a:off x="422600" y="46871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6"/>
              <p:cNvSpPr/>
              <p:nvPr/>
            </p:nvSpPr>
            <p:spPr>
              <a:xfrm>
                <a:off x="2631425" y="3142625"/>
                <a:ext cx="967000" cy="1347700"/>
              </a:xfrm>
              <a:custGeom>
                <a:rect b="b" l="l" r="r" t="t"/>
                <a:pathLst>
                  <a:path extrusionOk="0" h="53908" w="38680">
                    <a:moveTo>
                      <a:pt x="37907" y="1"/>
                    </a:moveTo>
                    <a:lnTo>
                      <a:pt x="37136" y="146"/>
                    </a:lnTo>
                    <a:cubicBezTo>
                      <a:pt x="33519" y="773"/>
                      <a:pt x="29902" y="869"/>
                      <a:pt x="26381" y="1737"/>
                    </a:cubicBezTo>
                    <a:cubicBezTo>
                      <a:pt x="25513" y="1978"/>
                      <a:pt x="24645" y="2219"/>
                      <a:pt x="23825" y="2557"/>
                    </a:cubicBezTo>
                    <a:cubicBezTo>
                      <a:pt x="23150" y="2798"/>
                      <a:pt x="22475" y="3087"/>
                      <a:pt x="21799" y="3377"/>
                    </a:cubicBezTo>
                    <a:cubicBezTo>
                      <a:pt x="20545" y="3956"/>
                      <a:pt x="19340" y="4631"/>
                      <a:pt x="18182" y="5402"/>
                    </a:cubicBezTo>
                    <a:cubicBezTo>
                      <a:pt x="15867" y="6897"/>
                      <a:pt x="13794" y="8730"/>
                      <a:pt x="11913" y="10804"/>
                    </a:cubicBezTo>
                    <a:cubicBezTo>
                      <a:pt x="10996" y="11865"/>
                      <a:pt x="10128" y="12974"/>
                      <a:pt x="9308" y="14132"/>
                    </a:cubicBezTo>
                    <a:cubicBezTo>
                      <a:pt x="8488" y="15241"/>
                      <a:pt x="7765" y="16398"/>
                      <a:pt x="7090" y="17652"/>
                    </a:cubicBezTo>
                    <a:cubicBezTo>
                      <a:pt x="5739" y="20064"/>
                      <a:pt x="4582" y="22668"/>
                      <a:pt x="3714" y="25369"/>
                    </a:cubicBezTo>
                    <a:cubicBezTo>
                      <a:pt x="2846" y="27973"/>
                      <a:pt x="2219" y="30722"/>
                      <a:pt x="1833" y="33471"/>
                    </a:cubicBezTo>
                    <a:cubicBezTo>
                      <a:pt x="1737" y="34098"/>
                      <a:pt x="1688" y="34725"/>
                      <a:pt x="1592" y="35352"/>
                    </a:cubicBezTo>
                    <a:cubicBezTo>
                      <a:pt x="1544" y="35931"/>
                      <a:pt x="1495" y="36509"/>
                      <a:pt x="1495" y="37088"/>
                    </a:cubicBezTo>
                    <a:cubicBezTo>
                      <a:pt x="1447" y="38294"/>
                      <a:pt x="1495" y="39500"/>
                      <a:pt x="1592" y="40705"/>
                    </a:cubicBezTo>
                    <a:cubicBezTo>
                      <a:pt x="1688" y="42007"/>
                      <a:pt x="1737" y="43310"/>
                      <a:pt x="1785" y="44660"/>
                    </a:cubicBezTo>
                    <a:cubicBezTo>
                      <a:pt x="1881" y="45962"/>
                      <a:pt x="1833" y="47264"/>
                      <a:pt x="1737" y="48566"/>
                    </a:cubicBezTo>
                    <a:cubicBezTo>
                      <a:pt x="1640" y="49676"/>
                      <a:pt x="1399" y="50785"/>
                      <a:pt x="1061" y="51894"/>
                    </a:cubicBezTo>
                    <a:lnTo>
                      <a:pt x="1061" y="51846"/>
                    </a:lnTo>
                    <a:cubicBezTo>
                      <a:pt x="820" y="52473"/>
                      <a:pt x="531" y="53052"/>
                      <a:pt x="145" y="53582"/>
                    </a:cubicBezTo>
                    <a:lnTo>
                      <a:pt x="49" y="53678"/>
                    </a:lnTo>
                    <a:cubicBezTo>
                      <a:pt x="0" y="53727"/>
                      <a:pt x="0" y="53823"/>
                      <a:pt x="49" y="53871"/>
                    </a:cubicBezTo>
                    <a:cubicBezTo>
                      <a:pt x="97" y="53896"/>
                      <a:pt x="145" y="53908"/>
                      <a:pt x="187" y="53908"/>
                    </a:cubicBezTo>
                    <a:cubicBezTo>
                      <a:pt x="229" y="53908"/>
                      <a:pt x="266" y="53896"/>
                      <a:pt x="290" y="53871"/>
                    </a:cubicBezTo>
                    <a:cubicBezTo>
                      <a:pt x="627" y="53389"/>
                      <a:pt x="917" y="52907"/>
                      <a:pt x="1158" y="52376"/>
                    </a:cubicBezTo>
                    <a:cubicBezTo>
                      <a:pt x="1399" y="51846"/>
                      <a:pt x="1592" y="51267"/>
                      <a:pt x="1737" y="50688"/>
                    </a:cubicBezTo>
                    <a:cubicBezTo>
                      <a:pt x="2026" y="49386"/>
                      <a:pt x="2219" y="48084"/>
                      <a:pt x="2219" y="46734"/>
                    </a:cubicBezTo>
                    <a:cubicBezTo>
                      <a:pt x="2364" y="43985"/>
                      <a:pt x="2122" y="41236"/>
                      <a:pt x="2171" y="38487"/>
                    </a:cubicBezTo>
                    <a:cubicBezTo>
                      <a:pt x="2171" y="37763"/>
                      <a:pt x="2171" y="37088"/>
                      <a:pt x="2267" y="36413"/>
                    </a:cubicBezTo>
                    <a:cubicBezTo>
                      <a:pt x="2460" y="34436"/>
                      <a:pt x="2798" y="32458"/>
                      <a:pt x="3232" y="30529"/>
                    </a:cubicBezTo>
                    <a:cubicBezTo>
                      <a:pt x="3473" y="29516"/>
                      <a:pt x="3762" y="28504"/>
                      <a:pt x="4051" y="27491"/>
                    </a:cubicBezTo>
                    <a:cubicBezTo>
                      <a:pt x="4341" y="26478"/>
                      <a:pt x="4630" y="25610"/>
                      <a:pt x="5016" y="24694"/>
                    </a:cubicBezTo>
                    <a:cubicBezTo>
                      <a:pt x="6318" y="21125"/>
                      <a:pt x="8054" y="17797"/>
                      <a:pt x="10225" y="14710"/>
                    </a:cubicBezTo>
                    <a:lnTo>
                      <a:pt x="10225" y="14759"/>
                    </a:lnTo>
                    <a:lnTo>
                      <a:pt x="10273" y="14662"/>
                    </a:lnTo>
                    <a:cubicBezTo>
                      <a:pt x="12057" y="12203"/>
                      <a:pt x="14083" y="10032"/>
                      <a:pt x="16398" y="8151"/>
                    </a:cubicBezTo>
                    <a:cubicBezTo>
                      <a:pt x="18375" y="6608"/>
                      <a:pt x="20497" y="5306"/>
                      <a:pt x="22716" y="4293"/>
                    </a:cubicBezTo>
                    <a:cubicBezTo>
                      <a:pt x="23632" y="3907"/>
                      <a:pt x="24548" y="3522"/>
                      <a:pt x="25465" y="3232"/>
                    </a:cubicBezTo>
                    <a:cubicBezTo>
                      <a:pt x="26574" y="2943"/>
                      <a:pt x="27731" y="2653"/>
                      <a:pt x="28841" y="2461"/>
                    </a:cubicBezTo>
                    <a:cubicBezTo>
                      <a:pt x="30384" y="2219"/>
                      <a:pt x="31927" y="2026"/>
                      <a:pt x="33470" y="1882"/>
                    </a:cubicBezTo>
                    <a:cubicBezTo>
                      <a:pt x="34242" y="1785"/>
                      <a:pt x="35062" y="1689"/>
                      <a:pt x="35834" y="1544"/>
                    </a:cubicBezTo>
                    <a:cubicBezTo>
                      <a:pt x="36605" y="1448"/>
                      <a:pt x="37425" y="1303"/>
                      <a:pt x="38245" y="1158"/>
                    </a:cubicBezTo>
                    <a:cubicBezTo>
                      <a:pt x="38390" y="1110"/>
                      <a:pt x="38534" y="1014"/>
                      <a:pt x="38583" y="869"/>
                    </a:cubicBezTo>
                    <a:cubicBezTo>
                      <a:pt x="38679" y="724"/>
                      <a:pt x="38679" y="580"/>
                      <a:pt x="38631" y="435"/>
                    </a:cubicBezTo>
                    <a:cubicBezTo>
                      <a:pt x="38583" y="290"/>
                      <a:pt x="38486" y="146"/>
                      <a:pt x="38341" y="97"/>
                    </a:cubicBezTo>
                    <a:lnTo>
                      <a:pt x="38197" y="49"/>
                    </a:lnTo>
                    <a:lnTo>
                      <a:pt x="37907" y="49"/>
                    </a:lnTo>
                    <a:lnTo>
                      <a:pt x="37907" y="1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6"/>
              <p:cNvSpPr/>
              <p:nvPr/>
            </p:nvSpPr>
            <p:spPr>
              <a:xfrm>
                <a:off x="2580775" y="1278625"/>
                <a:ext cx="2023175" cy="2183550"/>
              </a:xfrm>
              <a:custGeom>
                <a:rect b="b" l="l" r="r" t="t"/>
                <a:pathLst>
                  <a:path extrusionOk="0" h="87342" w="80927">
                    <a:moveTo>
                      <a:pt x="72823" y="10334"/>
                    </a:moveTo>
                    <a:cubicBezTo>
                      <a:pt x="72818" y="10344"/>
                      <a:pt x="72813" y="10353"/>
                      <a:pt x="72807" y="10363"/>
                    </a:cubicBezTo>
                    <a:lnTo>
                      <a:pt x="72807" y="10363"/>
                    </a:lnTo>
                    <a:cubicBezTo>
                      <a:pt x="72815" y="10355"/>
                      <a:pt x="72821" y="10346"/>
                      <a:pt x="72823" y="10334"/>
                    </a:cubicBezTo>
                    <a:close/>
                    <a:moveTo>
                      <a:pt x="72807" y="10363"/>
                    </a:moveTo>
                    <a:cubicBezTo>
                      <a:pt x="72794" y="10378"/>
                      <a:pt x="72776" y="10389"/>
                      <a:pt x="72776" y="10418"/>
                    </a:cubicBezTo>
                    <a:cubicBezTo>
                      <a:pt x="72787" y="10399"/>
                      <a:pt x="72797" y="10381"/>
                      <a:pt x="72807" y="10363"/>
                    </a:cubicBezTo>
                    <a:close/>
                    <a:moveTo>
                      <a:pt x="80300" y="1"/>
                    </a:moveTo>
                    <a:cubicBezTo>
                      <a:pt x="80155" y="1"/>
                      <a:pt x="80011" y="1"/>
                      <a:pt x="79914" y="97"/>
                    </a:cubicBezTo>
                    <a:cubicBezTo>
                      <a:pt x="78274" y="1255"/>
                      <a:pt x="76731" y="2653"/>
                      <a:pt x="75381" y="4148"/>
                    </a:cubicBezTo>
                    <a:cubicBezTo>
                      <a:pt x="74127" y="5595"/>
                      <a:pt x="72969" y="7138"/>
                      <a:pt x="71957" y="8778"/>
                    </a:cubicBezTo>
                    <a:cubicBezTo>
                      <a:pt x="70028" y="12058"/>
                      <a:pt x="68436" y="15578"/>
                      <a:pt x="67230" y="19195"/>
                    </a:cubicBezTo>
                    <a:cubicBezTo>
                      <a:pt x="65976" y="22812"/>
                      <a:pt x="64964" y="26478"/>
                      <a:pt x="63806" y="30095"/>
                    </a:cubicBezTo>
                    <a:cubicBezTo>
                      <a:pt x="62697" y="33712"/>
                      <a:pt x="61250" y="37184"/>
                      <a:pt x="59514" y="40560"/>
                    </a:cubicBezTo>
                    <a:cubicBezTo>
                      <a:pt x="58212" y="42827"/>
                      <a:pt x="56668" y="44949"/>
                      <a:pt x="54884" y="46878"/>
                    </a:cubicBezTo>
                    <a:cubicBezTo>
                      <a:pt x="52955" y="48807"/>
                      <a:pt x="50833" y="50495"/>
                      <a:pt x="48470" y="51894"/>
                    </a:cubicBezTo>
                    <a:cubicBezTo>
                      <a:pt x="46589" y="53003"/>
                      <a:pt x="44563" y="53968"/>
                      <a:pt x="42538" y="54787"/>
                    </a:cubicBezTo>
                    <a:cubicBezTo>
                      <a:pt x="40416" y="55607"/>
                      <a:pt x="38245" y="56331"/>
                      <a:pt x="36123" y="57006"/>
                    </a:cubicBezTo>
                    <a:cubicBezTo>
                      <a:pt x="33953" y="57681"/>
                      <a:pt x="31735" y="58308"/>
                      <a:pt x="29564" y="58983"/>
                    </a:cubicBezTo>
                    <a:cubicBezTo>
                      <a:pt x="27346" y="59658"/>
                      <a:pt x="25176" y="60478"/>
                      <a:pt x="23054" y="61346"/>
                    </a:cubicBezTo>
                    <a:cubicBezTo>
                      <a:pt x="19292" y="62890"/>
                      <a:pt x="15723" y="64964"/>
                      <a:pt x="12492" y="67471"/>
                    </a:cubicBezTo>
                    <a:cubicBezTo>
                      <a:pt x="9453" y="69883"/>
                      <a:pt x="6753" y="72825"/>
                      <a:pt x="4631" y="76104"/>
                    </a:cubicBezTo>
                    <a:cubicBezTo>
                      <a:pt x="3570" y="77744"/>
                      <a:pt x="2653" y="79480"/>
                      <a:pt x="1882" y="81313"/>
                    </a:cubicBezTo>
                    <a:cubicBezTo>
                      <a:pt x="1110" y="83194"/>
                      <a:pt x="483" y="85123"/>
                      <a:pt x="1" y="87100"/>
                    </a:cubicBezTo>
                    <a:cubicBezTo>
                      <a:pt x="1" y="87197"/>
                      <a:pt x="49" y="87293"/>
                      <a:pt x="145" y="87341"/>
                    </a:cubicBezTo>
                    <a:cubicBezTo>
                      <a:pt x="242" y="87341"/>
                      <a:pt x="338" y="87245"/>
                      <a:pt x="387" y="87148"/>
                    </a:cubicBezTo>
                    <a:cubicBezTo>
                      <a:pt x="435" y="86907"/>
                      <a:pt x="483" y="86666"/>
                      <a:pt x="531" y="86425"/>
                    </a:cubicBezTo>
                    <a:cubicBezTo>
                      <a:pt x="1303" y="83580"/>
                      <a:pt x="2364" y="80879"/>
                      <a:pt x="3811" y="78323"/>
                    </a:cubicBezTo>
                    <a:cubicBezTo>
                      <a:pt x="5209" y="75815"/>
                      <a:pt x="6897" y="73548"/>
                      <a:pt x="8875" y="71474"/>
                    </a:cubicBezTo>
                    <a:cubicBezTo>
                      <a:pt x="11238" y="69063"/>
                      <a:pt x="13939" y="66941"/>
                      <a:pt x="16881" y="65205"/>
                    </a:cubicBezTo>
                    <a:cubicBezTo>
                      <a:pt x="18617" y="64192"/>
                      <a:pt x="20498" y="63227"/>
                      <a:pt x="22378" y="62456"/>
                    </a:cubicBezTo>
                    <a:cubicBezTo>
                      <a:pt x="24452" y="61539"/>
                      <a:pt x="26623" y="60816"/>
                      <a:pt x="28793" y="60141"/>
                    </a:cubicBezTo>
                    <a:cubicBezTo>
                      <a:pt x="30963" y="59466"/>
                      <a:pt x="33182" y="58839"/>
                      <a:pt x="35400" y="58212"/>
                    </a:cubicBezTo>
                    <a:cubicBezTo>
                      <a:pt x="37618" y="57585"/>
                      <a:pt x="39740" y="56909"/>
                      <a:pt x="41911" y="56186"/>
                    </a:cubicBezTo>
                    <a:cubicBezTo>
                      <a:pt x="44033" y="55414"/>
                      <a:pt x="46107" y="54498"/>
                      <a:pt x="48084" y="53437"/>
                    </a:cubicBezTo>
                    <a:cubicBezTo>
                      <a:pt x="50109" y="52328"/>
                      <a:pt x="52039" y="51026"/>
                      <a:pt x="53823" y="49531"/>
                    </a:cubicBezTo>
                    <a:cubicBezTo>
                      <a:pt x="55366" y="48180"/>
                      <a:pt x="56765" y="46685"/>
                      <a:pt x="58019" y="45094"/>
                    </a:cubicBezTo>
                    <a:cubicBezTo>
                      <a:pt x="59128" y="43550"/>
                      <a:pt x="60189" y="41959"/>
                      <a:pt x="61057" y="40319"/>
                    </a:cubicBezTo>
                    <a:cubicBezTo>
                      <a:pt x="62793" y="36943"/>
                      <a:pt x="64288" y="33423"/>
                      <a:pt x="65446" y="29805"/>
                    </a:cubicBezTo>
                    <a:cubicBezTo>
                      <a:pt x="66652" y="26188"/>
                      <a:pt x="67761" y="22523"/>
                      <a:pt x="69063" y="18906"/>
                    </a:cubicBezTo>
                    <a:cubicBezTo>
                      <a:pt x="70076" y="15964"/>
                      <a:pt x="71281" y="13167"/>
                      <a:pt x="72728" y="10466"/>
                    </a:cubicBezTo>
                    <a:lnTo>
                      <a:pt x="72825" y="10321"/>
                    </a:lnTo>
                    <a:lnTo>
                      <a:pt x="72825" y="10321"/>
                    </a:lnTo>
                    <a:cubicBezTo>
                      <a:pt x="72825" y="10326"/>
                      <a:pt x="72824" y="10330"/>
                      <a:pt x="72823" y="10334"/>
                    </a:cubicBezTo>
                    <a:lnTo>
                      <a:pt x="72823" y="10334"/>
                    </a:lnTo>
                    <a:cubicBezTo>
                      <a:pt x="73483" y="9158"/>
                      <a:pt x="74146" y="8029"/>
                      <a:pt x="74947" y="6945"/>
                    </a:cubicBezTo>
                    <a:cubicBezTo>
                      <a:pt x="75718" y="5836"/>
                      <a:pt x="76635" y="4775"/>
                      <a:pt x="77551" y="3762"/>
                    </a:cubicBezTo>
                    <a:cubicBezTo>
                      <a:pt x="78516" y="2798"/>
                      <a:pt x="79577" y="1833"/>
                      <a:pt x="80638" y="965"/>
                    </a:cubicBezTo>
                    <a:cubicBezTo>
                      <a:pt x="80927" y="628"/>
                      <a:pt x="80782" y="97"/>
                      <a:pt x="80348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6"/>
              <p:cNvSpPr/>
              <p:nvPr/>
            </p:nvSpPr>
            <p:spPr>
              <a:xfrm>
                <a:off x="1317225" y="2525325"/>
                <a:ext cx="1710900" cy="2130675"/>
              </a:xfrm>
              <a:custGeom>
                <a:rect b="b" l="l" r="r" t="t"/>
                <a:pathLst>
                  <a:path extrusionOk="0" h="85227" w="68436">
                    <a:moveTo>
                      <a:pt x="67760" y="0"/>
                    </a:moveTo>
                    <a:cubicBezTo>
                      <a:pt x="67664" y="0"/>
                      <a:pt x="67615" y="0"/>
                      <a:pt x="67519" y="48"/>
                    </a:cubicBezTo>
                    <a:lnTo>
                      <a:pt x="67471" y="48"/>
                    </a:lnTo>
                    <a:cubicBezTo>
                      <a:pt x="65590" y="627"/>
                      <a:pt x="63709" y="1399"/>
                      <a:pt x="61973" y="2315"/>
                    </a:cubicBezTo>
                    <a:cubicBezTo>
                      <a:pt x="60285" y="3231"/>
                      <a:pt x="58645" y="4341"/>
                      <a:pt x="57150" y="5546"/>
                    </a:cubicBezTo>
                    <a:cubicBezTo>
                      <a:pt x="54208" y="8006"/>
                      <a:pt x="51700" y="10900"/>
                      <a:pt x="49771" y="14179"/>
                    </a:cubicBezTo>
                    <a:cubicBezTo>
                      <a:pt x="47746" y="17507"/>
                      <a:pt x="46154" y="21076"/>
                      <a:pt x="45045" y="24789"/>
                    </a:cubicBezTo>
                    <a:cubicBezTo>
                      <a:pt x="43887" y="28503"/>
                      <a:pt x="43067" y="32361"/>
                      <a:pt x="42682" y="36219"/>
                    </a:cubicBezTo>
                    <a:cubicBezTo>
                      <a:pt x="42296" y="40319"/>
                      <a:pt x="42151" y="44418"/>
                      <a:pt x="42199" y="48517"/>
                    </a:cubicBezTo>
                    <a:cubicBezTo>
                      <a:pt x="42248" y="52762"/>
                      <a:pt x="42006" y="57006"/>
                      <a:pt x="41380" y="61201"/>
                    </a:cubicBezTo>
                    <a:cubicBezTo>
                      <a:pt x="41235" y="62214"/>
                      <a:pt x="40994" y="63179"/>
                      <a:pt x="40753" y="64192"/>
                    </a:cubicBezTo>
                    <a:cubicBezTo>
                      <a:pt x="40463" y="65301"/>
                      <a:pt x="40126" y="66410"/>
                      <a:pt x="39692" y="67471"/>
                    </a:cubicBezTo>
                    <a:cubicBezTo>
                      <a:pt x="39306" y="68484"/>
                      <a:pt x="38823" y="69497"/>
                      <a:pt x="38293" y="70461"/>
                    </a:cubicBezTo>
                    <a:lnTo>
                      <a:pt x="38245" y="70558"/>
                    </a:lnTo>
                    <a:lnTo>
                      <a:pt x="38245" y="70509"/>
                    </a:lnTo>
                    <a:cubicBezTo>
                      <a:pt x="37762" y="71426"/>
                      <a:pt x="37184" y="72294"/>
                      <a:pt x="36605" y="73114"/>
                    </a:cubicBezTo>
                    <a:cubicBezTo>
                      <a:pt x="35930" y="73982"/>
                      <a:pt x="35255" y="74802"/>
                      <a:pt x="34483" y="75622"/>
                    </a:cubicBezTo>
                    <a:lnTo>
                      <a:pt x="34435" y="75670"/>
                    </a:lnTo>
                    <a:cubicBezTo>
                      <a:pt x="32650" y="77454"/>
                      <a:pt x="30721" y="78997"/>
                      <a:pt x="28551" y="80300"/>
                    </a:cubicBezTo>
                    <a:lnTo>
                      <a:pt x="28503" y="80300"/>
                    </a:lnTo>
                    <a:cubicBezTo>
                      <a:pt x="27297" y="81023"/>
                      <a:pt x="26043" y="81650"/>
                      <a:pt x="24741" y="82180"/>
                    </a:cubicBezTo>
                    <a:cubicBezTo>
                      <a:pt x="23391" y="82759"/>
                      <a:pt x="21992" y="83242"/>
                      <a:pt x="20593" y="83676"/>
                    </a:cubicBezTo>
                    <a:lnTo>
                      <a:pt x="20545" y="83676"/>
                    </a:lnTo>
                    <a:cubicBezTo>
                      <a:pt x="17797" y="84399"/>
                      <a:pt x="14904" y="84833"/>
                      <a:pt x="12059" y="84881"/>
                    </a:cubicBezTo>
                    <a:lnTo>
                      <a:pt x="12059" y="84881"/>
                    </a:lnTo>
                    <a:cubicBezTo>
                      <a:pt x="9663" y="84878"/>
                      <a:pt x="7220" y="84588"/>
                      <a:pt x="4919" y="83965"/>
                    </a:cubicBezTo>
                    <a:cubicBezTo>
                      <a:pt x="3328" y="83579"/>
                      <a:pt x="1736" y="83000"/>
                      <a:pt x="193" y="82229"/>
                    </a:cubicBezTo>
                    <a:cubicBezTo>
                      <a:pt x="145" y="82229"/>
                      <a:pt x="48" y="82229"/>
                      <a:pt x="48" y="82325"/>
                    </a:cubicBezTo>
                    <a:cubicBezTo>
                      <a:pt x="0" y="82422"/>
                      <a:pt x="48" y="82470"/>
                      <a:pt x="97" y="82518"/>
                    </a:cubicBezTo>
                    <a:cubicBezTo>
                      <a:pt x="2026" y="83434"/>
                      <a:pt x="4051" y="84158"/>
                      <a:pt x="6125" y="84592"/>
                    </a:cubicBezTo>
                    <a:cubicBezTo>
                      <a:pt x="8037" y="85026"/>
                      <a:pt x="9988" y="85226"/>
                      <a:pt x="11943" y="85226"/>
                    </a:cubicBezTo>
                    <a:cubicBezTo>
                      <a:pt x="12158" y="85226"/>
                      <a:pt x="12373" y="85224"/>
                      <a:pt x="12588" y="85219"/>
                    </a:cubicBezTo>
                    <a:cubicBezTo>
                      <a:pt x="16928" y="85219"/>
                      <a:pt x="21220" y="84351"/>
                      <a:pt x="25271" y="82663"/>
                    </a:cubicBezTo>
                    <a:cubicBezTo>
                      <a:pt x="27249" y="81795"/>
                      <a:pt x="29178" y="80782"/>
                      <a:pt x="31011" y="79576"/>
                    </a:cubicBezTo>
                    <a:cubicBezTo>
                      <a:pt x="32843" y="78322"/>
                      <a:pt x="34531" y="76875"/>
                      <a:pt x="35978" y="75236"/>
                    </a:cubicBezTo>
                    <a:cubicBezTo>
                      <a:pt x="37425" y="73692"/>
                      <a:pt x="38631" y="71908"/>
                      <a:pt x="39595" y="70027"/>
                    </a:cubicBezTo>
                    <a:cubicBezTo>
                      <a:pt x="40560" y="68194"/>
                      <a:pt x="41283" y="66265"/>
                      <a:pt x="41814" y="64288"/>
                    </a:cubicBezTo>
                    <a:cubicBezTo>
                      <a:pt x="42778" y="60237"/>
                      <a:pt x="43309" y="56041"/>
                      <a:pt x="43357" y="51893"/>
                    </a:cubicBezTo>
                    <a:cubicBezTo>
                      <a:pt x="43405" y="49723"/>
                      <a:pt x="43453" y="47553"/>
                      <a:pt x="43453" y="45383"/>
                    </a:cubicBezTo>
                    <a:cubicBezTo>
                      <a:pt x="43502" y="43261"/>
                      <a:pt x="43550" y="41235"/>
                      <a:pt x="43694" y="39161"/>
                    </a:cubicBezTo>
                    <a:cubicBezTo>
                      <a:pt x="43936" y="35496"/>
                      <a:pt x="44514" y="31879"/>
                      <a:pt x="45382" y="28262"/>
                    </a:cubicBezTo>
                    <a:cubicBezTo>
                      <a:pt x="45913" y="26284"/>
                      <a:pt x="46540" y="24307"/>
                      <a:pt x="47263" y="22426"/>
                    </a:cubicBezTo>
                    <a:cubicBezTo>
                      <a:pt x="48035" y="20449"/>
                      <a:pt x="48951" y="18520"/>
                      <a:pt x="49964" y="16639"/>
                    </a:cubicBezTo>
                    <a:lnTo>
                      <a:pt x="49964" y="16639"/>
                    </a:lnTo>
                    <a:lnTo>
                      <a:pt x="49868" y="16784"/>
                    </a:lnTo>
                    <a:cubicBezTo>
                      <a:pt x="50687" y="15385"/>
                      <a:pt x="51556" y="13986"/>
                      <a:pt x="52520" y="12636"/>
                    </a:cubicBezTo>
                    <a:cubicBezTo>
                      <a:pt x="53485" y="11334"/>
                      <a:pt x="54546" y="10032"/>
                      <a:pt x="55703" y="8874"/>
                    </a:cubicBezTo>
                    <a:cubicBezTo>
                      <a:pt x="57536" y="6945"/>
                      <a:pt x="59610" y="5305"/>
                      <a:pt x="61828" y="3907"/>
                    </a:cubicBezTo>
                    <a:cubicBezTo>
                      <a:pt x="62793" y="3328"/>
                      <a:pt x="63757" y="2846"/>
                      <a:pt x="64722" y="2363"/>
                    </a:cubicBezTo>
                    <a:cubicBezTo>
                      <a:pt x="65783" y="1881"/>
                      <a:pt x="66892" y="1495"/>
                      <a:pt x="68001" y="1109"/>
                    </a:cubicBezTo>
                    <a:cubicBezTo>
                      <a:pt x="68146" y="1061"/>
                      <a:pt x="68242" y="917"/>
                      <a:pt x="68291" y="772"/>
                    </a:cubicBezTo>
                    <a:cubicBezTo>
                      <a:pt x="68435" y="483"/>
                      <a:pt x="68291" y="145"/>
                      <a:pt x="68001" y="48"/>
                    </a:cubicBezTo>
                    <a:lnTo>
                      <a:pt x="67857" y="0"/>
                    </a:ln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26"/>
              <p:cNvSpPr/>
              <p:nvPr/>
            </p:nvSpPr>
            <p:spPr>
              <a:xfrm>
                <a:off x="4606350" y="1023025"/>
                <a:ext cx="242375" cy="871000"/>
              </a:xfrm>
              <a:custGeom>
                <a:rect b="b" l="l" r="r" t="t"/>
                <a:pathLst>
                  <a:path extrusionOk="0" h="34840" w="9695">
                    <a:moveTo>
                      <a:pt x="9260" y="0"/>
                    </a:moveTo>
                    <a:cubicBezTo>
                      <a:pt x="9067" y="0"/>
                      <a:pt x="8874" y="145"/>
                      <a:pt x="8826" y="290"/>
                    </a:cubicBezTo>
                    <a:cubicBezTo>
                      <a:pt x="8537" y="1013"/>
                      <a:pt x="8199" y="1785"/>
                      <a:pt x="7910" y="2508"/>
                    </a:cubicBezTo>
                    <a:cubicBezTo>
                      <a:pt x="7669" y="3232"/>
                      <a:pt x="7331" y="3955"/>
                      <a:pt x="6993" y="4678"/>
                    </a:cubicBezTo>
                    <a:cubicBezTo>
                      <a:pt x="6415" y="6125"/>
                      <a:pt x="5740" y="7572"/>
                      <a:pt x="5113" y="9019"/>
                    </a:cubicBezTo>
                    <a:cubicBezTo>
                      <a:pt x="4486" y="10466"/>
                      <a:pt x="3907" y="11913"/>
                      <a:pt x="3280" y="13359"/>
                    </a:cubicBezTo>
                    <a:cubicBezTo>
                      <a:pt x="2701" y="14806"/>
                      <a:pt x="2171" y="16253"/>
                      <a:pt x="1737" y="17700"/>
                    </a:cubicBezTo>
                    <a:cubicBezTo>
                      <a:pt x="1303" y="19002"/>
                      <a:pt x="965" y="20401"/>
                      <a:pt x="676" y="21751"/>
                    </a:cubicBezTo>
                    <a:cubicBezTo>
                      <a:pt x="434" y="23150"/>
                      <a:pt x="242" y="24500"/>
                      <a:pt x="193" y="25899"/>
                    </a:cubicBezTo>
                    <a:cubicBezTo>
                      <a:pt x="0" y="28889"/>
                      <a:pt x="386" y="31879"/>
                      <a:pt x="1254" y="34724"/>
                    </a:cubicBezTo>
                    <a:cubicBezTo>
                      <a:pt x="1254" y="34795"/>
                      <a:pt x="1306" y="34840"/>
                      <a:pt x="1372" y="34840"/>
                    </a:cubicBezTo>
                    <a:cubicBezTo>
                      <a:pt x="1396" y="34840"/>
                      <a:pt x="1421" y="34834"/>
                      <a:pt x="1447" y="34821"/>
                    </a:cubicBezTo>
                    <a:cubicBezTo>
                      <a:pt x="1544" y="34821"/>
                      <a:pt x="1592" y="34724"/>
                      <a:pt x="1592" y="34628"/>
                    </a:cubicBezTo>
                    <a:cubicBezTo>
                      <a:pt x="1110" y="33036"/>
                      <a:pt x="820" y="31445"/>
                      <a:pt x="724" y="29805"/>
                    </a:cubicBezTo>
                    <a:cubicBezTo>
                      <a:pt x="627" y="28648"/>
                      <a:pt x="627" y="27442"/>
                      <a:pt x="724" y="26333"/>
                    </a:cubicBezTo>
                    <a:cubicBezTo>
                      <a:pt x="772" y="25175"/>
                      <a:pt x="965" y="24066"/>
                      <a:pt x="1158" y="22957"/>
                    </a:cubicBezTo>
                    <a:lnTo>
                      <a:pt x="1158" y="23053"/>
                    </a:lnTo>
                    <a:cubicBezTo>
                      <a:pt x="1447" y="21558"/>
                      <a:pt x="1881" y="20063"/>
                      <a:pt x="2364" y="18665"/>
                    </a:cubicBezTo>
                    <a:cubicBezTo>
                      <a:pt x="2798" y="17169"/>
                      <a:pt x="3376" y="15771"/>
                      <a:pt x="3955" y="14324"/>
                    </a:cubicBezTo>
                    <a:cubicBezTo>
                      <a:pt x="5161" y="11430"/>
                      <a:pt x="6559" y="8633"/>
                      <a:pt x="7717" y="5739"/>
                    </a:cubicBezTo>
                    <a:cubicBezTo>
                      <a:pt x="8103" y="4871"/>
                      <a:pt x="8440" y="4003"/>
                      <a:pt x="8730" y="3135"/>
                    </a:cubicBezTo>
                    <a:cubicBezTo>
                      <a:pt x="9067" y="2315"/>
                      <a:pt x="9357" y="1399"/>
                      <a:pt x="9646" y="531"/>
                    </a:cubicBezTo>
                    <a:cubicBezTo>
                      <a:pt x="9694" y="338"/>
                      <a:pt x="9598" y="97"/>
                      <a:pt x="9357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6"/>
              <p:cNvSpPr/>
              <p:nvPr/>
            </p:nvSpPr>
            <p:spPr>
              <a:xfrm>
                <a:off x="2243200" y="1676300"/>
                <a:ext cx="1900175" cy="1592950"/>
              </a:xfrm>
              <a:custGeom>
                <a:rect b="b" l="l" r="r" t="t"/>
                <a:pathLst>
                  <a:path extrusionOk="0" h="63718" w="76007">
                    <a:moveTo>
                      <a:pt x="75479" y="1"/>
                    </a:moveTo>
                    <a:cubicBezTo>
                      <a:pt x="75277" y="1"/>
                      <a:pt x="75072" y="135"/>
                      <a:pt x="74994" y="395"/>
                    </a:cubicBezTo>
                    <a:lnTo>
                      <a:pt x="75042" y="346"/>
                    </a:lnTo>
                    <a:lnTo>
                      <a:pt x="75042" y="346"/>
                    </a:lnTo>
                    <a:cubicBezTo>
                      <a:pt x="74946" y="539"/>
                      <a:pt x="74898" y="780"/>
                      <a:pt x="74801" y="973"/>
                    </a:cubicBezTo>
                    <a:lnTo>
                      <a:pt x="74560" y="1552"/>
                    </a:lnTo>
                    <a:cubicBezTo>
                      <a:pt x="74415" y="1938"/>
                      <a:pt x="74271" y="2324"/>
                      <a:pt x="74078" y="2758"/>
                    </a:cubicBezTo>
                    <a:cubicBezTo>
                      <a:pt x="73210" y="4639"/>
                      <a:pt x="72101" y="6375"/>
                      <a:pt x="70798" y="7966"/>
                    </a:cubicBezTo>
                    <a:cubicBezTo>
                      <a:pt x="68918" y="10088"/>
                      <a:pt x="66795" y="12018"/>
                      <a:pt x="64481" y="13609"/>
                    </a:cubicBezTo>
                    <a:lnTo>
                      <a:pt x="64529" y="13609"/>
                    </a:lnTo>
                    <a:cubicBezTo>
                      <a:pt x="61008" y="15972"/>
                      <a:pt x="57198" y="17901"/>
                      <a:pt x="53195" y="19348"/>
                    </a:cubicBezTo>
                    <a:cubicBezTo>
                      <a:pt x="50253" y="20457"/>
                      <a:pt x="47263" y="21374"/>
                      <a:pt x="44225" y="22049"/>
                    </a:cubicBezTo>
                    <a:cubicBezTo>
                      <a:pt x="42633" y="22435"/>
                      <a:pt x="40994" y="22724"/>
                      <a:pt x="39354" y="23014"/>
                    </a:cubicBezTo>
                    <a:cubicBezTo>
                      <a:pt x="37521" y="23399"/>
                      <a:pt x="35689" y="23785"/>
                      <a:pt x="33856" y="24219"/>
                    </a:cubicBezTo>
                    <a:cubicBezTo>
                      <a:pt x="30191" y="25087"/>
                      <a:pt x="26622" y="26245"/>
                      <a:pt x="23149" y="27643"/>
                    </a:cubicBezTo>
                    <a:cubicBezTo>
                      <a:pt x="19725" y="29042"/>
                      <a:pt x="16542" y="30971"/>
                      <a:pt x="13697" y="33286"/>
                    </a:cubicBezTo>
                    <a:cubicBezTo>
                      <a:pt x="12250" y="34492"/>
                      <a:pt x="10900" y="35794"/>
                      <a:pt x="9694" y="37241"/>
                    </a:cubicBezTo>
                    <a:cubicBezTo>
                      <a:pt x="9067" y="38012"/>
                      <a:pt x="8440" y="38832"/>
                      <a:pt x="7909" y="39652"/>
                    </a:cubicBezTo>
                    <a:cubicBezTo>
                      <a:pt x="7331" y="40520"/>
                      <a:pt x="6704" y="41485"/>
                      <a:pt x="6173" y="42353"/>
                    </a:cubicBezTo>
                    <a:cubicBezTo>
                      <a:pt x="4003" y="45970"/>
                      <a:pt x="2411" y="49876"/>
                      <a:pt x="1399" y="53976"/>
                    </a:cubicBezTo>
                    <a:cubicBezTo>
                      <a:pt x="675" y="57111"/>
                      <a:pt x="193" y="60342"/>
                      <a:pt x="0" y="63573"/>
                    </a:cubicBezTo>
                    <a:cubicBezTo>
                      <a:pt x="0" y="63670"/>
                      <a:pt x="48" y="63718"/>
                      <a:pt x="145" y="63718"/>
                    </a:cubicBezTo>
                    <a:cubicBezTo>
                      <a:pt x="241" y="63718"/>
                      <a:pt x="289" y="63670"/>
                      <a:pt x="289" y="63573"/>
                    </a:cubicBezTo>
                    <a:cubicBezTo>
                      <a:pt x="386" y="61982"/>
                      <a:pt x="579" y="60390"/>
                      <a:pt x="820" y="58750"/>
                    </a:cubicBezTo>
                    <a:cubicBezTo>
                      <a:pt x="1447" y="54844"/>
                      <a:pt x="2604" y="51034"/>
                      <a:pt x="4244" y="47369"/>
                    </a:cubicBezTo>
                    <a:cubicBezTo>
                      <a:pt x="4967" y="45729"/>
                      <a:pt x="5836" y="44137"/>
                      <a:pt x="6800" y="42594"/>
                    </a:cubicBezTo>
                    <a:cubicBezTo>
                      <a:pt x="7234" y="41822"/>
                      <a:pt x="7765" y="41099"/>
                      <a:pt x="8247" y="40327"/>
                    </a:cubicBezTo>
                    <a:cubicBezTo>
                      <a:pt x="8777" y="39604"/>
                      <a:pt x="9308" y="38880"/>
                      <a:pt x="9887" y="38205"/>
                    </a:cubicBezTo>
                    <a:lnTo>
                      <a:pt x="9887" y="38205"/>
                    </a:lnTo>
                    <a:lnTo>
                      <a:pt x="9838" y="38254"/>
                    </a:lnTo>
                    <a:cubicBezTo>
                      <a:pt x="11623" y="36180"/>
                      <a:pt x="13648" y="34299"/>
                      <a:pt x="15867" y="32756"/>
                    </a:cubicBezTo>
                    <a:lnTo>
                      <a:pt x="15867" y="32756"/>
                    </a:lnTo>
                    <a:lnTo>
                      <a:pt x="15819" y="32804"/>
                    </a:lnTo>
                    <a:cubicBezTo>
                      <a:pt x="18761" y="30778"/>
                      <a:pt x="21944" y="29187"/>
                      <a:pt x="25320" y="27981"/>
                    </a:cubicBezTo>
                    <a:cubicBezTo>
                      <a:pt x="28840" y="26679"/>
                      <a:pt x="32506" y="25666"/>
                      <a:pt x="36171" y="24894"/>
                    </a:cubicBezTo>
                    <a:cubicBezTo>
                      <a:pt x="37955" y="24509"/>
                      <a:pt x="39836" y="24123"/>
                      <a:pt x="41621" y="23785"/>
                    </a:cubicBezTo>
                    <a:cubicBezTo>
                      <a:pt x="42440" y="23640"/>
                      <a:pt x="43212" y="23496"/>
                      <a:pt x="43984" y="23351"/>
                    </a:cubicBezTo>
                    <a:cubicBezTo>
                      <a:pt x="44755" y="23158"/>
                      <a:pt x="45431" y="23014"/>
                      <a:pt x="46154" y="22821"/>
                    </a:cubicBezTo>
                    <a:cubicBezTo>
                      <a:pt x="49241" y="22097"/>
                      <a:pt x="52279" y="21133"/>
                      <a:pt x="55269" y="19927"/>
                    </a:cubicBezTo>
                    <a:cubicBezTo>
                      <a:pt x="58356" y="18769"/>
                      <a:pt x="61346" y="17274"/>
                      <a:pt x="64191" y="15538"/>
                    </a:cubicBezTo>
                    <a:cubicBezTo>
                      <a:pt x="66988" y="13802"/>
                      <a:pt x="69496" y="11680"/>
                      <a:pt x="71618" y="9220"/>
                    </a:cubicBezTo>
                    <a:cubicBezTo>
                      <a:pt x="72631" y="7966"/>
                      <a:pt x="73547" y="6664"/>
                      <a:pt x="74271" y="5266"/>
                    </a:cubicBezTo>
                    <a:cubicBezTo>
                      <a:pt x="74657" y="4542"/>
                      <a:pt x="74994" y="3771"/>
                      <a:pt x="75284" y="3047"/>
                    </a:cubicBezTo>
                    <a:cubicBezTo>
                      <a:pt x="75573" y="2276"/>
                      <a:pt x="75814" y="1552"/>
                      <a:pt x="75959" y="732"/>
                    </a:cubicBezTo>
                    <a:cubicBezTo>
                      <a:pt x="75959" y="732"/>
                      <a:pt x="75959" y="684"/>
                      <a:pt x="75959" y="684"/>
                    </a:cubicBezTo>
                    <a:cubicBezTo>
                      <a:pt x="76007" y="539"/>
                      <a:pt x="76007" y="395"/>
                      <a:pt x="75911" y="298"/>
                    </a:cubicBezTo>
                    <a:cubicBezTo>
                      <a:pt x="75822" y="98"/>
                      <a:pt x="75651" y="1"/>
                      <a:pt x="75479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6"/>
              <p:cNvSpPr/>
              <p:nvPr/>
            </p:nvSpPr>
            <p:spPr>
              <a:xfrm>
                <a:off x="3176400" y="756550"/>
                <a:ext cx="1649400" cy="1734300"/>
              </a:xfrm>
              <a:custGeom>
                <a:rect b="b" l="l" r="r" t="t"/>
                <a:pathLst>
                  <a:path extrusionOk="0" h="69372" w="65976">
                    <a:moveTo>
                      <a:pt x="65108" y="1"/>
                    </a:moveTo>
                    <a:cubicBezTo>
                      <a:pt x="65011" y="1"/>
                      <a:pt x="64915" y="49"/>
                      <a:pt x="64818" y="146"/>
                    </a:cubicBezTo>
                    <a:cubicBezTo>
                      <a:pt x="63323" y="1207"/>
                      <a:pt x="61877" y="2364"/>
                      <a:pt x="60526" y="3666"/>
                    </a:cubicBezTo>
                    <a:cubicBezTo>
                      <a:pt x="59272" y="4872"/>
                      <a:pt x="58018" y="6126"/>
                      <a:pt x="56909" y="7476"/>
                    </a:cubicBezTo>
                    <a:cubicBezTo>
                      <a:pt x="54642" y="10032"/>
                      <a:pt x="52665" y="12830"/>
                      <a:pt x="50929" y="15771"/>
                    </a:cubicBezTo>
                    <a:cubicBezTo>
                      <a:pt x="49193" y="18713"/>
                      <a:pt x="47601" y="21752"/>
                      <a:pt x="46203" y="24887"/>
                    </a:cubicBezTo>
                    <a:cubicBezTo>
                      <a:pt x="44707" y="28166"/>
                      <a:pt x="43309" y="31494"/>
                      <a:pt x="41910" y="34773"/>
                    </a:cubicBezTo>
                    <a:cubicBezTo>
                      <a:pt x="41524" y="35834"/>
                      <a:pt x="41090" y="36799"/>
                      <a:pt x="40608" y="37812"/>
                    </a:cubicBezTo>
                    <a:lnTo>
                      <a:pt x="40656" y="37667"/>
                    </a:lnTo>
                    <a:lnTo>
                      <a:pt x="40656" y="37667"/>
                    </a:lnTo>
                    <a:cubicBezTo>
                      <a:pt x="39644" y="39982"/>
                      <a:pt x="38486" y="42249"/>
                      <a:pt x="37184" y="44419"/>
                    </a:cubicBezTo>
                    <a:cubicBezTo>
                      <a:pt x="35930" y="46589"/>
                      <a:pt x="34483" y="48615"/>
                      <a:pt x="32892" y="50544"/>
                    </a:cubicBezTo>
                    <a:cubicBezTo>
                      <a:pt x="31734" y="51894"/>
                      <a:pt x="30528" y="53148"/>
                      <a:pt x="29275" y="54354"/>
                    </a:cubicBezTo>
                    <a:cubicBezTo>
                      <a:pt x="28599" y="54981"/>
                      <a:pt x="27876" y="55608"/>
                      <a:pt x="27153" y="56235"/>
                    </a:cubicBezTo>
                    <a:cubicBezTo>
                      <a:pt x="26429" y="56813"/>
                      <a:pt x="25609" y="57392"/>
                      <a:pt x="24789" y="58019"/>
                    </a:cubicBezTo>
                    <a:lnTo>
                      <a:pt x="24838" y="58019"/>
                    </a:lnTo>
                    <a:lnTo>
                      <a:pt x="24789" y="58067"/>
                    </a:lnTo>
                    <a:lnTo>
                      <a:pt x="24789" y="58019"/>
                    </a:lnTo>
                    <a:lnTo>
                      <a:pt x="24741" y="58067"/>
                    </a:lnTo>
                    <a:cubicBezTo>
                      <a:pt x="22812" y="59418"/>
                      <a:pt x="20738" y="60575"/>
                      <a:pt x="18616" y="61540"/>
                    </a:cubicBezTo>
                    <a:cubicBezTo>
                      <a:pt x="16446" y="62552"/>
                      <a:pt x="14228" y="63421"/>
                      <a:pt x="12009" y="64240"/>
                    </a:cubicBezTo>
                    <a:lnTo>
                      <a:pt x="12057" y="64240"/>
                    </a:lnTo>
                    <a:cubicBezTo>
                      <a:pt x="10080" y="64964"/>
                      <a:pt x="8054" y="65687"/>
                      <a:pt x="6077" y="66459"/>
                    </a:cubicBezTo>
                    <a:cubicBezTo>
                      <a:pt x="4100" y="67231"/>
                      <a:pt x="2026" y="68099"/>
                      <a:pt x="97" y="69063"/>
                    </a:cubicBezTo>
                    <a:cubicBezTo>
                      <a:pt x="0" y="69111"/>
                      <a:pt x="0" y="69208"/>
                      <a:pt x="0" y="69256"/>
                    </a:cubicBezTo>
                    <a:cubicBezTo>
                      <a:pt x="36" y="69327"/>
                      <a:pt x="97" y="69372"/>
                      <a:pt x="165" y="69372"/>
                    </a:cubicBezTo>
                    <a:cubicBezTo>
                      <a:pt x="190" y="69372"/>
                      <a:pt x="216" y="69366"/>
                      <a:pt x="241" y="69353"/>
                    </a:cubicBezTo>
                    <a:cubicBezTo>
                      <a:pt x="2219" y="68388"/>
                      <a:pt x="4293" y="67520"/>
                      <a:pt x="6366" y="66797"/>
                    </a:cubicBezTo>
                    <a:cubicBezTo>
                      <a:pt x="9983" y="65446"/>
                      <a:pt x="13697" y="64289"/>
                      <a:pt x="17266" y="62794"/>
                    </a:cubicBezTo>
                    <a:cubicBezTo>
                      <a:pt x="19099" y="62022"/>
                      <a:pt x="20883" y="61202"/>
                      <a:pt x="22571" y="60238"/>
                    </a:cubicBezTo>
                    <a:cubicBezTo>
                      <a:pt x="24307" y="59273"/>
                      <a:pt x="25947" y="58164"/>
                      <a:pt x="27490" y="56958"/>
                    </a:cubicBezTo>
                    <a:cubicBezTo>
                      <a:pt x="30287" y="54788"/>
                      <a:pt x="32795" y="52280"/>
                      <a:pt x="34965" y="49531"/>
                    </a:cubicBezTo>
                    <a:cubicBezTo>
                      <a:pt x="37087" y="46782"/>
                      <a:pt x="38920" y="43840"/>
                      <a:pt x="40463" y="40754"/>
                    </a:cubicBezTo>
                    <a:cubicBezTo>
                      <a:pt x="40946" y="39789"/>
                      <a:pt x="41428" y="38776"/>
                      <a:pt x="41862" y="37812"/>
                    </a:cubicBezTo>
                    <a:cubicBezTo>
                      <a:pt x="42296" y="36847"/>
                      <a:pt x="42778" y="35786"/>
                      <a:pt x="43212" y="34725"/>
                    </a:cubicBezTo>
                    <a:cubicBezTo>
                      <a:pt x="44032" y="32796"/>
                      <a:pt x="44900" y="30819"/>
                      <a:pt x="45768" y="28889"/>
                    </a:cubicBezTo>
                    <a:cubicBezTo>
                      <a:pt x="45768" y="28889"/>
                      <a:pt x="45768" y="28889"/>
                      <a:pt x="45768" y="28938"/>
                    </a:cubicBezTo>
                    <a:cubicBezTo>
                      <a:pt x="47215" y="25755"/>
                      <a:pt x="48662" y="22668"/>
                      <a:pt x="50350" y="19630"/>
                    </a:cubicBezTo>
                    <a:cubicBezTo>
                      <a:pt x="51942" y="16640"/>
                      <a:pt x="53774" y="13794"/>
                      <a:pt x="55800" y="11093"/>
                    </a:cubicBezTo>
                    <a:cubicBezTo>
                      <a:pt x="56282" y="10466"/>
                      <a:pt x="56813" y="9791"/>
                      <a:pt x="57343" y="9164"/>
                    </a:cubicBezTo>
                    <a:cubicBezTo>
                      <a:pt x="58549" y="7717"/>
                      <a:pt x="59803" y="6367"/>
                      <a:pt x="61105" y="5065"/>
                    </a:cubicBezTo>
                    <a:cubicBezTo>
                      <a:pt x="61780" y="4390"/>
                      <a:pt x="62503" y="3715"/>
                      <a:pt x="63227" y="3088"/>
                    </a:cubicBezTo>
                    <a:cubicBezTo>
                      <a:pt x="63999" y="2364"/>
                      <a:pt x="64818" y="1689"/>
                      <a:pt x="65638" y="1014"/>
                    </a:cubicBezTo>
                    <a:cubicBezTo>
                      <a:pt x="65976" y="676"/>
                      <a:pt x="65735" y="49"/>
                      <a:pt x="6525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26"/>
              <p:cNvSpPr/>
              <p:nvPr/>
            </p:nvSpPr>
            <p:spPr>
              <a:xfrm>
                <a:off x="323725" y="4296475"/>
                <a:ext cx="1672125" cy="402750"/>
              </a:xfrm>
              <a:custGeom>
                <a:rect b="b" l="l" r="r" t="t"/>
                <a:pathLst>
                  <a:path extrusionOk="0" h="16110" w="66885">
                    <a:moveTo>
                      <a:pt x="22233" y="1"/>
                    </a:moveTo>
                    <a:cubicBezTo>
                      <a:pt x="21751" y="1"/>
                      <a:pt x="21221" y="1"/>
                      <a:pt x="20690" y="49"/>
                    </a:cubicBezTo>
                    <a:lnTo>
                      <a:pt x="20738" y="49"/>
                    </a:lnTo>
                    <a:cubicBezTo>
                      <a:pt x="18857" y="194"/>
                      <a:pt x="17025" y="483"/>
                      <a:pt x="15240" y="1062"/>
                    </a:cubicBezTo>
                    <a:cubicBezTo>
                      <a:pt x="13745" y="1496"/>
                      <a:pt x="12299" y="2027"/>
                      <a:pt x="10900" y="2750"/>
                    </a:cubicBezTo>
                    <a:cubicBezTo>
                      <a:pt x="9550" y="3377"/>
                      <a:pt x="8247" y="4149"/>
                      <a:pt x="7090" y="5017"/>
                    </a:cubicBezTo>
                    <a:cubicBezTo>
                      <a:pt x="5884" y="5933"/>
                      <a:pt x="4775" y="6898"/>
                      <a:pt x="3810" y="8007"/>
                    </a:cubicBezTo>
                    <a:cubicBezTo>
                      <a:pt x="2846" y="9116"/>
                      <a:pt x="2026" y="10322"/>
                      <a:pt x="1399" y="11624"/>
                    </a:cubicBezTo>
                    <a:cubicBezTo>
                      <a:pt x="724" y="12974"/>
                      <a:pt x="290" y="14421"/>
                      <a:pt x="49" y="15916"/>
                    </a:cubicBezTo>
                    <a:cubicBezTo>
                      <a:pt x="0" y="16013"/>
                      <a:pt x="49" y="16061"/>
                      <a:pt x="145" y="16109"/>
                    </a:cubicBezTo>
                    <a:cubicBezTo>
                      <a:pt x="193" y="16109"/>
                      <a:pt x="290" y="16061"/>
                      <a:pt x="338" y="16013"/>
                    </a:cubicBezTo>
                    <a:cubicBezTo>
                      <a:pt x="483" y="14903"/>
                      <a:pt x="820" y="13891"/>
                      <a:pt x="1254" y="12878"/>
                    </a:cubicBezTo>
                    <a:cubicBezTo>
                      <a:pt x="1785" y="11576"/>
                      <a:pt x="2508" y="10370"/>
                      <a:pt x="3376" y="9309"/>
                    </a:cubicBezTo>
                    <a:cubicBezTo>
                      <a:pt x="4437" y="7959"/>
                      <a:pt x="5643" y="6753"/>
                      <a:pt x="7042" y="5740"/>
                    </a:cubicBezTo>
                    <a:lnTo>
                      <a:pt x="7042" y="5740"/>
                    </a:lnTo>
                    <a:lnTo>
                      <a:pt x="6993" y="5788"/>
                    </a:lnTo>
                    <a:cubicBezTo>
                      <a:pt x="8730" y="4486"/>
                      <a:pt x="10611" y="3473"/>
                      <a:pt x="12636" y="2653"/>
                    </a:cubicBezTo>
                    <a:lnTo>
                      <a:pt x="12684" y="2605"/>
                    </a:lnTo>
                    <a:cubicBezTo>
                      <a:pt x="13601" y="2268"/>
                      <a:pt x="14517" y="1978"/>
                      <a:pt x="15433" y="1689"/>
                    </a:cubicBezTo>
                    <a:cubicBezTo>
                      <a:pt x="16543" y="1400"/>
                      <a:pt x="17700" y="1158"/>
                      <a:pt x="18857" y="1062"/>
                    </a:cubicBezTo>
                    <a:cubicBezTo>
                      <a:pt x="19912" y="938"/>
                      <a:pt x="20975" y="876"/>
                      <a:pt x="22039" y="876"/>
                    </a:cubicBezTo>
                    <a:cubicBezTo>
                      <a:pt x="23458" y="876"/>
                      <a:pt x="24879" y="986"/>
                      <a:pt x="26285" y="1207"/>
                    </a:cubicBezTo>
                    <a:cubicBezTo>
                      <a:pt x="29998" y="1785"/>
                      <a:pt x="33712" y="2702"/>
                      <a:pt x="37329" y="3956"/>
                    </a:cubicBezTo>
                    <a:cubicBezTo>
                      <a:pt x="39113" y="4534"/>
                      <a:pt x="40994" y="5161"/>
                      <a:pt x="42827" y="5692"/>
                    </a:cubicBezTo>
                    <a:cubicBezTo>
                      <a:pt x="44659" y="6271"/>
                      <a:pt x="46444" y="6801"/>
                      <a:pt x="48276" y="7235"/>
                    </a:cubicBezTo>
                    <a:cubicBezTo>
                      <a:pt x="49771" y="7621"/>
                      <a:pt x="51267" y="7910"/>
                      <a:pt x="52762" y="8151"/>
                    </a:cubicBezTo>
                    <a:cubicBezTo>
                      <a:pt x="54305" y="8393"/>
                      <a:pt x="55896" y="8537"/>
                      <a:pt x="57536" y="8586"/>
                    </a:cubicBezTo>
                    <a:cubicBezTo>
                      <a:pt x="58308" y="8586"/>
                      <a:pt x="59079" y="8537"/>
                      <a:pt x="59851" y="8489"/>
                    </a:cubicBezTo>
                    <a:cubicBezTo>
                      <a:pt x="60623" y="8441"/>
                      <a:pt x="61394" y="8296"/>
                      <a:pt x="62118" y="8151"/>
                    </a:cubicBezTo>
                    <a:cubicBezTo>
                      <a:pt x="62889" y="8007"/>
                      <a:pt x="63613" y="7766"/>
                      <a:pt x="64336" y="7476"/>
                    </a:cubicBezTo>
                    <a:cubicBezTo>
                      <a:pt x="64722" y="7332"/>
                      <a:pt x="65060" y="7187"/>
                      <a:pt x="65446" y="6994"/>
                    </a:cubicBezTo>
                    <a:cubicBezTo>
                      <a:pt x="65783" y="6849"/>
                      <a:pt x="66169" y="6608"/>
                      <a:pt x="66507" y="6415"/>
                    </a:cubicBezTo>
                    <a:cubicBezTo>
                      <a:pt x="66884" y="6163"/>
                      <a:pt x="66641" y="5656"/>
                      <a:pt x="66285" y="5656"/>
                    </a:cubicBezTo>
                    <a:cubicBezTo>
                      <a:pt x="66232" y="5656"/>
                      <a:pt x="66177" y="5667"/>
                      <a:pt x="66121" y="5692"/>
                    </a:cubicBezTo>
                    <a:cubicBezTo>
                      <a:pt x="65687" y="5933"/>
                      <a:pt x="65253" y="6126"/>
                      <a:pt x="64770" y="6271"/>
                    </a:cubicBezTo>
                    <a:lnTo>
                      <a:pt x="64674" y="6319"/>
                    </a:lnTo>
                    <a:lnTo>
                      <a:pt x="64722" y="6319"/>
                    </a:lnTo>
                    <a:cubicBezTo>
                      <a:pt x="64047" y="6560"/>
                      <a:pt x="63372" y="6753"/>
                      <a:pt x="62697" y="6946"/>
                    </a:cubicBezTo>
                    <a:cubicBezTo>
                      <a:pt x="62021" y="7090"/>
                      <a:pt x="61346" y="7187"/>
                      <a:pt x="60671" y="7283"/>
                    </a:cubicBezTo>
                    <a:lnTo>
                      <a:pt x="60574" y="7283"/>
                    </a:lnTo>
                    <a:cubicBezTo>
                      <a:pt x="59719" y="7374"/>
                      <a:pt x="58856" y="7417"/>
                      <a:pt x="57995" y="7417"/>
                    </a:cubicBezTo>
                    <a:cubicBezTo>
                      <a:pt x="56574" y="7417"/>
                      <a:pt x="55155" y="7301"/>
                      <a:pt x="53774" y="7090"/>
                    </a:cubicBezTo>
                    <a:cubicBezTo>
                      <a:pt x="51990" y="6849"/>
                      <a:pt x="50206" y="6512"/>
                      <a:pt x="48469" y="6078"/>
                    </a:cubicBezTo>
                    <a:cubicBezTo>
                      <a:pt x="46637" y="5644"/>
                      <a:pt x="44804" y="5113"/>
                      <a:pt x="43020" y="4534"/>
                    </a:cubicBezTo>
                    <a:cubicBezTo>
                      <a:pt x="41187" y="4004"/>
                      <a:pt x="39354" y="3377"/>
                      <a:pt x="37473" y="2846"/>
                    </a:cubicBezTo>
                    <a:cubicBezTo>
                      <a:pt x="35641" y="2268"/>
                      <a:pt x="33760" y="1737"/>
                      <a:pt x="31879" y="1303"/>
                    </a:cubicBezTo>
                    <a:cubicBezTo>
                      <a:pt x="28744" y="483"/>
                      <a:pt x="25513" y="49"/>
                      <a:pt x="2223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6"/>
              <p:cNvSpPr/>
              <p:nvPr/>
            </p:nvSpPr>
            <p:spPr>
              <a:xfrm>
                <a:off x="985650" y="4462875"/>
                <a:ext cx="773550" cy="129475"/>
              </a:xfrm>
              <a:custGeom>
                <a:rect b="b" l="l" r="r" t="t"/>
                <a:pathLst>
                  <a:path extrusionOk="0" h="5179" w="30942">
                    <a:moveTo>
                      <a:pt x="1833" y="0"/>
                    </a:moveTo>
                    <a:cubicBezTo>
                      <a:pt x="1254" y="0"/>
                      <a:pt x="724" y="49"/>
                      <a:pt x="145" y="97"/>
                    </a:cubicBezTo>
                    <a:cubicBezTo>
                      <a:pt x="97" y="97"/>
                      <a:pt x="0" y="145"/>
                      <a:pt x="0" y="242"/>
                    </a:cubicBezTo>
                    <a:cubicBezTo>
                      <a:pt x="0" y="290"/>
                      <a:pt x="97" y="386"/>
                      <a:pt x="145" y="386"/>
                    </a:cubicBezTo>
                    <a:cubicBezTo>
                      <a:pt x="832" y="341"/>
                      <a:pt x="1514" y="320"/>
                      <a:pt x="2193" y="320"/>
                    </a:cubicBezTo>
                    <a:cubicBezTo>
                      <a:pt x="3707" y="320"/>
                      <a:pt x="5206" y="428"/>
                      <a:pt x="6704" y="627"/>
                    </a:cubicBezTo>
                    <a:lnTo>
                      <a:pt x="6656" y="627"/>
                    </a:lnTo>
                    <a:cubicBezTo>
                      <a:pt x="7524" y="772"/>
                      <a:pt x="8392" y="917"/>
                      <a:pt x="9308" y="1061"/>
                    </a:cubicBezTo>
                    <a:cubicBezTo>
                      <a:pt x="10177" y="1254"/>
                      <a:pt x="11045" y="1495"/>
                      <a:pt x="11913" y="1737"/>
                    </a:cubicBezTo>
                    <a:cubicBezTo>
                      <a:pt x="12781" y="1978"/>
                      <a:pt x="13649" y="2219"/>
                      <a:pt x="14517" y="2508"/>
                    </a:cubicBezTo>
                    <a:cubicBezTo>
                      <a:pt x="15385" y="2798"/>
                      <a:pt x="16253" y="3135"/>
                      <a:pt x="17170" y="3425"/>
                    </a:cubicBezTo>
                    <a:cubicBezTo>
                      <a:pt x="18038" y="3762"/>
                      <a:pt x="18906" y="4052"/>
                      <a:pt x="19774" y="4244"/>
                    </a:cubicBezTo>
                    <a:cubicBezTo>
                      <a:pt x="20642" y="4534"/>
                      <a:pt x="21510" y="4727"/>
                      <a:pt x="22378" y="4871"/>
                    </a:cubicBezTo>
                    <a:cubicBezTo>
                      <a:pt x="23246" y="5016"/>
                      <a:pt x="24114" y="5113"/>
                      <a:pt x="25031" y="5161"/>
                    </a:cubicBezTo>
                    <a:cubicBezTo>
                      <a:pt x="25248" y="5173"/>
                      <a:pt x="25468" y="5179"/>
                      <a:pt x="25689" y="5179"/>
                    </a:cubicBezTo>
                    <a:cubicBezTo>
                      <a:pt x="26354" y="5179"/>
                      <a:pt x="27032" y="5125"/>
                      <a:pt x="27683" y="5016"/>
                    </a:cubicBezTo>
                    <a:cubicBezTo>
                      <a:pt x="28600" y="4920"/>
                      <a:pt x="29516" y="4727"/>
                      <a:pt x="30432" y="4437"/>
                    </a:cubicBezTo>
                    <a:cubicBezTo>
                      <a:pt x="30529" y="4389"/>
                      <a:pt x="30625" y="4341"/>
                      <a:pt x="30722" y="4196"/>
                    </a:cubicBezTo>
                    <a:cubicBezTo>
                      <a:pt x="30941" y="3888"/>
                      <a:pt x="30680" y="3460"/>
                      <a:pt x="30340" y="3460"/>
                    </a:cubicBezTo>
                    <a:cubicBezTo>
                      <a:pt x="30307" y="3460"/>
                      <a:pt x="30273" y="3464"/>
                      <a:pt x="30239" y="3473"/>
                    </a:cubicBezTo>
                    <a:cubicBezTo>
                      <a:pt x="29419" y="3666"/>
                      <a:pt x="28648" y="3810"/>
                      <a:pt x="27876" y="3955"/>
                    </a:cubicBezTo>
                    <a:cubicBezTo>
                      <a:pt x="27056" y="4003"/>
                      <a:pt x="26236" y="4052"/>
                      <a:pt x="25465" y="4052"/>
                    </a:cubicBezTo>
                    <a:cubicBezTo>
                      <a:pt x="24645" y="4052"/>
                      <a:pt x="23825" y="4003"/>
                      <a:pt x="23053" y="3907"/>
                    </a:cubicBezTo>
                    <a:lnTo>
                      <a:pt x="22957" y="3907"/>
                    </a:lnTo>
                    <a:cubicBezTo>
                      <a:pt x="21221" y="3617"/>
                      <a:pt x="19484" y="3232"/>
                      <a:pt x="17797" y="2701"/>
                    </a:cubicBezTo>
                    <a:cubicBezTo>
                      <a:pt x="16928" y="2460"/>
                      <a:pt x="16012" y="2171"/>
                      <a:pt x="15144" y="1930"/>
                    </a:cubicBezTo>
                    <a:cubicBezTo>
                      <a:pt x="14276" y="1640"/>
                      <a:pt x="13360" y="1447"/>
                      <a:pt x="12491" y="1206"/>
                    </a:cubicBezTo>
                    <a:cubicBezTo>
                      <a:pt x="11575" y="1013"/>
                      <a:pt x="10707" y="820"/>
                      <a:pt x="9839" y="676"/>
                    </a:cubicBezTo>
                    <a:cubicBezTo>
                      <a:pt x="8923" y="483"/>
                      <a:pt x="8103" y="386"/>
                      <a:pt x="7235" y="242"/>
                    </a:cubicBezTo>
                    <a:cubicBezTo>
                      <a:pt x="5788" y="97"/>
                      <a:pt x="4341" y="0"/>
                      <a:pt x="2846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26"/>
              <p:cNvSpPr/>
              <p:nvPr/>
            </p:nvSpPr>
            <p:spPr>
              <a:xfrm>
                <a:off x="2619775" y="2900300"/>
                <a:ext cx="1102825" cy="1047150"/>
              </a:xfrm>
              <a:custGeom>
                <a:rect b="b" l="l" r="r" t="t"/>
                <a:pathLst>
                  <a:path extrusionOk="0" h="41886" w="44113">
                    <a:moveTo>
                      <a:pt x="43486" y="0"/>
                    </a:moveTo>
                    <a:cubicBezTo>
                      <a:pt x="43389" y="0"/>
                      <a:pt x="43244" y="48"/>
                      <a:pt x="43148" y="145"/>
                    </a:cubicBezTo>
                    <a:lnTo>
                      <a:pt x="43293" y="97"/>
                    </a:lnTo>
                    <a:lnTo>
                      <a:pt x="43293" y="97"/>
                    </a:lnTo>
                    <a:cubicBezTo>
                      <a:pt x="42810" y="434"/>
                      <a:pt x="42280" y="772"/>
                      <a:pt x="41798" y="1061"/>
                    </a:cubicBezTo>
                    <a:cubicBezTo>
                      <a:pt x="40592" y="1785"/>
                      <a:pt x="39386" y="2411"/>
                      <a:pt x="38180" y="2990"/>
                    </a:cubicBezTo>
                    <a:cubicBezTo>
                      <a:pt x="36878" y="3569"/>
                      <a:pt x="35576" y="4099"/>
                      <a:pt x="34274" y="4630"/>
                    </a:cubicBezTo>
                    <a:cubicBezTo>
                      <a:pt x="31670" y="5643"/>
                      <a:pt x="28969" y="6511"/>
                      <a:pt x="26365" y="7427"/>
                    </a:cubicBezTo>
                    <a:cubicBezTo>
                      <a:pt x="23712" y="8344"/>
                      <a:pt x="21108" y="9405"/>
                      <a:pt x="18600" y="10562"/>
                    </a:cubicBezTo>
                    <a:cubicBezTo>
                      <a:pt x="16044" y="11768"/>
                      <a:pt x="13681" y="13311"/>
                      <a:pt x="11559" y="15095"/>
                    </a:cubicBezTo>
                    <a:cubicBezTo>
                      <a:pt x="10450" y="16060"/>
                      <a:pt x="9389" y="17121"/>
                      <a:pt x="8472" y="18230"/>
                    </a:cubicBezTo>
                    <a:cubicBezTo>
                      <a:pt x="7411" y="19484"/>
                      <a:pt x="6495" y="20883"/>
                      <a:pt x="5771" y="22378"/>
                    </a:cubicBezTo>
                    <a:cubicBezTo>
                      <a:pt x="5048" y="23776"/>
                      <a:pt x="4421" y="25271"/>
                      <a:pt x="3939" y="26767"/>
                    </a:cubicBezTo>
                    <a:cubicBezTo>
                      <a:pt x="3456" y="28262"/>
                      <a:pt x="3119" y="29805"/>
                      <a:pt x="2733" y="31300"/>
                    </a:cubicBezTo>
                    <a:cubicBezTo>
                      <a:pt x="2347" y="33084"/>
                      <a:pt x="1961" y="34869"/>
                      <a:pt x="1527" y="36653"/>
                    </a:cubicBezTo>
                    <a:cubicBezTo>
                      <a:pt x="1142" y="38389"/>
                      <a:pt x="611" y="40077"/>
                      <a:pt x="32" y="41717"/>
                    </a:cubicBezTo>
                    <a:cubicBezTo>
                      <a:pt x="1" y="41811"/>
                      <a:pt x="72" y="41885"/>
                      <a:pt x="152" y="41885"/>
                    </a:cubicBezTo>
                    <a:cubicBezTo>
                      <a:pt x="194" y="41885"/>
                      <a:pt x="240" y="41864"/>
                      <a:pt x="273" y="41814"/>
                    </a:cubicBezTo>
                    <a:cubicBezTo>
                      <a:pt x="1334" y="38824"/>
                      <a:pt x="2203" y="35785"/>
                      <a:pt x="2878" y="32650"/>
                    </a:cubicBezTo>
                    <a:cubicBezTo>
                      <a:pt x="2878" y="32554"/>
                      <a:pt x="2926" y="32506"/>
                      <a:pt x="2926" y="32409"/>
                    </a:cubicBezTo>
                    <a:cubicBezTo>
                      <a:pt x="2926" y="32361"/>
                      <a:pt x="2926" y="32361"/>
                      <a:pt x="2926" y="32313"/>
                    </a:cubicBezTo>
                    <a:lnTo>
                      <a:pt x="2926" y="32265"/>
                    </a:lnTo>
                    <a:cubicBezTo>
                      <a:pt x="2926" y="32168"/>
                      <a:pt x="2974" y="32072"/>
                      <a:pt x="3022" y="31975"/>
                    </a:cubicBezTo>
                    <a:cubicBezTo>
                      <a:pt x="3071" y="31830"/>
                      <a:pt x="3119" y="31638"/>
                      <a:pt x="3167" y="31445"/>
                    </a:cubicBezTo>
                    <a:cubicBezTo>
                      <a:pt x="3264" y="31059"/>
                      <a:pt x="3360" y="30625"/>
                      <a:pt x="3456" y="30239"/>
                    </a:cubicBezTo>
                    <a:cubicBezTo>
                      <a:pt x="3842" y="28696"/>
                      <a:pt x="4325" y="27201"/>
                      <a:pt x="4855" y="25754"/>
                    </a:cubicBezTo>
                    <a:cubicBezTo>
                      <a:pt x="5289" y="24645"/>
                      <a:pt x="5771" y="23632"/>
                      <a:pt x="6302" y="22619"/>
                    </a:cubicBezTo>
                    <a:lnTo>
                      <a:pt x="6302" y="22619"/>
                    </a:lnTo>
                    <a:lnTo>
                      <a:pt x="6254" y="22715"/>
                    </a:lnTo>
                    <a:cubicBezTo>
                      <a:pt x="6784" y="21751"/>
                      <a:pt x="7363" y="20883"/>
                      <a:pt x="7990" y="20015"/>
                    </a:cubicBezTo>
                    <a:cubicBezTo>
                      <a:pt x="8569" y="19243"/>
                      <a:pt x="9244" y="18471"/>
                      <a:pt x="9919" y="17796"/>
                    </a:cubicBezTo>
                    <a:cubicBezTo>
                      <a:pt x="10787" y="16928"/>
                      <a:pt x="11655" y="16108"/>
                      <a:pt x="12620" y="15385"/>
                    </a:cubicBezTo>
                    <a:cubicBezTo>
                      <a:pt x="13584" y="14613"/>
                      <a:pt x="14597" y="13890"/>
                      <a:pt x="15658" y="13263"/>
                    </a:cubicBezTo>
                    <a:lnTo>
                      <a:pt x="15658" y="13263"/>
                    </a:lnTo>
                    <a:lnTo>
                      <a:pt x="15513" y="13359"/>
                    </a:lnTo>
                    <a:cubicBezTo>
                      <a:pt x="20336" y="10466"/>
                      <a:pt x="25738" y="8826"/>
                      <a:pt x="30995" y="6993"/>
                    </a:cubicBezTo>
                    <a:cubicBezTo>
                      <a:pt x="35431" y="5450"/>
                      <a:pt x="39917" y="3714"/>
                      <a:pt x="43823" y="965"/>
                    </a:cubicBezTo>
                    <a:cubicBezTo>
                      <a:pt x="44064" y="772"/>
                      <a:pt x="44112" y="434"/>
                      <a:pt x="43920" y="241"/>
                    </a:cubicBezTo>
                    <a:cubicBezTo>
                      <a:pt x="43823" y="97"/>
                      <a:pt x="43678" y="48"/>
                      <a:pt x="4353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26"/>
              <p:cNvSpPr/>
              <p:nvPr/>
            </p:nvSpPr>
            <p:spPr>
              <a:xfrm>
                <a:off x="2474675" y="2293825"/>
                <a:ext cx="1551750" cy="1509850"/>
              </a:xfrm>
              <a:custGeom>
                <a:rect b="b" l="l" r="r" t="t"/>
                <a:pathLst>
                  <a:path extrusionOk="0" h="60394" w="62070">
                    <a:moveTo>
                      <a:pt x="57054" y="3328"/>
                    </a:moveTo>
                    <a:lnTo>
                      <a:pt x="57006" y="3376"/>
                    </a:lnTo>
                    <a:lnTo>
                      <a:pt x="57006" y="3328"/>
                    </a:lnTo>
                    <a:close/>
                    <a:moveTo>
                      <a:pt x="61298" y="0"/>
                    </a:moveTo>
                    <a:cubicBezTo>
                      <a:pt x="61154" y="0"/>
                      <a:pt x="61009" y="49"/>
                      <a:pt x="60912" y="145"/>
                    </a:cubicBezTo>
                    <a:lnTo>
                      <a:pt x="60912" y="97"/>
                    </a:lnTo>
                    <a:cubicBezTo>
                      <a:pt x="60285" y="676"/>
                      <a:pt x="59610" y="1303"/>
                      <a:pt x="58935" y="1833"/>
                    </a:cubicBezTo>
                    <a:cubicBezTo>
                      <a:pt x="58260" y="2364"/>
                      <a:pt x="57681" y="2798"/>
                      <a:pt x="57054" y="3280"/>
                    </a:cubicBezTo>
                    <a:lnTo>
                      <a:pt x="56958" y="3328"/>
                    </a:lnTo>
                    <a:lnTo>
                      <a:pt x="56910" y="3376"/>
                    </a:lnTo>
                    <a:cubicBezTo>
                      <a:pt x="55173" y="4582"/>
                      <a:pt x="53341" y="5643"/>
                      <a:pt x="51412" y="6559"/>
                    </a:cubicBezTo>
                    <a:cubicBezTo>
                      <a:pt x="49482" y="7476"/>
                      <a:pt x="47505" y="8296"/>
                      <a:pt x="45480" y="9019"/>
                    </a:cubicBezTo>
                    <a:lnTo>
                      <a:pt x="45528" y="9019"/>
                    </a:lnTo>
                    <a:cubicBezTo>
                      <a:pt x="40367" y="10900"/>
                      <a:pt x="35014" y="12299"/>
                      <a:pt x="29854" y="14131"/>
                    </a:cubicBezTo>
                    <a:cubicBezTo>
                      <a:pt x="27249" y="14999"/>
                      <a:pt x="24742" y="16060"/>
                      <a:pt x="22282" y="17218"/>
                    </a:cubicBezTo>
                    <a:cubicBezTo>
                      <a:pt x="19822" y="18375"/>
                      <a:pt x="17507" y="19822"/>
                      <a:pt x="15385" y="21414"/>
                    </a:cubicBezTo>
                    <a:cubicBezTo>
                      <a:pt x="13119" y="23150"/>
                      <a:pt x="11141" y="25175"/>
                      <a:pt x="9502" y="27442"/>
                    </a:cubicBezTo>
                    <a:cubicBezTo>
                      <a:pt x="7476" y="30143"/>
                      <a:pt x="5788" y="33133"/>
                      <a:pt x="4534" y="36268"/>
                    </a:cubicBezTo>
                    <a:cubicBezTo>
                      <a:pt x="3377" y="39210"/>
                      <a:pt x="2509" y="42248"/>
                      <a:pt x="1930" y="45383"/>
                    </a:cubicBezTo>
                    <a:cubicBezTo>
                      <a:pt x="1303" y="48566"/>
                      <a:pt x="917" y="51749"/>
                      <a:pt x="579" y="54932"/>
                    </a:cubicBezTo>
                    <a:cubicBezTo>
                      <a:pt x="387" y="56716"/>
                      <a:pt x="194" y="58501"/>
                      <a:pt x="1" y="60285"/>
                    </a:cubicBezTo>
                    <a:cubicBezTo>
                      <a:pt x="1" y="60358"/>
                      <a:pt x="61" y="60394"/>
                      <a:pt x="127" y="60394"/>
                    </a:cubicBezTo>
                    <a:cubicBezTo>
                      <a:pt x="194" y="60394"/>
                      <a:pt x="266" y="60358"/>
                      <a:pt x="290" y="60285"/>
                    </a:cubicBezTo>
                    <a:cubicBezTo>
                      <a:pt x="724" y="56427"/>
                      <a:pt x="1110" y="52569"/>
                      <a:pt x="1737" y="48759"/>
                    </a:cubicBezTo>
                    <a:cubicBezTo>
                      <a:pt x="2412" y="44225"/>
                      <a:pt x="3714" y="39740"/>
                      <a:pt x="5547" y="35496"/>
                    </a:cubicBezTo>
                    <a:lnTo>
                      <a:pt x="5595" y="35448"/>
                    </a:lnTo>
                    <a:cubicBezTo>
                      <a:pt x="6270" y="33953"/>
                      <a:pt x="7042" y="32554"/>
                      <a:pt x="7910" y="31156"/>
                    </a:cubicBezTo>
                    <a:cubicBezTo>
                      <a:pt x="8826" y="29709"/>
                      <a:pt x="9839" y="28310"/>
                      <a:pt x="10948" y="26960"/>
                    </a:cubicBezTo>
                    <a:cubicBezTo>
                      <a:pt x="12733" y="24838"/>
                      <a:pt x="14807" y="22957"/>
                      <a:pt x="17073" y="21365"/>
                    </a:cubicBezTo>
                    <a:cubicBezTo>
                      <a:pt x="20546" y="19099"/>
                      <a:pt x="24259" y="17266"/>
                      <a:pt x="28166" y="15916"/>
                    </a:cubicBezTo>
                    <a:lnTo>
                      <a:pt x="28166" y="15916"/>
                    </a:lnTo>
                    <a:lnTo>
                      <a:pt x="28069" y="15964"/>
                    </a:lnTo>
                    <a:lnTo>
                      <a:pt x="28069" y="15964"/>
                    </a:lnTo>
                    <a:cubicBezTo>
                      <a:pt x="33230" y="14083"/>
                      <a:pt x="38535" y="12684"/>
                      <a:pt x="43743" y="10900"/>
                    </a:cubicBezTo>
                    <a:cubicBezTo>
                      <a:pt x="46348" y="10032"/>
                      <a:pt x="48904" y="9019"/>
                      <a:pt x="51412" y="7910"/>
                    </a:cubicBezTo>
                    <a:cubicBezTo>
                      <a:pt x="53871" y="6752"/>
                      <a:pt x="56234" y="5354"/>
                      <a:pt x="58453" y="3714"/>
                    </a:cubicBezTo>
                    <a:cubicBezTo>
                      <a:pt x="58983" y="3328"/>
                      <a:pt x="59514" y="2894"/>
                      <a:pt x="60044" y="2460"/>
                    </a:cubicBezTo>
                    <a:cubicBezTo>
                      <a:pt x="60575" y="2026"/>
                      <a:pt x="61154" y="1496"/>
                      <a:pt x="61684" y="965"/>
                    </a:cubicBezTo>
                    <a:cubicBezTo>
                      <a:pt x="62070" y="627"/>
                      <a:pt x="61829" y="0"/>
                      <a:pt x="6129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6"/>
              <p:cNvSpPr/>
              <p:nvPr/>
            </p:nvSpPr>
            <p:spPr>
              <a:xfrm>
                <a:off x="4253075" y="1621050"/>
                <a:ext cx="164000" cy="455075"/>
              </a:xfrm>
              <a:custGeom>
                <a:rect b="b" l="l" r="r" t="t"/>
                <a:pathLst>
                  <a:path extrusionOk="0" h="18203" w="6560">
                    <a:moveTo>
                      <a:pt x="6029" y="0"/>
                    </a:moveTo>
                    <a:lnTo>
                      <a:pt x="6029" y="49"/>
                    </a:lnTo>
                    <a:cubicBezTo>
                      <a:pt x="5933" y="97"/>
                      <a:pt x="5836" y="145"/>
                      <a:pt x="5788" y="241"/>
                    </a:cubicBezTo>
                    <a:cubicBezTo>
                      <a:pt x="5450" y="820"/>
                      <a:pt x="5113" y="1447"/>
                      <a:pt x="4823" y="2074"/>
                    </a:cubicBezTo>
                    <a:cubicBezTo>
                      <a:pt x="4534" y="2653"/>
                      <a:pt x="4293" y="3328"/>
                      <a:pt x="4100" y="3955"/>
                    </a:cubicBezTo>
                    <a:cubicBezTo>
                      <a:pt x="3618" y="5209"/>
                      <a:pt x="3280" y="6511"/>
                      <a:pt x="2943" y="7813"/>
                    </a:cubicBezTo>
                    <a:cubicBezTo>
                      <a:pt x="2364" y="10418"/>
                      <a:pt x="1882" y="13022"/>
                      <a:pt x="1013" y="15578"/>
                    </a:cubicBezTo>
                    <a:cubicBezTo>
                      <a:pt x="724" y="16398"/>
                      <a:pt x="435" y="17218"/>
                      <a:pt x="49" y="17989"/>
                    </a:cubicBezTo>
                    <a:cubicBezTo>
                      <a:pt x="1" y="18086"/>
                      <a:pt x="49" y="18134"/>
                      <a:pt x="97" y="18182"/>
                    </a:cubicBezTo>
                    <a:cubicBezTo>
                      <a:pt x="125" y="18196"/>
                      <a:pt x="154" y="18202"/>
                      <a:pt x="181" y="18202"/>
                    </a:cubicBezTo>
                    <a:cubicBezTo>
                      <a:pt x="246" y="18202"/>
                      <a:pt x="304" y="18168"/>
                      <a:pt x="338" y="18134"/>
                    </a:cubicBezTo>
                    <a:cubicBezTo>
                      <a:pt x="531" y="17652"/>
                      <a:pt x="772" y="17169"/>
                      <a:pt x="965" y="16639"/>
                    </a:cubicBezTo>
                    <a:cubicBezTo>
                      <a:pt x="1206" y="16157"/>
                      <a:pt x="1399" y="15578"/>
                      <a:pt x="1592" y="15047"/>
                    </a:cubicBezTo>
                    <a:cubicBezTo>
                      <a:pt x="1930" y="13986"/>
                      <a:pt x="2267" y="12925"/>
                      <a:pt x="2557" y="11816"/>
                    </a:cubicBezTo>
                    <a:cubicBezTo>
                      <a:pt x="2846" y="10755"/>
                      <a:pt x="3184" y="9598"/>
                      <a:pt x="3425" y="8488"/>
                    </a:cubicBezTo>
                    <a:cubicBezTo>
                      <a:pt x="3714" y="7427"/>
                      <a:pt x="4052" y="6318"/>
                      <a:pt x="4438" y="5209"/>
                    </a:cubicBezTo>
                    <a:cubicBezTo>
                      <a:pt x="4968" y="3617"/>
                      <a:pt x="5643" y="2026"/>
                      <a:pt x="6463" y="579"/>
                    </a:cubicBezTo>
                    <a:cubicBezTo>
                      <a:pt x="6560" y="386"/>
                      <a:pt x="6511" y="145"/>
                      <a:pt x="6319" y="49"/>
                    </a:cubicBezTo>
                    <a:cubicBezTo>
                      <a:pt x="6270" y="49"/>
                      <a:pt x="6222" y="0"/>
                      <a:pt x="6174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26"/>
              <p:cNvSpPr/>
              <p:nvPr/>
            </p:nvSpPr>
            <p:spPr>
              <a:xfrm>
                <a:off x="6267800" y="1911625"/>
                <a:ext cx="675200" cy="2299275"/>
              </a:xfrm>
              <a:custGeom>
                <a:rect b="b" l="l" r="r" t="t"/>
                <a:pathLst>
                  <a:path extrusionOk="0" h="91971" w="27008">
                    <a:moveTo>
                      <a:pt x="12057" y="0"/>
                    </a:moveTo>
                    <a:cubicBezTo>
                      <a:pt x="9694" y="1206"/>
                      <a:pt x="7620" y="2846"/>
                      <a:pt x="5932" y="4871"/>
                    </a:cubicBezTo>
                    <a:cubicBezTo>
                      <a:pt x="5016" y="5884"/>
                      <a:pt x="4196" y="6993"/>
                      <a:pt x="3521" y="8199"/>
                    </a:cubicBezTo>
                    <a:cubicBezTo>
                      <a:pt x="2846" y="9308"/>
                      <a:pt x="2315" y="10514"/>
                      <a:pt x="1978" y="11720"/>
                    </a:cubicBezTo>
                    <a:cubicBezTo>
                      <a:pt x="1833" y="11913"/>
                      <a:pt x="1881" y="12105"/>
                      <a:pt x="2074" y="12202"/>
                    </a:cubicBezTo>
                    <a:cubicBezTo>
                      <a:pt x="2267" y="12298"/>
                      <a:pt x="2460" y="12443"/>
                      <a:pt x="2653" y="12588"/>
                    </a:cubicBezTo>
                    <a:cubicBezTo>
                      <a:pt x="3087" y="12925"/>
                      <a:pt x="3473" y="13263"/>
                      <a:pt x="3810" y="13697"/>
                    </a:cubicBezTo>
                    <a:cubicBezTo>
                      <a:pt x="4100" y="14035"/>
                      <a:pt x="4341" y="14372"/>
                      <a:pt x="4534" y="14758"/>
                    </a:cubicBezTo>
                    <a:cubicBezTo>
                      <a:pt x="4727" y="15192"/>
                      <a:pt x="4823" y="15578"/>
                      <a:pt x="4920" y="16012"/>
                    </a:cubicBezTo>
                    <a:cubicBezTo>
                      <a:pt x="5016" y="16591"/>
                      <a:pt x="5016" y="17169"/>
                      <a:pt x="4968" y="17748"/>
                    </a:cubicBezTo>
                    <a:cubicBezTo>
                      <a:pt x="4871" y="18906"/>
                      <a:pt x="4582" y="20015"/>
                      <a:pt x="4196" y="21028"/>
                    </a:cubicBezTo>
                    <a:cubicBezTo>
                      <a:pt x="3810" y="22040"/>
                      <a:pt x="3376" y="22957"/>
                      <a:pt x="2990" y="23777"/>
                    </a:cubicBezTo>
                    <a:lnTo>
                      <a:pt x="2605" y="24596"/>
                    </a:lnTo>
                    <a:lnTo>
                      <a:pt x="2363" y="25031"/>
                    </a:lnTo>
                    <a:cubicBezTo>
                      <a:pt x="2026" y="25657"/>
                      <a:pt x="1785" y="26333"/>
                      <a:pt x="1544" y="26960"/>
                    </a:cubicBezTo>
                    <a:cubicBezTo>
                      <a:pt x="1110" y="28214"/>
                      <a:pt x="917" y="29564"/>
                      <a:pt x="1013" y="30866"/>
                    </a:cubicBezTo>
                    <a:cubicBezTo>
                      <a:pt x="1013" y="31493"/>
                      <a:pt x="1158" y="32168"/>
                      <a:pt x="1351" y="32795"/>
                    </a:cubicBezTo>
                    <a:cubicBezTo>
                      <a:pt x="1399" y="32988"/>
                      <a:pt x="1447" y="33181"/>
                      <a:pt x="1544" y="33374"/>
                    </a:cubicBezTo>
                    <a:cubicBezTo>
                      <a:pt x="1447" y="33422"/>
                      <a:pt x="1399" y="33470"/>
                      <a:pt x="1351" y="33519"/>
                    </a:cubicBezTo>
                    <a:cubicBezTo>
                      <a:pt x="1302" y="33615"/>
                      <a:pt x="1302" y="33712"/>
                      <a:pt x="1302" y="33760"/>
                    </a:cubicBezTo>
                    <a:cubicBezTo>
                      <a:pt x="1254" y="33856"/>
                      <a:pt x="1206" y="33953"/>
                      <a:pt x="1254" y="34049"/>
                    </a:cubicBezTo>
                    <a:cubicBezTo>
                      <a:pt x="1688" y="35737"/>
                      <a:pt x="2074" y="37522"/>
                      <a:pt x="2315" y="39306"/>
                    </a:cubicBezTo>
                    <a:cubicBezTo>
                      <a:pt x="2315" y="39451"/>
                      <a:pt x="2363" y="39595"/>
                      <a:pt x="2412" y="39788"/>
                    </a:cubicBezTo>
                    <a:cubicBezTo>
                      <a:pt x="2605" y="41332"/>
                      <a:pt x="2749" y="42971"/>
                      <a:pt x="2798" y="44756"/>
                    </a:cubicBezTo>
                    <a:lnTo>
                      <a:pt x="2798" y="44852"/>
                    </a:lnTo>
                    <a:cubicBezTo>
                      <a:pt x="2894" y="49627"/>
                      <a:pt x="2653" y="54401"/>
                      <a:pt x="2219" y="59128"/>
                    </a:cubicBezTo>
                    <a:lnTo>
                      <a:pt x="2122" y="60864"/>
                    </a:lnTo>
                    <a:lnTo>
                      <a:pt x="1978" y="62648"/>
                    </a:lnTo>
                    <a:lnTo>
                      <a:pt x="1978" y="62841"/>
                    </a:lnTo>
                    <a:cubicBezTo>
                      <a:pt x="1929" y="63902"/>
                      <a:pt x="1833" y="64915"/>
                      <a:pt x="1736" y="65928"/>
                    </a:cubicBezTo>
                    <a:cubicBezTo>
                      <a:pt x="1544" y="67616"/>
                      <a:pt x="1302" y="69352"/>
                      <a:pt x="1110" y="70992"/>
                    </a:cubicBezTo>
                    <a:lnTo>
                      <a:pt x="917" y="72680"/>
                    </a:lnTo>
                    <a:cubicBezTo>
                      <a:pt x="627" y="74898"/>
                      <a:pt x="290" y="77261"/>
                      <a:pt x="193" y="79624"/>
                    </a:cubicBezTo>
                    <a:cubicBezTo>
                      <a:pt x="0" y="81891"/>
                      <a:pt x="0" y="84110"/>
                      <a:pt x="193" y="86328"/>
                    </a:cubicBezTo>
                    <a:cubicBezTo>
                      <a:pt x="241" y="87389"/>
                      <a:pt x="386" y="88450"/>
                      <a:pt x="627" y="89463"/>
                    </a:cubicBezTo>
                    <a:cubicBezTo>
                      <a:pt x="772" y="90235"/>
                      <a:pt x="1013" y="90958"/>
                      <a:pt x="1399" y="91633"/>
                    </a:cubicBezTo>
                    <a:cubicBezTo>
                      <a:pt x="1447" y="91730"/>
                      <a:pt x="1544" y="91826"/>
                      <a:pt x="1592" y="91971"/>
                    </a:cubicBezTo>
                    <a:cubicBezTo>
                      <a:pt x="1833" y="91633"/>
                      <a:pt x="2074" y="91296"/>
                      <a:pt x="2315" y="90958"/>
                    </a:cubicBezTo>
                    <a:cubicBezTo>
                      <a:pt x="3280" y="89656"/>
                      <a:pt x="4148" y="88305"/>
                      <a:pt x="5016" y="86955"/>
                    </a:cubicBezTo>
                    <a:cubicBezTo>
                      <a:pt x="5546" y="85894"/>
                      <a:pt x="6077" y="84881"/>
                      <a:pt x="6559" y="83820"/>
                    </a:cubicBezTo>
                    <a:cubicBezTo>
                      <a:pt x="10996" y="74416"/>
                      <a:pt x="13022" y="64047"/>
                      <a:pt x="12443" y="53678"/>
                    </a:cubicBezTo>
                    <a:cubicBezTo>
                      <a:pt x="12298" y="51266"/>
                      <a:pt x="12057" y="48807"/>
                      <a:pt x="11623" y="46444"/>
                    </a:cubicBezTo>
                    <a:lnTo>
                      <a:pt x="11623" y="46395"/>
                    </a:lnTo>
                    <a:cubicBezTo>
                      <a:pt x="11093" y="43309"/>
                      <a:pt x="10321" y="40319"/>
                      <a:pt x="9356" y="37377"/>
                    </a:cubicBezTo>
                    <a:lnTo>
                      <a:pt x="9164" y="36895"/>
                    </a:lnTo>
                    <a:lnTo>
                      <a:pt x="9067" y="36605"/>
                    </a:lnTo>
                    <a:lnTo>
                      <a:pt x="8874" y="36026"/>
                    </a:lnTo>
                    <a:cubicBezTo>
                      <a:pt x="8778" y="35834"/>
                      <a:pt x="8681" y="35641"/>
                      <a:pt x="8633" y="35448"/>
                    </a:cubicBezTo>
                    <a:cubicBezTo>
                      <a:pt x="8488" y="35110"/>
                      <a:pt x="8392" y="34821"/>
                      <a:pt x="8247" y="34531"/>
                    </a:cubicBezTo>
                    <a:cubicBezTo>
                      <a:pt x="8247" y="34435"/>
                      <a:pt x="8199" y="34338"/>
                      <a:pt x="8151" y="34242"/>
                    </a:cubicBezTo>
                    <a:cubicBezTo>
                      <a:pt x="7813" y="33422"/>
                      <a:pt x="7476" y="32602"/>
                      <a:pt x="7138" y="31782"/>
                    </a:cubicBezTo>
                    <a:cubicBezTo>
                      <a:pt x="7138" y="31782"/>
                      <a:pt x="7138" y="31734"/>
                      <a:pt x="7138" y="31734"/>
                    </a:cubicBezTo>
                    <a:cubicBezTo>
                      <a:pt x="7765" y="31493"/>
                      <a:pt x="8344" y="31252"/>
                      <a:pt x="8874" y="31011"/>
                    </a:cubicBezTo>
                    <a:cubicBezTo>
                      <a:pt x="12009" y="29564"/>
                      <a:pt x="14951" y="27731"/>
                      <a:pt x="17652" y="25561"/>
                    </a:cubicBezTo>
                    <a:cubicBezTo>
                      <a:pt x="18472" y="24886"/>
                      <a:pt x="19291" y="24162"/>
                      <a:pt x="20063" y="23439"/>
                    </a:cubicBezTo>
                    <a:lnTo>
                      <a:pt x="20063" y="23391"/>
                    </a:lnTo>
                    <a:cubicBezTo>
                      <a:pt x="20352" y="23101"/>
                      <a:pt x="20690" y="22764"/>
                      <a:pt x="20979" y="22426"/>
                    </a:cubicBezTo>
                    <a:cubicBezTo>
                      <a:pt x="21317" y="22089"/>
                      <a:pt x="21462" y="21944"/>
                      <a:pt x="21703" y="21703"/>
                    </a:cubicBezTo>
                    <a:lnTo>
                      <a:pt x="21703" y="21703"/>
                    </a:lnTo>
                    <a:lnTo>
                      <a:pt x="21655" y="21799"/>
                    </a:lnTo>
                    <a:lnTo>
                      <a:pt x="21944" y="21413"/>
                    </a:lnTo>
                    <a:cubicBezTo>
                      <a:pt x="23487" y="19436"/>
                      <a:pt x="25223" y="17555"/>
                      <a:pt x="27008" y="15771"/>
                    </a:cubicBezTo>
                    <a:cubicBezTo>
                      <a:pt x="26574" y="15288"/>
                      <a:pt x="26140" y="14854"/>
                      <a:pt x="25706" y="14469"/>
                    </a:cubicBezTo>
                    <a:cubicBezTo>
                      <a:pt x="24789" y="13552"/>
                      <a:pt x="23825" y="12781"/>
                      <a:pt x="22812" y="12009"/>
                    </a:cubicBezTo>
                    <a:lnTo>
                      <a:pt x="22571" y="11816"/>
                    </a:lnTo>
                    <a:cubicBezTo>
                      <a:pt x="22040" y="11430"/>
                      <a:pt x="21510" y="10996"/>
                      <a:pt x="21028" y="10562"/>
                    </a:cubicBezTo>
                    <a:cubicBezTo>
                      <a:pt x="20497" y="10128"/>
                      <a:pt x="19967" y="9646"/>
                      <a:pt x="19388" y="9067"/>
                    </a:cubicBezTo>
                    <a:cubicBezTo>
                      <a:pt x="18327" y="8054"/>
                      <a:pt x="17314" y="6993"/>
                      <a:pt x="16350" y="5836"/>
                    </a:cubicBezTo>
                    <a:cubicBezTo>
                      <a:pt x="14903" y="4100"/>
                      <a:pt x="13601" y="2219"/>
                      <a:pt x="12491" y="241"/>
                    </a:cubicBezTo>
                    <a:cubicBezTo>
                      <a:pt x="12491" y="241"/>
                      <a:pt x="12491" y="193"/>
                      <a:pt x="12443" y="193"/>
                    </a:cubicBezTo>
                    <a:cubicBezTo>
                      <a:pt x="12395" y="97"/>
                      <a:pt x="12298" y="0"/>
                      <a:pt x="12154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6"/>
              <p:cNvSpPr/>
              <p:nvPr/>
            </p:nvSpPr>
            <p:spPr>
              <a:xfrm>
                <a:off x="6313600" y="1909200"/>
                <a:ext cx="355725" cy="426850"/>
              </a:xfrm>
              <a:custGeom>
                <a:rect b="b" l="l" r="r" t="t"/>
                <a:pathLst>
                  <a:path extrusionOk="0" h="17074" w="14229">
                    <a:moveTo>
                      <a:pt x="10370" y="1"/>
                    </a:moveTo>
                    <a:cubicBezTo>
                      <a:pt x="10322" y="1"/>
                      <a:pt x="10322" y="1"/>
                      <a:pt x="10273" y="49"/>
                    </a:cubicBezTo>
                    <a:lnTo>
                      <a:pt x="10225" y="97"/>
                    </a:lnTo>
                    <a:cubicBezTo>
                      <a:pt x="7910" y="1303"/>
                      <a:pt x="5788" y="2943"/>
                      <a:pt x="4100" y="4968"/>
                    </a:cubicBezTo>
                    <a:cubicBezTo>
                      <a:pt x="3184" y="5981"/>
                      <a:pt x="2364" y="7090"/>
                      <a:pt x="1689" y="8296"/>
                    </a:cubicBezTo>
                    <a:cubicBezTo>
                      <a:pt x="1014" y="9405"/>
                      <a:pt x="483" y="10611"/>
                      <a:pt x="146" y="11865"/>
                    </a:cubicBezTo>
                    <a:cubicBezTo>
                      <a:pt x="1" y="12010"/>
                      <a:pt x="49" y="12202"/>
                      <a:pt x="242" y="12347"/>
                    </a:cubicBezTo>
                    <a:cubicBezTo>
                      <a:pt x="435" y="12444"/>
                      <a:pt x="628" y="12588"/>
                      <a:pt x="821" y="12733"/>
                    </a:cubicBezTo>
                    <a:cubicBezTo>
                      <a:pt x="1255" y="13022"/>
                      <a:pt x="1689" y="13408"/>
                      <a:pt x="2027" y="13794"/>
                    </a:cubicBezTo>
                    <a:cubicBezTo>
                      <a:pt x="2605" y="14469"/>
                      <a:pt x="2991" y="15289"/>
                      <a:pt x="3136" y="16109"/>
                    </a:cubicBezTo>
                    <a:cubicBezTo>
                      <a:pt x="3184" y="16446"/>
                      <a:pt x="3184" y="16736"/>
                      <a:pt x="3232" y="17073"/>
                    </a:cubicBezTo>
                    <a:cubicBezTo>
                      <a:pt x="3425" y="16977"/>
                      <a:pt x="3666" y="16881"/>
                      <a:pt x="3859" y="16784"/>
                    </a:cubicBezTo>
                    <a:lnTo>
                      <a:pt x="3811" y="16784"/>
                    </a:lnTo>
                    <a:cubicBezTo>
                      <a:pt x="4679" y="16350"/>
                      <a:pt x="5499" y="15868"/>
                      <a:pt x="6222" y="15289"/>
                    </a:cubicBezTo>
                    <a:cubicBezTo>
                      <a:pt x="6946" y="14807"/>
                      <a:pt x="7621" y="14228"/>
                      <a:pt x="8296" y="13649"/>
                    </a:cubicBezTo>
                    <a:cubicBezTo>
                      <a:pt x="9068" y="12974"/>
                      <a:pt x="9791" y="12299"/>
                      <a:pt x="10466" y="11527"/>
                    </a:cubicBezTo>
                    <a:cubicBezTo>
                      <a:pt x="11093" y="10756"/>
                      <a:pt x="11720" y="9984"/>
                      <a:pt x="12299" y="9116"/>
                    </a:cubicBezTo>
                    <a:cubicBezTo>
                      <a:pt x="12733" y="8441"/>
                      <a:pt x="13167" y="7765"/>
                      <a:pt x="13505" y="7042"/>
                    </a:cubicBezTo>
                    <a:cubicBezTo>
                      <a:pt x="13794" y="6512"/>
                      <a:pt x="13987" y="5981"/>
                      <a:pt x="14228" y="5451"/>
                    </a:cubicBezTo>
                    <a:cubicBezTo>
                      <a:pt x="12926" y="3811"/>
                      <a:pt x="11720" y="2075"/>
                      <a:pt x="10708" y="290"/>
                    </a:cubicBezTo>
                    <a:cubicBezTo>
                      <a:pt x="10708" y="242"/>
                      <a:pt x="10708" y="242"/>
                      <a:pt x="10659" y="194"/>
                    </a:cubicBezTo>
                    <a:cubicBezTo>
                      <a:pt x="10611" y="97"/>
                      <a:pt x="10515" y="1"/>
                      <a:pt x="10370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>
                <a:off x="6930925" y="2303475"/>
                <a:ext cx="8475" cy="13275"/>
              </a:xfrm>
              <a:custGeom>
                <a:rect b="b" l="l" r="r" t="t"/>
                <a:pathLst>
                  <a:path extrusionOk="0" h="531" w="339">
                    <a:moveTo>
                      <a:pt x="338" y="0"/>
                    </a:moveTo>
                    <a:lnTo>
                      <a:pt x="193" y="145"/>
                    </a:lnTo>
                    <a:cubicBezTo>
                      <a:pt x="145" y="290"/>
                      <a:pt x="49" y="386"/>
                      <a:pt x="1" y="531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8D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6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6"/>
              <p:cNvSpPr/>
              <p:nvPr/>
            </p:nvSpPr>
            <p:spPr>
              <a:xfrm>
                <a:off x="4718475" y="20092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26"/>
              <p:cNvSpPr/>
              <p:nvPr/>
            </p:nvSpPr>
            <p:spPr>
              <a:xfrm>
                <a:off x="6360625" y="2756800"/>
                <a:ext cx="25" cy="1250"/>
              </a:xfrm>
              <a:custGeom>
                <a:rect b="b" l="l" r="r" t="t"/>
                <a:pathLst>
                  <a:path extrusionOk="0" h="50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26"/>
              <p:cNvSpPr/>
              <p:nvPr/>
            </p:nvSpPr>
            <p:spPr>
              <a:xfrm>
                <a:off x="4327825" y="22793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5586575" y="44532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AFB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6344950" y="36683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6206300" y="39432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A8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5422600" y="5950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26"/>
              <p:cNvSpPr/>
              <p:nvPr/>
            </p:nvSpPr>
            <p:spPr>
              <a:xfrm>
                <a:off x="6391975" y="2882200"/>
                <a:ext cx="256850" cy="1203325"/>
              </a:xfrm>
              <a:custGeom>
                <a:rect b="b" l="l" r="r" t="t"/>
                <a:pathLst>
                  <a:path extrusionOk="0" h="48133" w="10274">
                    <a:moveTo>
                      <a:pt x="10177" y="1"/>
                    </a:moveTo>
                    <a:cubicBezTo>
                      <a:pt x="9887" y="1206"/>
                      <a:pt x="9598" y="2509"/>
                      <a:pt x="9309" y="4293"/>
                    </a:cubicBezTo>
                    <a:lnTo>
                      <a:pt x="9212" y="4823"/>
                    </a:lnTo>
                    <a:cubicBezTo>
                      <a:pt x="9212" y="4872"/>
                      <a:pt x="9164" y="4872"/>
                      <a:pt x="9164" y="4920"/>
                    </a:cubicBezTo>
                    <a:lnTo>
                      <a:pt x="9068" y="5306"/>
                    </a:lnTo>
                    <a:lnTo>
                      <a:pt x="8923" y="6077"/>
                    </a:lnTo>
                    <a:lnTo>
                      <a:pt x="8875" y="6270"/>
                    </a:lnTo>
                    <a:lnTo>
                      <a:pt x="8826" y="6656"/>
                    </a:lnTo>
                    <a:lnTo>
                      <a:pt x="8778" y="7042"/>
                    </a:lnTo>
                    <a:lnTo>
                      <a:pt x="8682" y="7380"/>
                    </a:lnTo>
                    <a:cubicBezTo>
                      <a:pt x="8441" y="8971"/>
                      <a:pt x="8151" y="10659"/>
                      <a:pt x="7862" y="12299"/>
                    </a:cubicBezTo>
                    <a:lnTo>
                      <a:pt x="7717" y="13119"/>
                    </a:lnTo>
                    <a:lnTo>
                      <a:pt x="7669" y="13553"/>
                    </a:lnTo>
                    <a:lnTo>
                      <a:pt x="7669" y="13601"/>
                    </a:lnTo>
                    <a:lnTo>
                      <a:pt x="7573" y="14131"/>
                    </a:lnTo>
                    <a:lnTo>
                      <a:pt x="7573" y="14276"/>
                    </a:lnTo>
                    <a:lnTo>
                      <a:pt x="7573" y="14469"/>
                    </a:lnTo>
                    <a:lnTo>
                      <a:pt x="7476" y="14855"/>
                    </a:lnTo>
                    <a:cubicBezTo>
                      <a:pt x="8055" y="25224"/>
                      <a:pt x="6029" y="35593"/>
                      <a:pt x="1592" y="44997"/>
                    </a:cubicBezTo>
                    <a:cubicBezTo>
                      <a:pt x="1110" y="46058"/>
                      <a:pt x="579" y="47119"/>
                      <a:pt x="1" y="48132"/>
                    </a:cubicBezTo>
                    <a:cubicBezTo>
                      <a:pt x="97" y="47987"/>
                      <a:pt x="194" y="47843"/>
                      <a:pt x="290" y="47746"/>
                    </a:cubicBezTo>
                    <a:cubicBezTo>
                      <a:pt x="628" y="47168"/>
                      <a:pt x="965" y="46541"/>
                      <a:pt x="1351" y="45817"/>
                    </a:cubicBezTo>
                    <a:cubicBezTo>
                      <a:pt x="1978" y="44660"/>
                      <a:pt x="2509" y="43550"/>
                      <a:pt x="2991" y="42489"/>
                    </a:cubicBezTo>
                    <a:cubicBezTo>
                      <a:pt x="3473" y="41428"/>
                      <a:pt x="3907" y="40464"/>
                      <a:pt x="4341" y="39258"/>
                    </a:cubicBezTo>
                    <a:cubicBezTo>
                      <a:pt x="5643" y="35882"/>
                      <a:pt x="6753" y="32410"/>
                      <a:pt x="7621" y="28889"/>
                    </a:cubicBezTo>
                    <a:cubicBezTo>
                      <a:pt x="8248" y="26574"/>
                      <a:pt x="8682" y="24163"/>
                      <a:pt x="9068" y="21800"/>
                    </a:cubicBezTo>
                    <a:cubicBezTo>
                      <a:pt x="9116" y="21462"/>
                      <a:pt x="9164" y="21124"/>
                      <a:pt x="9212" y="20787"/>
                    </a:cubicBezTo>
                    <a:cubicBezTo>
                      <a:pt x="9309" y="20015"/>
                      <a:pt x="9405" y="19244"/>
                      <a:pt x="9502" y="18472"/>
                    </a:cubicBezTo>
                    <a:cubicBezTo>
                      <a:pt x="9598" y="17363"/>
                      <a:pt x="9695" y="16061"/>
                      <a:pt x="9743" y="14903"/>
                    </a:cubicBezTo>
                    <a:cubicBezTo>
                      <a:pt x="9839" y="13746"/>
                      <a:pt x="9839" y="12588"/>
                      <a:pt x="9839" y="11238"/>
                    </a:cubicBezTo>
                    <a:lnTo>
                      <a:pt x="9839" y="10129"/>
                    </a:lnTo>
                    <a:lnTo>
                      <a:pt x="9839" y="9743"/>
                    </a:lnTo>
                    <a:cubicBezTo>
                      <a:pt x="9839" y="8826"/>
                      <a:pt x="9839" y="7910"/>
                      <a:pt x="9887" y="6897"/>
                    </a:cubicBezTo>
                    <a:lnTo>
                      <a:pt x="9887" y="6463"/>
                    </a:lnTo>
                    <a:cubicBezTo>
                      <a:pt x="9887" y="5788"/>
                      <a:pt x="9887" y="5113"/>
                      <a:pt x="9936" y="4438"/>
                    </a:cubicBezTo>
                    <a:cubicBezTo>
                      <a:pt x="10032" y="2653"/>
                      <a:pt x="10129" y="1255"/>
                      <a:pt x="10273" y="49"/>
                    </a:cubicBezTo>
                    <a:lnTo>
                      <a:pt x="10273" y="1"/>
                    </a:lnTo>
                    <a:close/>
                  </a:path>
                </a:pathLst>
              </a:custGeom>
              <a:solidFill>
                <a:srgbClr val="ED8B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6"/>
              <p:cNvSpPr/>
              <p:nvPr/>
            </p:nvSpPr>
            <p:spPr>
              <a:xfrm>
                <a:off x="3442850" y="1786225"/>
                <a:ext cx="3121575" cy="3122775"/>
              </a:xfrm>
              <a:custGeom>
                <a:rect b="b" l="l" r="r" t="t"/>
                <a:pathLst>
                  <a:path extrusionOk="0" h="124911" w="124863">
                    <a:moveTo>
                      <a:pt x="62456" y="1"/>
                    </a:moveTo>
                    <a:cubicBezTo>
                      <a:pt x="27925" y="1"/>
                      <a:pt x="1" y="27973"/>
                      <a:pt x="1" y="62456"/>
                    </a:cubicBezTo>
                    <a:cubicBezTo>
                      <a:pt x="1" y="96939"/>
                      <a:pt x="27925" y="124911"/>
                      <a:pt x="62456" y="124911"/>
                    </a:cubicBezTo>
                    <a:cubicBezTo>
                      <a:pt x="96938" y="124911"/>
                      <a:pt x="124862" y="96939"/>
                      <a:pt x="124862" y="62456"/>
                    </a:cubicBezTo>
                    <a:cubicBezTo>
                      <a:pt x="124862" y="27973"/>
                      <a:pt x="96938" y="1"/>
                      <a:pt x="62456" y="1"/>
                    </a:cubicBezTo>
                    <a:close/>
                  </a:path>
                </a:pathLst>
              </a:custGeom>
              <a:solidFill>
                <a:srgbClr val="0070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6"/>
              <p:cNvSpPr/>
              <p:nvPr/>
            </p:nvSpPr>
            <p:spPr>
              <a:xfrm>
                <a:off x="3246325" y="2119575"/>
                <a:ext cx="1563800" cy="2433750"/>
              </a:xfrm>
              <a:custGeom>
                <a:rect b="b" l="l" r="r" t="t"/>
                <a:pathLst>
                  <a:path extrusionOk="0" h="97350" w="62552">
                    <a:moveTo>
                      <a:pt x="36492" y="1"/>
                    </a:moveTo>
                    <a:cubicBezTo>
                      <a:pt x="34778" y="1"/>
                      <a:pt x="32937" y="175"/>
                      <a:pt x="31107" y="460"/>
                    </a:cubicBezTo>
                    <a:cubicBezTo>
                      <a:pt x="242" y="25249"/>
                      <a:pt x="1" y="72175"/>
                      <a:pt x="30577" y="97301"/>
                    </a:cubicBezTo>
                    <a:lnTo>
                      <a:pt x="30625" y="97349"/>
                    </a:lnTo>
                    <a:lnTo>
                      <a:pt x="30673" y="97301"/>
                    </a:lnTo>
                    <a:cubicBezTo>
                      <a:pt x="33953" y="95420"/>
                      <a:pt x="38535" y="92382"/>
                      <a:pt x="38197" y="88042"/>
                    </a:cubicBezTo>
                    <a:cubicBezTo>
                      <a:pt x="37859" y="82833"/>
                      <a:pt x="32458" y="80084"/>
                      <a:pt x="29709" y="76274"/>
                    </a:cubicBezTo>
                    <a:cubicBezTo>
                      <a:pt x="26188" y="71403"/>
                      <a:pt x="30915" y="65905"/>
                      <a:pt x="35110" y="63349"/>
                    </a:cubicBezTo>
                    <a:cubicBezTo>
                      <a:pt x="39017" y="61034"/>
                      <a:pt x="43502" y="60552"/>
                      <a:pt x="47891" y="59732"/>
                    </a:cubicBezTo>
                    <a:cubicBezTo>
                      <a:pt x="52279" y="58960"/>
                      <a:pt x="57247" y="57754"/>
                      <a:pt x="59224" y="53173"/>
                    </a:cubicBezTo>
                    <a:cubicBezTo>
                      <a:pt x="62552" y="45263"/>
                      <a:pt x="46347" y="44829"/>
                      <a:pt x="42345" y="42418"/>
                    </a:cubicBezTo>
                    <a:cubicBezTo>
                      <a:pt x="40464" y="41309"/>
                      <a:pt x="39306" y="39476"/>
                      <a:pt x="40271" y="37354"/>
                    </a:cubicBezTo>
                    <a:cubicBezTo>
                      <a:pt x="41042" y="35618"/>
                      <a:pt x="43020" y="34509"/>
                      <a:pt x="44611" y="33640"/>
                    </a:cubicBezTo>
                    <a:cubicBezTo>
                      <a:pt x="48807" y="31277"/>
                      <a:pt x="54160" y="29686"/>
                      <a:pt x="57633" y="26262"/>
                    </a:cubicBezTo>
                    <a:cubicBezTo>
                      <a:pt x="58211" y="25828"/>
                      <a:pt x="58597" y="25249"/>
                      <a:pt x="58790" y="24622"/>
                    </a:cubicBezTo>
                    <a:lnTo>
                      <a:pt x="58790" y="24622"/>
                    </a:lnTo>
                    <a:cubicBezTo>
                      <a:pt x="58786" y="24636"/>
                      <a:pt x="58781" y="24642"/>
                      <a:pt x="58778" y="24642"/>
                    </a:cubicBezTo>
                    <a:cubicBezTo>
                      <a:pt x="58742" y="24642"/>
                      <a:pt x="58742" y="24087"/>
                      <a:pt x="58742" y="24043"/>
                    </a:cubicBezTo>
                    <a:cubicBezTo>
                      <a:pt x="58645" y="23657"/>
                      <a:pt x="58549" y="23271"/>
                      <a:pt x="58356" y="22934"/>
                    </a:cubicBezTo>
                    <a:cubicBezTo>
                      <a:pt x="58019" y="22259"/>
                      <a:pt x="57488" y="21728"/>
                      <a:pt x="56909" y="21391"/>
                    </a:cubicBezTo>
                    <a:cubicBezTo>
                      <a:pt x="53871" y="19558"/>
                      <a:pt x="50254" y="19799"/>
                      <a:pt x="46926" y="18883"/>
                    </a:cubicBezTo>
                    <a:cubicBezTo>
                      <a:pt x="44852" y="18304"/>
                      <a:pt x="39740" y="17098"/>
                      <a:pt x="41042" y="13771"/>
                    </a:cubicBezTo>
                    <a:cubicBezTo>
                      <a:pt x="41525" y="12758"/>
                      <a:pt x="42152" y="11793"/>
                      <a:pt x="42827" y="10925"/>
                    </a:cubicBezTo>
                    <a:cubicBezTo>
                      <a:pt x="43695" y="9623"/>
                      <a:pt x="44322" y="8176"/>
                      <a:pt x="44659" y="6681"/>
                    </a:cubicBezTo>
                    <a:cubicBezTo>
                      <a:pt x="45786" y="1629"/>
                      <a:pt x="41735" y="1"/>
                      <a:pt x="36492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6"/>
              <p:cNvSpPr/>
              <p:nvPr/>
            </p:nvSpPr>
            <p:spPr>
              <a:xfrm>
                <a:off x="5111525" y="1889925"/>
                <a:ext cx="1452900" cy="1917425"/>
              </a:xfrm>
              <a:custGeom>
                <a:rect b="b" l="l" r="r" t="t"/>
                <a:pathLst>
                  <a:path extrusionOk="0" h="76697" w="58116">
                    <a:moveTo>
                      <a:pt x="18086" y="0"/>
                    </a:moveTo>
                    <a:cubicBezTo>
                      <a:pt x="15096" y="434"/>
                      <a:pt x="12154" y="1929"/>
                      <a:pt x="9695" y="3521"/>
                    </a:cubicBezTo>
                    <a:cubicBezTo>
                      <a:pt x="6222" y="5787"/>
                      <a:pt x="2219" y="9019"/>
                      <a:pt x="917" y="13118"/>
                    </a:cubicBezTo>
                    <a:cubicBezTo>
                      <a:pt x="1" y="16012"/>
                      <a:pt x="724" y="18230"/>
                      <a:pt x="3329" y="19725"/>
                    </a:cubicBezTo>
                    <a:cubicBezTo>
                      <a:pt x="5981" y="21220"/>
                      <a:pt x="8923" y="21896"/>
                      <a:pt x="11720" y="23005"/>
                    </a:cubicBezTo>
                    <a:cubicBezTo>
                      <a:pt x="13987" y="23873"/>
                      <a:pt x="16543" y="24934"/>
                      <a:pt x="17893" y="27104"/>
                    </a:cubicBezTo>
                    <a:cubicBezTo>
                      <a:pt x="19388" y="29419"/>
                      <a:pt x="18858" y="32265"/>
                      <a:pt x="17508" y="34531"/>
                    </a:cubicBezTo>
                    <a:cubicBezTo>
                      <a:pt x="15578" y="37859"/>
                      <a:pt x="12781" y="40029"/>
                      <a:pt x="10032" y="42634"/>
                    </a:cubicBezTo>
                    <a:cubicBezTo>
                      <a:pt x="8730" y="43839"/>
                      <a:pt x="7235" y="45238"/>
                      <a:pt x="6946" y="47071"/>
                    </a:cubicBezTo>
                    <a:cubicBezTo>
                      <a:pt x="6656" y="48614"/>
                      <a:pt x="7524" y="50832"/>
                      <a:pt x="8971" y="51604"/>
                    </a:cubicBezTo>
                    <a:cubicBezTo>
                      <a:pt x="9726" y="52010"/>
                      <a:pt x="10561" y="52171"/>
                      <a:pt x="11438" y="52171"/>
                    </a:cubicBezTo>
                    <a:cubicBezTo>
                      <a:pt x="14207" y="52171"/>
                      <a:pt x="17394" y="50573"/>
                      <a:pt x="19774" y="50061"/>
                    </a:cubicBezTo>
                    <a:cubicBezTo>
                      <a:pt x="20780" y="49856"/>
                      <a:pt x="21879" y="49723"/>
                      <a:pt x="22982" y="49723"/>
                    </a:cubicBezTo>
                    <a:cubicBezTo>
                      <a:pt x="24737" y="49723"/>
                      <a:pt x="26504" y="50059"/>
                      <a:pt x="27925" y="50977"/>
                    </a:cubicBezTo>
                    <a:cubicBezTo>
                      <a:pt x="31831" y="53533"/>
                      <a:pt x="30963" y="58308"/>
                      <a:pt x="29613" y="62118"/>
                    </a:cubicBezTo>
                    <a:cubicBezTo>
                      <a:pt x="28214" y="65879"/>
                      <a:pt x="25610" y="70365"/>
                      <a:pt x="25803" y="74078"/>
                    </a:cubicBezTo>
                    <a:cubicBezTo>
                      <a:pt x="25755" y="74416"/>
                      <a:pt x="25851" y="74753"/>
                      <a:pt x="25996" y="75043"/>
                    </a:cubicBezTo>
                    <a:cubicBezTo>
                      <a:pt x="25996" y="75041"/>
                      <a:pt x="25996" y="75040"/>
                      <a:pt x="25997" y="75040"/>
                    </a:cubicBezTo>
                    <a:cubicBezTo>
                      <a:pt x="26016" y="75040"/>
                      <a:pt x="26194" y="75360"/>
                      <a:pt x="26207" y="75401"/>
                    </a:cubicBezTo>
                    <a:lnTo>
                      <a:pt x="26207" y="75401"/>
                    </a:lnTo>
                    <a:cubicBezTo>
                      <a:pt x="26201" y="75394"/>
                      <a:pt x="26195" y="75387"/>
                      <a:pt x="26189" y="75380"/>
                    </a:cubicBezTo>
                    <a:lnTo>
                      <a:pt x="26189" y="75380"/>
                    </a:lnTo>
                    <a:cubicBezTo>
                      <a:pt x="26200" y="75398"/>
                      <a:pt x="26206" y="75405"/>
                      <a:pt x="26208" y="75405"/>
                    </a:cubicBezTo>
                    <a:cubicBezTo>
                      <a:pt x="26209" y="75405"/>
                      <a:pt x="26208" y="75404"/>
                      <a:pt x="26207" y="75401"/>
                    </a:cubicBezTo>
                    <a:lnTo>
                      <a:pt x="26207" y="75401"/>
                    </a:lnTo>
                    <a:cubicBezTo>
                      <a:pt x="26639" y="75872"/>
                      <a:pt x="27211" y="76202"/>
                      <a:pt x="27877" y="76297"/>
                    </a:cubicBezTo>
                    <a:cubicBezTo>
                      <a:pt x="28946" y="76555"/>
                      <a:pt x="30225" y="76697"/>
                      <a:pt x="31545" y="76697"/>
                    </a:cubicBezTo>
                    <a:cubicBezTo>
                      <a:pt x="33914" y="76697"/>
                      <a:pt x="36411" y="76241"/>
                      <a:pt x="38053" y="75187"/>
                    </a:cubicBezTo>
                    <a:cubicBezTo>
                      <a:pt x="41284" y="73114"/>
                      <a:pt x="43358" y="69641"/>
                      <a:pt x="47023" y="68146"/>
                    </a:cubicBezTo>
                    <a:cubicBezTo>
                      <a:pt x="48856" y="67374"/>
                      <a:pt x="50924" y="67096"/>
                      <a:pt x="52971" y="67096"/>
                    </a:cubicBezTo>
                    <a:cubicBezTo>
                      <a:pt x="53995" y="67096"/>
                      <a:pt x="55013" y="67165"/>
                      <a:pt x="55993" y="67278"/>
                    </a:cubicBezTo>
                    <a:cubicBezTo>
                      <a:pt x="56476" y="67326"/>
                      <a:pt x="56958" y="67423"/>
                      <a:pt x="57440" y="67519"/>
                    </a:cubicBezTo>
                    <a:cubicBezTo>
                      <a:pt x="57874" y="64433"/>
                      <a:pt x="58115" y="61394"/>
                      <a:pt x="58115" y="58308"/>
                    </a:cubicBezTo>
                    <a:cubicBezTo>
                      <a:pt x="58115" y="32457"/>
                      <a:pt x="42200" y="9308"/>
                      <a:pt x="18086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26"/>
              <p:cNvSpPr/>
              <p:nvPr/>
            </p:nvSpPr>
            <p:spPr>
              <a:xfrm>
                <a:off x="4578625" y="3701275"/>
                <a:ext cx="1562600" cy="1207725"/>
              </a:xfrm>
              <a:custGeom>
                <a:rect b="b" l="l" r="r" t="t"/>
                <a:pathLst>
                  <a:path extrusionOk="0" h="48309" w="62504">
                    <a:moveTo>
                      <a:pt x="27367" y="1"/>
                    </a:moveTo>
                    <a:cubicBezTo>
                      <a:pt x="26973" y="1"/>
                      <a:pt x="26574" y="194"/>
                      <a:pt x="26188" y="660"/>
                    </a:cubicBezTo>
                    <a:cubicBezTo>
                      <a:pt x="23342" y="4036"/>
                      <a:pt x="25030" y="8810"/>
                      <a:pt x="24982" y="12717"/>
                    </a:cubicBezTo>
                    <a:cubicBezTo>
                      <a:pt x="24934" y="16623"/>
                      <a:pt x="23150" y="20771"/>
                      <a:pt x="18809" y="21398"/>
                    </a:cubicBezTo>
                    <a:cubicBezTo>
                      <a:pt x="18450" y="21452"/>
                      <a:pt x="18097" y="21478"/>
                      <a:pt x="17748" y="21478"/>
                    </a:cubicBezTo>
                    <a:cubicBezTo>
                      <a:pt x="14118" y="21478"/>
                      <a:pt x="11034" y="18689"/>
                      <a:pt x="7910" y="17105"/>
                    </a:cubicBezTo>
                    <a:cubicBezTo>
                      <a:pt x="6841" y="16571"/>
                      <a:pt x="5787" y="16258"/>
                      <a:pt x="4714" y="16258"/>
                    </a:cubicBezTo>
                    <a:cubicBezTo>
                      <a:pt x="3852" y="16258"/>
                      <a:pt x="2977" y="16461"/>
                      <a:pt x="2074" y="16912"/>
                    </a:cubicBezTo>
                    <a:cubicBezTo>
                      <a:pt x="965" y="17443"/>
                      <a:pt x="0" y="18070"/>
                      <a:pt x="48" y="19420"/>
                    </a:cubicBezTo>
                    <a:cubicBezTo>
                      <a:pt x="241" y="22410"/>
                      <a:pt x="2556" y="25159"/>
                      <a:pt x="4051" y="27619"/>
                    </a:cubicBezTo>
                    <a:cubicBezTo>
                      <a:pt x="6222" y="30995"/>
                      <a:pt x="7524" y="34853"/>
                      <a:pt x="7041" y="38904"/>
                    </a:cubicBezTo>
                    <a:cubicBezTo>
                      <a:pt x="6704" y="41750"/>
                      <a:pt x="5788" y="44499"/>
                      <a:pt x="4341" y="47007"/>
                    </a:cubicBezTo>
                    <a:cubicBezTo>
                      <a:pt x="8488" y="47875"/>
                      <a:pt x="12732" y="48309"/>
                      <a:pt x="16976" y="48309"/>
                    </a:cubicBezTo>
                    <a:cubicBezTo>
                      <a:pt x="34194" y="48309"/>
                      <a:pt x="50688" y="41219"/>
                      <a:pt x="62503" y="28632"/>
                    </a:cubicBezTo>
                    <a:cubicBezTo>
                      <a:pt x="62310" y="26413"/>
                      <a:pt x="61394" y="24339"/>
                      <a:pt x="59851" y="22700"/>
                    </a:cubicBezTo>
                    <a:cubicBezTo>
                      <a:pt x="58074" y="20745"/>
                      <a:pt x="56166" y="19864"/>
                      <a:pt x="53895" y="19864"/>
                    </a:cubicBezTo>
                    <a:cubicBezTo>
                      <a:pt x="53085" y="19864"/>
                      <a:pt x="52228" y="19976"/>
                      <a:pt x="51315" y="20192"/>
                    </a:cubicBezTo>
                    <a:cubicBezTo>
                      <a:pt x="48324" y="20915"/>
                      <a:pt x="45383" y="21976"/>
                      <a:pt x="42296" y="22025"/>
                    </a:cubicBezTo>
                    <a:cubicBezTo>
                      <a:pt x="39402" y="22025"/>
                      <a:pt x="36509" y="21349"/>
                      <a:pt x="34628" y="19034"/>
                    </a:cubicBezTo>
                    <a:cubicBezTo>
                      <a:pt x="33036" y="17057"/>
                      <a:pt x="32457" y="14549"/>
                      <a:pt x="32120" y="12138"/>
                    </a:cubicBezTo>
                    <a:cubicBezTo>
                      <a:pt x="31782" y="9437"/>
                      <a:pt x="31734" y="6592"/>
                      <a:pt x="30770" y="4036"/>
                    </a:cubicBezTo>
                    <a:cubicBezTo>
                      <a:pt x="30348" y="2886"/>
                      <a:pt x="28891" y="1"/>
                      <a:pt x="27367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6"/>
              <p:cNvSpPr/>
              <p:nvPr/>
            </p:nvSpPr>
            <p:spPr>
              <a:xfrm>
                <a:off x="3984250" y="2195575"/>
                <a:ext cx="88325" cy="78850"/>
              </a:xfrm>
              <a:custGeom>
                <a:rect b="b" l="l" r="r" t="t"/>
                <a:pathLst>
                  <a:path extrusionOk="0" h="3154" w="3533">
                    <a:moveTo>
                      <a:pt x="2830" y="1"/>
                    </a:moveTo>
                    <a:cubicBezTo>
                      <a:pt x="2723" y="1"/>
                      <a:pt x="2612" y="37"/>
                      <a:pt x="2507" y="120"/>
                    </a:cubicBezTo>
                    <a:lnTo>
                      <a:pt x="337" y="2291"/>
                    </a:lnTo>
                    <a:cubicBezTo>
                      <a:pt x="0" y="2664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6"/>
              <p:cNvSpPr/>
              <p:nvPr/>
            </p:nvSpPr>
            <p:spPr>
              <a:xfrm>
                <a:off x="4120150" y="2243800"/>
                <a:ext cx="75325" cy="65600"/>
              </a:xfrm>
              <a:custGeom>
                <a:rect b="b" l="l" r="r" t="t"/>
                <a:pathLst>
                  <a:path extrusionOk="0" h="2624" w="3013">
                    <a:moveTo>
                      <a:pt x="744" y="1"/>
                    </a:moveTo>
                    <a:cubicBezTo>
                      <a:pt x="348" y="1"/>
                      <a:pt x="0" y="467"/>
                      <a:pt x="302" y="844"/>
                    </a:cubicBezTo>
                    <a:lnTo>
                      <a:pt x="1990" y="2484"/>
                    </a:lnTo>
                    <a:cubicBezTo>
                      <a:pt x="2099" y="2582"/>
                      <a:pt x="2215" y="2623"/>
                      <a:pt x="2325" y="2623"/>
                    </a:cubicBezTo>
                    <a:cubicBezTo>
                      <a:pt x="2704" y="2623"/>
                      <a:pt x="3012" y="2134"/>
                      <a:pt x="2713" y="1760"/>
                    </a:cubicBezTo>
                    <a:lnTo>
                      <a:pt x="1074" y="121"/>
                    </a:lnTo>
                    <a:cubicBezTo>
                      <a:pt x="969" y="37"/>
                      <a:pt x="855" y="1"/>
                      <a:pt x="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6"/>
              <p:cNvSpPr/>
              <p:nvPr/>
            </p:nvSpPr>
            <p:spPr>
              <a:xfrm>
                <a:off x="4024900" y="2414525"/>
                <a:ext cx="68075" cy="58350"/>
              </a:xfrm>
              <a:custGeom>
                <a:rect b="b" l="l" r="r" t="t"/>
                <a:pathLst>
                  <a:path extrusionOk="0" h="2334" w="2723">
                    <a:moveTo>
                      <a:pt x="1994" y="1"/>
                    </a:moveTo>
                    <a:cubicBezTo>
                      <a:pt x="1880" y="1"/>
                      <a:pt x="1761" y="42"/>
                      <a:pt x="1652" y="140"/>
                    </a:cubicBezTo>
                    <a:cubicBezTo>
                      <a:pt x="1218" y="574"/>
                      <a:pt x="784" y="1056"/>
                      <a:pt x="302" y="1490"/>
                    </a:cubicBezTo>
                    <a:cubicBezTo>
                      <a:pt x="0" y="1868"/>
                      <a:pt x="318" y="2334"/>
                      <a:pt x="702" y="2334"/>
                    </a:cubicBezTo>
                    <a:cubicBezTo>
                      <a:pt x="809" y="2334"/>
                      <a:pt x="921" y="2298"/>
                      <a:pt x="1025" y="2214"/>
                    </a:cubicBezTo>
                    <a:cubicBezTo>
                      <a:pt x="1508" y="1780"/>
                      <a:pt x="1942" y="1297"/>
                      <a:pt x="2424" y="863"/>
                    </a:cubicBezTo>
                    <a:cubicBezTo>
                      <a:pt x="2723" y="490"/>
                      <a:pt x="2385" y="1"/>
                      <a:pt x="199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6"/>
              <p:cNvSpPr/>
              <p:nvPr/>
            </p:nvSpPr>
            <p:spPr>
              <a:xfrm>
                <a:off x="3832325" y="2441050"/>
                <a:ext cx="90475" cy="80400"/>
              </a:xfrm>
              <a:custGeom>
                <a:rect b="b" l="l" r="r" t="t"/>
                <a:pathLst>
                  <a:path extrusionOk="0" h="3216" w="3619">
                    <a:moveTo>
                      <a:pt x="719" y="1"/>
                    </a:moveTo>
                    <a:cubicBezTo>
                      <a:pt x="330" y="1"/>
                      <a:pt x="1" y="490"/>
                      <a:pt x="337" y="863"/>
                    </a:cubicBezTo>
                    <a:lnTo>
                      <a:pt x="2555" y="3082"/>
                    </a:lnTo>
                    <a:cubicBezTo>
                      <a:pt x="2649" y="3176"/>
                      <a:pt x="2757" y="3216"/>
                      <a:pt x="2864" y="3216"/>
                    </a:cubicBezTo>
                    <a:cubicBezTo>
                      <a:pt x="3249" y="3216"/>
                      <a:pt x="3619" y="2698"/>
                      <a:pt x="3279" y="2358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6"/>
              <p:cNvSpPr/>
              <p:nvPr/>
            </p:nvSpPr>
            <p:spPr>
              <a:xfrm>
                <a:off x="4023175" y="2570775"/>
                <a:ext cx="84575" cy="74300"/>
              </a:xfrm>
              <a:custGeom>
                <a:rect b="b" l="l" r="r" t="t"/>
                <a:pathLst>
                  <a:path extrusionOk="0" h="2972" w="3383">
                    <a:moveTo>
                      <a:pt x="2657" y="1"/>
                    </a:moveTo>
                    <a:cubicBezTo>
                      <a:pt x="2537" y="1"/>
                      <a:pt x="2412" y="47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1"/>
                      <a:pt x="737" y="2971"/>
                    </a:cubicBezTo>
                    <a:cubicBezTo>
                      <a:pt x="857" y="2971"/>
                      <a:pt x="982" y="2924"/>
                      <a:pt x="1094" y="2812"/>
                    </a:cubicBezTo>
                    <a:lnTo>
                      <a:pt x="2975" y="883"/>
                    </a:lnTo>
                    <a:cubicBezTo>
                      <a:pt x="3383" y="513"/>
                      <a:pt x="3051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6"/>
              <p:cNvSpPr/>
              <p:nvPr/>
            </p:nvSpPr>
            <p:spPr>
              <a:xfrm>
                <a:off x="4222975" y="2612250"/>
                <a:ext cx="74975" cy="66075"/>
              </a:xfrm>
              <a:custGeom>
                <a:rect b="b" l="l" r="r" t="t"/>
                <a:pathLst>
                  <a:path extrusionOk="0" h="2643" w="2999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1976" y="2503"/>
                    </a:lnTo>
                    <a:cubicBezTo>
                      <a:pt x="2085" y="2601"/>
                      <a:pt x="2201" y="2643"/>
                      <a:pt x="2311" y="2643"/>
                    </a:cubicBezTo>
                    <a:cubicBezTo>
                      <a:pt x="2690" y="2643"/>
                      <a:pt x="2999" y="2154"/>
                      <a:pt x="2700" y="178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6"/>
              <p:cNvSpPr/>
              <p:nvPr/>
            </p:nvSpPr>
            <p:spPr>
              <a:xfrm>
                <a:off x="3687800" y="2667725"/>
                <a:ext cx="84200" cy="73150"/>
              </a:xfrm>
              <a:custGeom>
                <a:rect b="b" l="l" r="r" t="t"/>
                <a:pathLst>
                  <a:path extrusionOk="0" h="2926" w="3368">
                    <a:moveTo>
                      <a:pt x="2649" y="0"/>
                    </a:moveTo>
                    <a:cubicBezTo>
                      <a:pt x="2535" y="0"/>
                      <a:pt x="2417" y="42"/>
                      <a:pt x="2308" y="140"/>
                    </a:cubicBezTo>
                    <a:lnTo>
                      <a:pt x="379" y="2021"/>
                    </a:lnTo>
                    <a:cubicBezTo>
                      <a:pt x="0" y="2399"/>
                      <a:pt x="364" y="2926"/>
                      <a:pt x="771" y="2926"/>
                    </a:cubicBezTo>
                    <a:cubicBezTo>
                      <a:pt x="883" y="2926"/>
                      <a:pt x="998" y="2886"/>
                      <a:pt x="1102" y="2792"/>
                    </a:cubicBezTo>
                    <a:lnTo>
                      <a:pt x="3031" y="863"/>
                    </a:lnTo>
                    <a:cubicBezTo>
                      <a:pt x="3367" y="490"/>
                      <a:pt x="3038" y="0"/>
                      <a:pt x="264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6"/>
              <p:cNvSpPr/>
              <p:nvPr/>
            </p:nvSpPr>
            <p:spPr>
              <a:xfrm>
                <a:off x="3866950" y="2750200"/>
                <a:ext cx="89525" cy="78850"/>
              </a:xfrm>
              <a:custGeom>
                <a:rect b="b" l="l" r="r" t="t"/>
                <a:pathLst>
                  <a:path extrusionOk="0" h="3154" w="3581">
                    <a:moveTo>
                      <a:pt x="725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14"/>
                    </a:lnTo>
                    <a:cubicBezTo>
                      <a:pt x="2629" y="3112"/>
                      <a:pt x="2748" y="3153"/>
                      <a:pt x="2861" y="3153"/>
                    </a:cubicBezTo>
                    <a:cubicBezTo>
                      <a:pt x="3251" y="3153"/>
                      <a:pt x="3580" y="2664"/>
                      <a:pt x="3244" y="2291"/>
                    </a:cubicBezTo>
                    <a:lnTo>
                      <a:pt x="1074" y="120"/>
                    </a:lnTo>
                    <a:cubicBezTo>
                      <a:pt x="958" y="36"/>
                      <a:pt x="838" y="0"/>
                      <a:pt x="72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6"/>
              <p:cNvSpPr/>
              <p:nvPr/>
            </p:nvSpPr>
            <p:spPr>
              <a:xfrm>
                <a:off x="4173900" y="2769725"/>
                <a:ext cx="91150" cy="80300"/>
              </a:xfrm>
              <a:custGeom>
                <a:rect b="b" l="l" r="r" t="t"/>
                <a:pathLst>
                  <a:path extrusionOk="0" h="3212" w="3646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053"/>
                    </a:lnTo>
                    <a:cubicBezTo>
                      <a:pt x="2653" y="3165"/>
                      <a:pt x="2778" y="3212"/>
                      <a:pt x="2899" y="3212"/>
                    </a:cubicBezTo>
                    <a:cubicBezTo>
                      <a:pt x="3297" y="3212"/>
                      <a:pt x="3646" y="2700"/>
                      <a:pt x="3312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6"/>
              <p:cNvSpPr/>
              <p:nvPr/>
            </p:nvSpPr>
            <p:spPr>
              <a:xfrm>
                <a:off x="4462825" y="2736925"/>
                <a:ext cx="82100" cy="72350"/>
              </a:xfrm>
              <a:custGeom>
                <a:rect b="b" l="l" r="r" t="t"/>
                <a:pathLst>
                  <a:path extrusionOk="0" h="2894" w="3284">
                    <a:moveTo>
                      <a:pt x="2550" y="1"/>
                    </a:moveTo>
                    <a:cubicBezTo>
                      <a:pt x="2440" y="1"/>
                      <a:pt x="2326" y="37"/>
                      <a:pt x="2221" y="121"/>
                    </a:cubicBezTo>
                    <a:lnTo>
                      <a:pt x="340" y="2050"/>
                    </a:lnTo>
                    <a:cubicBezTo>
                      <a:pt x="0" y="2427"/>
                      <a:pt x="340" y="2893"/>
                      <a:pt x="735" y="2893"/>
                    </a:cubicBezTo>
                    <a:cubicBezTo>
                      <a:pt x="844" y="2893"/>
                      <a:pt x="958" y="2857"/>
                      <a:pt x="1063" y="2773"/>
                    </a:cubicBezTo>
                    <a:lnTo>
                      <a:pt x="2944" y="844"/>
                    </a:lnTo>
                    <a:cubicBezTo>
                      <a:pt x="3284" y="467"/>
                      <a:pt x="2944" y="1"/>
                      <a:pt x="255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6"/>
              <p:cNvSpPr/>
              <p:nvPr/>
            </p:nvSpPr>
            <p:spPr>
              <a:xfrm>
                <a:off x="3620125" y="2920925"/>
                <a:ext cx="90025" cy="79825"/>
              </a:xfrm>
              <a:custGeom>
                <a:rect b="b" l="l" r="r" t="t"/>
                <a:pathLst>
                  <a:path extrusionOk="0" h="3193" w="3601">
                    <a:moveTo>
                      <a:pt x="719" y="0"/>
                    </a:moveTo>
                    <a:cubicBezTo>
                      <a:pt x="330" y="0"/>
                      <a:pt x="1" y="490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4" y="3192"/>
                      <a:pt x="2864" y="3192"/>
                    </a:cubicBezTo>
                    <a:cubicBezTo>
                      <a:pt x="3260" y="3192"/>
                      <a:pt x="3601" y="2680"/>
                      <a:pt x="3230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6"/>
              <p:cNvSpPr/>
              <p:nvPr/>
            </p:nvSpPr>
            <p:spPr>
              <a:xfrm>
                <a:off x="3758425" y="3030650"/>
                <a:ext cx="88600" cy="78825"/>
              </a:xfrm>
              <a:custGeom>
                <a:rect b="b" l="l" r="r" t="t"/>
                <a:pathLst>
                  <a:path extrusionOk="0" h="3153" w="3544">
                    <a:moveTo>
                      <a:pt x="2837" y="0"/>
                    </a:moveTo>
                    <a:cubicBezTo>
                      <a:pt x="2729" y="0"/>
                      <a:pt x="2619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5" y="863"/>
                    </a:lnTo>
                    <a:cubicBezTo>
                      <a:pt x="3543" y="489"/>
                      <a:pt x="3206" y="0"/>
                      <a:pt x="2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6"/>
              <p:cNvSpPr/>
              <p:nvPr/>
            </p:nvSpPr>
            <p:spPr>
              <a:xfrm>
                <a:off x="4009925" y="2898725"/>
                <a:ext cx="83925" cy="74300"/>
              </a:xfrm>
              <a:custGeom>
                <a:rect b="b" l="l" r="r" t="t"/>
                <a:pathLst>
                  <a:path extrusionOk="0" h="2972" w="3357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251" y="2812"/>
                    </a:lnTo>
                    <a:cubicBezTo>
                      <a:pt x="2363" y="2924"/>
                      <a:pt x="2489" y="2971"/>
                      <a:pt x="2609" y="2971"/>
                    </a:cubicBezTo>
                    <a:cubicBezTo>
                      <a:pt x="3007" y="2971"/>
                      <a:pt x="3356" y="2459"/>
                      <a:pt x="3023" y="2089"/>
                    </a:cubicBezTo>
                    <a:lnTo>
                      <a:pt x="1094" y="160"/>
                    </a:lnTo>
                    <a:cubicBezTo>
                      <a:pt x="982" y="47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6"/>
              <p:cNvSpPr/>
              <p:nvPr/>
            </p:nvSpPr>
            <p:spPr>
              <a:xfrm>
                <a:off x="3991125" y="3057650"/>
                <a:ext cx="81450" cy="72325"/>
              </a:xfrm>
              <a:custGeom>
                <a:rect b="b" l="l" r="r" t="t"/>
                <a:pathLst>
                  <a:path extrusionOk="0" h="2893" w="3258">
                    <a:moveTo>
                      <a:pt x="2555" y="0"/>
                    </a:moveTo>
                    <a:cubicBezTo>
                      <a:pt x="2448" y="0"/>
                      <a:pt x="2337" y="36"/>
                      <a:pt x="2232" y="120"/>
                    </a:cubicBezTo>
                    <a:lnTo>
                      <a:pt x="303" y="2050"/>
                    </a:lnTo>
                    <a:cubicBezTo>
                      <a:pt x="1" y="2427"/>
                      <a:pt x="319" y="2893"/>
                      <a:pt x="703" y="2893"/>
                    </a:cubicBezTo>
                    <a:cubicBezTo>
                      <a:pt x="809" y="2893"/>
                      <a:pt x="921" y="2857"/>
                      <a:pt x="1026" y="2773"/>
                    </a:cubicBezTo>
                    <a:lnTo>
                      <a:pt x="2955" y="844"/>
                    </a:lnTo>
                    <a:cubicBezTo>
                      <a:pt x="3257" y="466"/>
                      <a:pt x="2939" y="0"/>
                      <a:pt x="255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6"/>
              <p:cNvSpPr/>
              <p:nvPr/>
            </p:nvSpPr>
            <p:spPr>
              <a:xfrm>
                <a:off x="3524525" y="3201125"/>
                <a:ext cx="83150" cy="73325"/>
              </a:xfrm>
              <a:custGeom>
                <a:rect b="b" l="l" r="r" t="t"/>
                <a:pathLst>
                  <a:path extrusionOk="0" h="2933" w="3326">
                    <a:moveTo>
                      <a:pt x="726" y="1"/>
                    </a:moveTo>
                    <a:cubicBezTo>
                      <a:pt x="319" y="1"/>
                      <a:pt x="1" y="467"/>
                      <a:pt x="303" y="844"/>
                    </a:cubicBezTo>
                    <a:lnTo>
                      <a:pt x="2232" y="2773"/>
                    </a:lnTo>
                    <a:cubicBezTo>
                      <a:pt x="2344" y="2885"/>
                      <a:pt x="2469" y="2932"/>
                      <a:pt x="2589" y="2932"/>
                    </a:cubicBezTo>
                    <a:cubicBezTo>
                      <a:pt x="2985" y="2932"/>
                      <a:pt x="3325" y="2420"/>
                      <a:pt x="2955" y="2050"/>
                    </a:cubicBezTo>
                    <a:lnTo>
                      <a:pt x="1074" y="121"/>
                    </a:lnTo>
                    <a:cubicBezTo>
                      <a:pt x="959" y="37"/>
                      <a:pt x="839" y="1"/>
                      <a:pt x="72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6"/>
              <p:cNvSpPr/>
              <p:nvPr/>
            </p:nvSpPr>
            <p:spPr>
              <a:xfrm>
                <a:off x="3701275" y="3296600"/>
                <a:ext cx="84825" cy="74300"/>
              </a:xfrm>
              <a:custGeom>
                <a:rect b="b" l="l" r="r" t="t"/>
                <a:pathLst>
                  <a:path extrusionOk="0" h="2972" w="3393">
                    <a:moveTo>
                      <a:pt x="2656" y="1"/>
                    </a:moveTo>
                    <a:cubicBezTo>
                      <a:pt x="2537" y="1"/>
                      <a:pt x="2411" y="48"/>
                      <a:pt x="2299" y="160"/>
                    </a:cubicBezTo>
                    <a:cubicBezTo>
                      <a:pt x="1672" y="787"/>
                      <a:pt x="997" y="1462"/>
                      <a:pt x="370" y="2089"/>
                    </a:cubicBezTo>
                    <a:cubicBezTo>
                      <a:pt x="0" y="2459"/>
                      <a:pt x="340" y="2971"/>
                      <a:pt x="736" y="2971"/>
                    </a:cubicBezTo>
                    <a:cubicBezTo>
                      <a:pt x="856" y="2971"/>
                      <a:pt x="982" y="2924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6"/>
              <p:cNvSpPr/>
              <p:nvPr/>
            </p:nvSpPr>
            <p:spPr>
              <a:xfrm>
                <a:off x="3991200" y="3263350"/>
                <a:ext cx="73275" cy="65100"/>
              </a:xfrm>
              <a:custGeom>
                <a:rect b="b" l="l" r="r" t="t"/>
                <a:pathLst>
                  <a:path extrusionOk="0" h="2604" w="2931">
                    <a:moveTo>
                      <a:pt x="688" y="0"/>
                    </a:moveTo>
                    <a:cubicBezTo>
                      <a:pt x="310" y="0"/>
                      <a:pt x="1" y="489"/>
                      <a:pt x="300" y="863"/>
                    </a:cubicBezTo>
                    <a:lnTo>
                      <a:pt x="1939" y="2503"/>
                    </a:lnTo>
                    <a:cubicBezTo>
                      <a:pt x="2040" y="2573"/>
                      <a:pt x="2144" y="2603"/>
                      <a:pt x="2244" y="2603"/>
                    </a:cubicBezTo>
                    <a:cubicBezTo>
                      <a:pt x="2623" y="2603"/>
                      <a:pt x="2930" y="2161"/>
                      <a:pt x="2663" y="1779"/>
                    </a:cubicBezTo>
                    <a:lnTo>
                      <a:pt x="1023" y="139"/>
                    </a:lnTo>
                    <a:cubicBezTo>
                      <a:pt x="914" y="41"/>
                      <a:pt x="798" y="0"/>
                      <a:pt x="68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6"/>
              <p:cNvSpPr/>
              <p:nvPr/>
            </p:nvSpPr>
            <p:spPr>
              <a:xfrm>
                <a:off x="4276375" y="3276100"/>
                <a:ext cx="77625" cy="67075"/>
              </a:xfrm>
              <a:custGeom>
                <a:rect b="b" l="l" r="r" t="t"/>
                <a:pathLst>
                  <a:path extrusionOk="0" h="2683" w="3105">
                    <a:moveTo>
                      <a:pt x="2368" y="1"/>
                    </a:moveTo>
                    <a:cubicBezTo>
                      <a:pt x="2248" y="1"/>
                      <a:pt x="2123" y="48"/>
                      <a:pt x="2011" y="160"/>
                    </a:cubicBezTo>
                    <a:lnTo>
                      <a:pt x="371" y="1800"/>
                    </a:ln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cubicBezTo>
                      <a:pt x="1673" y="1993"/>
                      <a:pt x="2204" y="1414"/>
                      <a:pt x="2734" y="883"/>
                    </a:cubicBezTo>
                    <a:cubicBezTo>
                      <a:pt x="3104" y="513"/>
                      <a:pt x="2764" y="1"/>
                      <a:pt x="23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6"/>
              <p:cNvSpPr/>
              <p:nvPr/>
            </p:nvSpPr>
            <p:spPr>
              <a:xfrm>
                <a:off x="3550550" y="3557025"/>
                <a:ext cx="84850" cy="74300"/>
              </a:xfrm>
              <a:custGeom>
                <a:rect b="b" l="l" r="r" t="t"/>
                <a:pathLst>
                  <a:path extrusionOk="0" h="2972" w="3394">
                    <a:moveTo>
                      <a:pt x="2657" y="1"/>
                    </a:moveTo>
                    <a:cubicBezTo>
                      <a:pt x="2537" y="1"/>
                      <a:pt x="2412" y="48"/>
                      <a:pt x="2300" y="160"/>
                    </a:cubicBezTo>
                    <a:lnTo>
                      <a:pt x="371" y="2089"/>
                    </a:lnTo>
                    <a:cubicBezTo>
                      <a:pt x="1" y="2459"/>
                      <a:pt x="341" y="2972"/>
                      <a:pt x="737" y="2972"/>
                    </a:cubicBezTo>
                    <a:cubicBezTo>
                      <a:pt x="857" y="2972"/>
                      <a:pt x="982" y="2925"/>
                      <a:pt x="1094" y="2812"/>
                    </a:cubicBezTo>
                    <a:lnTo>
                      <a:pt x="3023" y="883"/>
                    </a:lnTo>
                    <a:cubicBezTo>
                      <a:pt x="3393" y="513"/>
                      <a:pt x="3053" y="1"/>
                      <a:pt x="26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6"/>
              <p:cNvSpPr/>
              <p:nvPr/>
            </p:nvSpPr>
            <p:spPr>
              <a:xfrm>
                <a:off x="3837125" y="3508875"/>
                <a:ext cx="25325" cy="115450"/>
              </a:xfrm>
              <a:custGeom>
                <a:rect b="b" l="l" r="r" t="t"/>
                <a:pathLst>
                  <a:path extrusionOk="0" h="4618" w="1013">
                    <a:moveTo>
                      <a:pt x="507" y="0"/>
                    </a:moveTo>
                    <a:cubicBezTo>
                      <a:pt x="253" y="0"/>
                      <a:pt x="0" y="181"/>
                      <a:pt x="0" y="543"/>
                    </a:cubicBezTo>
                    <a:lnTo>
                      <a:pt x="0" y="4112"/>
                    </a:lnTo>
                    <a:cubicBezTo>
                      <a:pt x="0" y="4449"/>
                      <a:pt x="253" y="4618"/>
                      <a:pt x="507" y="4618"/>
                    </a:cubicBezTo>
                    <a:cubicBezTo>
                      <a:pt x="760" y="4618"/>
                      <a:pt x="1013" y="4449"/>
                      <a:pt x="1013" y="4112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26"/>
              <p:cNvSpPr/>
              <p:nvPr/>
            </p:nvSpPr>
            <p:spPr>
              <a:xfrm>
                <a:off x="4083075" y="3543525"/>
                <a:ext cx="26550" cy="73575"/>
              </a:xfrm>
              <a:custGeom>
                <a:rect b="b" l="l" r="r" t="t"/>
                <a:pathLst>
                  <a:path extrusionOk="0" h="2943" w="1062">
                    <a:moveTo>
                      <a:pt x="531" y="1"/>
                    </a:moveTo>
                    <a:cubicBezTo>
                      <a:pt x="266" y="1"/>
                      <a:pt x="1" y="169"/>
                      <a:pt x="1" y="507"/>
                    </a:cubicBezTo>
                    <a:lnTo>
                      <a:pt x="1" y="2436"/>
                    </a:lnTo>
                    <a:cubicBezTo>
                      <a:pt x="1" y="2774"/>
                      <a:pt x="266" y="2943"/>
                      <a:pt x="531" y="2943"/>
                    </a:cubicBezTo>
                    <a:cubicBezTo>
                      <a:pt x="796" y="2943"/>
                      <a:pt x="1062" y="2774"/>
                      <a:pt x="1062" y="2436"/>
                    </a:cubicBezTo>
                    <a:lnTo>
                      <a:pt x="1062" y="507"/>
                    </a:lnTo>
                    <a:cubicBezTo>
                      <a:pt x="1062" y="169"/>
                      <a:pt x="796" y="1"/>
                      <a:pt x="5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4357975" y="3462450"/>
                <a:ext cx="25350" cy="70850"/>
              </a:xfrm>
              <a:custGeom>
                <a:rect b="b" l="l" r="r" t="t"/>
                <a:pathLst>
                  <a:path extrusionOk="0" h="2834" w="1014">
                    <a:moveTo>
                      <a:pt x="489" y="0"/>
                    </a:moveTo>
                    <a:cubicBezTo>
                      <a:pt x="254" y="0"/>
                      <a:pt x="25" y="157"/>
                      <a:pt x="1" y="471"/>
                    </a:cubicBezTo>
                    <a:lnTo>
                      <a:pt x="1" y="2400"/>
                    </a:lnTo>
                    <a:cubicBezTo>
                      <a:pt x="25" y="2689"/>
                      <a:pt x="254" y="2834"/>
                      <a:pt x="489" y="2834"/>
                    </a:cubicBezTo>
                    <a:cubicBezTo>
                      <a:pt x="724" y="2834"/>
                      <a:pt x="965" y="2689"/>
                      <a:pt x="1013" y="2400"/>
                    </a:cubicBezTo>
                    <a:lnTo>
                      <a:pt x="1013" y="471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6"/>
              <p:cNvSpPr/>
              <p:nvPr/>
            </p:nvSpPr>
            <p:spPr>
              <a:xfrm>
                <a:off x="4531275" y="3406325"/>
                <a:ext cx="83150" cy="73300"/>
              </a:xfrm>
              <a:custGeom>
                <a:rect b="b" l="l" r="r" t="t"/>
                <a:pathLst>
                  <a:path extrusionOk="0" h="2932" w="3326">
                    <a:moveTo>
                      <a:pt x="2589" y="0"/>
                    </a:moveTo>
                    <a:cubicBezTo>
                      <a:pt x="2469" y="0"/>
                      <a:pt x="2344" y="47"/>
                      <a:pt x="2232" y="159"/>
                    </a:cubicBezTo>
                    <a:lnTo>
                      <a:pt x="303" y="2089"/>
                    </a:lnTo>
                    <a:cubicBezTo>
                      <a:pt x="1" y="2466"/>
                      <a:pt x="319" y="2932"/>
                      <a:pt x="703" y="2932"/>
                    </a:cubicBezTo>
                    <a:cubicBezTo>
                      <a:pt x="809" y="2932"/>
                      <a:pt x="921" y="2896"/>
                      <a:pt x="1026" y="2812"/>
                    </a:cubicBezTo>
                    <a:lnTo>
                      <a:pt x="2955" y="883"/>
                    </a:lnTo>
                    <a:cubicBezTo>
                      <a:pt x="3325" y="513"/>
                      <a:pt x="2985" y="0"/>
                      <a:pt x="25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6"/>
              <p:cNvSpPr/>
              <p:nvPr/>
            </p:nvSpPr>
            <p:spPr>
              <a:xfrm>
                <a:off x="3640625" y="3776975"/>
                <a:ext cx="83900" cy="72725"/>
              </a:xfrm>
              <a:custGeom>
                <a:rect b="b" l="l" r="r" t="t"/>
                <a:pathLst>
                  <a:path extrusionOk="0" h="2909" w="3356">
                    <a:moveTo>
                      <a:pt x="719" y="0"/>
                    </a:moveTo>
                    <a:cubicBezTo>
                      <a:pt x="330" y="0"/>
                      <a:pt x="0" y="489"/>
                      <a:pt x="337" y="863"/>
                    </a:cubicBezTo>
                    <a:lnTo>
                      <a:pt x="2266" y="2744"/>
                    </a:lnTo>
                    <a:cubicBezTo>
                      <a:pt x="2382" y="2860"/>
                      <a:pt x="2512" y="2909"/>
                      <a:pt x="2636" y="2909"/>
                    </a:cubicBezTo>
                    <a:cubicBezTo>
                      <a:pt x="3027" y="2909"/>
                      <a:pt x="3355" y="2423"/>
                      <a:pt x="2989" y="2020"/>
                    </a:cubicBezTo>
                    <a:lnTo>
                      <a:pt x="1060" y="139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3891375" y="3810725"/>
                <a:ext cx="26550" cy="87300"/>
              </a:xfrm>
              <a:custGeom>
                <a:rect b="b" l="l" r="r" t="t"/>
                <a:pathLst>
                  <a:path extrusionOk="0" h="3492" w="1062">
                    <a:moveTo>
                      <a:pt x="536" y="1"/>
                    </a:moveTo>
                    <a:cubicBezTo>
                      <a:pt x="281" y="1"/>
                      <a:pt x="24" y="170"/>
                      <a:pt x="0" y="526"/>
                    </a:cubicBezTo>
                    <a:lnTo>
                      <a:pt x="0" y="2985"/>
                    </a:lnTo>
                    <a:cubicBezTo>
                      <a:pt x="0" y="3323"/>
                      <a:pt x="266" y="3492"/>
                      <a:pt x="531" y="3492"/>
                    </a:cubicBezTo>
                    <a:cubicBezTo>
                      <a:pt x="796" y="3492"/>
                      <a:pt x="1061" y="3323"/>
                      <a:pt x="1061" y="2985"/>
                    </a:cubicBezTo>
                    <a:lnTo>
                      <a:pt x="1061" y="526"/>
                    </a:lnTo>
                    <a:cubicBezTo>
                      <a:pt x="1061" y="182"/>
                      <a:pt x="799" y="1"/>
                      <a:pt x="53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3702125" y="3989175"/>
                <a:ext cx="89500" cy="78850"/>
              </a:xfrm>
              <a:custGeom>
                <a:rect b="b" l="l" r="r" t="t"/>
                <a:pathLst>
                  <a:path extrusionOk="0" h="3154" w="3580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2555" y="3033"/>
                    </a:lnTo>
                    <a:cubicBezTo>
                      <a:pt x="2660" y="3117"/>
                      <a:pt x="2771" y="3153"/>
                      <a:pt x="2878" y="3153"/>
                    </a:cubicBezTo>
                    <a:cubicBezTo>
                      <a:pt x="3262" y="3153"/>
                      <a:pt x="3580" y="2687"/>
                      <a:pt x="3278" y="2310"/>
                    </a:cubicBezTo>
                    <a:lnTo>
                      <a:pt x="1060" y="140"/>
                    </a:lnTo>
                    <a:cubicBezTo>
                      <a:pt x="951" y="42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3888950" y="4118050"/>
                <a:ext cx="72375" cy="26550"/>
              </a:xfrm>
              <a:custGeom>
                <a:rect b="b" l="l" r="r" t="t"/>
                <a:pathLst>
                  <a:path extrusionOk="0" h="1062" w="2895">
                    <a:moveTo>
                      <a:pt x="628" y="0"/>
                    </a:moveTo>
                    <a:cubicBezTo>
                      <a:pt x="1" y="97"/>
                      <a:pt x="1" y="965"/>
                      <a:pt x="628" y="1061"/>
                    </a:cubicBezTo>
                    <a:lnTo>
                      <a:pt x="2268" y="1061"/>
                    </a:lnTo>
                    <a:cubicBezTo>
                      <a:pt x="2895" y="965"/>
                      <a:pt x="2895" y="97"/>
                      <a:pt x="226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3908300" y="4290575"/>
                <a:ext cx="76750" cy="66575"/>
              </a:xfrm>
              <a:custGeom>
                <a:rect b="b" l="l" r="r" t="t"/>
                <a:pathLst>
                  <a:path extrusionOk="0" h="2663" w="3070">
                    <a:moveTo>
                      <a:pt x="717" y="1"/>
                    </a:moveTo>
                    <a:cubicBezTo>
                      <a:pt x="328" y="1"/>
                      <a:pt x="1" y="480"/>
                      <a:pt x="336" y="816"/>
                    </a:cubicBezTo>
                    <a:lnTo>
                      <a:pt x="1928" y="2504"/>
                    </a:lnTo>
                    <a:cubicBezTo>
                      <a:pt x="2040" y="2616"/>
                      <a:pt x="2167" y="2663"/>
                      <a:pt x="2291" y="2663"/>
                    </a:cubicBezTo>
                    <a:cubicBezTo>
                      <a:pt x="2701" y="2663"/>
                      <a:pt x="3070" y="2150"/>
                      <a:pt x="2699" y="1780"/>
                    </a:cubicBezTo>
                    <a:lnTo>
                      <a:pt x="1060" y="140"/>
                    </a:lnTo>
                    <a:cubicBezTo>
                      <a:pt x="950" y="42"/>
                      <a:pt x="831" y="1"/>
                      <a:pt x="7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4051775" y="4282875"/>
                <a:ext cx="76750" cy="66550"/>
              </a:xfrm>
              <a:custGeom>
                <a:rect b="b" l="l" r="r" t="t"/>
                <a:pathLst>
                  <a:path extrusionOk="0" h="2662" w="3070">
                    <a:moveTo>
                      <a:pt x="2333" y="0"/>
                    </a:moveTo>
                    <a:cubicBezTo>
                      <a:pt x="2213" y="0"/>
                      <a:pt x="2088" y="47"/>
                      <a:pt x="1976" y="159"/>
                    </a:cubicBezTo>
                    <a:lnTo>
                      <a:pt x="336" y="1799"/>
                    </a:lnTo>
                    <a:cubicBezTo>
                      <a:pt x="0" y="2172"/>
                      <a:pt x="329" y="2662"/>
                      <a:pt x="719" y="2662"/>
                    </a:cubicBezTo>
                    <a:cubicBezTo>
                      <a:pt x="832" y="2662"/>
                      <a:pt x="951" y="2620"/>
                      <a:pt x="1060" y="2522"/>
                    </a:cubicBezTo>
                    <a:lnTo>
                      <a:pt x="2699" y="883"/>
                    </a:lnTo>
                    <a:cubicBezTo>
                      <a:pt x="3070" y="512"/>
                      <a:pt x="2729" y="0"/>
                      <a:pt x="23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5243000" y="2215600"/>
                <a:ext cx="75050" cy="65575"/>
              </a:xfrm>
              <a:custGeom>
                <a:rect b="b" l="l" r="r" t="t"/>
                <a:pathLst>
                  <a:path extrusionOk="0" h="2623" w="3002">
                    <a:moveTo>
                      <a:pt x="719" y="0"/>
                    </a:moveTo>
                    <a:cubicBezTo>
                      <a:pt x="329" y="0"/>
                      <a:pt x="0" y="489"/>
                      <a:pt x="336" y="863"/>
                    </a:cubicBezTo>
                    <a:lnTo>
                      <a:pt x="1976" y="2503"/>
                    </a:lnTo>
                    <a:cubicBezTo>
                      <a:pt x="2081" y="2586"/>
                      <a:pt x="2193" y="2622"/>
                      <a:pt x="2299" y="2622"/>
                    </a:cubicBezTo>
                    <a:cubicBezTo>
                      <a:pt x="2683" y="2622"/>
                      <a:pt x="3001" y="2156"/>
                      <a:pt x="2699" y="1779"/>
                    </a:cubicBezTo>
                    <a:lnTo>
                      <a:pt x="1060" y="139"/>
                    </a:lnTo>
                    <a:cubicBezTo>
                      <a:pt x="951" y="41"/>
                      <a:pt x="832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5500975" y="2084950"/>
                <a:ext cx="25350" cy="101000"/>
              </a:xfrm>
              <a:custGeom>
                <a:rect b="b" l="l" r="r" t="t"/>
                <a:pathLst>
                  <a:path extrusionOk="0" h="4040" w="1014">
                    <a:moveTo>
                      <a:pt x="507" y="0"/>
                    </a:moveTo>
                    <a:cubicBezTo>
                      <a:pt x="254" y="0"/>
                      <a:pt x="0" y="181"/>
                      <a:pt x="0" y="543"/>
                    </a:cubicBezTo>
                    <a:lnTo>
                      <a:pt x="0" y="3533"/>
                    </a:lnTo>
                    <a:cubicBezTo>
                      <a:pt x="0" y="3870"/>
                      <a:pt x="254" y="4039"/>
                      <a:pt x="507" y="4039"/>
                    </a:cubicBezTo>
                    <a:cubicBezTo>
                      <a:pt x="760" y="4039"/>
                      <a:pt x="1013" y="3870"/>
                      <a:pt x="1013" y="353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5456050" y="2305300"/>
                <a:ext cx="88750" cy="79425"/>
              </a:xfrm>
              <a:custGeom>
                <a:rect b="b" l="l" r="r" t="t"/>
                <a:pathLst>
                  <a:path extrusionOk="0" h="3177" w="3550">
                    <a:moveTo>
                      <a:pt x="702" y="0"/>
                    </a:moveTo>
                    <a:cubicBezTo>
                      <a:pt x="319" y="0"/>
                      <a:pt x="0" y="466"/>
                      <a:pt x="302" y="844"/>
                    </a:cubicBezTo>
                    <a:lnTo>
                      <a:pt x="2521" y="3062"/>
                    </a:lnTo>
                    <a:cubicBezTo>
                      <a:pt x="2611" y="3143"/>
                      <a:pt x="2712" y="3177"/>
                      <a:pt x="2812" y="3177"/>
                    </a:cubicBezTo>
                    <a:cubicBezTo>
                      <a:pt x="3190" y="3177"/>
                      <a:pt x="3550" y="2682"/>
                      <a:pt x="3244" y="2339"/>
                    </a:cubicBezTo>
                    <a:lnTo>
                      <a:pt x="1026" y="120"/>
                    </a:lnTo>
                    <a:cubicBezTo>
                      <a:pt x="921" y="36"/>
                      <a:pt x="809" y="0"/>
                      <a:pt x="70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5735275" y="2125875"/>
                <a:ext cx="64350" cy="53800"/>
              </a:xfrm>
              <a:custGeom>
                <a:rect b="b" l="l" r="r" t="t"/>
                <a:pathLst>
                  <a:path extrusionOk="0" h="2152" w="2574">
                    <a:moveTo>
                      <a:pt x="1837" y="0"/>
                    </a:moveTo>
                    <a:cubicBezTo>
                      <a:pt x="1717" y="0"/>
                      <a:pt x="1592" y="47"/>
                      <a:pt x="1480" y="159"/>
                    </a:cubicBezTo>
                    <a:lnTo>
                      <a:pt x="370" y="1269"/>
                    </a:lnTo>
                    <a:cubicBezTo>
                      <a:pt x="0" y="1639"/>
                      <a:pt x="340" y="2151"/>
                      <a:pt x="737" y="2151"/>
                    </a:cubicBezTo>
                    <a:cubicBezTo>
                      <a:pt x="857" y="2151"/>
                      <a:pt x="982" y="2104"/>
                      <a:pt x="1094" y="1992"/>
                    </a:cubicBezTo>
                    <a:lnTo>
                      <a:pt x="2203" y="883"/>
                    </a:lnTo>
                    <a:cubicBezTo>
                      <a:pt x="2573" y="513"/>
                      <a:pt x="2233" y="0"/>
                      <a:pt x="18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6"/>
              <p:cNvSpPr/>
              <p:nvPr/>
            </p:nvSpPr>
            <p:spPr>
              <a:xfrm>
                <a:off x="5694275" y="2269350"/>
                <a:ext cx="98100" cy="87550"/>
              </a:xfrm>
              <a:custGeom>
                <a:rect b="b" l="l" r="r" t="t"/>
                <a:pathLst>
                  <a:path extrusionOk="0" h="3502" w="3924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830" y="3343"/>
                    </a:lnTo>
                    <a:cubicBezTo>
                      <a:pt x="2942" y="3455"/>
                      <a:pt x="3068" y="3502"/>
                      <a:pt x="3187" y="3502"/>
                    </a:cubicBezTo>
                    <a:cubicBezTo>
                      <a:pt x="3584" y="3502"/>
                      <a:pt x="3924" y="2989"/>
                      <a:pt x="3554" y="261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5940400" y="2325800"/>
                <a:ext cx="103475" cy="93250"/>
              </a:xfrm>
              <a:custGeom>
                <a:rect b="b" l="l" r="r" t="t"/>
                <a:pathLst>
                  <a:path extrusionOk="0" h="3730" w="4139">
                    <a:moveTo>
                      <a:pt x="3436" y="0"/>
                    </a:moveTo>
                    <a:cubicBezTo>
                      <a:pt x="3330" y="0"/>
                      <a:pt x="3218" y="36"/>
                      <a:pt x="3113" y="120"/>
                    </a:cubicBezTo>
                    <a:lnTo>
                      <a:pt x="364" y="2821"/>
                    </a:lnTo>
                    <a:cubicBezTo>
                      <a:pt x="1" y="3221"/>
                      <a:pt x="322" y="3730"/>
                      <a:pt x="708" y="3730"/>
                    </a:cubicBezTo>
                    <a:cubicBezTo>
                      <a:pt x="835" y="3730"/>
                      <a:pt x="969" y="3675"/>
                      <a:pt x="1088" y="3544"/>
                    </a:cubicBezTo>
                    <a:lnTo>
                      <a:pt x="3837" y="844"/>
                    </a:lnTo>
                    <a:cubicBezTo>
                      <a:pt x="4138" y="466"/>
                      <a:pt x="3820" y="0"/>
                      <a:pt x="343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5642050" y="2496375"/>
                <a:ext cx="106125" cy="25350"/>
              </a:xfrm>
              <a:custGeom>
                <a:rect b="b" l="l" r="r" t="t"/>
                <a:pathLst>
                  <a:path extrusionOk="0" h="1014" w="4245">
                    <a:moveTo>
                      <a:pt x="627" y="1"/>
                    </a:moveTo>
                    <a:cubicBezTo>
                      <a:pt x="0" y="49"/>
                      <a:pt x="0" y="917"/>
                      <a:pt x="627" y="1014"/>
                    </a:cubicBezTo>
                    <a:lnTo>
                      <a:pt x="3617" y="1014"/>
                    </a:lnTo>
                    <a:cubicBezTo>
                      <a:pt x="4244" y="917"/>
                      <a:pt x="4244" y="49"/>
                      <a:pt x="36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26"/>
              <p:cNvSpPr/>
              <p:nvPr/>
            </p:nvSpPr>
            <p:spPr>
              <a:xfrm>
                <a:off x="5878750" y="2523175"/>
                <a:ext cx="85025" cy="73675"/>
              </a:xfrm>
              <a:custGeom>
                <a:rect b="b" l="l" r="r" t="t"/>
                <a:pathLst>
                  <a:path extrusionOk="0" h="2947" w="3401">
                    <a:moveTo>
                      <a:pt x="2633" y="1"/>
                    </a:moveTo>
                    <a:cubicBezTo>
                      <a:pt x="2520" y="1"/>
                      <a:pt x="2404" y="40"/>
                      <a:pt x="2300" y="134"/>
                    </a:cubicBezTo>
                    <a:lnTo>
                      <a:pt x="371" y="2064"/>
                    </a:lnTo>
                    <a:cubicBezTo>
                      <a:pt x="0" y="2434"/>
                      <a:pt x="341" y="2946"/>
                      <a:pt x="737" y="2946"/>
                    </a:cubicBezTo>
                    <a:cubicBezTo>
                      <a:pt x="857" y="2946"/>
                      <a:pt x="982" y="2899"/>
                      <a:pt x="1094" y="2787"/>
                    </a:cubicBezTo>
                    <a:lnTo>
                      <a:pt x="3023" y="858"/>
                    </a:lnTo>
                    <a:cubicBezTo>
                      <a:pt x="3401" y="518"/>
                      <a:pt x="3039" y="1"/>
                      <a:pt x="26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6139175" y="2481550"/>
                <a:ext cx="84850" cy="74300"/>
              </a:xfrm>
              <a:custGeom>
                <a:rect b="b" l="l" r="r" t="t"/>
                <a:pathLst>
                  <a:path extrusionOk="0" h="2972" w="3394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5669775" y="2735100"/>
                <a:ext cx="85625" cy="26550"/>
              </a:xfrm>
              <a:custGeom>
                <a:rect b="b" l="l" r="r" t="t"/>
                <a:pathLst>
                  <a:path extrusionOk="0" h="1062" w="3425">
                    <a:moveTo>
                      <a:pt x="627" y="1"/>
                    </a:moveTo>
                    <a:cubicBezTo>
                      <a:pt x="0" y="97"/>
                      <a:pt x="0" y="965"/>
                      <a:pt x="627" y="1062"/>
                    </a:cubicBezTo>
                    <a:lnTo>
                      <a:pt x="2798" y="1062"/>
                    </a:lnTo>
                    <a:cubicBezTo>
                      <a:pt x="3425" y="965"/>
                      <a:pt x="3425" y="97"/>
                      <a:pt x="279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26"/>
              <p:cNvSpPr/>
              <p:nvPr/>
            </p:nvSpPr>
            <p:spPr>
              <a:xfrm>
                <a:off x="5925375" y="2701050"/>
                <a:ext cx="25350" cy="87750"/>
              </a:xfrm>
              <a:custGeom>
                <a:rect b="b" l="l" r="r" t="t"/>
                <a:pathLst>
                  <a:path extrusionOk="0" h="3510" w="1014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3003"/>
                    </a:lnTo>
                    <a:cubicBezTo>
                      <a:pt x="1" y="3340"/>
                      <a:pt x="254" y="3509"/>
                      <a:pt x="507" y="3509"/>
                    </a:cubicBezTo>
                    <a:cubicBezTo>
                      <a:pt x="760" y="3509"/>
                      <a:pt x="1013" y="3340"/>
                      <a:pt x="1013" y="300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6"/>
              <p:cNvSpPr/>
              <p:nvPr/>
            </p:nvSpPr>
            <p:spPr>
              <a:xfrm>
                <a:off x="6121900" y="2749575"/>
                <a:ext cx="78400" cy="25350"/>
              </a:xfrm>
              <a:custGeom>
                <a:rect b="b" l="l" r="r" t="t"/>
                <a:pathLst>
                  <a:path extrusionOk="0" h="1014" w="3136">
                    <a:moveTo>
                      <a:pt x="628" y="1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2509" y="1013"/>
                    </a:lnTo>
                    <a:cubicBezTo>
                      <a:pt x="3136" y="965"/>
                      <a:pt x="3136" y="49"/>
                      <a:pt x="25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5557675" y="1962400"/>
                <a:ext cx="91225" cy="79825"/>
              </a:xfrm>
              <a:custGeom>
                <a:rect b="b" l="l" r="r" t="t"/>
                <a:pathLst>
                  <a:path extrusionOk="0" h="3193" w="3649">
                    <a:moveTo>
                      <a:pt x="719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2507" y="3033"/>
                    </a:lnTo>
                    <a:cubicBezTo>
                      <a:pt x="2619" y="3145"/>
                      <a:pt x="2747" y="3192"/>
                      <a:pt x="2871" y="3192"/>
                    </a:cubicBezTo>
                    <a:cubicBezTo>
                      <a:pt x="3280" y="3192"/>
                      <a:pt x="3649" y="2680"/>
                      <a:pt x="3279" y="2310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26"/>
              <p:cNvSpPr/>
              <p:nvPr/>
            </p:nvSpPr>
            <p:spPr>
              <a:xfrm>
                <a:off x="5536325" y="2914175"/>
                <a:ext cx="62650" cy="52800"/>
              </a:xfrm>
              <a:custGeom>
                <a:rect b="b" l="l" r="r" t="t"/>
                <a:pathLst>
                  <a:path extrusionOk="0" h="2112" w="2506">
                    <a:moveTo>
                      <a:pt x="1803" y="0"/>
                    </a:moveTo>
                    <a:cubicBezTo>
                      <a:pt x="1697" y="0"/>
                      <a:pt x="1585" y="36"/>
                      <a:pt x="1480" y="120"/>
                    </a:cubicBezTo>
                    <a:lnTo>
                      <a:pt x="371" y="1230"/>
                    </a:lnTo>
                    <a:cubicBezTo>
                      <a:pt x="1" y="1600"/>
                      <a:pt x="341" y="2112"/>
                      <a:pt x="737" y="2112"/>
                    </a:cubicBezTo>
                    <a:cubicBezTo>
                      <a:pt x="857" y="2112"/>
                      <a:pt x="982" y="2065"/>
                      <a:pt x="1094" y="1953"/>
                    </a:cubicBezTo>
                    <a:lnTo>
                      <a:pt x="2204" y="844"/>
                    </a:lnTo>
                    <a:cubicBezTo>
                      <a:pt x="2505" y="466"/>
                      <a:pt x="2187" y="0"/>
                      <a:pt x="180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6"/>
              <p:cNvSpPr/>
              <p:nvPr/>
            </p:nvSpPr>
            <p:spPr>
              <a:xfrm>
                <a:off x="5781900" y="2899675"/>
                <a:ext cx="25350" cy="108250"/>
              </a:xfrm>
              <a:custGeom>
                <a:rect b="b" l="l" r="r" t="t"/>
                <a:pathLst>
                  <a:path extrusionOk="0" h="4330" w="1014">
                    <a:moveTo>
                      <a:pt x="507" y="1"/>
                    </a:moveTo>
                    <a:cubicBezTo>
                      <a:pt x="254" y="1"/>
                      <a:pt x="1" y="170"/>
                      <a:pt x="1" y="507"/>
                    </a:cubicBezTo>
                    <a:lnTo>
                      <a:pt x="1" y="3787"/>
                    </a:lnTo>
                    <a:cubicBezTo>
                      <a:pt x="1" y="4149"/>
                      <a:pt x="254" y="4329"/>
                      <a:pt x="507" y="4329"/>
                    </a:cubicBezTo>
                    <a:cubicBezTo>
                      <a:pt x="760" y="4329"/>
                      <a:pt x="1013" y="4149"/>
                      <a:pt x="1013" y="3787"/>
                    </a:cubicBezTo>
                    <a:lnTo>
                      <a:pt x="1013" y="507"/>
                    </a:lnTo>
                    <a:cubicBezTo>
                      <a:pt x="1013" y="170"/>
                      <a:pt x="760" y="1"/>
                      <a:pt x="50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6"/>
              <p:cNvSpPr/>
              <p:nvPr/>
            </p:nvSpPr>
            <p:spPr>
              <a:xfrm>
                <a:off x="6044750" y="2967800"/>
                <a:ext cx="89250" cy="26550"/>
              </a:xfrm>
              <a:custGeom>
                <a:rect b="b" l="l" r="r" t="t"/>
                <a:pathLst>
                  <a:path extrusionOk="0" h="1062" w="3570">
                    <a:moveTo>
                      <a:pt x="675" y="1"/>
                    </a:moveTo>
                    <a:cubicBezTo>
                      <a:pt x="0" y="1"/>
                      <a:pt x="0" y="1062"/>
                      <a:pt x="675" y="1062"/>
                    </a:cubicBezTo>
                    <a:lnTo>
                      <a:pt x="2846" y="1062"/>
                    </a:lnTo>
                    <a:cubicBezTo>
                      <a:pt x="3569" y="1062"/>
                      <a:pt x="3569" y="1"/>
                      <a:pt x="284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6"/>
              <p:cNvSpPr/>
              <p:nvPr/>
            </p:nvSpPr>
            <p:spPr>
              <a:xfrm>
                <a:off x="6297125" y="2864975"/>
                <a:ext cx="90875" cy="81525"/>
              </a:xfrm>
              <a:custGeom>
                <a:rect b="b" l="l" r="r" t="t"/>
                <a:pathLst>
                  <a:path extrusionOk="0" h="3261" w="3635">
                    <a:moveTo>
                      <a:pt x="737" y="0"/>
                    </a:moveTo>
                    <a:cubicBezTo>
                      <a:pt x="341" y="0"/>
                      <a:pt x="0" y="512"/>
                      <a:pt x="371" y="883"/>
                    </a:cubicBezTo>
                    <a:lnTo>
                      <a:pt x="2541" y="3101"/>
                    </a:lnTo>
                    <a:cubicBezTo>
                      <a:pt x="2653" y="3213"/>
                      <a:pt x="2778" y="3260"/>
                      <a:pt x="2898" y="3260"/>
                    </a:cubicBezTo>
                    <a:cubicBezTo>
                      <a:pt x="3294" y="3260"/>
                      <a:pt x="3634" y="2748"/>
                      <a:pt x="3264" y="2378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6"/>
              <p:cNvSpPr/>
              <p:nvPr/>
            </p:nvSpPr>
            <p:spPr>
              <a:xfrm>
                <a:off x="6349775" y="2646500"/>
                <a:ext cx="26550" cy="80800"/>
              </a:xfrm>
              <a:custGeom>
                <a:rect b="b" l="l" r="r" t="t"/>
                <a:pathLst>
                  <a:path extrusionOk="0" h="3232" w="1062">
                    <a:moveTo>
                      <a:pt x="513" y="0"/>
                    </a:moveTo>
                    <a:cubicBezTo>
                      <a:pt x="254" y="0"/>
                      <a:pt x="1" y="169"/>
                      <a:pt x="1" y="507"/>
                    </a:cubicBezTo>
                    <a:lnTo>
                      <a:pt x="1" y="2725"/>
                    </a:lnTo>
                    <a:cubicBezTo>
                      <a:pt x="1" y="3063"/>
                      <a:pt x="266" y="3231"/>
                      <a:pt x="531" y="3231"/>
                    </a:cubicBezTo>
                    <a:cubicBezTo>
                      <a:pt x="797" y="3231"/>
                      <a:pt x="1062" y="3063"/>
                      <a:pt x="1062" y="2725"/>
                    </a:cubicBezTo>
                    <a:lnTo>
                      <a:pt x="1062" y="507"/>
                    </a:lnTo>
                    <a:cubicBezTo>
                      <a:pt x="1038" y="169"/>
                      <a:pt x="772" y="0"/>
                      <a:pt x="51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6"/>
              <p:cNvSpPr/>
              <p:nvPr/>
            </p:nvSpPr>
            <p:spPr>
              <a:xfrm>
                <a:off x="5428400" y="3043900"/>
                <a:ext cx="75325" cy="65575"/>
              </a:xfrm>
              <a:custGeom>
                <a:rect b="b" l="l" r="r" t="t"/>
                <a:pathLst>
                  <a:path extrusionOk="0" h="2623" w="3013">
                    <a:moveTo>
                      <a:pt x="688" y="1"/>
                    </a:moveTo>
                    <a:cubicBezTo>
                      <a:pt x="309" y="1"/>
                      <a:pt x="0" y="490"/>
                      <a:pt x="299" y="863"/>
                    </a:cubicBezTo>
                    <a:lnTo>
                      <a:pt x="1939" y="2503"/>
                    </a:lnTo>
                    <a:cubicBezTo>
                      <a:pt x="2044" y="2587"/>
                      <a:pt x="2158" y="2623"/>
                      <a:pt x="2268" y="2623"/>
                    </a:cubicBezTo>
                    <a:cubicBezTo>
                      <a:pt x="2665" y="2623"/>
                      <a:pt x="3012" y="2157"/>
                      <a:pt x="2711" y="1780"/>
                    </a:cubicBezTo>
                    <a:lnTo>
                      <a:pt x="1023" y="140"/>
                    </a:lnTo>
                    <a:cubicBezTo>
                      <a:pt x="914" y="42"/>
                      <a:pt x="798" y="1"/>
                      <a:pt x="68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6"/>
              <p:cNvSpPr/>
              <p:nvPr/>
            </p:nvSpPr>
            <p:spPr>
              <a:xfrm>
                <a:off x="5960725" y="3153125"/>
                <a:ext cx="77900" cy="67050"/>
              </a:xfrm>
              <a:custGeom>
                <a:rect b="b" l="l" r="r" t="t"/>
                <a:pathLst>
                  <a:path extrusionOk="0" h="2682" w="3116">
                    <a:moveTo>
                      <a:pt x="2369" y="1"/>
                    </a:moveTo>
                    <a:cubicBezTo>
                      <a:pt x="2248" y="1"/>
                      <a:pt x="2123" y="48"/>
                      <a:pt x="2011" y="160"/>
                    </a:cubicBezTo>
                    <a:cubicBezTo>
                      <a:pt x="1480" y="690"/>
                      <a:pt x="950" y="1269"/>
                      <a:pt x="371" y="1799"/>
                    </a:cubicBezTo>
                    <a:cubicBezTo>
                      <a:pt x="1" y="2170"/>
                      <a:pt x="341" y="2682"/>
                      <a:pt x="737" y="2682"/>
                    </a:cubicBezTo>
                    <a:cubicBezTo>
                      <a:pt x="857" y="2682"/>
                      <a:pt x="982" y="2635"/>
                      <a:pt x="1094" y="2523"/>
                    </a:cubicBezTo>
                    <a:lnTo>
                      <a:pt x="2782" y="883"/>
                    </a:lnTo>
                    <a:cubicBezTo>
                      <a:pt x="3116" y="513"/>
                      <a:pt x="2767" y="1"/>
                      <a:pt x="236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6"/>
              <p:cNvSpPr/>
              <p:nvPr/>
            </p:nvSpPr>
            <p:spPr>
              <a:xfrm>
                <a:off x="6226800" y="3086275"/>
                <a:ext cx="25350" cy="105525"/>
              </a:xfrm>
              <a:custGeom>
                <a:rect b="b" l="l" r="r" t="t"/>
                <a:pathLst>
                  <a:path extrusionOk="0" h="4221" w="1014">
                    <a:moveTo>
                      <a:pt x="507" y="0"/>
                    </a:moveTo>
                    <a:cubicBezTo>
                      <a:pt x="266" y="0"/>
                      <a:pt x="25" y="157"/>
                      <a:pt x="1" y="470"/>
                    </a:cubicBezTo>
                    <a:lnTo>
                      <a:pt x="1" y="3750"/>
                    </a:lnTo>
                    <a:cubicBezTo>
                      <a:pt x="25" y="4063"/>
                      <a:pt x="266" y="4220"/>
                      <a:pt x="507" y="4220"/>
                    </a:cubicBezTo>
                    <a:cubicBezTo>
                      <a:pt x="748" y="4220"/>
                      <a:pt x="989" y="4063"/>
                      <a:pt x="1013" y="3750"/>
                    </a:cubicBezTo>
                    <a:lnTo>
                      <a:pt x="1013" y="470"/>
                    </a:lnTo>
                    <a:cubicBezTo>
                      <a:pt x="989" y="157"/>
                      <a:pt x="748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6"/>
              <p:cNvSpPr/>
              <p:nvPr/>
            </p:nvSpPr>
            <p:spPr>
              <a:xfrm>
                <a:off x="6072475" y="3378950"/>
                <a:ext cx="95275" cy="25350"/>
              </a:xfrm>
              <a:custGeom>
                <a:rect b="b" l="l" r="r" t="t"/>
                <a:pathLst>
                  <a:path extrusionOk="0" h="1014" w="3811">
                    <a:moveTo>
                      <a:pt x="676" y="1"/>
                    </a:moveTo>
                    <a:cubicBezTo>
                      <a:pt x="0" y="1"/>
                      <a:pt x="0" y="1013"/>
                      <a:pt x="676" y="1013"/>
                    </a:cubicBezTo>
                    <a:lnTo>
                      <a:pt x="3135" y="1013"/>
                    </a:lnTo>
                    <a:cubicBezTo>
                      <a:pt x="3810" y="1013"/>
                      <a:pt x="3810" y="1"/>
                      <a:pt x="313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6"/>
              <p:cNvSpPr/>
              <p:nvPr/>
            </p:nvSpPr>
            <p:spPr>
              <a:xfrm>
                <a:off x="6338125" y="3276100"/>
                <a:ext cx="90200" cy="80425"/>
              </a:xfrm>
              <a:custGeom>
                <a:rect b="b" l="l" r="r" t="t"/>
                <a:pathLst>
                  <a:path extrusionOk="0" h="3217" w="3608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541" y="3102"/>
                    </a:lnTo>
                    <a:cubicBezTo>
                      <a:pt x="2641" y="3182"/>
                      <a:pt x="2750" y="3217"/>
                      <a:pt x="2856" y="3217"/>
                    </a:cubicBezTo>
                    <a:cubicBezTo>
                      <a:pt x="3256" y="3217"/>
                      <a:pt x="3608" y="2722"/>
                      <a:pt x="3264" y="2378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6"/>
              <p:cNvSpPr/>
              <p:nvPr/>
            </p:nvSpPr>
            <p:spPr>
              <a:xfrm>
                <a:off x="6427325" y="3112125"/>
                <a:ext cx="70400" cy="59825"/>
              </a:xfrm>
              <a:custGeom>
                <a:rect b="b" l="l" r="r" t="t"/>
                <a:pathLst>
                  <a:path extrusionOk="0" h="2393" w="2816">
                    <a:moveTo>
                      <a:pt x="2079" y="1"/>
                    </a:moveTo>
                    <a:cubicBezTo>
                      <a:pt x="1959" y="1"/>
                      <a:pt x="1834" y="48"/>
                      <a:pt x="1722" y="160"/>
                    </a:cubicBezTo>
                    <a:lnTo>
                      <a:pt x="371" y="1510"/>
                    </a:lnTo>
                    <a:cubicBezTo>
                      <a:pt x="1" y="1880"/>
                      <a:pt x="341" y="2393"/>
                      <a:pt x="737" y="2393"/>
                    </a:cubicBezTo>
                    <a:cubicBezTo>
                      <a:pt x="857" y="2393"/>
                      <a:pt x="983" y="2346"/>
                      <a:pt x="1095" y="2234"/>
                    </a:cubicBezTo>
                    <a:lnTo>
                      <a:pt x="2445" y="883"/>
                    </a:lnTo>
                    <a:cubicBezTo>
                      <a:pt x="2815" y="513"/>
                      <a:pt x="2475" y="1"/>
                      <a:pt x="207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6"/>
              <p:cNvSpPr/>
              <p:nvPr/>
            </p:nvSpPr>
            <p:spPr>
              <a:xfrm>
                <a:off x="5920600" y="3488800"/>
                <a:ext cx="97250" cy="87075"/>
              </a:xfrm>
              <a:custGeom>
                <a:rect b="b" l="l" r="r" t="t"/>
                <a:pathLst>
                  <a:path extrusionOk="0" h="3483" w="3890">
                    <a:moveTo>
                      <a:pt x="719" y="1"/>
                    </a:moveTo>
                    <a:cubicBezTo>
                      <a:pt x="329" y="1"/>
                      <a:pt x="0" y="490"/>
                      <a:pt x="336" y="863"/>
                    </a:cubicBezTo>
                    <a:lnTo>
                      <a:pt x="2796" y="3323"/>
                    </a:lnTo>
                    <a:cubicBezTo>
                      <a:pt x="2908" y="3435"/>
                      <a:pt x="3033" y="3482"/>
                      <a:pt x="3153" y="3482"/>
                    </a:cubicBezTo>
                    <a:cubicBezTo>
                      <a:pt x="3549" y="3482"/>
                      <a:pt x="3890" y="2970"/>
                      <a:pt x="3519" y="2600"/>
                    </a:cubicBezTo>
                    <a:lnTo>
                      <a:pt x="1060" y="140"/>
                    </a:lnTo>
                    <a:cubicBezTo>
                      <a:pt x="951" y="42"/>
                      <a:pt x="832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6"/>
              <p:cNvSpPr/>
              <p:nvPr/>
            </p:nvSpPr>
            <p:spPr>
              <a:xfrm>
                <a:off x="6113150" y="3544275"/>
                <a:ext cx="89525" cy="78850"/>
              </a:xfrm>
              <a:custGeom>
                <a:rect b="b" l="l" r="r" t="t"/>
                <a:pathLst>
                  <a:path extrusionOk="0" h="3154" w="3581">
                    <a:moveTo>
                      <a:pt x="2862" y="0"/>
                    </a:moveTo>
                    <a:cubicBezTo>
                      <a:pt x="2748" y="0"/>
                      <a:pt x="2630" y="42"/>
                      <a:pt x="2521" y="139"/>
                    </a:cubicBezTo>
                    <a:lnTo>
                      <a:pt x="303" y="2310"/>
                    </a:lnTo>
                    <a:cubicBezTo>
                      <a:pt x="1" y="2687"/>
                      <a:pt x="319" y="3153"/>
                      <a:pt x="703" y="3153"/>
                    </a:cubicBezTo>
                    <a:cubicBezTo>
                      <a:pt x="809" y="3153"/>
                      <a:pt x="921" y="3117"/>
                      <a:pt x="1026" y="3033"/>
                    </a:cubicBezTo>
                    <a:lnTo>
                      <a:pt x="3244" y="863"/>
                    </a:lnTo>
                    <a:cubicBezTo>
                      <a:pt x="3581" y="489"/>
                      <a:pt x="3251" y="0"/>
                      <a:pt x="286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6"/>
              <p:cNvSpPr/>
              <p:nvPr/>
            </p:nvSpPr>
            <p:spPr>
              <a:xfrm>
                <a:off x="6351375" y="3440075"/>
                <a:ext cx="77625" cy="67075"/>
              </a:xfrm>
              <a:custGeom>
                <a:rect b="b" l="l" r="r" t="t"/>
                <a:pathLst>
                  <a:path extrusionOk="0" h="2683" w="3105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4" y="2170"/>
                      <a:pt x="2734" y="1800"/>
                    </a:cubicBezTo>
                    <a:cubicBezTo>
                      <a:pt x="2203" y="1269"/>
                      <a:pt x="1673" y="739"/>
                      <a:pt x="1094" y="160"/>
                    </a:cubicBez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26"/>
              <p:cNvSpPr/>
              <p:nvPr/>
            </p:nvSpPr>
            <p:spPr>
              <a:xfrm>
                <a:off x="5859100" y="3660000"/>
                <a:ext cx="75900" cy="66075"/>
              </a:xfrm>
              <a:custGeom>
                <a:rect b="b" l="l" r="r" t="t"/>
                <a:pathLst>
                  <a:path extrusionOk="0" h="2643" w="3036">
                    <a:moveTo>
                      <a:pt x="2317" y="1"/>
                    </a:moveTo>
                    <a:cubicBezTo>
                      <a:pt x="2204" y="1"/>
                      <a:pt x="2085" y="42"/>
                      <a:pt x="1976" y="140"/>
                    </a:cubicBezTo>
                    <a:lnTo>
                      <a:pt x="337" y="1780"/>
                    </a:lnTo>
                    <a:cubicBezTo>
                      <a:pt x="1" y="2154"/>
                      <a:pt x="330" y="2643"/>
                      <a:pt x="719" y="2643"/>
                    </a:cubicBezTo>
                    <a:cubicBezTo>
                      <a:pt x="833" y="2643"/>
                      <a:pt x="951" y="2601"/>
                      <a:pt x="1060" y="2503"/>
                    </a:cubicBezTo>
                    <a:lnTo>
                      <a:pt x="2700" y="864"/>
                    </a:lnTo>
                    <a:cubicBezTo>
                      <a:pt x="3036" y="490"/>
                      <a:pt x="2707" y="1"/>
                      <a:pt x="231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6"/>
              <p:cNvSpPr/>
              <p:nvPr/>
            </p:nvSpPr>
            <p:spPr>
              <a:xfrm>
                <a:off x="4646525" y="4214150"/>
                <a:ext cx="90025" cy="79825"/>
              </a:xfrm>
              <a:custGeom>
                <a:rect b="b" l="l" r="r" t="t"/>
                <a:pathLst>
                  <a:path extrusionOk="0" h="3193" w="3601">
                    <a:moveTo>
                      <a:pt x="737" y="0"/>
                    </a:moveTo>
                    <a:cubicBezTo>
                      <a:pt x="341" y="0"/>
                      <a:pt x="1" y="512"/>
                      <a:pt x="371" y="883"/>
                    </a:cubicBezTo>
                    <a:lnTo>
                      <a:pt x="2541" y="3053"/>
                    </a:lnTo>
                    <a:cubicBezTo>
                      <a:pt x="2650" y="3151"/>
                      <a:pt x="2768" y="3192"/>
                      <a:pt x="2882" y="3192"/>
                    </a:cubicBezTo>
                    <a:cubicBezTo>
                      <a:pt x="3271" y="3192"/>
                      <a:pt x="3601" y="2703"/>
                      <a:pt x="3264" y="2329"/>
                    </a:cubicBezTo>
                    <a:lnTo>
                      <a:pt x="1094" y="159"/>
                    </a:lnTo>
                    <a:cubicBezTo>
                      <a:pt x="982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4750800" y="4379800"/>
                <a:ext cx="81275" cy="72100"/>
              </a:xfrm>
              <a:custGeom>
                <a:rect b="b" l="l" r="r" t="t"/>
                <a:pathLst>
                  <a:path extrusionOk="0" h="2884" w="3251">
                    <a:moveTo>
                      <a:pt x="2563" y="1"/>
                    </a:moveTo>
                    <a:cubicBezTo>
                      <a:pt x="2453" y="1"/>
                      <a:pt x="2337" y="42"/>
                      <a:pt x="2228" y="140"/>
                    </a:cubicBezTo>
                    <a:lnTo>
                      <a:pt x="299" y="2021"/>
                    </a:lnTo>
                    <a:cubicBezTo>
                      <a:pt x="0" y="2395"/>
                      <a:pt x="309" y="2884"/>
                      <a:pt x="688" y="2884"/>
                    </a:cubicBezTo>
                    <a:cubicBezTo>
                      <a:pt x="798" y="2884"/>
                      <a:pt x="914" y="2843"/>
                      <a:pt x="1023" y="2745"/>
                    </a:cubicBezTo>
                    <a:lnTo>
                      <a:pt x="2952" y="864"/>
                    </a:lnTo>
                    <a:cubicBezTo>
                      <a:pt x="3250" y="490"/>
                      <a:pt x="2942" y="1"/>
                      <a:pt x="25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4907800" y="4311100"/>
                <a:ext cx="76775" cy="66550"/>
              </a:xfrm>
              <a:custGeom>
                <a:rect b="b" l="l" r="r" t="t"/>
                <a:pathLst>
                  <a:path extrusionOk="0" h="2662" w="3071">
                    <a:moveTo>
                      <a:pt x="720" y="0"/>
                    </a:moveTo>
                    <a:cubicBezTo>
                      <a:pt x="330" y="0"/>
                      <a:pt x="1" y="489"/>
                      <a:pt x="337" y="863"/>
                    </a:cubicBezTo>
                    <a:lnTo>
                      <a:pt x="1977" y="2503"/>
                    </a:lnTo>
                    <a:cubicBezTo>
                      <a:pt x="2089" y="2615"/>
                      <a:pt x="2214" y="2662"/>
                      <a:pt x="2334" y="2662"/>
                    </a:cubicBezTo>
                    <a:cubicBezTo>
                      <a:pt x="2730" y="2662"/>
                      <a:pt x="3070" y="2149"/>
                      <a:pt x="2700" y="1779"/>
                    </a:cubicBezTo>
                    <a:lnTo>
                      <a:pt x="1060" y="139"/>
                    </a:lnTo>
                    <a:cubicBezTo>
                      <a:pt x="952" y="41"/>
                      <a:pt x="833" y="0"/>
                      <a:pt x="72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5041600" y="4446900"/>
                <a:ext cx="25350" cy="67250"/>
              </a:xfrm>
              <a:custGeom>
                <a:rect b="b" l="l" r="r" t="t"/>
                <a:pathLst>
                  <a:path extrusionOk="0" h="2690" w="1014">
                    <a:moveTo>
                      <a:pt x="507" y="0"/>
                    </a:moveTo>
                    <a:cubicBezTo>
                      <a:pt x="254" y="0"/>
                      <a:pt x="1" y="181"/>
                      <a:pt x="1" y="543"/>
                    </a:cubicBezTo>
                    <a:lnTo>
                      <a:pt x="1" y="2183"/>
                    </a:lnTo>
                    <a:cubicBezTo>
                      <a:pt x="1" y="2520"/>
                      <a:pt x="254" y="2689"/>
                      <a:pt x="507" y="2689"/>
                    </a:cubicBezTo>
                    <a:cubicBezTo>
                      <a:pt x="760" y="2689"/>
                      <a:pt x="1013" y="2520"/>
                      <a:pt x="1013" y="2183"/>
                    </a:cubicBezTo>
                    <a:lnTo>
                      <a:pt x="1013" y="543"/>
                    </a:lnTo>
                    <a:cubicBezTo>
                      <a:pt x="1013" y="181"/>
                      <a:pt x="760" y="0"/>
                      <a:pt x="50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5179725" y="4282875"/>
                <a:ext cx="99025" cy="87550"/>
              </a:xfrm>
              <a:custGeom>
                <a:rect b="b" l="l" r="r" t="t"/>
                <a:pathLst>
                  <a:path extrusionOk="0" h="3502" w="3961">
                    <a:moveTo>
                      <a:pt x="748" y="0"/>
                    </a:moveTo>
                    <a:cubicBezTo>
                      <a:pt x="332" y="0"/>
                      <a:pt x="0" y="512"/>
                      <a:pt x="408" y="883"/>
                    </a:cubicBezTo>
                    <a:lnTo>
                      <a:pt x="2867" y="3342"/>
                    </a:lnTo>
                    <a:cubicBezTo>
                      <a:pt x="2979" y="3454"/>
                      <a:pt x="3104" y="3501"/>
                      <a:pt x="3224" y="3501"/>
                    </a:cubicBezTo>
                    <a:cubicBezTo>
                      <a:pt x="3621" y="3501"/>
                      <a:pt x="3961" y="2989"/>
                      <a:pt x="3591" y="2619"/>
                    </a:cubicBezTo>
                    <a:lnTo>
                      <a:pt x="1131" y="159"/>
                    </a:lnTo>
                    <a:cubicBezTo>
                      <a:pt x="1008" y="47"/>
                      <a:pt x="874" y="0"/>
                      <a:pt x="74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5323925" y="4207875"/>
                <a:ext cx="77050" cy="66650"/>
              </a:xfrm>
              <a:custGeom>
                <a:rect b="b" l="l" r="r" t="t"/>
                <a:pathLst>
                  <a:path extrusionOk="0" h="2666" w="3082">
                    <a:moveTo>
                      <a:pt x="2347" y="1"/>
                    </a:moveTo>
                    <a:cubicBezTo>
                      <a:pt x="2237" y="1"/>
                      <a:pt x="2123" y="37"/>
                      <a:pt x="2019" y="121"/>
                    </a:cubicBezTo>
                    <a:lnTo>
                      <a:pt x="379" y="1761"/>
                    </a:lnTo>
                    <a:cubicBezTo>
                      <a:pt x="0" y="2139"/>
                      <a:pt x="364" y="2666"/>
                      <a:pt x="771" y="2666"/>
                    </a:cubicBezTo>
                    <a:cubicBezTo>
                      <a:pt x="883" y="2666"/>
                      <a:pt x="998" y="2626"/>
                      <a:pt x="1102" y="2532"/>
                    </a:cubicBezTo>
                    <a:lnTo>
                      <a:pt x="2742" y="844"/>
                    </a:lnTo>
                    <a:cubicBezTo>
                      <a:pt x="3082" y="467"/>
                      <a:pt x="2742" y="1"/>
                      <a:pt x="234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26"/>
              <p:cNvSpPr/>
              <p:nvPr/>
            </p:nvSpPr>
            <p:spPr>
              <a:xfrm>
                <a:off x="5262625" y="4015200"/>
                <a:ext cx="77625" cy="67050"/>
              </a:xfrm>
              <a:custGeom>
                <a:rect b="b" l="l" r="r" t="t"/>
                <a:pathLst>
                  <a:path extrusionOk="0" h="2682" w="3105">
                    <a:moveTo>
                      <a:pt x="737" y="0"/>
                    </a:moveTo>
                    <a:cubicBezTo>
                      <a:pt x="341" y="0"/>
                      <a:pt x="1" y="513"/>
                      <a:pt x="371" y="883"/>
                    </a:cubicBezTo>
                    <a:lnTo>
                      <a:pt x="2011" y="2523"/>
                    </a:lnTo>
                    <a:cubicBezTo>
                      <a:pt x="2123" y="2635"/>
                      <a:pt x="2248" y="2682"/>
                      <a:pt x="2368" y="2682"/>
                    </a:cubicBezTo>
                    <a:cubicBezTo>
                      <a:pt x="2764" y="2682"/>
                      <a:pt x="3105" y="2169"/>
                      <a:pt x="2734" y="1799"/>
                    </a:cubicBezTo>
                    <a:lnTo>
                      <a:pt x="1095" y="160"/>
                    </a:lnTo>
                    <a:cubicBezTo>
                      <a:pt x="983" y="47"/>
                      <a:pt x="857" y="0"/>
                      <a:pt x="7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26"/>
              <p:cNvSpPr/>
              <p:nvPr/>
            </p:nvSpPr>
            <p:spPr>
              <a:xfrm>
                <a:off x="5243000" y="3830725"/>
                <a:ext cx="76750" cy="66575"/>
              </a:xfrm>
              <a:custGeom>
                <a:rect b="b" l="l" r="r" t="t"/>
                <a:pathLst>
                  <a:path extrusionOk="0" h="2663" w="3070">
                    <a:moveTo>
                      <a:pt x="2333" y="1"/>
                    </a:moveTo>
                    <a:cubicBezTo>
                      <a:pt x="2213" y="1"/>
                      <a:pt x="2088" y="48"/>
                      <a:pt x="1976" y="160"/>
                    </a:cubicBezTo>
                    <a:lnTo>
                      <a:pt x="336" y="1799"/>
                    </a:lnTo>
                    <a:cubicBezTo>
                      <a:pt x="0" y="2173"/>
                      <a:pt x="329" y="2662"/>
                      <a:pt x="719" y="2662"/>
                    </a:cubicBezTo>
                    <a:cubicBezTo>
                      <a:pt x="832" y="2662"/>
                      <a:pt x="951" y="2621"/>
                      <a:pt x="1060" y="2523"/>
                    </a:cubicBezTo>
                    <a:lnTo>
                      <a:pt x="2699" y="883"/>
                    </a:lnTo>
                    <a:cubicBezTo>
                      <a:pt x="3070" y="513"/>
                      <a:pt x="2729" y="1"/>
                      <a:pt x="233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26"/>
              <p:cNvSpPr/>
              <p:nvPr/>
            </p:nvSpPr>
            <p:spPr>
              <a:xfrm>
                <a:off x="5365975" y="4352075"/>
                <a:ext cx="96400" cy="86575"/>
              </a:xfrm>
              <a:custGeom>
                <a:rect b="b" l="l" r="r" t="t"/>
                <a:pathLst>
                  <a:path extrusionOk="0" h="3463" w="3856">
                    <a:moveTo>
                      <a:pt x="719" y="1"/>
                    </a:moveTo>
                    <a:cubicBezTo>
                      <a:pt x="330" y="1"/>
                      <a:pt x="0" y="490"/>
                      <a:pt x="337" y="864"/>
                    </a:cubicBezTo>
                    <a:lnTo>
                      <a:pt x="2796" y="3323"/>
                    </a:lnTo>
                    <a:cubicBezTo>
                      <a:pt x="2905" y="3421"/>
                      <a:pt x="3023" y="3462"/>
                      <a:pt x="3137" y="3462"/>
                    </a:cubicBezTo>
                    <a:cubicBezTo>
                      <a:pt x="3527" y="3462"/>
                      <a:pt x="3856" y="2973"/>
                      <a:pt x="3520" y="2600"/>
                    </a:cubicBezTo>
                    <a:lnTo>
                      <a:pt x="1060" y="140"/>
                    </a:lnTo>
                    <a:cubicBezTo>
                      <a:pt x="951" y="42"/>
                      <a:pt x="833" y="1"/>
                      <a:pt x="71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6"/>
              <p:cNvSpPr/>
              <p:nvPr/>
            </p:nvSpPr>
            <p:spPr>
              <a:xfrm>
                <a:off x="5617925" y="4318500"/>
                <a:ext cx="25350" cy="118775"/>
              </a:xfrm>
              <a:custGeom>
                <a:rect b="b" l="l" r="r" t="t"/>
                <a:pathLst>
                  <a:path extrusionOk="0" h="4751" w="1014">
                    <a:moveTo>
                      <a:pt x="489" y="0"/>
                    </a:moveTo>
                    <a:cubicBezTo>
                      <a:pt x="254" y="0"/>
                      <a:pt x="25" y="157"/>
                      <a:pt x="1" y="470"/>
                    </a:cubicBezTo>
                    <a:lnTo>
                      <a:pt x="1" y="4280"/>
                    </a:lnTo>
                    <a:cubicBezTo>
                      <a:pt x="25" y="4594"/>
                      <a:pt x="254" y="4751"/>
                      <a:pt x="489" y="4751"/>
                    </a:cubicBezTo>
                    <a:cubicBezTo>
                      <a:pt x="724" y="4751"/>
                      <a:pt x="965" y="4594"/>
                      <a:pt x="1013" y="4280"/>
                    </a:cubicBezTo>
                    <a:lnTo>
                      <a:pt x="1013" y="470"/>
                    </a:lnTo>
                    <a:cubicBezTo>
                      <a:pt x="965" y="157"/>
                      <a:pt x="724" y="0"/>
                      <a:pt x="48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26"/>
              <p:cNvSpPr/>
              <p:nvPr/>
            </p:nvSpPr>
            <p:spPr>
              <a:xfrm>
                <a:off x="5634800" y="4536425"/>
                <a:ext cx="107325" cy="25350"/>
              </a:xfrm>
              <a:custGeom>
                <a:rect b="b" l="l" r="r" t="t"/>
                <a:pathLst>
                  <a:path extrusionOk="0" h="1014" w="4293">
                    <a:moveTo>
                      <a:pt x="628" y="0"/>
                    </a:moveTo>
                    <a:cubicBezTo>
                      <a:pt x="1" y="49"/>
                      <a:pt x="1" y="965"/>
                      <a:pt x="628" y="1013"/>
                    </a:cubicBezTo>
                    <a:lnTo>
                      <a:pt x="3666" y="1013"/>
                    </a:lnTo>
                    <a:cubicBezTo>
                      <a:pt x="4293" y="965"/>
                      <a:pt x="4293" y="49"/>
                      <a:pt x="366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26"/>
              <p:cNvSpPr/>
              <p:nvPr/>
            </p:nvSpPr>
            <p:spPr>
              <a:xfrm>
                <a:off x="5763850" y="4345325"/>
                <a:ext cx="88325" cy="78850"/>
              </a:xfrm>
              <a:custGeom>
                <a:rect b="b" l="l" r="r" t="t"/>
                <a:pathLst>
                  <a:path extrusionOk="0" h="3154" w="3533">
                    <a:moveTo>
                      <a:pt x="2830" y="1"/>
                    </a:moveTo>
                    <a:cubicBezTo>
                      <a:pt x="2724" y="1"/>
                      <a:pt x="2612" y="37"/>
                      <a:pt x="2507" y="121"/>
                    </a:cubicBezTo>
                    <a:lnTo>
                      <a:pt x="337" y="2291"/>
                    </a:lnTo>
                    <a:cubicBezTo>
                      <a:pt x="1" y="2665"/>
                      <a:pt x="330" y="3154"/>
                      <a:pt x="719" y="3154"/>
                    </a:cubicBezTo>
                    <a:cubicBezTo>
                      <a:pt x="833" y="3154"/>
                      <a:pt x="951" y="3112"/>
                      <a:pt x="1060" y="3014"/>
                    </a:cubicBezTo>
                    <a:lnTo>
                      <a:pt x="3230" y="844"/>
                    </a:lnTo>
                    <a:cubicBezTo>
                      <a:pt x="3532" y="467"/>
                      <a:pt x="3214" y="1"/>
                      <a:pt x="283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5878750" y="4433575"/>
                <a:ext cx="77600" cy="67050"/>
              </a:xfrm>
              <a:custGeom>
                <a:rect b="b" l="l" r="r" t="t"/>
                <a:pathLst>
                  <a:path extrusionOk="0" h="2682" w="3104">
                    <a:moveTo>
                      <a:pt x="737" y="1"/>
                    </a:moveTo>
                    <a:cubicBezTo>
                      <a:pt x="341" y="1"/>
                      <a:pt x="0" y="513"/>
                      <a:pt x="371" y="883"/>
                    </a:cubicBezTo>
                    <a:lnTo>
                      <a:pt x="2010" y="2523"/>
                    </a:lnTo>
                    <a:cubicBezTo>
                      <a:pt x="2122" y="2635"/>
                      <a:pt x="2247" y="2682"/>
                      <a:pt x="2367" y="2682"/>
                    </a:cubicBezTo>
                    <a:cubicBezTo>
                      <a:pt x="2764" y="2682"/>
                      <a:pt x="3104" y="2170"/>
                      <a:pt x="2734" y="179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5975975" y="4310600"/>
                <a:ext cx="69600" cy="58850"/>
              </a:xfrm>
              <a:custGeom>
                <a:rect b="b" l="l" r="r" t="t"/>
                <a:pathLst>
                  <a:path extrusionOk="0" h="2354" w="2784">
                    <a:moveTo>
                      <a:pt x="2047" y="0"/>
                    </a:moveTo>
                    <a:cubicBezTo>
                      <a:pt x="1927" y="0"/>
                      <a:pt x="1802" y="47"/>
                      <a:pt x="1690" y="159"/>
                    </a:cubicBezTo>
                    <a:lnTo>
                      <a:pt x="340" y="1510"/>
                    </a:lnTo>
                    <a:cubicBezTo>
                      <a:pt x="0" y="1887"/>
                      <a:pt x="340" y="2353"/>
                      <a:pt x="735" y="2353"/>
                    </a:cubicBezTo>
                    <a:cubicBezTo>
                      <a:pt x="844" y="2353"/>
                      <a:pt x="958" y="2317"/>
                      <a:pt x="1063" y="2233"/>
                    </a:cubicBezTo>
                    <a:lnTo>
                      <a:pt x="2414" y="883"/>
                    </a:lnTo>
                    <a:cubicBezTo>
                      <a:pt x="2784" y="513"/>
                      <a:pt x="2444" y="0"/>
                      <a:pt x="204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4852350" y="4577550"/>
                <a:ext cx="83150" cy="73300"/>
              </a:xfrm>
              <a:custGeom>
                <a:rect b="b" l="l" r="r" t="t"/>
                <a:pathLst>
                  <a:path extrusionOk="0" h="2932" w="3326">
                    <a:moveTo>
                      <a:pt x="719" y="0"/>
                    </a:moveTo>
                    <a:cubicBezTo>
                      <a:pt x="330" y="0"/>
                      <a:pt x="0" y="490"/>
                      <a:pt x="337" y="863"/>
                    </a:cubicBezTo>
                    <a:lnTo>
                      <a:pt x="2266" y="2792"/>
                    </a:lnTo>
                    <a:cubicBezTo>
                      <a:pt x="2374" y="2890"/>
                      <a:pt x="2493" y="2932"/>
                      <a:pt x="2606" y="2932"/>
                    </a:cubicBezTo>
                    <a:cubicBezTo>
                      <a:pt x="2996" y="2932"/>
                      <a:pt x="3325" y="2442"/>
                      <a:pt x="2989" y="2069"/>
                    </a:cubicBezTo>
                    <a:lnTo>
                      <a:pt x="1060" y="140"/>
                    </a:lnTo>
                    <a:cubicBezTo>
                      <a:pt x="951" y="42"/>
                      <a:pt x="833" y="0"/>
                      <a:pt x="71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5023550" y="4681225"/>
                <a:ext cx="89450" cy="79350"/>
              </a:xfrm>
              <a:custGeom>
                <a:rect b="b" l="l" r="r" t="t"/>
                <a:pathLst>
                  <a:path extrusionOk="0" h="3174" w="3578">
                    <a:moveTo>
                      <a:pt x="2890" y="1"/>
                    </a:moveTo>
                    <a:cubicBezTo>
                      <a:pt x="2780" y="1"/>
                      <a:pt x="2664" y="42"/>
                      <a:pt x="2555" y="140"/>
                    </a:cubicBezTo>
                    <a:lnTo>
                      <a:pt x="337" y="2311"/>
                    </a:lnTo>
                    <a:cubicBezTo>
                      <a:pt x="1" y="2684"/>
                      <a:pt x="330" y="3173"/>
                      <a:pt x="720" y="3173"/>
                    </a:cubicBezTo>
                    <a:cubicBezTo>
                      <a:pt x="833" y="3173"/>
                      <a:pt x="952" y="3132"/>
                      <a:pt x="1060" y="3034"/>
                    </a:cubicBezTo>
                    <a:lnTo>
                      <a:pt x="3279" y="864"/>
                    </a:lnTo>
                    <a:cubicBezTo>
                      <a:pt x="3578" y="490"/>
                      <a:pt x="3269" y="1"/>
                      <a:pt x="28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5173425" y="4508325"/>
                <a:ext cx="84850" cy="74300"/>
              </a:xfrm>
              <a:custGeom>
                <a:rect b="b" l="l" r="r" t="t"/>
                <a:pathLst>
                  <a:path extrusionOk="0" h="2972" w="3394">
                    <a:moveTo>
                      <a:pt x="737" y="1"/>
                    </a:moveTo>
                    <a:cubicBezTo>
                      <a:pt x="340" y="1"/>
                      <a:pt x="0" y="513"/>
                      <a:pt x="370" y="883"/>
                    </a:cubicBezTo>
                    <a:lnTo>
                      <a:pt x="2299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26"/>
              <p:cNvSpPr/>
              <p:nvPr/>
            </p:nvSpPr>
            <p:spPr>
              <a:xfrm>
                <a:off x="5249375" y="4680750"/>
                <a:ext cx="90875" cy="80325"/>
              </a:xfrm>
              <a:custGeom>
                <a:rect b="b" l="l" r="r" t="t"/>
                <a:pathLst>
                  <a:path extrusionOk="0" h="3213" w="3635">
                    <a:moveTo>
                      <a:pt x="2898" y="0"/>
                    </a:moveTo>
                    <a:cubicBezTo>
                      <a:pt x="2778" y="0"/>
                      <a:pt x="2653" y="47"/>
                      <a:pt x="2541" y="159"/>
                    </a:cubicBezTo>
                    <a:lnTo>
                      <a:pt x="371" y="2330"/>
                    </a:lnTo>
                    <a:cubicBezTo>
                      <a:pt x="0" y="2700"/>
                      <a:pt x="341" y="3212"/>
                      <a:pt x="737" y="3212"/>
                    </a:cubicBezTo>
                    <a:cubicBezTo>
                      <a:pt x="857" y="3212"/>
                      <a:pt x="982" y="3165"/>
                      <a:pt x="1094" y="3053"/>
                    </a:cubicBezTo>
                    <a:lnTo>
                      <a:pt x="3264" y="883"/>
                    </a:lnTo>
                    <a:cubicBezTo>
                      <a:pt x="3635" y="513"/>
                      <a:pt x="3294" y="0"/>
                      <a:pt x="289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26"/>
              <p:cNvSpPr/>
              <p:nvPr/>
            </p:nvSpPr>
            <p:spPr>
              <a:xfrm>
                <a:off x="5420575" y="4530025"/>
                <a:ext cx="84850" cy="73100"/>
              </a:xfrm>
              <a:custGeom>
                <a:rect b="b" l="l" r="r" t="t"/>
                <a:pathLst>
                  <a:path extrusionOk="0" h="2924" w="3394">
                    <a:moveTo>
                      <a:pt x="737" y="1"/>
                    </a:moveTo>
                    <a:cubicBezTo>
                      <a:pt x="341" y="1"/>
                      <a:pt x="1" y="513"/>
                      <a:pt x="371" y="883"/>
                    </a:cubicBezTo>
                    <a:lnTo>
                      <a:pt x="2252" y="2764"/>
                    </a:lnTo>
                    <a:cubicBezTo>
                      <a:pt x="2375" y="2876"/>
                      <a:pt x="2509" y="2923"/>
                      <a:pt x="2635" y="2923"/>
                    </a:cubicBezTo>
                    <a:cubicBezTo>
                      <a:pt x="3054" y="2923"/>
                      <a:pt x="3394" y="2411"/>
                      <a:pt x="3024" y="2041"/>
                    </a:cubicBezTo>
                    <a:lnTo>
                      <a:pt x="1094" y="160"/>
                    </a:lnTo>
                    <a:cubicBezTo>
                      <a:pt x="982" y="48"/>
                      <a:pt x="857" y="1"/>
                      <a:pt x="7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6"/>
              <p:cNvSpPr/>
              <p:nvPr/>
            </p:nvSpPr>
            <p:spPr>
              <a:xfrm>
                <a:off x="5537100" y="4714500"/>
                <a:ext cx="76850" cy="66075"/>
              </a:xfrm>
              <a:custGeom>
                <a:rect b="b" l="l" r="r" t="t"/>
                <a:pathLst>
                  <a:path extrusionOk="0" h="2643" w="3074">
                    <a:moveTo>
                      <a:pt x="2337" y="1"/>
                    </a:moveTo>
                    <a:cubicBezTo>
                      <a:pt x="2217" y="1"/>
                      <a:pt x="2092" y="48"/>
                      <a:pt x="1980" y="160"/>
                    </a:cubicBezTo>
                    <a:cubicBezTo>
                      <a:pt x="1449" y="690"/>
                      <a:pt x="919" y="1221"/>
                      <a:pt x="340" y="1799"/>
                    </a:cubicBezTo>
                    <a:cubicBezTo>
                      <a:pt x="0" y="2177"/>
                      <a:pt x="340" y="2643"/>
                      <a:pt x="735" y="2643"/>
                    </a:cubicBezTo>
                    <a:cubicBezTo>
                      <a:pt x="844" y="2643"/>
                      <a:pt x="958" y="2607"/>
                      <a:pt x="1063" y="2523"/>
                    </a:cubicBezTo>
                    <a:lnTo>
                      <a:pt x="2703" y="883"/>
                    </a:lnTo>
                    <a:cubicBezTo>
                      <a:pt x="3073" y="513"/>
                      <a:pt x="2733" y="1"/>
                      <a:pt x="23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26"/>
              <p:cNvSpPr/>
              <p:nvPr/>
            </p:nvSpPr>
            <p:spPr>
              <a:xfrm>
                <a:off x="4851500" y="4789250"/>
                <a:ext cx="84850" cy="74300"/>
              </a:xfrm>
              <a:custGeom>
                <a:rect b="b" l="l" r="r" t="t"/>
                <a:pathLst>
                  <a:path extrusionOk="0" h="2972" w="3394">
                    <a:moveTo>
                      <a:pt x="757" y="1"/>
                    </a:moveTo>
                    <a:cubicBezTo>
                      <a:pt x="369" y="1"/>
                      <a:pt x="0" y="513"/>
                      <a:pt x="371" y="883"/>
                    </a:cubicBezTo>
                    <a:lnTo>
                      <a:pt x="2300" y="2812"/>
                    </a:lnTo>
                    <a:cubicBezTo>
                      <a:pt x="2412" y="2924"/>
                      <a:pt x="2537" y="2971"/>
                      <a:pt x="2657" y="2971"/>
                    </a:cubicBezTo>
                    <a:cubicBezTo>
                      <a:pt x="3053" y="2971"/>
                      <a:pt x="3393" y="2459"/>
                      <a:pt x="3023" y="2089"/>
                    </a:cubicBezTo>
                    <a:lnTo>
                      <a:pt x="1094" y="160"/>
                    </a:lnTo>
                    <a:cubicBezTo>
                      <a:pt x="993" y="48"/>
                      <a:pt x="874" y="1"/>
                      <a:pt x="75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26"/>
              <p:cNvSpPr/>
              <p:nvPr/>
            </p:nvSpPr>
            <p:spPr>
              <a:xfrm>
                <a:off x="4468650" y="2355025"/>
                <a:ext cx="573425" cy="116850"/>
              </a:xfrm>
              <a:custGeom>
                <a:rect b="b" l="l" r="r" t="t"/>
                <a:pathLst>
                  <a:path extrusionOk="0" h="4674" w="22937">
                    <a:moveTo>
                      <a:pt x="12204" y="0"/>
                    </a:moveTo>
                    <a:cubicBezTo>
                      <a:pt x="11962" y="0"/>
                      <a:pt x="11734" y="107"/>
                      <a:pt x="11633" y="350"/>
                    </a:cubicBezTo>
                    <a:cubicBezTo>
                      <a:pt x="11199" y="1362"/>
                      <a:pt x="10476" y="2713"/>
                      <a:pt x="9270" y="2858"/>
                    </a:cubicBezTo>
                    <a:cubicBezTo>
                      <a:pt x="9214" y="2864"/>
                      <a:pt x="9158" y="2868"/>
                      <a:pt x="9103" y="2868"/>
                    </a:cubicBezTo>
                    <a:cubicBezTo>
                      <a:pt x="7984" y="2868"/>
                      <a:pt x="7176" y="1510"/>
                      <a:pt x="6762" y="591"/>
                    </a:cubicBezTo>
                    <a:cubicBezTo>
                      <a:pt x="6618" y="326"/>
                      <a:pt x="6364" y="193"/>
                      <a:pt x="6111" y="193"/>
                    </a:cubicBezTo>
                    <a:cubicBezTo>
                      <a:pt x="5858" y="193"/>
                      <a:pt x="5605" y="326"/>
                      <a:pt x="5460" y="591"/>
                    </a:cubicBezTo>
                    <a:cubicBezTo>
                      <a:pt x="5074" y="1507"/>
                      <a:pt x="4399" y="2279"/>
                      <a:pt x="3579" y="2858"/>
                    </a:cubicBezTo>
                    <a:cubicBezTo>
                      <a:pt x="3313" y="3040"/>
                      <a:pt x="3072" y="3120"/>
                      <a:pt x="2852" y="3120"/>
                    </a:cubicBezTo>
                    <a:cubicBezTo>
                      <a:pt x="2315" y="3120"/>
                      <a:pt x="1910" y="2640"/>
                      <a:pt x="1602" y="1989"/>
                    </a:cubicBezTo>
                    <a:cubicBezTo>
                      <a:pt x="1467" y="1720"/>
                      <a:pt x="1250" y="1609"/>
                      <a:pt x="1026" y="1609"/>
                    </a:cubicBezTo>
                    <a:cubicBezTo>
                      <a:pt x="528" y="1609"/>
                      <a:pt x="0" y="2162"/>
                      <a:pt x="300" y="2761"/>
                    </a:cubicBezTo>
                    <a:lnTo>
                      <a:pt x="300" y="2809"/>
                    </a:lnTo>
                    <a:cubicBezTo>
                      <a:pt x="834" y="3877"/>
                      <a:pt x="1730" y="4674"/>
                      <a:pt x="2821" y="4674"/>
                    </a:cubicBezTo>
                    <a:cubicBezTo>
                      <a:pt x="3109" y="4674"/>
                      <a:pt x="3411" y="4618"/>
                      <a:pt x="3724" y="4497"/>
                    </a:cubicBezTo>
                    <a:cubicBezTo>
                      <a:pt x="4699" y="4127"/>
                      <a:pt x="5487" y="3383"/>
                      <a:pt x="6087" y="2524"/>
                    </a:cubicBezTo>
                    <a:lnTo>
                      <a:pt x="6087" y="2524"/>
                    </a:lnTo>
                    <a:cubicBezTo>
                      <a:pt x="6759" y="3540"/>
                      <a:pt x="7715" y="4368"/>
                      <a:pt x="8970" y="4368"/>
                    </a:cubicBezTo>
                    <a:cubicBezTo>
                      <a:pt x="9068" y="4368"/>
                      <a:pt x="9168" y="4363"/>
                      <a:pt x="9270" y="4353"/>
                    </a:cubicBezTo>
                    <a:cubicBezTo>
                      <a:pt x="10532" y="4253"/>
                      <a:pt x="11474" y="3490"/>
                      <a:pt x="12143" y="2520"/>
                    </a:cubicBezTo>
                    <a:lnTo>
                      <a:pt x="12143" y="2520"/>
                    </a:lnTo>
                    <a:cubicBezTo>
                      <a:pt x="12674" y="3461"/>
                      <a:pt x="13496" y="4225"/>
                      <a:pt x="14623" y="4256"/>
                    </a:cubicBezTo>
                    <a:cubicBezTo>
                      <a:pt x="14666" y="4259"/>
                      <a:pt x="14709" y="4260"/>
                      <a:pt x="14751" y="4260"/>
                    </a:cubicBezTo>
                    <a:cubicBezTo>
                      <a:pt x="15831" y="4260"/>
                      <a:pt x="16619" y="3486"/>
                      <a:pt x="17129" y="2530"/>
                    </a:cubicBezTo>
                    <a:lnTo>
                      <a:pt x="17129" y="2530"/>
                    </a:lnTo>
                    <a:cubicBezTo>
                      <a:pt x="17645" y="3227"/>
                      <a:pt x="18289" y="3830"/>
                      <a:pt x="19060" y="4304"/>
                    </a:cubicBezTo>
                    <a:cubicBezTo>
                      <a:pt x="19479" y="4521"/>
                      <a:pt x="19885" y="4621"/>
                      <a:pt x="20270" y="4621"/>
                    </a:cubicBezTo>
                    <a:cubicBezTo>
                      <a:pt x="21171" y="4621"/>
                      <a:pt x="21958" y="4074"/>
                      <a:pt x="22533" y="3195"/>
                    </a:cubicBezTo>
                    <a:cubicBezTo>
                      <a:pt x="22937" y="2623"/>
                      <a:pt x="22424" y="2074"/>
                      <a:pt x="21881" y="2074"/>
                    </a:cubicBezTo>
                    <a:cubicBezTo>
                      <a:pt x="21646" y="2074"/>
                      <a:pt x="21405" y="2176"/>
                      <a:pt x="21231" y="2423"/>
                    </a:cubicBezTo>
                    <a:cubicBezTo>
                      <a:pt x="20925" y="2894"/>
                      <a:pt x="20588" y="3083"/>
                      <a:pt x="20244" y="3083"/>
                    </a:cubicBezTo>
                    <a:cubicBezTo>
                      <a:pt x="19178" y="3083"/>
                      <a:pt x="18051" y="1261"/>
                      <a:pt x="17614" y="350"/>
                    </a:cubicBezTo>
                    <a:cubicBezTo>
                      <a:pt x="17466" y="117"/>
                      <a:pt x="17226" y="5"/>
                      <a:pt x="16986" y="5"/>
                    </a:cubicBezTo>
                    <a:cubicBezTo>
                      <a:pt x="16678" y="5"/>
                      <a:pt x="16372" y="190"/>
                      <a:pt x="16263" y="543"/>
                    </a:cubicBezTo>
                    <a:cubicBezTo>
                      <a:pt x="16076" y="1291"/>
                      <a:pt x="15662" y="2765"/>
                      <a:pt x="14713" y="2765"/>
                    </a:cubicBezTo>
                    <a:cubicBezTo>
                      <a:pt x="14684" y="2765"/>
                      <a:pt x="14654" y="2764"/>
                      <a:pt x="14623" y="2761"/>
                    </a:cubicBezTo>
                    <a:cubicBezTo>
                      <a:pt x="13562" y="2665"/>
                      <a:pt x="13177" y="1314"/>
                      <a:pt x="12984" y="543"/>
                    </a:cubicBezTo>
                    <a:cubicBezTo>
                      <a:pt x="12900" y="206"/>
                      <a:pt x="12539" y="0"/>
                      <a:pt x="1220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26"/>
              <p:cNvSpPr/>
              <p:nvPr/>
            </p:nvSpPr>
            <p:spPr>
              <a:xfrm>
                <a:off x="5014825" y="3348125"/>
                <a:ext cx="572600" cy="116675"/>
              </a:xfrm>
              <a:custGeom>
                <a:rect b="b" l="l" r="r" t="t"/>
                <a:pathLst>
                  <a:path extrusionOk="0" h="4667" w="22904">
                    <a:moveTo>
                      <a:pt x="12180" y="1"/>
                    </a:moveTo>
                    <a:cubicBezTo>
                      <a:pt x="11928" y="1"/>
                      <a:pt x="11689" y="116"/>
                      <a:pt x="11585" y="365"/>
                    </a:cubicBezTo>
                    <a:cubicBezTo>
                      <a:pt x="11151" y="1378"/>
                      <a:pt x="10428" y="2729"/>
                      <a:pt x="9222" y="2873"/>
                    </a:cubicBezTo>
                    <a:cubicBezTo>
                      <a:pt x="9166" y="2880"/>
                      <a:pt x="9110" y="2883"/>
                      <a:pt x="9055" y="2883"/>
                    </a:cubicBezTo>
                    <a:cubicBezTo>
                      <a:pt x="7936" y="2883"/>
                      <a:pt x="7128" y="1524"/>
                      <a:pt x="6714" y="558"/>
                    </a:cubicBezTo>
                    <a:cubicBezTo>
                      <a:pt x="6570" y="317"/>
                      <a:pt x="6316" y="197"/>
                      <a:pt x="6063" y="197"/>
                    </a:cubicBezTo>
                    <a:cubicBezTo>
                      <a:pt x="5810" y="197"/>
                      <a:pt x="5557" y="317"/>
                      <a:pt x="5412" y="558"/>
                    </a:cubicBezTo>
                    <a:cubicBezTo>
                      <a:pt x="5026" y="1523"/>
                      <a:pt x="4399" y="2295"/>
                      <a:pt x="3580" y="2873"/>
                    </a:cubicBezTo>
                    <a:cubicBezTo>
                      <a:pt x="3299" y="3055"/>
                      <a:pt x="3052" y="3136"/>
                      <a:pt x="2831" y="3136"/>
                    </a:cubicBezTo>
                    <a:cubicBezTo>
                      <a:pt x="2291" y="3136"/>
                      <a:pt x="1910" y="2655"/>
                      <a:pt x="1602" y="2005"/>
                    </a:cubicBezTo>
                    <a:cubicBezTo>
                      <a:pt x="1468" y="1736"/>
                      <a:pt x="1250" y="1625"/>
                      <a:pt x="1026" y="1625"/>
                    </a:cubicBezTo>
                    <a:cubicBezTo>
                      <a:pt x="528" y="1625"/>
                      <a:pt x="0" y="2178"/>
                      <a:pt x="300" y="2777"/>
                    </a:cubicBezTo>
                    <a:lnTo>
                      <a:pt x="252" y="2825"/>
                    </a:lnTo>
                    <a:cubicBezTo>
                      <a:pt x="794" y="3870"/>
                      <a:pt x="1708" y="4666"/>
                      <a:pt x="2820" y="4666"/>
                    </a:cubicBezTo>
                    <a:cubicBezTo>
                      <a:pt x="3094" y="4666"/>
                      <a:pt x="3380" y="4618"/>
                      <a:pt x="3676" y="4513"/>
                    </a:cubicBezTo>
                    <a:cubicBezTo>
                      <a:pt x="4648" y="4144"/>
                      <a:pt x="5434" y="3379"/>
                      <a:pt x="6034" y="2526"/>
                    </a:cubicBezTo>
                    <a:lnTo>
                      <a:pt x="6034" y="2526"/>
                    </a:lnTo>
                    <a:cubicBezTo>
                      <a:pt x="6718" y="3551"/>
                      <a:pt x="7696" y="4378"/>
                      <a:pt x="8985" y="4378"/>
                    </a:cubicBezTo>
                    <a:cubicBezTo>
                      <a:pt x="9063" y="4378"/>
                      <a:pt x="9142" y="4375"/>
                      <a:pt x="9222" y="4368"/>
                    </a:cubicBezTo>
                    <a:cubicBezTo>
                      <a:pt x="10512" y="4269"/>
                      <a:pt x="11439" y="3490"/>
                      <a:pt x="12112" y="2528"/>
                    </a:cubicBezTo>
                    <a:lnTo>
                      <a:pt x="12112" y="2528"/>
                    </a:lnTo>
                    <a:cubicBezTo>
                      <a:pt x="12641" y="3472"/>
                      <a:pt x="13445" y="4240"/>
                      <a:pt x="14575" y="4272"/>
                    </a:cubicBezTo>
                    <a:cubicBezTo>
                      <a:pt x="14598" y="4273"/>
                      <a:pt x="14620" y="4273"/>
                      <a:pt x="14642" y="4273"/>
                    </a:cubicBezTo>
                    <a:cubicBezTo>
                      <a:pt x="15758" y="4273"/>
                      <a:pt x="16569" y="3491"/>
                      <a:pt x="17088" y="2522"/>
                    </a:cubicBezTo>
                    <a:lnTo>
                      <a:pt x="17088" y="2522"/>
                    </a:lnTo>
                    <a:cubicBezTo>
                      <a:pt x="17605" y="3229"/>
                      <a:pt x="18262" y="3840"/>
                      <a:pt x="19012" y="4320"/>
                    </a:cubicBezTo>
                    <a:cubicBezTo>
                      <a:pt x="19431" y="4537"/>
                      <a:pt x="19841" y="4637"/>
                      <a:pt x="20232" y="4637"/>
                    </a:cubicBezTo>
                    <a:cubicBezTo>
                      <a:pt x="21147" y="4637"/>
                      <a:pt x="21959" y="4089"/>
                      <a:pt x="22533" y="3211"/>
                    </a:cubicBezTo>
                    <a:cubicBezTo>
                      <a:pt x="22903" y="2638"/>
                      <a:pt x="22380" y="2089"/>
                      <a:pt x="21850" y="2089"/>
                    </a:cubicBezTo>
                    <a:cubicBezTo>
                      <a:pt x="21621" y="2089"/>
                      <a:pt x="21391" y="2192"/>
                      <a:pt x="21231" y="2439"/>
                    </a:cubicBezTo>
                    <a:cubicBezTo>
                      <a:pt x="20925" y="2910"/>
                      <a:pt x="20585" y="3099"/>
                      <a:pt x="20238" y="3099"/>
                    </a:cubicBezTo>
                    <a:cubicBezTo>
                      <a:pt x="19161" y="3099"/>
                      <a:pt x="18015" y="1277"/>
                      <a:pt x="17614" y="365"/>
                    </a:cubicBezTo>
                    <a:cubicBezTo>
                      <a:pt x="17466" y="133"/>
                      <a:pt x="17216" y="21"/>
                      <a:pt x="16966" y="21"/>
                    </a:cubicBezTo>
                    <a:cubicBezTo>
                      <a:pt x="16645" y="21"/>
                      <a:pt x="16324" y="206"/>
                      <a:pt x="16215" y="558"/>
                    </a:cubicBezTo>
                    <a:cubicBezTo>
                      <a:pt x="16075" y="1261"/>
                      <a:pt x="15662" y="2781"/>
                      <a:pt x="14667" y="2781"/>
                    </a:cubicBezTo>
                    <a:cubicBezTo>
                      <a:pt x="14637" y="2781"/>
                      <a:pt x="14606" y="2780"/>
                      <a:pt x="14575" y="2777"/>
                    </a:cubicBezTo>
                    <a:cubicBezTo>
                      <a:pt x="13563" y="2680"/>
                      <a:pt x="13177" y="1330"/>
                      <a:pt x="12984" y="558"/>
                    </a:cubicBezTo>
                    <a:cubicBezTo>
                      <a:pt x="12874" y="202"/>
                      <a:pt x="12515" y="1"/>
                      <a:pt x="121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26"/>
              <p:cNvSpPr/>
              <p:nvPr/>
            </p:nvSpPr>
            <p:spPr>
              <a:xfrm>
                <a:off x="4085225" y="3920325"/>
                <a:ext cx="572575" cy="117175"/>
              </a:xfrm>
              <a:custGeom>
                <a:rect b="b" l="l" r="r" t="t"/>
                <a:pathLst>
                  <a:path extrusionOk="0" h="4687" w="22903">
                    <a:moveTo>
                      <a:pt x="12185" y="1"/>
                    </a:moveTo>
                    <a:cubicBezTo>
                      <a:pt x="11930" y="1"/>
                      <a:pt x="11688" y="119"/>
                      <a:pt x="11586" y="386"/>
                    </a:cubicBezTo>
                    <a:cubicBezTo>
                      <a:pt x="11152" y="1398"/>
                      <a:pt x="10428" y="2749"/>
                      <a:pt x="9223" y="2894"/>
                    </a:cubicBezTo>
                    <a:cubicBezTo>
                      <a:pt x="9166" y="2900"/>
                      <a:pt x="9110" y="2904"/>
                      <a:pt x="9055" y="2904"/>
                    </a:cubicBezTo>
                    <a:cubicBezTo>
                      <a:pt x="7936" y="2904"/>
                      <a:pt x="7128" y="1544"/>
                      <a:pt x="6715" y="579"/>
                    </a:cubicBezTo>
                    <a:cubicBezTo>
                      <a:pt x="6570" y="337"/>
                      <a:pt x="6317" y="217"/>
                      <a:pt x="6064" y="217"/>
                    </a:cubicBezTo>
                    <a:cubicBezTo>
                      <a:pt x="5810" y="217"/>
                      <a:pt x="5557" y="337"/>
                      <a:pt x="5413" y="579"/>
                    </a:cubicBezTo>
                    <a:cubicBezTo>
                      <a:pt x="5027" y="1495"/>
                      <a:pt x="4400" y="2315"/>
                      <a:pt x="3580" y="2894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2" y="2678"/>
                      <a:pt x="1603" y="2025"/>
                    </a:cubicBezTo>
                    <a:cubicBezTo>
                      <a:pt x="1453" y="1756"/>
                      <a:pt x="1230" y="1645"/>
                      <a:pt x="1005" y="1645"/>
                    </a:cubicBezTo>
                    <a:cubicBezTo>
                      <a:pt x="505" y="1645"/>
                      <a:pt x="1" y="2198"/>
                      <a:pt x="300" y="2797"/>
                    </a:cubicBezTo>
                    <a:lnTo>
                      <a:pt x="300" y="2845"/>
                    </a:lnTo>
                    <a:cubicBezTo>
                      <a:pt x="803" y="3890"/>
                      <a:pt x="1710" y="4686"/>
                      <a:pt x="2846" y="4686"/>
                    </a:cubicBezTo>
                    <a:cubicBezTo>
                      <a:pt x="3126" y="4686"/>
                      <a:pt x="3420" y="4638"/>
                      <a:pt x="3725" y="4533"/>
                    </a:cubicBezTo>
                    <a:cubicBezTo>
                      <a:pt x="4657" y="4167"/>
                      <a:pt x="5452" y="3409"/>
                      <a:pt x="6045" y="2562"/>
                    </a:cubicBezTo>
                    <a:lnTo>
                      <a:pt x="6045" y="2562"/>
                    </a:lnTo>
                    <a:cubicBezTo>
                      <a:pt x="6729" y="3581"/>
                      <a:pt x="7703" y="4398"/>
                      <a:pt x="8986" y="4398"/>
                    </a:cubicBezTo>
                    <a:cubicBezTo>
                      <a:pt x="9063" y="4398"/>
                      <a:pt x="9142" y="4395"/>
                      <a:pt x="9223" y="4389"/>
                    </a:cubicBezTo>
                    <a:cubicBezTo>
                      <a:pt x="10512" y="4289"/>
                      <a:pt x="11439" y="3510"/>
                      <a:pt x="12112" y="2548"/>
                    </a:cubicBezTo>
                    <a:lnTo>
                      <a:pt x="12112" y="2548"/>
                    </a:lnTo>
                    <a:cubicBezTo>
                      <a:pt x="12641" y="3493"/>
                      <a:pt x="13445" y="4261"/>
                      <a:pt x="14576" y="4292"/>
                    </a:cubicBezTo>
                    <a:cubicBezTo>
                      <a:pt x="14598" y="4293"/>
                      <a:pt x="14621" y="4293"/>
                      <a:pt x="14643" y="4293"/>
                    </a:cubicBezTo>
                    <a:cubicBezTo>
                      <a:pt x="15759" y="4293"/>
                      <a:pt x="16570" y="3510"/>
                      <a:pt x="17089" y="2541"/>
                    </a:cubicBezTo>
                    <a:lnTo>
                      <a:pt x="17089" y="2541"/>
                    </a:lnTo>
                    <a:cubicBezTo>
                      <a:pt x="17606" y="3243"/>
                      <a:pt x="18263" y="3842"/>
                      <a:pt x="19013" y="4292"/>
                    </a:cubicBezTo>
                    <a:cubicBezTo>
                      <a:pt x="19434" y="4524"/>
                      <a:pt x="19846" y="4630"/>
                      <a:pt x="20238" y="4630"/>
                    </a:cubicBezTo>
                    <a:cubicBezTo>
                      <a:pt x="21151" y="4630"/>
                      <a:pt x="21960" y="4060"/>
                      <a:pt x="22533" y="3183"/>
                    </a:cubicBezTo>
                    <a:cubicBezTo>
                      <a:pt x="22903" y="2646"/>
                      <a:pt x="22384" y="2108"/>
                      <a:pt x="21855" y="2108"/>
                    </a:cubicBezTo>
                    <a:cubicBezTo>
                      <a:pt x="21625" y="2108"/>
                      <a:pt x="21392" y="2210"/>
                      <a:pt x="21231" y="2459"/>
                    </a:cubicBezTo>
                    <a:cubicBezTo>
                      <a:pt x="20926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9" y="136"/>
                      <a:pt x="17225" y="21"/>
                      <a:pt x="16979" y="21"/>
                    </a:cubicBezTo>
                    <a:cubicBezTo>
                      <a:pt x="16654" y="21"/>
                      <a:pt x="16325" y="222"/>
                      <a:pt x="16216" y="579"/>
                    </a:cubicBezTo>
                    <a:cubicBezTo>
                      <a:pt x="16075" y="1281"/>
                      <a:pt x="15662" y="2801"/>
                      <a:pt x="14711" y="2801"/>
                    </a:cubicBezTo>
                    <a:cubicBezTo>
                      <a:pt x="14683" y="2801"/>
                      <a:pt x="14654" y="2800"/>
                      <a:pt x="14624" y="2797"/>
                    </a:cubicBezTo>
                    <a:cubicBezTo>
                      <a:pt x="13563" y="2701"/>
                      <a:pt x="13177" y="1350"/>
                      <a:pt x="12984" y="579"/>
                    </a:cubicBezTo>
                    <a:cubicBezTo>
                      <a:pt x="12901" y="218"/>
                      <a:pt x="12531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26"/>
              <p:cNvSpPr/>
              <p:nvPr/>
            </p:nvSpPr>
            <p:spPr>
              <a:xfrm>
                <a:off x="5661075" y="3929975"/>
                <a:ext cx="572575" cy="116550"/>
              </a:xfrm>
              <a:custGeom>
                <a:rect b="b" l="l" r="r" t="t"/>
                <a:pathLst>
                  <a:path extrusionOk="0" h="4662" w="22903">
                    <a:moveTo>
                      <a:pt x="12185" y="1"/>
                    </a:moveTo>
                    <a:cubicBezTo>
                      <a:pt x="11930" y="1"/>
                      <a:pt x="11688" y="119"/>
                      <a:pt x="11585" y="386"/>
                    </a:cubicBezTo>
                    <a:cubicBezTo>
                      <a:pt x="11151" y="1398"/>
                      <a:pt x="10428" y="2749"/>
                      <a:pt x="9222" y="2893"/>
                    </a:cubicBezTo>
                    <a:cubicBezTo>
                      <a:pt x="9166" y="2900"/>
                      <a:pt x="9110" y="2903"/>
                      <a:pt x="9055" y="2903"/>
                    </a:cubicBezTo>
                    <a:cubicBezTo>
                      <a:pt x="7936" y="2903"/>
                      <a:pt x="7128" y="1544"/>
                      <a:pt x="6714" y="578"/>
                    </a:cubicBezTo>
                    <a:cubicBezTo>
                      <a:pt x="6570" y="337"/>
                      <a:pt x="6317" y="217"/>
                      <a:pt x="6063" y="217"/>
                    </a:cubicBezTo>
                    <a:cubicBezTo>
                      <a:pt x="5810" y="217"/>
                      <a:pt x="5557" y="337"/>
                      <a:pt x="5412" y="578"/>
                    </a:cubicBezTo>
                    <a:cubicBezTo>
                      <a:pt x="5026" y="1495"/>
                      <a:pt x="4399" y="2315"/>
                      <a:pt x="3580" y="2893"/>
                    </a:cubicBezTo>
                    <a:cubicBezTo>
                      <a:pt x="3302" y="3060"/>
                      <a:pt x="3056" y="3135"/>
                      <a:pt x="2837" y="3135"/>
                    </a:cubicBezTo>
                    <a:cubicBezTo>
                      <a:pt x="2294" y="3135"/>
                      <a:pt x="1911" y="2678"/>
                      <a:pt x="1602" y="2025"/>
                    </a:cubicBezTo>
                    <a:cubicBezTo>
                      <a:pt x="1468" y="1756"/>
                      <a:pt x="1250" y="1645"/>
                      <a:pt x="1026" y="1645"/>
                    </a:cubicBezTo>
                    <a:cubicBezTo>
                      <a:pt x="528" y="1645"/>
                      <a:pt x="1" y="2198"/>
                      <a:pt x="300" y="2797"/>
                    </a:cubicBezTo>
                    <a:lnTo>
                      <a:pt x="252" y="2797"/>
                    </a:lnTo>
                    <a:cubicBezTo>
                      <a:pt x="786" y="3865"/>
                      <a:pt x="1682" y="4662"/>
                      <a:pt x="2797" y="4662"/>
                    </a:cubicBezTo>
                    <a:cubicBezTo>
                      <a:pt x="3092" y="4662"/>
                      <a:pt x="3402" y="4606"/>
                      <a:pt x="3724" y="4485"/>
                    </a:cubicBezTo>
                    <a:cubicBezTo>
                      <a:pt x="4659" y="4117"/>
                      <a:pt x="5456" y="3380"/>
                      <a:pt x="6049" y="2529"/>
                    </a:cubicBezTo>
                    <a:lnTo>
                      <a:pt x="6049" y="2529"/>
                    </a:lnTo>
                    <a:cubicBezTo>
                      <a:pt x="6734" y="3558"/>
                      <a:pt x="7709" y="4397"/>
                      <a:pt x="8992" y="4397"/>
                    </a:cubicBezTo>
                    <a:cubicBezTo>
                      <a:pt x="9067" y="4397"/>
                      <a:pt x="9144" y="4394"/>
                      <a:pt x="9222" y="4388"/>
                    </a:cubicBezTo>
                    <a:cubicBezTo>
                      <a:pt x="10506" y="4323"/>
                      <a:pt x="11453" y="3537"/>
                      <a:pt x="12124" y="2570"/>
                    </a:cubicBezTo>
                    <a:lnTo>
                      <a:pt x="12124" y="2570"/>
                    </a:lnTo>
                    <a:cubicBezTo>
                      <a:pt x="12654" y="3505"/>
                      <a:pt x="13454" y="4261"/>
                      <a:pt x="14576" y="4292"/>
                    </a:cubicBezTo>
                    <a:cubicBezTo>
                      <a:pt x="14598" y="4293"/>
                      <a:pt x="14620" y="4293"/>
                      <a:pt x="14642" y="4293"/>
                    </a:cubicBezTo>
                    <a:cubicBezTo>
                      <a:pt x="15759" y="4293"/>
                      <a:pt x="16570" y="3510"/>
                      <a:pt x="17089" y="2540"/>
                    </a:cubicBezTo>
                    <a:lnTo>
                      <a:pt x="17089" y="2540"/>
                    </a:lnTo>
                    <a:cubicBezTo>
                      <a:pt x="17606" y="3243"/>
                      <a:pt x="18262" y="3842"/>
                      <a:pt x="19012" y="4292"/>
                    </a:cubicBezTo>
                    <a:cubicBezTo>
                      <a:pt x="19433" y="4524"/>
                      <a:pt x="19845" y="4630"/>
                      <a:pt x="20238" y="4630"/>
                    </a:cubicBezTo>
                    <a:cubicBezTo>
                      <a:pt x="21151" y="4630"/>
                      <a:pt x="21960" y="4059"/>
                      <a:pt x="22533" y="3183"/>
                    </a:cubicBezTo>
                    <a:cubicBezTo>
                      <a:pt x="22902" y="2645"/>
                      <a:pt x="22383" y="2108"/>
                      <a:pt x="21855" y="2108"/>
                    </a:cubicBezTo>
                    <a:cubicBezTo>
                      <a:pt x="21624" y="2108"/>
                      <a:pt x="21392" y="2210"/>
                      <a:pt x="21231" y="2459"/>
                    </a:cubicBezTo>
                    <a:cubicBezTo>
                      <a:pt x="20925" y="2930"/>
                      <a:pt x="20585" y="3119"/>
                      <a:pt x="20238" y="3119"/>
                    </a:cubicBezTo>
                    <a:cubicBezTo>
                      <a:pt x="19161" y="3119"/>
                      <a:pt x="18015" y="1297"/>
                      <a:pt x="17614" y="386"/>
                    </a:cubicBezTo>
                    <a:cubicBezTo>
                      <a:pt x="17468" y="136"/>
                      <a:pt x="17224" y="21"/>
                      <a:pt x="16982" y="21"/>
                    </a:cubicBezTo>
                    <a:cubicBezTo>
                      <a:pt x="16662" y="21"/>
                      <a:pt x="16346" y="222"/>
                      <a:pt x="16263" y="578"/>
                    </a:cubicBezTo>
                    <a:cubicBezTo>
                      <a:pt x="16076" y="1281"/>
                      <a:pt x="15662" y="2801"/>
                      <a:pt x="14667" y="2801"/>
                    </a:cubicBezTo>
                    <a:cubicBezTo>
                      <a:pt x="14637" y="2801"/>
                      <a:pt x="14607" y="2800"/>
                      <a:pt x="14576" y="2797"/>
                    </a:cubicBezTo>
                    <a:cubicBezTo>
                      <a:pt x="13563" y="2700"/>
                      <a:pt x="13177" y="1350"/>
                      <a:pt x="12984" y="578"/>
                    </a:cubicBezTo>
                    <a:cubicBezTo>
                      <a:pt x="12901" y="218"/>
                      <a:pt x="12530" y="1"/>
                      <a:pt x="1218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6"/>
              <p:cNvSpPr/>
              <p:nvPr/>
            </p:nvSpPr>
            <p:spPr>
              <a:xfrm>
                <a:off x="4606125" y="3727425"/>
                <a:ext cx="446000" cy="97225"/>
              </a:xfrm>
              <a:custGeom>
                <a:rect b="b" l="l" r="r" t="t"/>
                <a:pathLst>
                  <a:path extrusionOk="0" h="3889" w="17840">
                    <a:moveTo>
                      <a:pt x="9464" y="0"/>
                    </a:moveTo>
                    <a:cubicBezTo>
                      <a:pt x="9219" y="0"/>
                      <a:pt x="8986" y="119"/>
                      <a:pt x="8883" y="385"/>
                    </a:cubicBezTo>
                    <a:cubicBezTo>
                      <a:pt x="8594" y="1012"/>
                      <a:pt x="8063" y="2073"/>
                      <a:pt x="7244" y="2170"/>
                    </a:cubicBezTo>
                    <a:cubicBezTo>
                      <a:pt x="7194" y="2178"/>
                      <a:pt x="7146" y="2183"/>
                      <a:pt x="7098" y="2183"/>
                    </a:cubicBezTo>
                    <a:cubicBezTo>
                      <a:pt x="6350" y="2183"/>
                      <a:pt x="5779" y="1165"/>
                      <a:pt x="5507" y="530"/>
                    </a:cubicBezTo>
                    <a:cubicBezTo>
                      <a:pt x="5363" y="289"/>
                      <a:pt x="5110" y="168"/>
                      <a:pt x="4856" y="168"/>
                    </a:cubicBezTo>
                    <a:cubicBezTo>
                      <a:pt x="4603" y="168"/>
                      <a:pt x="4350" y="289"/>
                      <a:pt x="4205" y="530"/>
                    </a:cubicBezTo>
                    <a:cubicBezTo>
                      <a:pt x="3916" y="1157"/>
                      <a:pt x="3482" y="1736"/>
                      <a:pt x="2903" y="2170"/>
                    </a:cubicBezTo>
                    <a:cubicBezTo>
                      <a:pt x="2708" y="2305"/>
                      <a:pt x="2540" y="2365"/>
                      <a:pt x="2393" y="2365"/>
                    </a:cubicBezTo>
                    <a:cubicBezTo>
                      <a:pt x="2066" y="2365"/>
                      <a:pt x="1833" y="2071"/>
                      <a:pt x="1601" y="1639"/>
                    </a:cubicBezTo>
                    <a:cubicBezTo>
                      <a:pt x="1466" y="1368"/>
                      <a:pt x="1246" y="1257"/>
                      <a:pt x="1020" y="1257"/>
                    </a:cubicBezTo>
                    <a:cubicBezTo>
                      <a:pt x="523" y="1257"/>
                      <a:pt x="0" y="1798"/>
                      <a:pt x="299" y="2363"/>
                    </a:cubicBezTo>
                    <a:cubicBezTo>
                      <a:pt x="723" y="3249"/>
                      <a:pt x="1455" y="3889"/>
                      <a:pt x="2347" y="3889"/>
                    </a:cubicBezTo>
                    <a:cubicBezTo>
                      <a:pt x="2571" y="3889"/>
                      <a:pt x="2805" y="3848"/>
                      <a:pt x="3048" y="3761"/>
                    </a:cubicBezTo>
                    <a:cubicBezTo>
                      <a:pt x="3747" y="3457"/>
                      <a:pt x="4351" y="2999"/>
                      <a:pt x="4811" y="2424"/>
                    </a:cubicBezTo>
                    <a:lnTo>
                      <a:pt x="4811" y="2424"/>
                    </a:lnTo>
                    <a:cubicBezTo>
                      <a:pt x="5366" y="3153"/>
                      <a:pt x="6133" y="3714"/>
                      <a:pt x="7112" y="3714"/>
                    </a:cubicBezTo>
                    <a:cubicBezTo>
                      <a:pt x="7140" y="3714"/>
                      <a:pt x="7167" y="3714"/>
                      <a:pt x="7195" y="3713"/>
                    </a:cubicBezTo>
                    <a:cubicBezTo>
                      <a:pt x="8147" y="3652"/>
                      <a:pt x="8864" y="3121"/>
                      <a:pt x="9396" y="2433"/>
                    </a:cubicBezTo>
                    <a:lnTo>
                      <a:pt x="9396" y="2433"/>
                    </a:lnTo>
                    <a:cubicBezTo>
                      <a:pt x="9820" y="3087"/>
                      <a:pt x="10439" y="3588"/>
                      <a:pt x="11295" y="3616"/>
                    </a:cubicBezTo>
                    <a:cubicBezTo>
                      <a:pt x="11317" y="3617"/>
                      <a:pt x="11339" y="3618"/>
                      <a:pt x="11360" y="3618"/>
                    </a:cubicBezTo>
                    <a:cubicBezTo>
                      <a:pt x="12186" y="3618"/>
                      <a:pt x="12804" y="3076"/>
                      <a:pt x="13227" y="2385"/>
                    </a:cubicBezTo>
                    <a:lnTo>
                      <a:pt x="13227" y="2385"/>
                    </a:lnTo>
                    <a:cubicBezTo>
                      <a:pt x="13898" y="3205"/>
                      <a:pt x="14788" y="3833"/>
                      <a:pt x="15668" y="3833"/>
                    </a:cubicBezTo>
                    <a:cubicBezTo>
                      <a:pt x="16301" y="3833"/>
                      <a:pt x="16929" y="3509"/>
                      <a:pt x="17468" y="2700"/>
                    </a:cubicBezTo>
                    <a:cubicBezTo>
                      <a:pt x="17839" y="2126"/>
                      <a:pt x="17313" y="1600"/>
                      <a:pt x="16782" y="1600"/>
                    </a:cubicBezTo>
                    <a:cubicBezTo>
                      <a:pt x="16554" y="1600"/>
                      <a:pt x="16325" y="1697"/>
                      <a:pt x="16166" y="1929"/>
                    </a:cubicBezTo>
                    <a:cubicBezTo>
                      <a:pt x="15967" y="2227"/>
                      <a:pt x="15750" y="2348"/>
                      <a:pt x="15530" y="2348"/>
                    </a:cubicBezTo>
                    <a:cubicBezTo>
                      <a:pt x="14790" y="2348"/>
                      <a:pt x="14015" y="980"/>
                      <a:pt x="13754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2" y="1003"/>
                      <a:pt x="12028" y="2123"/>
                      <a:pt x="11338" y="2123"/>
                    </a:cubicBezTo>
                    <a:cubicBezTo>
                      <a:pt x="11324" y="2123"/>
                      <a:pt x="11309" y="2122"/>
                      <a:pt x="11295" y="2121"/>
                    </a:cubicBezTo>
                    <a:cubicBezTo>
                      <a:pt x="10620" y="2073"/>
                      <a:pt x="10378" y="1060"/>
                      <a:pt x="10234" y="578"/>
                    </a:cubicBezTo>
                    <a:cubicBezTo>
                      <a:pt x="10151" y="218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6"/>
              <p:cNvSpPr/>
              <p:nvPr/>
            </p:nvSpPr>
            <p:spPr>
              <a:xfrm>
                <a:off x="4814700" y="2800250"/>
                <a:ext cx="447200" cy="97225"/>
              </a:xfrm>
              <a:custGeom>
                <a:rect b="b" l="l" r="r" t="t"/>
                <a:pathLst>
                  <a:path extrusionOk="0" h="3889" w="17888">
                    <a:moveTo>
                      <a:pt x="9464" y="0"/>
                    </a:moveTo>
                    <a:cubicBezTo>
                      <a:pt x="9219" y="0"/>
                      <a:pt x="8986" y="119"/>
                      <a:pt x="8884" y="385"/>
                    </a:cubicBezTo>
                    <a:cubicBezTo>
                      <a:pt x="8594" y="1012"/>
                      <a:pt x="8064" y="2073"/>
                      <a:pt x="7244" y="2169"/>
                    </a:cubicBezTo>
                    <a:cubicBezTo>
                      <a:pt x="7195" y="2178"/>
                      <a:pt x="7146" y="2182"/>
                      <a:pt x="7098" y="2182"/>
                    </a:cubicBezTo>
                    <a:cubicBezTo>
                      <a:pt x="6350" y="2182"/>
                      <a:pt x="5780" y="1164"/>
                      <a:pt x="5508" y="530"/>
                    </a:cubicBezTo>
                    <a:cubicBezTo>
                      <a:pt x="5363" y="289"/>
                      <a:pt x="5110" y="168"/>
                      <a:pt x="4857" y="168"/>
                    </a:cubicBezTo>
                    <a:cubicBezTo>
                      <a:pt x="4604" y="168"/>
                      <a:pt x="4350" y="289"/>
                      <a:pt x="4206" y="530"/>
                    </a:cubicBezTo>
                    <a:cubicBezTo>
                      <a:pt x="3916" y="1205"/>
                      <a:pt x="3482" y="1735"/>
                      <a:pt x="2904" y="2169"/>
                    </a:cubicBezTo>
                    <a:cubicBezTo>
                      <a:pt x="2708" y="2305"/>
                      <a:pt x="2541" y="2365"/>
                      <a:pt x="2393" y="2365"/>
                    </a:cubicBezTo>
                    <a:cubicBezTo>
                      <a:pt x="2066" y="2365"/>
                      <a:pt x="1834" y="2071"/>
                      <a:pt x="1601" y="1639"/>
                    </a:cubicBezTo>
                    <a:cubicBezTo>
                      <a:pt x="1466" y="1368"/>
                      <a:pt x="1246" y="1257"/>
                      <a:pt x="1021" y="1257"/>
                    </a:cubicBezTo>
                    <a:cubicBezTo>
                      <a:pt x="524" y="1257"/>
                      <a:pt x="1" y="1798"/>
                      <a:pt x="299" y="2362"/>
                    </a:cubicBezTo>
                    <a:cubicBezTo>
                      <a:pt x="762" y="3249"/>
                      <a:pt x="1470" y="3889"/>
                      <a:pt x="2376" y="3889"/>
                    </a:cubicBezTo>
                    <a:cubicBezTo>
                      <a:pt x="2604" y="3889"/>
                      <a:pt x="2844" y="3848"/>
                      <a:pt x="3096" y="3761"/>
                    </a:cubicBezTo>
                    <a:cubicBezTo>
                      <a:pt x="3774" y="3453"/>
                      <a:pt x="4373" y="2988"/>
                      <a:pt x="4843" y="2403"/>
                    </a:cubicBezTo>
                    <a:lnTo>
                      <a:pt x="4843" y="2403"/>
                    </a:lnTo>
                    <a:cubicBezTo>
                      <a:pt x="5399" y="3142"/>
                      <a:pt x="6172" y="3714"/>
                      <a:pt x="7161" y="3714"/>
                    </a:cubicBezTo>
                    <a:cubicBezTo>
                      <a:pt x="7188" y="3714"/>
                      <a:pt x="7216" y="3714"/>
                      <a:pt x="7244" y="3713"/>
                    </a:cubicBezTo>
                    <a:cubicBezTo>
                      <a:pt x="8192" y="3652"/>
                      <a:pt x="8908" y="3125"/>
                      <a:pt x="9440" y="2440"/>
                    </a:cubicBezTo>
                    <a:lnTo>
                      <a:pt x="9440" y="2440"/>
                    </a:lnTo>
                    <a:cubicBezTo>
                      <a:pt x="9873" y="3090"/>
                      <a:pt x="10491" y="3588"/>
                      <a:pt x="11343" y="3616"/>
                    </a:cubicBezTo>
                    <a:cubicBezTo>
                      <a:pt x="11365" y="3617"/>
                      <a:pt x="11387" y="3617"/>
                      <a:pt x="11409" y="3617"/>
                    </a:cubicBezTo>
                    <a:cubicBezTo>
                      <a:pt x="12226" y="3617"/>
                      <a:pt x="12841" y="3086"/>
                      <a:pt x="13263" y="2405"/>
                    </a:cubicBezTo>
                    <a:lnTo>
                      <a:pt x="13263" y="2405"/>
                    </a:lnTo>
                    <a:cubicBezTo>
                      <a:pt x="13940" y="3215"/>
                      <a:pt x="14818" y="3833"/>
                      <a:pt x="15694" y="3833"/>
                    </a:cubicBezTo>
                    <a:cubicBezTo>
                      <a:pt x="16328" y="3833"/>
                      <a:pt x="16961" y="3509"/>
                      <a:pt x="17517" y="2700"/>
                    </a:cubicBezTo>
                    <a:cubicBezTo>
                      <a:pt x="17888" y="2126"/>
                      <a:pt x="17362" y="1600"/>
                      <a:pt x="16830" y="1600"/>
                    </a:cubicBezTo>
                    <a:cubicBezTo>
                      <a:pt x="16602" y="1600"/>
                      <a:pt x="16374" y="1697"/>
                      <a:pt x="16214" y="1928"/>
                    </a:cubicBezTo>
                    <a:cubicBezTo>
                      <a:pt x="16015" y="2227"/>
                      <a:pt x="15799" y="2348"/>
                      <a:pt x="15578" y="2348"/>
                    </a:cubicBezTo>
                    <a:cubicBezTo>
                      <a:pt x="14836" y="2348"/>
                      <a:pt x="14052" y="980"/>
                      <a:pt x="13755" y="385"/>
                    </a:cubicBezTo>
                    <a:cubicBezTo>
                      <a:pt x="13609" y="136"/>
                      <a:pt x="13374" y="21"/>
                      <a:pt x="13138" y="21"/>
                    </a:cubicBezTo>
                    <a:cubicBezTo>
                      <a:pt x="12827" y="21"/>
                      <a:pt x="12514" y="221"/>
                      <a:pt x="12404" y="578"/>
                    </a:cubicBezTo>
                    <a:cubicBezTo>
                      <a:pt x="12263" y="1003"/>
                      <a:pt x="12028" y="2123"/>
                      <a:pt x="11384" y="2123"/>
                    </a:cubicBezTo>
                    <a:cubicBezTo>
                      <a:pt x="11371" y="2123"/>
                      <a:pt x="11357" y="2122"/>
                      <a:pt x="11343" y="2121"/>
                    </a:cubicBezTo>
                    <a:cubicBezTo>
                      <a:pt x="10620" y="2025"/>
                      <a:pt x="10379" y="1060"/>
                      <a:pt x="10234" y="578"/>
                    </a:cubicBezTo>
                    <a:cubicBezTo>
                      <a:pt x="10151" y="217"/>
                      <a:pt x="9796" y="0"/>
                      <a:pt x="946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6"/>
              <p:cNvSpPr/>
              <p:nvPr/>
            </p:nvSpPr>
            <p:spPr>
              <a:xfrm>
                <a:off x="4590425" y="1911650"/>
                <a:ext cx="447325" cy="97250"/>
              </a:xfrm>
              <a:custGeom>
                <a:rect b="b" l="l" r="r" t="t"/>
                <a:pathLst>
                  <a:path extrusionOk="0" h="3890" w="17893">
                    <a:moveTo>
                      <a:pt x="9465" y="0"/>
                    </a:moveTo>
                    <a:cubicBezTo>
                      <a:pt x="9220" y="0"/>
                      <a:pt x="8987" y="119"/>
                      <a:pt x="8884" y="385"/>
                    </a:cubicBezTo>
                    <a:cubicBezTo>
                      <a:pt x="8595" y="1012"/>
                      <a:pt x="8065" y="2073"/>
                      <a:pt x="7245" y="2218"/>
                    </a:cubicBezTo>
                    <a:cubicBezTo>
                      <a:pt x="7209" y="2222"/>
                      <a:pt x="7174" y="2224"/>
                      <a:pt x="7139" y="2224"/>
                    </a:cubicBezTo>
                    <a:cubicBezTo>
                      <a:pt x="6329" y="2224"/>
                      <a:pt x="5784" y="1177"/>
                      <a:pt x="5460" y="530"/>
                    </a:cubicBezTo>
                    <a:cubicBezTo>
                      <a:pt x="5316" y="289"/>
                      <a:pt x="5074" y="168"/>
                      <a:pt x="4833" y="168"/>
                    </a:cubicBezTo>
                    <a:cubicBezTo>
                      <a:pt x="4592" y="168"/>
                      <a:pt x="4351" y="289"/>
                      <a:pt x="4206" y="530"/>
                    </a:cubicBezTo>
                    <a:cubicBezTo>
                      <a:pt x="3917" y="1205"/>
                      <a:pt x="3483" y="1784"/>
                      <a:pt x="2904" y="2170"/>
                    </a:cubicBezTo>
                    <a:cubicBezTo>
                      <a:pt x="2694" y="2305"/>
                      <a:pt x="2516" y="2365"/>
                      <a:pt x="2363" y="2365"/>
                    </a:cubicBezTo>
                    <a:cubicBezTo>
                      <a:pt x="2023" y="2365"/>
                      <a:pt x="1801" y="2071"/>
                      <a:pt x="1602" y="1639"/>
                    </a:cubicBezTo>
                    <a:cubicBezTo>
                      <a:pt x="1467" y="1370"/>
                      <a:pt x="1250" y="1258"/>
                      <a:pt x="1026" y="1258"/>
                    </a:cubicBezTo>
                    <a:cubicBezTo>
                      <a:pt x="528" y="1258"/>
                      <a:pt x="0" y="1812"/>
                      <a:pt x="300" y="2411"/>
                    </a:cubicBezTo>
                    <a:lnTo>
                      <a:pt x="252" y="2411"/>
                    </a:lnTo>
                    <a:cubicBezTo>
                      <a:pt x="675" y="3257"/>
                      <a:pt x="1406" y="3889"/>
                      <a:pt x="2321" y="3889"/>
                    </a:cubicBezTo>
                    <a:cubicBezTo>
                      <a:pt x="2552" y="3889"/>
                      <a:pt x="2796" y="3849"/>
                      <a:pt x="3049" y="3761"/>
                    </a:cubicBezTo>
                    <a:cubicBezTo>
                      <a:pt x="3738" y="3448"/>
                      <a:pt x="4347" y="2971"/>
                      <a:pt x="4820" y="2371"/>
                    </a:cubicBezTo>
                    <a:lnTo>
                      <a:pt x="4820" y="2371"/>
                    </a:lnTo>
                    <a:cubicBezTo>
                      <a:pt x="5378" y="3126"/>
                      <a:pt x="6159" y="3714"/>
                      <a:pt x="7161" y="3714"/>
                    </a:cubicBezTo>
                    <a:cubicBezTo>
                      <a:pt x="7189" y="3714"/>
                      <a:pt x="7217" y="3714"/>
                      <a:pt x="7245" y="3713"/>
                    </a:cubicBezTo>
                    <a:cubicBezTo>
                      <a:pt x="8185" y="3652"/>
                      <a:pt x="8897" y="3133"/>
                      <a:pt x="9427" y="2457"/>
                    </a:cubicBezTo>
                    <a:lnTo>
                      <a:pt x="9427" y="2457"/>
                    </a:lnTo>
                    <a:cubicBezTo>
                      <a:pt x="9859" y="3099"/>
                      <a:pt x="10479" y="3588"/>
                      <a:pt x="11296" y="3616"/>
                    </a:cubicBezTo>
                    <a:cubicBezTo>
                      <a:pt x="11319" y="3617"/>
                      <a:pt x="11341" y="3618"/>
                      <a:pt x="11364" y="3618"/>
                    </a:cubicBezTo>
                    <a:cubicBezTo>
                      <a:pt x="12185" y="3618"/>
                      <a:pt x="12818" y="3099"/>
                      <a:pt x="13254" y="2416"/>
                    </a:cubicBezTo>
                    <a:lnTo>
                      <a:pt x="13254" y="2416"/>
                    </a:lnTo>
                    <a:cubicBezTo>
                      <a:pt x="13923" y="3221"/>
                      <a:pt x="14805" y="3833"/>
                      <a:pt x="15684" y="3833"/>
                    </a:cubicBezTo>
                    <a:cubicBezTo>
                      <a:pt x="16324" y="3833"/>
                      <a:pt x="16962" y="3509"/>
                      <a:pt x="17517" y="2700"/>
                    </a:cubicBezTo>
                    <a:cubicBezTo>
                      <a:pt x="17892" y="2154"/>
                      <a:pt x="17351" y="1609"/>
                      <a:pt x="16814" y="1609"/>
                    </a:cubicBezTo>
                    <a:cubicBezTo>
                      <a:pt x="16592" y="1609"/>
                      <a:pt x="16370" y="1702"/>
                      <a:pt x="16215" y="1928"/>
                    </a:cubicBezTo>
                    <a:cubicBezTo>
                      <a:pt x="16016" y="2227"/>
                      <a:pt x="15797" y="2348"/>
                      <a:pt x="15573" y="2348"/>
                    </a:cubicBezTo>
                    <a:cubicBezTo>
                      <a:pt x="14820" y="2348"/>
                      <a:pt x="14016" y="980"/>
                      <a:pt x="13755" y="385"/>
                    </a:cubicBezTo>
                    <a:cubicBezTo>
                      <a:pt x="13608" y="153"/>
                      <a:pt x="13358" y="41"/>
                      <a:pt x="13108" y="41"/>
                    </a:cubicBezTo>
                    <a:cubicBezTo>
                      <a:pt x="12787" y="41"/>
                      <a:pt x="12465" y="226"/>
                      <a:pt x="12357" y="578"/>
                    </a:cubicBezTo>
                    <a:cubicBezTo>
                      <a:pt x="12262" y="1050"/>
                      <a:pt x="12029" y="2123"/>
                      <a:pt x="11341" y="2123"/>
                    </a:cubicBezTo>
                    <a:cubicBezTo>
                      <a:pt x="11326" y="2123"/>
                      <a:pt x="11311" y="2122"/>
                      <a:pt x="11296" y="2121"/>
                    </a:cubicBezTo>
                    <a:cubicBezTo>
                      <a:pt x="10621" y="2073"/>
                      <a:pt x="10379" y="1060"/>
                      <a:pt x="10235" y="578"/>
                    </a:cubicBezTo>
                    <a:cubicBezTo>
                      <a:pt x="10152" y="217"/>
                      <a:pt x="9797" y="0"/>
                      <a:pt x="9465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6"/>
              <p:cNvSpPr/>
              <p:nvPr/>
            </p:nvSpPr>
            <p:spPr>
              <a:xfrm>
                <a:off x="4193750" y="4541650"/>
                <a:ext cx="472550" cy="100925"/>
              </a:xfrm>
              <a:custGeom>
                <a:rect b="b" l="l" r="r" t="t"/>
                <a:pathLst>
                  <a:path extrusionOk="0" h="4037" w="18902">
                    <a:moveTo>
                      <a:pt x="10038" y="0"/>
                    </a:moveTo>
                    <a:cubicBezTo>
                      <a:pt x="9794" y="0"/>
                      <a:pt x="9563" y="111"/>
                      <a:pt x="9463" y="370"/>
                    </a:cubicBezTo>
                    <a:cubicBezTo>
                      <a:pt x="9126" y="1093"/>
                      <a:pt x="8547" y="2203"/>
                      <a:pt x="7631" y="2299"/>
                    </a:cubicBezTo>
                    <a:cubicBezTo>
                      <a:pt x="7593" y="2303"/>
                      <a:pt x="7556" y="2305"/>
                      <a:pt x="7519" y="2305"/>
                    </a:cubicBezTo>
                    <a:cubicBezTo>
                      <a:pt x="6663" y="2305"/>
                      <a:pt x="6073" y="1255"/>
                      <a:pt x="5750" y="515"/>
                    </a:cubicBezTo>
                    <a:cubicBezTo>
                      <a:pt x="5605" y="274"/>
                      <a:pt x="5352" y="153"/>
                      <a:pt x="5099" y="153"/>
                    </a:cubicBezTo>
                    <a:cubicBezTo>
                      <a:pt x="4845" y="153"/>
                      <a:pt x="4592" y="274"/>
                      <a:pt x="4448" y="515"/>
                    </a:cubicBezTo>
                    <a:cubicBezTo>
                      <a:pt x="4158" y="1238"/>
                      <a:pt x="3676" y="1817"/>
                      <a:pt x="3049" y="2299"/>
                    </a:cubicBezTo>
                    <a:cubicBezTo>
                      <a:pt x="2837" y="2426"/>
                      <a:pt x="2655" y="2483"/>
                      <a:pt x="2494" y="2483"/>
                    </a:cubicBezTo>
                    <a:cubicBezTo>
                      <a:pt x="2104" y="2483"/>
                      <a:pt x="1841" y="2150"/>
                      <a:pt x="1602" y="1672"/>
                    </a:cubicBezTo>
                    <a:cubicBezTo>
                      <a:pt x="1468" y="1403"/>
                      <a:pt x="1250" y="1292"/>
                      <a:pt x="1026" y="1292"/>
                    </a:cubicBezTo>
                    <a:cubicBezTo>
                      <a:pt x="528" y="1292"/>
                      <a:pt x="0" y="1845"/>
                      <a:pt x="300" y="2444"/>
                    </a:cubicBezTo>
                    <a:lnTo>
                      <a:pt x="252" y="2444"/>
                    </a:lnTo>
                    <a:cubicBezTo>
                      <a:pt x="711" y="3362"/>
                      <a:pt x="1473" y="4037"/>
                      <a:pt x="2417" y="4037"/>
                    </a:cubicBezTo>
                    <a:cubicBezTo>
                      <a:pt x="2664" y="4037"/>
                      <a:pt x="2924" y="3991"/>
                      <a:pt x="3194" y="3891"/>
                    </a:cubicBezTo>
                    <a:cubicBezTo>
                      <a:pt x="3951" y="3575"/>
                      <a:pt x="4584" y="3053"/>
                      <a:pt x="5080" y="2406"/>
                    </a:cubicBezTo>
                    <a:lnTo>
                      <a:pt x="5080" y="2406"/>
                    </a:lnTo>
                    <a:cubicBezTo>
                      <a:pt x="5660" y="3215"/>
                      <a:pt x="6458" y="3847"/>
                      <a:pt x="7475" y="3847"/>
                    </a:cubicBezTo>
                    <a:cubicBezTo>
                      <a:pt x="7526" y="3847"/>
                      <a:pt x="7578" y="3846"/>
                      <a:pt x="7631" y="3842"/>
                    </a:cubicBezTo>
                    <a:cubicBezTo>
                      <a:pt x="8656" y="3780"/>
                      <a:pt x="9421" y="3198"/>
                      <a:pt x="9978" y="2455"/>
                    </a:cubicBezTo>
                    <a:lnTo>
                      <a:pt x="9978" y="2455"/>
                    </a:lnTo>
                    <a:cubicBezTo>
                      <a:pt x="10440" y="3164"/>
                      <a:pt x="11101" y="3717"/>
                      <a:pt x="11971" y="3746"/>
                    </a:cubicBezTo>
                    <a:cubicBezTo>
                      <a:pt x="11994" y="3747"/>
                      <a:pt x="12017" y="3747"/>
                      <a:pt x="12039" y="3747"/>
                    </a:cubicBezTo>
                    <a:cubicBezTo>
                      <a:pt x="12923" y="3747"/>
                      <a:pt x="13582" y="3187"/>
                      <a:pt x="14027" y="2459"/>
                    </a:cubicBezTo>
                    <a:lnTo>
                      <a:pt x="14027" y="2459"/>
                    </a:lnTo>
                    <a:cubicBezTo>
                      <a:pt x="14451" y="2979"/>
                      <a:pt x="14964" y="3417"/>
                      <a:pt x="15540" y="3746"/>
                    </a:cubicBezTo>
                    <a:cubicBezTo>
                      <a:pt x="15895" y="3930"/>
                      <a:pt x="16241" y="4015"/>
                      <a:pt x="16571" y="4015"/>
                    </a:cubicBezTo>
                    <a:cubicBezTo>
                      <a:pt x="17361" y="4015"/>
                      <a:pt x="18054" y="3530"/>
                      <a:pt x="18530" y="2781"/>
                    </a:cubicBezTo>
                    <a:cubicBezTo>
                      <a:pt x="18901" y="2208"/>
                      <a:pt x="18375" y="1681"/>
                      <a:pt x="17844" y="1681"/>
                    </a:cubicBezTo>
                    <a:cubicBezTo>
                      <a:pt x="17616" y="1681"/>
                      <a:pt x="17387" y="1778"/>
                      <a:pt x="17228" y="2010"/>
                    </a:cubicBezTo>
                    <a:cubicBezTo>
                      <a:pt x="17015" y="2346"/>
                      <a:pt x="16779" y="2482"/>
                      <a:pt x="16536" y="2482"/>
                    </a:cubicBezTo>
                    <a:cubicBezTo>
                      <a:pt x="15734" y="2482"/>
                      <a:pt x="14860" y="999"/>
                      <a:pt x="14527" y="370"/>
                    </a:cubicBezTo>
                    <a:cubicBezTo>
                      <a:pt x="14382" y="121"/>
                      <a:pt x="14147" y="6"/>
                      <a:pt x="13911" y="6"/>
                    </a:cubicBezTo>
                    <a:cubicBezTo>
                      <a:pt x="13599" y="6"/>
                      <a:pt x="13287" y="206"/>
                      <a:pt x="13177" y="563"/>
                    </a:cubicBezTo>
                    <a:cubicBezTo>
                      <a:pt x="13032" y="1093"/>
                      <a:pt x="12743" y="2251"/>
                      <a:pt x="12019" y="2251"/>
                    </a:cubicBezTo>
                    <a:cubicBezTo>
                      <a:pt x="11296" y="2203"/>
                      <a:pt x="10958" y="1093"/>
                      <a:pt x="10814" y="563"/>
                    </a:cubicBezTo>
                    <a:cubicBezTo>
                      <a:pt x="10757" y="223"/>
                      <a:pt x="10385" y="0"/>
                      <a:pt x="10038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6"/>
              <p:cNvSpPr/>
              <p:nvPr/>
            </p:nvSpPr>
            <p:spPr>
              <a:xfrm>
                <a:off x="5399700" y="48547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0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6"/>
              <p:cNvSpPr/>
              <p:nvPr/>
            </p:nvSpPr>
            <p:spPr>
              <a:xfrm>
                <a:off x="5910900" y="46172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6"/>
              <p:cNvSpPr/>
              <p:nvPr/>
            </p:nvSpPr>
            <p:spPr>
              <a:xfrm>
                <a:off x="5357500" y="4483375"/>
                <a:ext cx="598050" cy="442500"/>
              </a:xfrm>
              <a:custGeom>
                <a:rect b="b" l="l" r="r" t="t"/>
                <a:pathLst>
                  <a:path extrusionOk="0" h="17700" w="23922">
                    <a:moveTo>
                      <a:pt x="9405" y="0"/>
                    </a:moveTo>
                    <a:cubicBezTo>
                      <a:pt x="9164" y="0"/>
                      <a:pt x="8922" y="0"/>
                      <a:pt x="8681" y="48"/>
                    </a:cubicBezTo>
                    <a:cubicBezTo>
                      <a:pt x="8199" y="97"/>
                      <a:pt x="7813" y="290"/>
                      <a:pt x="7476" y="627"/>
                    </a:cubicBezTo>
                    <a:cubicBezTo>
                      <a:pt x="7283" y="772"/>
                      <a:pt x="7138" y="917"/>
                      <a:pt x="7042" y="1110"/>
                    </a:cubicBezTo>
                    <a:cubicBezTo>
                      <a:pt x="6945" y="1351"/>
                      <a:pt x="6849" y="1640"/>
                      <a:pt x="6800" y="1881"/>
                    </a:cubicBezTo>
                    <a:cubicBezTo>
                      <a:pt x="6704" y="2219"/>
                      <a:pt x="6752" y="2605"/>
                      <a:pt x="6849" y="2942"/>
                    </a:cubicBezTo>
                    <a:cubicBezTo>
                      <a:pt x="6945" y="3280"/>
                      <a:pt x="7090" y="3569"/>
                      <a:pt x="7283" y="3858"/>
                    </a:cubicBezTo>
                    <a:cubicBezTo>
                      <a:pt x="7524" y="4148"/>
                      <a:pt x="7765" y="4389"/>
                      <a:pt x="8054" y="4630"/>
                    </a:cubicBezTo>
                    <a:cubicBezTo>
                      <a:pt x="8392" y="4871"/>
                      <a:pt x="8730" y="5064"/>
                      <a:pt x="9067" y="5257"/>
                    </a:cubicBezTo>
                    <a:cubicBezTo>
                      <a:pt x="9260" y="5354"/>
                      <a:pt x="9453" y="5450"/>
                      <a:pt x="9598" y="5498"/>
                    </a:cubicBezTo>
                    <a:cubicBezTo>
                      <a:pt x="8922" y="5450"/>
                      <a:pt x="8296" y="5402"/>
                      <a:pt x="7717" y="5402"/>
                    </a:cubicBezTo>
                    <a:lnTo>
                      <a:pt x="7042" y="5402"/>
                    </a:lnTo>
                    <a:cubicBezTo>
                      <a:pt x="6318" y="5402"/>
                      <a:pt x="5643" y="5402"/>
                      <a:pt x="4920" y="5498"/>
                    </a:cubicBezTo>
                    <a:cubicBezTo>
                      <a:pt x="4534" y="5546"/>
                      <a:pt x="4100" y="5643"/>
                      <a:pt x="3714" y="5739"/>
                    </a:cubicBezTo>
                    <a:cubicBezTo>
                      <a:pt x="3232" y="5836"/>
                      <a:pt x="2749" y="5981"/>
                      <a:pt x="2315" y="6222"/>
                    </a:cubicBezTo>
                    <a:cubicBezTo>
                      <a:pt x="1881" y="6366"/>
                      <a:pt x="1544" y="6656"/>
                      <a:pt x="1254" y="6993"/>
                    </a:cubicBezTo>
                    <a:cubicBezTo>
                      <a:pt x="1158" y="7138"/>
                      <a:pt x="1061" y="7331"/>
                      <a:pt x="1013" y="7524"/>
                    </a:cubicBezTo>
                    <a:cubicBezTo>
                      <a:pt x="1013" y="7717"/>
                      <a:pt x="1013" y="7958"/>
                      <a:pt x="1061" y="8151"/>
                    </a:cubicBezTo>
                    <a:cubicBezTo>
                      <a:pt x="1158" y="8392"/>
                      <a:pt x="1302" y="8585"/>
                      <a:pt x="1447" y="8778"/>
                    </a:cubicBezTo>
                    <a:cubicBezTo>
                      <a:pt x="1592" y="8971"/>
                      <a:pt x="1737" y="9115"/>
                      <a:pt x="1929" y="9260"/>
                    </a:cubicBezTo>
                    <a:cubicBezTo>
                      <a:pt x="2267" y="9453"/>
                      <a:pt x="2653" y="9598"/>
                      <a:pt x="2990" y="9646"/>
                    </a:cubicBezTo>
                    <a:cubicBezTo>
                      <a:pt x="3473" y="9742"/>
                      <a:pt x="3955" y="9791"/>
                      <a:pt x="4437" y="9791"/>
                    </a:cubicBezTo>
                    <a:lnTo>
                      <a:pt x="4775" y="9791"/>
                    </a:lnTo>
                    <a:cubicBezTo>
                      <a:pt x="5498" y="9791"/>
                      <a:pt x="6222" y="9742"/>
                      <a:pt x="6897" y="9694"/>
                    </a:cubicBezTo>
                    <a:lnTo>
                      <a:pt x="7476" y="9646"/>
                    </a:lnTo>
                    <a:lnTo>
                      <a:pt x="8296" y="9646"/>
                    </a:lnTo>
                    <a:cubicBezTo>
                      <a:pt x="8151" y="9646"/>
                      <a:pt x="8054" y="9742"/>
                      <a:pt x="7910" y="9791"/>
                    </a:cubicBezTo>
                    <a:cubicBezTo>
                      <a:pt x="7042" y="10032"/>
                      <a:pt x="6173" y="10225"/>
                      <a:pt x="5305" y="10417"/>
                    </a:cubicBezTo>
                    <a:cubicBezTo>
                      <a:pt x="4630" y="10562"/>
                      <a:pt x="3907" y="10707"/>
                      <a:pt x="3232" y="10900"/>
                    </a:cubicBezTo>
                    <a:cubicBezTo>
                      <a:pt x="2460" y="11093"/>
                      <a:pt x="1737" y="11382"/>
                      <a:pt x="1061" y="11816"/>
                    </a:cubicBezTo>
                    <a:cubicBezTo>
                      <a:pt x="579" y="12057"/>
                      <a:pt x="241" y="12443"/>
                      <a:pt x="49" y="12925"/>
                    </a:cubicBezTo>
                    <a:cubicBezTo>
                      <a:pt x="0" y="13118"/>
                      <a:pt x="0" y="13311"/>
                      <a:pt x="49" y="13504"/>
                    </a:cubicBezTo>
                    <a:cubicBezTo>
                      <a:pt x="97" y="13697"/>
                      <a:pt x="193" y="13890"/>
                      <a:pt x="338" y="14035"/>
                    </a:cubicBezTo>
                    <a:cubicBezTo>
                      <a:pt x="483" y="14179"/>
                      <a:pt x="627" y="14324"/>
                      <a:pt x="820" y="14469"/>
                    </a:cubicBezTo>
                    <a:cubicBezTo>
                      <a:pt x="1061" y="14613"/>
                      <a:pt x="1302" y="14710"/>
                      <a:pt x="1544" y="14806"/>
                    </a:cubicBezTo>
                    <a:lnTo>
                      <a:pt x="1737" y="14854"/>
                    </a:lnTo>
                    <a:cubicBezTo>
                      <a:pt x="1978" y="14903"/>
                      <a:pt x="2219" y="14951"/>
                      <a:pt x="2412" y="14999"/>
                    </a:cubicBezTo>
                    <a:cubicBezTo>
                      <a:pt x="2749" y="15047"/>
                      <a:pt x="3087" y="15096"/>
                      <a:pt x="3425" y="15096"/>
                    </a:cubicBezTo>
                    <a:lnTo>
                      <a:pt x="3521" y="15096"/>
                    </a:lnTo>
                    <a:cubicBezTo>
                      <a:pt x="4293" y="15047"/>
                      <a:pt x="5064" y="14951"/>
                      <a:pt x="5788" y="14758"/>
                    </a:cubicBezTo>
                    <a:cubicBezTo>
                      <a:pt x="6318" y="14613"/>
                      <a:pt x="6849" y="14469"/>
                      <a:pt x="7379" y="14324"/>
                    </a:cubicBezTo>
                    <a:cubicBezTo>
                      <a:pt x="8296" y="13986"/>
                      <a:pt x="9260" y="13793"/>
                      <a:pt x="10225" y="13649"/>
                    </a:cubicBezTo>
                    <a:lnTo>
                      <a:pt x="10225" y="13649"/>
                    </a:lnTo>
                    <a:lnTo>
                      <a:pt x="9887" y="13745"/>
                    </a:lnTo>
                    <a:cubicBezTo>
                      <a:pt x="9646" y="13890"/>
                      <a:pt x="9405" y="13986"/>
                      <a:pt x="9115" y="14083"/>
                    </a:cubicBezTo>
                    <a:lnTo>
                      <a:pt x="8633" y="14324"/>
                    </a:lnTo>
                    <a:cubicBezTo>
                      <a:pt x="8199" y="14517"/>
                      <a:pt x="7717" y="14710"/>
                      <a:pt x="7283" y="14951"/>
                    </a:cubicBezTo>
                    <a:cubicBezTo>
                      <a:pt x="6945" y="15144"/>
                      <a:pt x="6608" y="15385"/>
                      <a:pt x="6270" y="15626"/>
                    </a:cubicBezTo>
                    <a:cubicBezTo>
                      <a:pt x="5981" y="15867"/>
                      <a:pt x="5788" y="16157"/>
                      <a:pt x="5739" y="16542"/>
                    </a:cubicBezTo>
                    <a:cubicBezTo>
                      <a:pt x="5691" y="16880"/>
                      <a:pt x="5788" y="17218"/>
                      <a:pt x="6029" y="17459"/>
                    </a:cubicBezTo>
                    <a:cubicBezTo>
                      <a:pt x="6125" y="17555"/>
                      <a:pt x="6222" y="17652"/>
                      <a:pt x="6318" y="17700"/>
                    </a:cubicBezTo>
                    <a:lnTo>
                      <a:pt x="7090" y="17652"/>
                    </a:lnTo>
                    <a:cubicBezTo>
                      <a:pt x="7717" y="17603"/>
                      <a:pt x="8344" y="17507"/>
                      <a:pt x="8971" y="17362"/>
                    </a:cubicBezTo>
                    <a:cubicBezTo>
                      <a:pt x="10225" y="17073"/>
                      <a:pt x="11479" y="16591"/>
                      <a:pt x="12588" y="16012"/>
                    </a:cubicBezTo>
                    <a:cubicBezTo>
                      <a:pt x="13793" y="15385"/>
                      <a:pt x="14951" y="14710"/>
                      <a:pt x="16012" y="13938"/>
                    </a:cubicBezTo>
                    <a:cubicBezTo>
                      <a:pt x="17121" y="13166"/>
                      <a:pt x="18230" y="12347"/>
                      <a:pt x="19291" y="11527"/>
                    </a:cubicBezTo>
                    <a:cubicBezTo>
                      <a:pt x="20690" y="10466"/>
                      <a:pt x="22040" y="9356"/>
                      <a:pt x="23487" y="8344"/>
                    </a:cubicBez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779" y="8305"/>
                      <a:pt x="23850" y="8397"/>
                      <a:pt x="23921" y="8488"/>
                    </a:cubicBezTo>
                    <a:lnTo>
                      <a:pt x="23728" y="8199"/>
                    </a:lnTo>
                    <a:lnTo>
                      <a:pt x="23710" y="8210"/>
                    </a:lnTo>
                    <a:lnTo>
                      <a:pt x="23710" y="8210"/>
                    </a:lnTo>
                    <a:cubicBezTo>
                      <a:pt x="23263" y="7605"/>
                      <a:pt x="22857" y="6938"/>
                      <a:pt x="22523" y="6270"/>
                    </a:cubicBezTo>
                    <a:cubicBezTo>
                      <a:pt x="22378" y="5981"/>
                      <a:pt x="22282" y="5788"/>
                      <a:pt x="22185" y="5546"/>
                    </a:cubicBezTo>
                    <a:lnTo>
                      <a:pt x="22137" y="5354"/>
                    </a:lnTo>
                    <a:cubicBezTo>
                      <a:pt x="22040" y="5064"/>
                      <a:pt x="21944" y="4823"/>
                      <a:pt x="21896" y="4534"/>
                    </a:cubicBezTo>
                    <a:cubicBezTo>
                      <a:pt x="21848" y="4293"/>
                      <a:pt x="21799" y="4244"/>
                      <a:pt x="21799" y="4100"/>
                    </a:cubicBezTo>
                    <a:cubicBezTo>
                      <a:pt x="21751" y="3955"/>
                      <a:pt x="21751" y="3858"/>
                      <a:pt x="21703" y="3714"/>
                    </a:cubicBezTo>
                    <a:cubicBezTo>
                      <a:pt x="21703" y="3617"/>
                      <a:pt x="21655" y="3376"/>
                      <a:pt x="21655" y="3183"/>
                    </a:cubicBezTo>
                    <a:lnTo>
                      <a:pt x="21655" y="2990"/>
                    </a:lnTo>
                    <a:lnTo>
                      <a:pt x="21172" y="2990"/>
                    </a:lnTo>
                    <a:cubicBezTo>
                      <a:pt x="20545" y="2990"/>
                      <a:pt x="19918" y="2894"/>
                      <a:pt x="19243" y="2797"/>
                    </a:cubicBezTo>
                    <a:lnTo>
                      <a:pt x="19195" y="2797"/>
                    </a:lnTo>
                    <a:cubicBezTo>
                      <a:pt x="17845" y="2460"/>
                      <a:pt x="16494" y="2026"/>
                      <a:pt x="15192" y="1544"/>
                    </a:cubicBezTo>
                    <a:lnTo>
                      <a:pt x="14710" y="1351"/>
                    </a:lnTo>
                    <a:cubicBezTo>
                      <a:pt x="14276" y="1206"/>
                      <a:pt x="13890" y="1061"/>
                      <a:pt x="13504" y="917"/>
                    </a:cubicBezTo>
                    <a:lnTo>
                      <a:pt x="13215" y="820"/>
                    </a:lnTo>
                    <a:cubicBezTo>
                      <a:pt x="12684" y="627"/>
                      <a:pt x="12250" y="483"/>
                      <a:pt x="11816" y="386"/>
                    </a:cubicBezTo>
                    <a:cubicBezTo>
                      <a:pt x="11286" y="193"/>
                      <a:pt x="10707" y="97"/>
                      <a:pt x="10176" y="48"/>
                    </a:cubicBezTo>
                    <a:cubicBezTo>
                      <a:pt x="9935" y="0"/>
                      <a:pt x="9694" y="0"/>
                      <a:pt x="9405" y="0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6"/>
              <p:cNvSpPr/>
              <p:nvPr/>
            </p:nvSpPr>
            <p:spPr>
              <a:xfrm>
                <a:off x="3767175" y="4056550"/>
                <a:ext cx="496775" cy="431975"/>
              </a:xfrm>
              <a:custGeom>
                <a:rect b="b" l="l" r="r" t="t"/>
                <a:pathLst>
                  <a:path extrusionOk="0" h="17279" w="19871">
                    <a:moveTo>
                      <a:pt x="3956" y="1"/>
                    </a:moveTo>
                    <a:cubicBezTo>
                      <a:pt x="3473" y="49"/>
                      <a:pt x="3087" y="242"/>
                      <a:pt x="2750" y="531"/>
                    </a:cubicBezTo>
                    <a:cubicBezTo>
                      <a:pt x="2219" y="917"/>
                      <a:pt x="1834" y="1399"/>
                      <a:pt x="1544" y="1978"/>
                    </a:cubicBezTo>
                    <a:cubicBezTo>
                      <a:pt x="965" y="2894"/>
                      <a:pt x="531" y="3907"/>
                      <a:pt x="339" y="4968"/>
                    </a:cubicBezTo>
                    <a:cubicBezTo>
                      <a:pt x="97" y="6077"/>
                      <a:pt x="1" y="7187"/>
                      <a:pt x="49" y="8344"/>
                    </a:cubicBezTo>
                    <a:cubicBezTo>
                      <a:pt x="97" y="9453"/>
                      <a:pt x="290" y="10563"/>
                      <a:pt x="628" y="11672"/>
                    </a:cubicBezTo>
                    <a:cubicBezTo>
                      <a:pt x="917" y="12733"/>
                      <a:pt x="1400" y="13746"/>
                      <a:pt x="1978" y="14662"/>
                    </a:cubicBezTo>
                    <a:cubicBezTo>
                      <a:pt x="2075" y="14807"/>
                      <a:pt x="2123" y="14903"/>
                      <a:pt x="2219" y="14999"/>
                    </a:cubicBezTo>
                    <a:cubicBezTo>
                      <a:pt x="2605" y="15289"/>
                      <a:pt x="3039" y="15530"/>
                      <a:pt x="3473" y="15771"/>
                    </a:cubicBezTo>
                    <a:cubicBezTo>
                      <a:pt x="4486" y="16350"/>
                      <a:pt x="5644" y="16736"/>
                      <a:pt x="6801" y="16977"/>
                    </a:cubicBezTo>
                    <a:cubicBezTo>
                      <a:pt x="7806" y="17178"/>
                      <a:pt x="8811" y="17278"/>
                      <a:pt x="9815" y="17278"/>
                    </a:cubicBezTo>
                    <a:cubicBezTo>
                      <a:pt x="10016" y="17278"/>
                      <a:pt x="10217" y="17274"/>
                      <a:pt x="10418" y="17266"/>
                    </a:cubicBezTo>
                    <a:cubicBezTo>
                      <a:pt x="11672" y="17218"/>
                      <a:pt x="12878" y="17025"/>
                      <a:pt x="14083" y="16736"/>
                    </a:cubicBezTo>
                    <a:cubicBezTo>
                      <a:pt x="15820" y="16302"/>
                      <a:pt x="17459" y="15626"/>
                      <a:pt x="19003" y="14710"/>
                    </a:cubicBezTo>
                    <a:lnTo>
                      <a:pt x="19533" y="14421"/>
                    </a:lnTo>
                    <a:cubicBezTo>
                      <a:pt x="19581" y="14324"/>
                      <a:pt x="19581" y="14228"/>
                      <a:pt x="19630" y="14083"/>
                    </a:cubicBezTo>
                    <a:cubicBezTo>
                      <a:pt x="19678" y="13890"/>
                      <a:pt x="19726" y="13746"/>
                      <a:pt x="19774" y="13553"/>
                    </a:cubicBezTo>
                    <a:cubicBezTo>
                      <a:pt x="19774" y="13263"/>
                      <a:pt x="19774" y="12974"/>
                      <a:pt x="19774" y="12685"/>
                    </a:cubicBezTo>
                    <a:cubicBezTo>
                      <a:pt x="19726" y="12443"/>
                      <a:pt x="19630" y="12250"/>
                      <a:pt x="19533" y="12058"/>
                    </a:cubicBezTo>
                    <a:cubicBezTo>
                      <a:pt x="19388" y="11865"/>
                      <a:pt x="19244" y="11720"/>
                      <a:pt x="19051" y="11624"/>
                    </a:cubicBezTo>
                    <a:cubicBezTo>
                      <a:pt x="18906" y="11527"/>
                      <a:pt x="18713" y="11431"/>
                      <a:pt x="18520" y="11431"/>
                    </a:cubicBezTo>
                    <a:lnTo>
                      <a:pt x="18231" y="11431"/>
                    </a:lnTo>
                    <a:cubicBezTo>
                      <a:pt x="18086" y="11431"/>
                      <a:pt x="17942" y="11431"/>
                      <a:pt x="17797" y="11479"/>
                    </a:cubicBezTo>
                    <a:cubicBezTo>
                      <a:pt x="17315" y="11527"/>
                      <a:pt x="16832" y="11672"/>
                      <a:pt x="16398" y="11865"/>
                    </a:cubicBezTo>
                    <a:cubicBezTo>
                      <a:pt x="15868" y="12106"/>
                      <a:pt x="15337" y="12347"/>
                      <a:pt x="14903" y="12540"/>
                    </a:cubicBezTo>
                    <a:lnTo>
                      <a:pt x="14180" y="12926"/>
                    </a:lnTo>
                    <a:cubicBezTo>
                      <a:pt x="14469" y="12685"/>
                      <a:pt x="14759" y="12492"/>
                      <a:pt x="15048" y="12250"/>
                    </a:cubicBezTo>
                    <a:cubicBezTo>
                      <a:pt x="15964" y="11575"/>
                      <a:pt x="16881" y="10852"/>
                      <a:pt x="17701" y="10080"/>
                    </a:cubicBezTo>
                    <a:cubicBezTo>
                      <a:pt x="18135" y="9694"/>
                      <a:pt x="18520" y="9309"/>
                      <a:pt x="18858" y="8875"/>
                    </a:cubicBezTo>
                    <a:cubicBezTo>
                      <a:pt x="19147" y="8489"/>
                      <a:pt x="19437" y="8055"/>
                      <a:pt x="19630" y="7621"/>
                    </a:cubicBezTo>
                    <a:cubicBezTo>
                      <a:pt x="19823" y="7235"/>
                      <a:pt x="19871" y="6849"/>
                      <a:pt x="19871" y="6415"/>
                    </a:cubicBezTo>
                    <a:cubicBezTo>
                      <a:pt x="19823" y="6029"/>
                      <a:pt x="19678" y="5691"/>
                      <a:pt x="19388" y="5402"/>
                    </a:cubicBezTo>
                    <a:cubicBezTo>
                      <a:pt x="19196" y="5161"/>
                      <a:pt x="18906" y="5016"/>
                      <a:pt x="18617" y="4920"/>
                    </a:cubicBezTo>
                    <a:cubicBezTo>
                      <a:pt x="18424" y="4872"/>
                      <a:pt x="18279" y="4872"/>
                      <a:pt x="18135" y="4823"/>
                    </a:cubicBezTo>
                    <a:lnTo>
                      <a:pt x="17604" y="4823"/>
                    </a:lnTo>
                    <a:cubicBezTo>
                      <a:pt x="16688" y="5016"/>
                      <a:pt x="15868" y="5306"/>
                      <a:pt x="15096" y="5691"/>
                    </a:cubicBezTo>
                    <a:cubicBezTo>
                      <a:pt x="14180" y="6174"/>
                      <a:pt x="13312" y="6656"/>
                      <a:pt x="12444" y="7235"/>
                    </a:cubicBezTo>
                    <a:lnTo>
                      <a:pt x="12251" y="7331"/>
                    </a:lnTo>
                    <a:lnTo>
                      <a:pt x="12685" y="6945"/>
                    </a:lnTo>
                    <a:lnTo>
                      <a:pt x="12926" y="6753"/>
                    </a:lnTo>
                    <a:cubicBezTo>
                      <a:pt x="13312" y="6415"/>
                      <a:pt x="13649" y="6126"/>
                      <a:pt x="13987" y="5836"/>
                    </a:cubicBezTo>
                    <a:cubicBezTo>
                      <a:pt x="14710" y="5161"/>
                      <a:pt x="15386" y="4438"/>
                      <a:pt x="15916" y="3618"/>
                    </a:cubicBezTo>
                    <a:cubicBezTo>
                      <a:pt x="16109" y="3280"/>
                      <a:pt x="16254" y="2894"/>
                      <a:pt x="16350" y="2508"/>
                    </a:cubicBezTo>
                    <a:cubicBezTo>
                      <a:pt x="16398" y="2171"/>
                      <a:pt x="16302" y="1785"/>
                      <a:pt x="16109" y="1496"/>
                    </a:cubicBezTo>
                    <a:cubicBezTo>
                      <a:pt x="16013" y="1351"/>
                      <a:pt x="15868" y="1206"/>
                      <a:pt x="15723" y="1110"/>
                    </a:cubicBezTo>
                    <a:cubicBezTo>
                      <a:pt x="15530" y="917"/>
                      <a:pt x="15337" y="820"/>
                      <a:pt x="15096" y="724"/>
                    </a:cubicBezTo>
                    <a:cubicBezTo>
                      <a:pt x="14759" y="628"/>
                      <a:pt x="14469" y="579"/>
                      <a:pt x="14132" y="579"/>
                    </a:cubicBezTo>
                    <a:lnTo>
                      <a:pt x="13746" y="579"/>
                    </a:lnTo>
                    <a:cubicBezTo>
                      <a:pt x="12926" y="724"/>
                      <a:pt x="12154" y="1062"/>
                      <a:pt x="11479" y="1496"/>
                    </a:cubicBezTo>
                    <a:cubicBezTo>
                      <a:pt x="10659" y="2074"/>
                      <a:pt x="9936" y="2653"/>
                      <a:pt x="9261" y="3328"/>
                    </a:cubicBezTo>
                    <a:cubicBezTo>
                      <a:pt x="8537" y="4004"/>
                      <a:pt x="7862" y="4727"/>
                      <a:pt x="7235" y="5402"/>
                    </a:cubicBezTo>
                    <a:lnTo>
                      <a:pt x="6946" y="5643"/>
                    </a:lnTo>
                    <a:lnTo>
                      <a:pt x="6656" y="5933"/>
                    </a:lnTo>
                    <a:cubicBezTo>
                      <a:pt x="6801" y="5354"/>
                      <a:pt x="6849" y="4775"/>
                      <a:pt x="6801" y="4196"/>
                    </a:cubicBezTo>
                    <a:cubicBezTo>
                      <a:pt x="6801" y="3666"/>
                      <a:pt x="6705" y="3087"/>
                      <a:pt x="6560" y="2605"/>
                    </a:cubicBezTo>
                    <a:cubicBezTo>
                      <a:pt x="6415" y="2123"/>
                      <a:pt x="6222" y="1640"/>
                      <a:pt x="5933" y="1206"/>
                    </a:cubicBezTo>
                    <a:cubicBezTo>
                      <a:pt x="5836" y="1062"/>
                      <a:pt x="5692" y="869"/>
                      <a:pt x="5547" y="724"/>
                    </a:cubicBezTo>
                    <a:cubicBezTo>
                      <a:pt x="5402" y="531"/>
                      <a:pt x="5210" y="386"/>
                      <a:pt x="5065" y="290"/>
                    </a:cubicBezTo>
                    <a:cubicBezTo>
                      <a:pt x="4727" y="97"/>
                      <a:pt x="4390" y="1"/>
                      <a:pt x="4052" y="1"/>
                    </a:cubicBez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6"/>
              <p:cNvSpPr/>
              <p:nvPr/>
            </p:nvSpPr>
            <p:spPr>
              <a:xfrm>
                <a:off x="6120700" y="1360625"/>
                <a:ext cx="2425" cy="25"/>
              </a:xfrm>
              <a:custGeom>
                <a:rect b="b" l="l" r="r" t="t"/>
                <a:pathLst>
                  <a:path extrusionOk="0" h="1" w="97">
                    <a:moveTo>
                      <a:pt x="97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6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26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26"/>
              <p:cNvSpPr/>
              <p:nvPr/>
            </p:nvSpPr>
            <p:spPr>
              <a:xfrm>
                <a:off x="5088625" y="2273325"/>
                <a:ext cx="25" cy="1225"/>
              </a:xfrm>
              <a:custGeom>
                <a:rect b="b" l="l" r="r" t="t"/>
                <a:pathLst>
                  <a:path extrusionOk="0" h="49" w="1">
                    <a:moveTo>
                      <a:pt x="1" y="49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4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26"/>
              <p:cNvSpPr/>
              <p:nvPr/>
            </p:nvSpPr>
            <p:spPr>
              <a:xfrm>
                <a:off x="5015075" y="701100"/>
                <a:ext cx="1704875" cy="1759125"/>
              </a:xfrm>
              <a:custGeom>
                <a:rect b="b" l="l" r="r" t="t"/>
                <a:pathLst>
                  <a:path extrusionOk="0" h="70365" w="68195">
                    <a:moveTo>
                      <a:pt x="41091" y="9550"/>
                    </a:moveTo>
                    <a:cubicBezTo>
                      <a:pt x="41235" y="9550"/>
                      <a:pt x="41332" y="9550"/>
                      <a:pt x="41477" y="9598"/>
                    </a:cubicBezTo>
                    <a:cubicBezTo>
                      <a:pt x="41814" y="9598"/>
                      <a:pt x="42103" y="9646"/>
                      <a:pt x="42393" y="9694"/>
                    </a:cubicBezTo>
                    <a:lnTo>
                      <a:pt x="42730" y="9694"/>
                    </a:lnTo>
                    <a:lnTo>
                      <a:pt x="43020" y="9743"/>
                    </a:lnTo>
                    <a:cubicBezTo>
                      <a:pt x="43068" y="9791"/>
                      <a:pt x="43116" y="9791"/>
                      <a:pt x="43213" y="9791"/>
                    </a:cubicBezTo>
                    <a:cubicBezTo>
                      <a:pt x="43406" y="9791"/>
                      <a:pt x="43550" y="9887"/>
                      <a:pt x="43743" y="9887"/>
                    </a:cubicBezTo>
                    <a:lnTo>
                      <a:pt x="43888" y="9839"/>
                    </a:lnTo>
                    <a:cubicBezTo>
                      <a:pt x="44081" y="9839"/>
                      <a:pt x="44274" y="9887"/>
                      <a:pt x="44467" y="9935"/>
                    </a:cubicBezTo>
                    <a:cubicBezTo>
                      <a:pt x="44611" y="9984"/>
                      <a:pt x="44660" y="10128"/>
                      <a:pt x="44660" y="10273"/>
                    </a:cubicBezTo>
                    <a:cubicBezTo>
                      <a:pt x="44620" y="10352"/>
                      <a:pt x="44517" y="10431"/>
                      <a:pt x="44401" y="10431"/>
                    </a:cubicBezTo>
                    <a:cubicBezTo>
                      <a:pt x="44375" y="10431"/>
                      <a:pt x="44349" y="10427"/>
                      <a:pt x="44322" y="10418"/>
                    </a:cubicBezTo>
                    <a:lnTo>
                      <a:pt x="43888" y="10321"/>
                    </a:lnTo>
                    <a:cubicBezTo>
                      <a:pt x="43695" y="10321"/>
                      <a:pt x="43502" y="10273"/>
                      <a:pt x="43309" y="10273"/>
                    </a:cubicBezTo>
                    <a:lnTo>
                      <a:pt x="42489" y="10273"/>
                    </a:lnTo>
                    <a:lnTo>
                      <a:pt x="42055" y="10321"/>
                    </a:lnTo>
                    <a:lnTo>
                      <a:pt x="41669" y="10369"/>
                    </a:lnTo>
                    <a:lnTo>
                      <a:pt x="41621" y="10369"/>
                    </a:lnTo>
                    <a:lnTo>
                      <a:pt x="41380" y="10418"/>
                    </a:lnTo>
                    <a:cubicBezTo>
                      <a:pt x="41235" y="10418"/>
                      <a:pt x="41091" y="10466"/>
                      <a:pt x="40994" y="10466"/>
                    </a:cubicBezTo>
                    <a:cubicBezTo>
                      <a:pt x="40850" y="10514"/>
                      <a:pt x="40801" y="10514"/>
                      <a:pt x="40705" y="10562"/>
                    </a:cubicBezTo>
                    <a:lnTo>
                      <a:pt x="40223" y="10659"/>
                    </a:lnTo>
                    <a:cubicBezTo>
                      <a:pt x="40126" y="10707"/>
                      <a:pt x="39981" y="10755"/>
                      <a:pt x="39885" y="10755"/>
                    </a:cubicBezTo>
                    <a:lnTo>
                      <a:pt x="39403" y="10900"/>
                    </a:lnTo>
                    <a:cubicBezTo>
                      <a:pt x="39306" y="10948"/>
                      <a:pt x="39162" y="10996"/>
                      <a:pt x="39017" y="11045"/>
                    </a:cubicBezTo>
                    <a:cubicBezTo>
                      <a:pt x="38824" y="11093"/>
                      <a:pt x="38631" y="11141"/>
                      <a:pt x="38438" y="11238"/>
                    </a:cubicBezTo>
                    <a:cubicBezTo>
                      <a:pt x="36895" y="11816"/>
                      <a:pt x="35448" y="12684"/>
                      <a:pt x="34242" y="13842"/>
                    </a:cubicBezTo>
                    <a:cubicBezTo>
                      <a:pt x="34049" y="14035"/>
                      <a:pt x="33857" y="14228"/>
                      <a:pt x="33615" y="14421"/>
                    </a:cubicBezTo>
                    <a:lnTo>
                      <a:pt x="33374" y="14710"/>
                    </a:lnTo>
                    <a:lnTo>
                      <a:pt x="33230" y="14903"/>
                    </a:lnTo>
                    <a:cubicBezTo>
                      <a:pt x="33133" y="15048"/>
                      <a:pt x="33037" y="15192"/>
                      <a:pt x="32892" y="15337"/>
                    </a:cubicBezTo>
                    <a:lnTo>
                      <a:pt x="32796" y="15530"/>
                    </a:lnTo>
                    <a:cubicBezTo>
                      <a:pt x="32699" y="15675"/>
                      <a:pt x="32554" y="15867"/>
                      <a:pt x="32458" y="16060"/>
                    </a:cubicBezTo>
                    <a:lnTo>
                      <a:pt x="32410" y="16157"/>
                    </a:lnTo>
                    <a:cubicBezTo>
                      <a:pt x="32361" y="16157"/>
                      <a:pt x="32361" y="16205"/>
                      <a:pt x="32410" y="16205"/>
                    </a:cubicBezTo>
                    <a:cubicBezTo>
                      <a:pt x="32361" y="16253"/>
                      <a:pt x="32361" y="16302"/>
                      <a:pt x="32313" y="16302"/>
                    </a:cubicBezTo>
                    <a:cubicBezTo>
                      <a:pt x="32169" y="16446"/>
                      <a:pt x="32024" y="16543"/>
                      <a:pt x="31831" y="16591"/>
                    </a:cubicBezTo>
                    <a:lnTo>
                      <a:pt x="31783" y="16591"/>
                    </a:lnTo>
                    <a:cubicBezTo>
                      <a:pt x="31710" y="16615"/>
                      <a:pt x="31638" y="16627"/>
                      <a:pt x="31566" y="16627"/>
                    </a:cubicBezTo>
                    <a:cubicBezTo>
                      <a:pt x="31493" y="16627"/>
                      <a:pt x="31421" y="16615"/>
                      <a:pt x="31349" y="16591"/>
                    </a:cubicBezTo>
                    <a:cubicBezTo>
                      <a:pt x="31059" y="16494"/>
                      <a:pt x="30866" y="16253"/>
                      <a:pt x="30770" y="15964"/>
                    </a:cubicBezTo>
                    <a:cubicBezTo>
                      <a:pt x="30770" y="15964"/>
                      <a:pt x="30770" y="15916"/>
                      <a:pt x="30770" y="15916"/>
                    </a:cubicBezTo>
                    <a:cubicBezTo>
                      <a:pt x="30770" y="15867"/>
                      <a:pt x="30770" y="15819"/>
                      <a:pt x="30770" y="15771"/>
                    </a:cubicBezTo>
                    <a:lnTo>
                      <a:pt x="30674" y="15867"/>
                    </a:lnTo>
                    <a:cubicBezTo>
                      <a:pt x="30674" y="15723"/>
                      <a:pt x="30674" y="15626"/>
                      <a:pt x="30722" y="15530"/>
                    </a:cubicBezTo>
                    <a:cubicBezTo>
                      <a:pt x="30722" y="15482"/>
                      <a:pt x="30770" y="15433"/>
                      <a:pt x="30770" y="15385"/>
                    </a:cubicBezTo>
                    <a:lnTo>
                      <a:pt x="30866" y="15240"/>
                    </a:lnTo>
                    <a:lnTo>
                      <a:pt x="30866" y="15192"/>
                    </a:lnTo>
                    <a:cubicBezTo>
                      <a:pt x="30963" y="15048"/>
                      <a:pt x="31059" y="14903"/>
                      <a:pt x="31204" y="14710"/>
                    </a:cubicBezTo>
                    <a:lnTo>
                      <a:pt x="31204" y="14662"/>
                    </a:lnTo>
                    <a:lnTo>
                      <a:pt x="31204" y="14614"/>
                    </a:lnTo>
                    <a:cubicBezTo>
                      <a:pt x="31349" y="14421"/>
                      <a:pt x="31493" y="14276"/>
                      <a:pt x="31590" y="14131"/>
                    </a:cubicBezTo>
                    <a:cubicBezTo>
                      <a:pt x="31831" y="13842"/>
                      <a:pt x="32024" y="13601"/>
                      <a:pt x="32265" y="13360"/>
                    </a:cubicBezTo>
                    <a:lnTo>
                      <a:pt x="32313" y="13311"/>
                    </a:lnTo>
                    <a:cubicBezTo>
                      <a:pt x="32458" y="13118"/>
                      <a:pt x="32699" y="12877"/>
                      <a:pt x="32892" y="12684"/>
                    </a:cubicBezTo>
                    <a:lnTo>
                      <a:pt x="32940" y="12684"/>
                    </a:lnTo>
                    <a:cubicBezTo>
                      <a:pt x="33519" y="12154"/>
                      <a:pt x="34098" y="11672"/>
                      <a:pt x="34725" y="11286"/>
                    </a:cubicBezTo>
                    <a:cubicBezTo>
                      <a:pt x="35062" y="11093"/>
                      <a:pt x="35352" y="10900"/>
                      <a:pt x="35689" y="10755"/>
                    </a:cubicBezTo>
                    <a:cubicBezTo>
                      <a:pt x="35930" y="10611"/>
                      <a:pt x="36220" y="10466"/>
                      <a:pt x="36509" y="10369"/>
                    </a:cubicBezTo>
                    <a:lnTo>
                      <a:pt x="36798" y="10225"/>
                    </a:lnTo>
                    <a:cubicBezTo>
                      <a:pt x="36873" y="10188"/>
                      <a:pt x="36947" y="10150"/>
                      <a:pt x="37044" y="10135"/>
                    </a:cubicBezTo>
                    <a:lnTo>
                      <a:pt x="37044" y="10135"/>
                    </a:lnTo>
                    <a:cubicBezTo>
                      <a:pt x="37010" y="10149"/>
                      <a:pt x="36976" y="10162"/>
                      <a:pt x="36943" y="10177"/>
                    </a:cubicBezTo>
                    <a:lnTo>
                      <a:pt x="37136" y="10128"/>
                    </a:lnTo>
                    <a:cubicBezTo>
                      <a:pt x="37103" y="10128"/>
                      <a:pt x="37072" y="10131"/>
                      <a:pt x="37044" y="10135"/>
                    </a:cubicBezTo>
                    <a:lnTo>
                      <a:pt x="37044" y="10135"/>
                    </a:lnTo>
                    <a:cubicBezTo>
                      <a:pt x="37356" y="10013"/>
                      <a:pt x="37700" y="9926"/>
                      <a:pt x="38004" y="9839"/>
                    </a:cubicBezTo>
                    <a:cubicBezTo>
                      <a:pt x="38197" y="9743"/>
                      <a:pt x="38390" y="9743"/>
                      <a:pt x="38583" y="9694"/>
                    </a:cubicBezTo>
                    <a:cubicBezTo>
                      <a:pt x="38679" y="9646"/>
                      <a:pt x="38776" y="9646"/>
                      <a:pt x="38920" y="9646"/>
                    </a:cubicBezTo>
                    <a:cubicBezTo>
                      <a:pt x="39113" y="9598"/>
                      <a:pt x="39306" y="9598"/>
                      <a:pt x="39499" y="9550"/>
                    </a:cubicBezTo>
                    <a:close/>
                    <a:moveTo>
                      <a:pt x="62311" y="7958"/>
                    </a:moveTo>
                    <a:cubicBezTo>
                      <a:pt x="62504" y="7958"/>
                      <a:pt x="62745" y="8006"/>
                      <a:pt x="62938" y="8103"/>
                    </a:cubicBezTo>
                    <a:cubicBezTo>
                      <a:pt x="63034" y="8103"/>
                      <a:pt x="63083" y="8199"/>
                      <a:pt x="63083" y="8296"/>
                    </a:cubicBezTo>
                    <a:cubicBezTo>
                      <a:pt x="63034" y="8392"/>
                      <a:pt x="62938" y="8440"/>
                      <a:pt x="62841" y="8440"/>
                    </a:cubicBezTo>
                    <a:cubicBezTo>
                      <a:pt x="62745" y="8392"/>
                      <a:pt x="62600" y="8344"/>
                      <a:pt x="62504" y="8344"/>
                    </a:cubicBezTo>
                    <a:cubicBezTo>
                      <a:pt x="62432" y="8320"/>
                      <a:pt x="62359" y="8308"/>
                      <a:pt x="62287" y="8308"/>
                    </a:cubicBezTo>
                    <a:cubicBezTo>
                      <a:pt x="62214" y="8308"/>
                      <a:pt x="62142" y="8320"/>
                      <a:pt x="62070" y="8344"/>
                    </a:cubicBezTo>
                    <a:cubicBezTo>
                      <a:pt x="61973" y="8344"/>
                      <a:pt x="61877" y="8392"/>
                      <a:pt x="61732" y="8440"/>
                    </a:cubicBezTo>
                    <a:cubicBezTo>
                      <a:pt x="61588" y="8489"/>
                      <a:pt x="61443" y="8585"/>
                      <a:pt x="61298" y="8682"/>
                    </a:cubicBezTo>
                    <a:cubicBezTo>
                      <a:pt x="61153" y="8826"/>
                      <a:pt x="61009" y="8971"/>
                      <a:pt x="60864" y="9116"/>
                    </a:cubicBezTo>
                    <a:cubicBezTo>
                      <a:pt x="60671" y="9357"/>
                      <a:pt x="60526" y="9646"/>
                      <a:pt x="60382" y="9935"/>
                    </a:cubicBezTo>
                    <a:cubicBezTo>
                      <a:pt x="60334" y="10128"/>
                      <a:pt x="60237" y="10321"/>
                      <a:pt x="60189" y="10562"/>
                    </a:cubicBezTo>
                    <a:cubicBezTo>
                      <a:pt x="60189" y="10659"/>
                      <a:pt x="60141" y="10755"/>
                      <a:pt x="60141" y="10900"/>
                    </a:cubicBezTo>
                    <a:lnTo>
                      <a:pt x="60092" y="11045"/>
                    </a:lnTo>
                    <a:cubicBezTo>
                      <a:pt x="60430" y="11238"/>
                      <a:pt x="60768" y="11430"/>
                      <a:pt x="61057" y="11672"/>
                    </a:cubicBezTo>
                    <a:cubicBezTo>
                      <a:pt x="61684" y="12154"/>
                      <a:pt x="62214" y="12781"/>
                      <a:pt x="62649" y="13456"/>
                    </a:cubicBezTo>
                    <a:cubicBezTo>
                      <a:pt x="63517" y="14806"/>
                      <a:pt x="63902" y="16350"/>
                      <a:pt x="63758" y="17941"/>
                    </a:cubicBezTo>
                    <a:cubicBezTo>
                      <a:pt x="63736" y="18050"/>
                      <a:pt x="63646" y="18100"/>
                      <a:pt x="63553" y="18100"/>
                    </a:cubicBezTo>
                    <a:cubicBezTo>
                      <a:pt x="63440" y="18100"/>
                      <a:pt x="63324" y="18026"/>
                      <a:pt x="63324" y="17893"/>
                    </a:cubicBezTo>
                    <a:cubicBezTo>
                      <a:pt x="63372" y="17507"/>
                      <a:pt x="63372" y="17170"/>
                      <a:pt x="63324" y="16784"/>
                    </a:cubicBezTo>
                    <a:cubicBezTo>
                      <a:pt x="63275" y="16253"/>
                      <a:pt x="63131" y="15771"/>
                      <a:pt x="62938" y="15289"/>
                    </a:cubicBezTo>
                    <a:cubicBezTo>
                      <a:pt x="62649" y="14662"/>
                      <a:pt x="62359" y="14131"/>
                      <a:pt x="61973" y="13601"/>
                    </a:cubicBezTo>
                    <a:cubicBezTo>
                      <a:pt x="61588" y="13167"/>
                      <a:pt x="61202" y="12733"/>
                      <a:pt x="60768" y="12347"/>
                    </a:cubicBezTo>
                    <a:cubicBezTo>
                      <a:pt x="60382" y="12106"/>
                      <a:pt x="59948" y="11865"/>
                      <a:pt x="59562" y="11672"/>
                    </a:cubicBezTo>
                    <a:cubicBezTo>
                      <a:pt x="59321" y="11575"/>
                      <a:pt x="59031" y="11479"/>
                      <a:pt x="58790" y="11430"/>
                    </a:cubicBezTo>
                    <a:cubicBezTo>
                      <a:pt x="58646" y="11382"/>
                      <a:pt x="58501" y="11189"/>
                      <a:pt x="58597" y="11045"/>
                    </a:cubicBezTo>
                    <a:cubicBezTo>
                      <a:pt x="58597" y="10900"/>
                      <a:pt x="58742" y="10804"/>
                      <a:pt x="58887" y="10804"/>
                    </a:cubicBezTo>
                    <a:cubicBezTo>
                      <a:pt x="59031" y="10804"/>
                      <a:pt x="59224" y="10804"/>
                      <a:pt x="59417" y="10852"/>
                    </a:cubicBezTo>
                    <a:cubicBezTo>
                      <a:pt x="59417" y="10707"/>
                      <a:pt x="59417" y="10562"/>
                      <a:pt x="59465" y="10418"/>
                    </a:cubicBezTo>
                    <a:cubicBezTo>
                      <a:pt x="59465" y="10225"/>
                      <a:pt x="59562" y="9984"/>
                      <a:pt x="59658" y="9791"/>
                    </a:cubicBezTo>
                    <a:cubicBezTo>
                      <a:pt x="59755" y="9550"/>
                      <a:pt x="59851" y="9357"/>
                      <a:pt x="59996" y="9164"/>
                    </a:cubicBezTo>
                    <a:cubicBezTo>
                      <a:pt x="60141" y="8971"/>
                      <a:pt x="60285" y="8826"/>
                      <a:pt x="60478" y="8633"/>
                    </a:cubicBezTo>
                    <a:cubicBezTo>
                      <a:pt x="60671" y="8489"/>
                      <a:pt x="60864" y="8344"/>
                      <a:pt x="61057" y="8199"/>
                    </a:cubicBezTo>
                    <a:cubicBezTo>
                      <a:pt x="61250" y="8103"/>
                      <a:pt x="61443" y="8055"/>
                      <a:pt x="61684" y="8006"/>
                    </a:cubicBezTo>
                    <a:cubicBezTo>
                      <a:pt x="61829" y="7958"/>
                      <a:pt x="61973" y="7958"/>
                      <a:pt x="62166" y="7958"/>
                    </a:cubicBezTo>
                    <a:close/>
                    <a:moveTo>
                      <a:pt x="47216" y="16928"/>
                    </a:moveTo>
                    <a:cubicBezTo>
                      <a:pt x="47312" y="16928"/>
                      <a:pt x="47409" y="16977"/>
                      <a:pt x="47505" y="17025"/>
                    </a:cubicBezTo>
                    <a:lnTo>
                      <a:pt x="47601" y="17121"/>
                    </a:lnTo>
                    <a:lnTo>
                      <a:pt x="47746" y="17218"/>
                    </a:lnTo>
                    <a:lnTo>
                      <a:pt x="48036" y="17459"/>
                    </a:lnTo>
                    <a:lnTo>
                      <a:pt x="48084" y="17459"/>
                    </a:lnTo>
                    <a:lnTo>
                      <a:pt x="48180" y="17555"/>
                    </a:lnTo>
                    <a:lnTo>
                      <a:pt x="48228" y="17555"/>
                    </a:lnTo>
                    <a:cubicBezTo>
                      <a:pt x="48855" y="18134"/>
                      <a:pt x="49338" y="18809"/>
                      <a:pt x="49772" y="19533"/>
                    </a:cubicBezTo>
                    <a:cubicBezTo>
                      <a:pt x="50109" y="20112"/>
                      <a:pt x="50350" y="20787"/>
                      <a:pt x="50543" y="21414"/>
                    </a:cubicBezTo>
                    <a:cubicBezTo>
                      <a:pt x="50688" y="22137"/>
                      <a:pt x="50736" y="22860"/>
                      <a:pt x="50640" y="23584"/>
                    </a:cubicBezTo>
                    <a:cubicBezTo>
                      <a:pt x="50495" y="24356"/>
                      <a:pt x="50206" y="25031"/>
                      <a:pt x="49772" y="25658"/>
                    </a:cubicBezTo>
                    <a:cubicBezTo>
                      <a:pt x="49338" y="26236"/>
                      <a:pt x="48759" y="26719"/>
                      <a:pt x="48084" y="27008"/>
                    </a:cubicBezTo>
                    <a:cubicBezTo>
                      <a:pt x="47360" y="27322"/>
                      <a:pt x="46589" y="27478"/>
                      <a:pt x="45811" y="27478"/>
                    </a:cubicBezTo>
                    <a:cubicBezTo>
                      <a:pt x="45033" y="27478"/>
                      <a:pt x="44250" y="27322"/>
                      <a:pt x="43502" y="27008"/>
                    </a:cubicBezTo>
                    <a:cubicBezTo>
                      <a:pt x="42875" y="26767"/>
                      <a:pt x="42248" y="26478"/>
                      <a:pt x="41718" y="26092"/>
                    </a:cubicBezTo>
                    <a:cubicBezTo>
                      <a:pt x="41091" y="25658"/>
                      <a:pt x="40560" y="25127"/>
                      <a:pt x="40078" y="24548"/>
                    </a:cubicBezTo>
                    <a:cubicBezTo>
                      <a:pt x="39933" y="24356"/>
                      <a:pt x="39981" y="24114"/>
                      <a:pt x="40174" y="23970"/>
                    </a:cubicBezTo>
                    <a:cubicBezTo>
                      <a:pt x="40250" y="23913"/>
                      <a:pt x="40334" y="23886"/>
                      <a:pt x="40416" y="23886"/>
                    </a:cubicBezTo>
                    <a:cubicBezTo>
                      <a:pt x="40543" y="23886"/>
                      <a:pt x="40666" y="23949"/>
                      <a:pt x="40753" y="24066"/>
                    </a:cubicBezTo>
                    <a:lnTo>
                      <a:pt x="41042" y="24356"/>
                    </a:lnTo>
                    <a:cubicBezTo>
                      <a:pt x="41525" y="24838"/>
                      <a:pt x="42055" y="25272"/>
                      <a:pt x="42682" y="25658"/>
                    </a:cubicBezTo>
                    <a:cubicBezTo>
                      <a:pt x="43165" y="25947"/>
                      <a:pt x="43695" y="26188"/>
                      <a:pt x="44274" y="26381"/>
                    </a:cubicBezTo>
                    <a:cubicBezTo>
                      <a:pt x="44708" y="26478"/>
                      <a:pt x="45190" y="26574"/>
                      <a:pt x="45672" y="26622"/>
                    </a:cubicBezTo>
                    <a:cubicBezTo>
                      <a:pt x="46106" y="26622"/>
                      <a:pt x="46540" y="26574"/>
                      <a:pt x="46974" y="26478"/>
                    </a:cubicBezTo>
                    <a:cubicBezTo>
                      <a:pt x="47312" y="26429"/>
                      <a:pt x="47650" y="26285"/>
                      <a:pt x="47939" y="26140"/>
                    </a:cubicBezTo>
                    <a:cubicBezTo>
                      <a:pt x="48228" y="25995"/>
                      <a:pt x="48470" y="25802"/>
                      <a:pt x="48711" y="25609"/>
                    </a:cubicBezTo>
                    <a:cubicBezTo>
                      <a:pt x="49145" y="25175"/>
                      <a:pt x="49482" y="24597"/>
                      <a:pt x="49675" y="24018"/>
                    </a:cubicBezTo>
                    <a:cubicBezTo>
                      <a:pt x="49772" y="23680"/>
                      <a:pt x="49820" y="23343"/>
                      <a:pt x="49820" y="23005"/>
                    </a:cubicBezTo>
                    <a:cubicBezTo>
                      <a:pt x="49868" y="22571"/>
                      <a:pt x="49820" y="22137"/>
                      <a:pt x="49723" y="21703"/>
                    </a:cubicBezTo>
                    <a:cubicBezTo>
                      <a:pt x="49579" y="21124"/>
                      <a:pt x="49386" y="20642"/>
                      <a:pt x="49097" y="20112"/>
                    </a:cubicBezTo>
                    <a:cubicBezTo>
                      <a:pt x="48807" y="19581"/>
                      <a:pt x="48421" y="19050"/>
                      <a:pt x="48036" y="18616"/>
                    </a:cubicBezTo>
                    <a:cubicBezTo>
                      <a:pt x="47939" y="18520"/>
                      <a:pt x="47843" y="18424"/>
                      <a:pt x="47698" y="18327"/>
                    </a:cubicBezTo>
                    <a:lnTo>
                      <a:pt x="47601" y="18231"/>
                    </a:lnTo>
                    <a:lnTo>
                      <a:pt x="47505" y="18134"/>
                    </a:lnTo>
                    <a:lnTo>
                      <a:pt x="47216" y="17893"/>
                    </a:lnTo>
                    <a:lnTo>
                      <a:pt x="47071" y="17797"/>
                    </a:lnTo>
                    <a:lnTo>
                      <a:pt x="46926" y="17700"/>
                    </a:lnTo>
                    <a:cubicBezTo>
                      <a:pt x="46782" y="17555"/>
                      <a:pt x="46733" y="17266"/>
                      <a:pt x="46878" y="17121"/>
                    </a:cubicBezTo>
                    <a:cubicBezTo>
                      <a:pt x="46974" y="16977"/>
                      <a:pt x="47071" y="16928"/>
                      <a:pt x="47216" y="16928"/>
                    </a:cubicBezTo>
                    <a:close/>
                    <a:moveTo>
                      <a:pt x="29830" y="31505"/>
                    </a:moveTo>
                    <a:cubicBezTo>
                      <a:pt x="29842" y="31505"/>
                      <a:pt x="29854" y="31517"/>
                      <a:pt x="29854" y="31542"/>
                    </a:cubicBezTo>
                    <a:cubicBezTo>
                      <a:pt x="29902" y="31542"/>
                      <a:pt x="29950" y="31542"/>
                      <a:pt x="29998" y="31590"/>
                    </a:cubicBezTo>
                    <a:cubicBezTo>
                      <a:pt x="31397" y="33085"/>
                      <a:pt x="32554" y="34725"/>
                      <a:pt x="33471" y="36557"/>
                    </a:cubicBezTo>
                    <a:cubicBezTo>
                      <a:pt x="33712" y="36991"/>
                      <a:pt x="33905" y="37474"/>
                      <a:pt x="34049" y="38004"/>
                    </a:cubicBezTo>
                    <a:cubicBezTo>
                      <a:pt x="34194" y="38390"/>
                      <a:pt x="34339" y="38824"/>
                      <a:pt x="34387" y="39210"/>
                    </a:cubicBezTo>
                    <a:cubicBezTo>
                      <a:pt x="34532" y="39837"/>
                      <a:pt x="34580" y="40464"/>
                      <a:pt x="34725" y="41091"/>
                    </a:cubicBezTo>
                    <a:cubicBezTo>
                      <a:pt x="34773" y="41332"/>
                      <a:pt x="34821" y="41525"/>
                      <a:pt x="34966" y="41766"/>
                    </a:cubicBezTo>
                    <a:cubicBezTo>
                      <a:pt x="35014" y="41862"/>
                      <a:pt x="35062" y="41910"/>
                      <a:pt x="35110" y="42007"/>
                    </a:cubicBezTo>
                    <a:lnTo>
                      <a:pt x="35303" y="42152"/>
                    </a:lnTo>
                    <a:cubicBezTo>
                      <a:pt x="35400" y="42200"/>
                      <a:pt x="35448" y="42200"/>
                      <a:pt x="35545" y="42248"/>
                    </a:cubicBezTo>
                    <a:cubicBezTo>
                      <a:pt x="35689" y="42248"/>
                      <a:pt x="35834" y="42296"/>
                      <a:pt x="35979" y="42296"/>
                    </a:cubicBezTo>
                    <a:cubicBezTo>
                      <a:pt x="36220" y="42296"/>
                      <a:pt x="36461" y="42248"/>
                      <a:pt x="36654" y="42200"/>
                    </a:cubicBezTo>
                    <a:cubicBezTo>
                      <a:pt x="36895" y="42152"/>
                      <a:pt x="37136" y="42055"/>
                      <a:pt x="37377" y="41910"/>
                    </a:cubicBezTo>
                    <a:cubicBezTo>
                      <a:pt x="37763" y="41718"/>
                      <a:pt x="38101" y="41428"/>
                      <a:pt x="38438" y="41139"/>
                    </a:cubicBezTo>
                    <a:cubicBezTo>
                      <a:pt x="38920" y="40657"/>
                      <a:pt x="39355" y="40078"/>
                      <a:pt x="39692" y="39499"/>
                    </a:cubicBezTo>
                    <a:cubicBezTo>
                      <a:pt x="39837" y="39306"/>
                      <a:pt x="39933" y="39113"/>
                      <a:pt x="40030" y="38872"/>
                    </a:cubicBezTo>
                    <a:cubicBezTo>
                      <a:pt x="40100" y="38697"/>
                      <a:pt x="40271" y="38573"/>
                      <a:pt x="40452" y="38573"/>
                    </a:cubicBezTo>
                    <a:cubicBezTo>
                      <a:pt x="40520" y="38573"/>
                      <a:pt x="40590" y="38591"/>
                      <a:pt x="40657" y="38631"/>
                    </a:cubicBezTo>
                    <a:cubicBezTo>
                      <a:pt x="40801" y="38679"/>
                      <a:pt x="40898" y="38776"/>
                      <a:pt x="40946" y="38872"/>
                    </a:cubicBezTo>
                    <a:cubicBezTo>
                      <a:pt x="40946" y="38969"/>
                      <a:pt x="40994" y="39065"/>
                      <a:pt x="40946" y="39113"/>
                    </a:cubicBezTo>
                    <a:lnTo>
                      <a:pt x="40946" y="39258"/>
                    </a:lnTo>
                    <a:cubicBezTo>
                      <a:pt x="40850" y="39547"/>
                      <a:pt x="40705" y="39837"/>
                      <a:pt x="40608" y="40126"/>
                    </a:cubicBezTo>
                    <a:cubicBezTo>
                      <a:pt x="40271" y="40705"/>
                      <a:pt x="39933" y="41235"/>
                      <a:pt x="39451" y="41718"/>
                    </a:cubicBezTo>
                    <a:cubicBezTo>
                      <a:pt x="39210" y="41959"/>
                      <a:pt x="38969" y="42200"/>
                      <a:pt x="38728" y="42393"/>
                    </a:cubicBezTo>
                    <a:cubicBezTo>
                      <a:pt x="38197" y="42827"/>
                      <a:pt x="37667" y="43116"/>
                      <a:pt x="37040" y="43261"/>
                    </a:cubicBezTo>
                    <a:cubicBezTo>
                      <a:pt x="36750" y="43357"/>
                      <a:pt x="36449" y="43406"/>
                      <a:pt x="36147" y="43406"/>
                    </a:cubicBezTo>
                    <a:cubicBezTo>
                      <a:pt x="35846" y="43406"/>
                      <a:pt x="35545" y="43357"/>
                      <a:pt x="35255" y="43261"/>
                    </a:cubicBezTo>
                    <a:cubicBezTo>
                      <a:pt x="34821" y="43164"/>
                      <a:pt x="34435" y="42875"/>
                      <a:pt x="34194" y="42489"/>
                    </a:cubicBezTo>
                    <a:cubicBezTo>
                      <a:pt x="33953" y="42103"/>
                      <a:pt x="33857" y="41669"/>
                      <a:pt x="33808" y="41235"/>
                    </a:cubicBezTo>
                    <a:cubicBezTo>
                      <a:pt x="33760" y="40753"/>
                      <a:pt x="33760" y="40319"/>
                      <a:pt x="33712" y="39837"/>
                    </a:cubicBezTo>
                    <a:cubicBezTo>
                      <a:pt x="33712" y="39596"/>
                      <a:pt x="33664" y="39354"/>
                      <a:pt x="33664" y="39113"/>
                    </a:cubicBezTo>
                    <a:cubicBezTo>
                      <a:pt x="33615" y="38872"/>
                      <a:pt x="33567" y="38583"/>
                      <a:pt x="33471" y="38293"/>
                    </a:cubicBezTo>
                    <a:cubicBezTo>
                      <a:pt x="33230" y="37232"/>
                      <a:pt x="32796" y="36220"/>
                      <a:pt x="32265" y="35255"/>
                    </a:cubicBezTo>
                    <a:cubicBezTo>
                      <a:pt x="31542" y="34001"/>
                      <a:pt x="30722" y="32844"/>
                      <a:pt x="29757" y="31783"/>
                    </a:cubicBezTo>
                    <a:cubicBezTo>
                      <a:pt x="29709" y="31686"/>
                      <a:pt x="29709" y="31590"/>
                      <a:pt x="29805" y="31542"/>
                    </a:cubicBezTo>
                    <a:cubicBezTo>
                      <a:pt x="29805" y="31517"/>
                      <a:pt x="29817" y="31505"/>
                      <a:pt x="29830" y="31505"/>
                    </a:cubicBezTo>
                    <a:close/>
                    <a:moveTo>
                      <a:pt x="13263" y="35062"/>
                    </a:moveTo>
                    <a:cubicBezTo>
                      <a:pt x="13697" y="35110"/>
                      <a:pt x="14035" y="35544"/>
                      <a:pt x="13987" y="35978"/>
                    </a:cubicBezTo>
                    <a:lnTo>
                      <a:pt x="14083" y="35834"/>
                    </a:lnTo>
                    <a:lnTo>
                      <a:pt x="14083" y="35834"/>
                    </a:lnTo>
                    <a:cubicBezTo>
                      <a:pt x="14083" y="35978"/>
                      <a:pt x="13987" y="36171"/>
                      <a:pt x="13890" y="36316"/>
                    </a:cubicBezTo>
                    <a:lnTo>
                      <a:pt x="13794" y="36413"/>
                    </a:lnTo>
                    <a:lnTo>
                      <a:pt x="13746" y="36413"/>
                    </a:lnTo>
                    <a:lnTo>
                      <a:pt x="13649" y="36509"/>
                    </a:lnTo>
                    <a:cubicBezTo>
                      <a:pt x="13504" y="36605"/>
                      <a:pt x="13312" y="36750"/>
                      <a:pt x="13167" y="36943"/>
                    </a:cubicBezTo>
                    <a:lnTo>
                      <a:pt x="13022" y="37039"/>
                    </a:lnTo>
                    <a:cubicBezTo>
                      <a:pt x="12877" y="37184"/>
                      <a:pt x="12733" y="37329"/>
                      <a:pt x="12588" y="37425"/>
                    </a:cubicBezTo>
                    <a:cubicBezTo>
                      <a:pt x="12588" y="37474"/>
                      <a:pt x="12540" y="37522"/>
                      <a:pt x="12492" y="37570"/>
                    </a:cubicBezTo>
                    <a:lnTo>
                      <a:pt x="12202" y="37859"/>
                    </a:lnTo>
                    <a:cubicBezTo>
                      <a:pt x="12009" y="38100"/>
                      <a:pt x="11865" y="38293"/>
                      <a:pt x="11720" y="38535"/>
                    </a:cubicBezTo>
                    <a:cubicBezTo>
                      <a:pt x="10707" y="39885"/>
                      <a:pt x="10032" y="41428"/>
                      <a:pt x="9694" y="43068"/>
                    </a:cubicBezTo>
                    <a:cubicBezTo>
                      <a:pt x="9646" y="43261"/>
                      <a:pt x="9598" y="43454"/>
                      <a:pt x="9598" y="43695"/>
                    </a:cubicBezTo>
                    <a:cubicBezTo>
                      <a:pt x="9550" y="43840"/>
                      <a:pt x="9550" y="43984"/>
                      <a:pt x="9502" y="44081"/>
                    </a:cubicBezTo>
                    <a:lnTo>
                      <a:pt x="9405" y="44563"/>
                    </a:lnTo>
                    <a:cubicBezTo>
                      <a:pt x="9405" y="44708"/>
                      <a:pt x="9405" y="44804"/>
                      <a:pt x="9357" y="44949"/>
                    </a:cubicBezTo>
                    <a:cubicBezTo>
                      <a:pt x="9309" y="45045"/>
                      <a:pt x="9309" y="45238"/>
                      <a:pt x="9309" y="45431"/>
                    </a:cubicBezTo>
                    <a:cubicBezTo>
                      <a:pt x="9309" y="45576"/>
                      <a:pt x="9309" y="45624"/>
                      <a:pt x="9260" y="45672"/>
                    </a:cubicBezTo>
                    <a:cubicBezTo>
                      <a:pt x="9260" y="45769"/>
                      <a:pt x="9260" y="45962"/>
                      <a:pt x="9260" y="46106"/>
                    </a:cubicBezTo>
                    <a:lnTo>
                      <a:pt x="9260" y="46347"/>
                    </a:lnTo>
                    <a:lnTo>
                      <a:pt x="9260" y="46444"/>
                    </a:lnTo>
                    <a:lnTo>
                      <a:pt x="9260" y="46782"/>
                    </a:lnTo>
                    <a:lnTo>
                      <a:pt x="9260" y="47264"/>
                    </a:lnTo>
                    <a:lnTo>
                      <a:pt x="9260" y="47408"/>
                    </a:lnTo>
                    <a:lnTo>
                      <a:pt x="9357" y="47843"/>
                    </a:lnTo>
                    <a:cubicBezTo>
                      <a:pt x="9357" y="47891"/>
                      <a:pt x="9357" y="47939"/>
                      <a:pt x="9357" y="48035"/>
                    </a:cubicBezTo>
                    <a:cubicBezTo>
                      <a:pt x="9357" y="48228"/>
                      <a:pt x="9405" y="48421"/>
                      <a:pt x="9453" y="48614"/>
                    </a:cubicBezTo>
                    <a:cubicBezTo>
                      <a:pt x="9502" y="48759"/>
                      <a:pt x="9550" y="48904"/>
                      <a:pt x="9598" y="49048"/>
                    </a:cubicBezTo>
                    <a:cubicBezTo>
                      <a:pt x="9694" y="49145"/>
                      <a:pt x="9598" y="49338"/>
                      <a:pt x="9502" y="49386"/>
                    </a:cubicBezTo>
                    <a:cubicBezTo>
                      <a:pt x="9465" y="49398"/>
                      <a:pt x="9429" y="49404"/>
                      <a:pt x="9395" y="49404"/>
                    </a:cubicBezTo>
                    <a:cubicBezTo>
                      <a:pt x="9291" y="49404"/>
                      <a:pt x="9200" y="49350"/>
                      <a:pt x="9164" y="49241"/>
                    </a:cubicBezTo>
                    <a:cubicBezTo>
                      <a:pt x="9067" y="49048"/>
                      <a:pt x="9019" y="48855"/>
                      <a:pt x="8971" y="48662"/>
                    </a:cubicBezTo>
                    <a:lnTo>
                      <a:pt x="8971" y="48711"/>
                    </a:lnTo>
                    <a:cubicBezTo>
                      <a:pt x="8875" y="48518"/>
                      <a:pt x="8826" y="48373"/>
                      <a:pt x="8778" y="48180"/>
                    </a:cubicBezTo>
                    <a:cubicBezTo>
                      <a:pt x="8778" y="48132"/>
                      <a:pt x="8730" y="48084"/>
                      <a:pt x="8730" y="48035"/>
                    </a:cubicBezTo>
                    <a:cubicBezTo>
                      <a:pt x="8682" y="47939"/>
                      <a:pt x="8633" y="47843"/>
                      <a:pt x="8633" y="47746"/>
                    </a:cubicBezTo>
                    <a:cubicBezTo>
                      <a:pt x="8633" y="47698"/>
                      <a:pt x="8585" y="47650"/>
                      <a:pt x="8585" y="47601"/>
                    </a:cubicBezTo>
                    <a:cubicBezTo>
                      <a:pt x="8585" y="47553"/>
                      <a:pt x="8537" y="47505"/>
                      <a:pt x="8537" y="47457"/>
                    </a:cubicBezTo>
                    <a:lnTo>
                      <a:pt x="8537" y="47408"/>
                    </a:lnTo>
                    <a:cubicBezTo>
                      <a:pt x="8441" y="47119"/>
                      <a:pt x="8344" y="46830"/>
                      <a:pt x="8296" y="46492"/>
                    </a:cubicBezTo>
                    <a:cubicBezTo>
                      <a:pt x="8248" y="46396"/>
                      <a:pt x="8199" y="46251"/>
                      <a:pt x="8199" y="46106"/>
                    </a:cubicBezTo>
                    <a:cubicBezTo>
                      <a:pt x="8151" y="46010"/>
                      <a:pt x="8151" y="45865"/>
                      <a:pt x="8151" y="45720"/>
                    </a:cubicBezTo>
                    <a:cubicBezTo>
                      <a:pt x="8103" y="45624"/>
                      <a:pt x="8103" y="45479"/>
                      <a:pt x="8055" y="45383"/>
                    </a:cubicBezTo>
                    <a:cubicBezTo>
                      <a:pt x="8055" y="45238"/>
                      <a:pt x="8055" y="45094"/>
                      <a:pt x="8055" y="44949"/>
                    </a:cubicBezTo>
                    <a:cubicBezTo>
                      <a:pt x="8006" y="44804"/>
                      <a:pt x="8006" y="44659"/>
                      <a:pt x="8006" y="44563"/>
                    </a:cubicBezTo>
                    <a:cubicBezTo>
                      <a:pt x="8006" y="44322"/>
                      <a:pt x="8006" y="44129"/>
                      <a:pt x="8006" y="43936"/>
                    </a:cubicBezTo>
                    <a:cubicBezTo>
                      <a:pt x="8006" y="43840"/>
                      <a:pt x="8006" y="43743"/>
                      <a:pt x="8006" y="43598"/>
                    </a:cubicBezTo>
                    <a:cubicBezTo>
                      <a:pt x="8006" y="43406"/>
                      <a:pt x="8055" y="43213"/>
                      <a:pt x="8055" y="43020"/>
                    </a:cubicBezTo>
                    <a:cubicBezTo>
                      <a:pt x="8103" y="42634"/>
                      <a:pt x="8199" y="42248"/>
                      <a:pt x="8296" y="41862"/>
                    </a:cubicBezTo>
                    <a:lnTo>
                      <a:pt x="8296" y="41862"/>
                    </a:lnTo>
                    <a:cubicBezTo>
                      <a:pt x="8248" y="41959"/>
                      <a:pt x="8248" y="42007"/>
                      <a:pt x="8248" y="42055"/>
                    </a:cubicBezTo>
                    <a:cubicBezTo>
                      <a:pt x="8248" y="41959"/>
                      <a:pt x="8248" y="41862"/>
                      <a:pt x="8296" y="41718"/>
                    </a:cubicBezTo>
                    <a:lnTo>
                      <a:pt x="8392" y="41428"/>
                    </a:lnTo>
                    <a:cubicBezTo>
                      <a:pt x="8441" y="41139"/>
                      <a:pt x="8537" y="40849"/>
                      <a:pt x="8633" y="40560"/>
                    </a:cubicBezTo>
                    <a:cubicBezTo>
                      <a:pt x="8778" y="40223"/>
                      <a:pt x="8875" y="39885"/>
                      <a:pt x="9067" y="39547"/>
                    </a:cubicBezTo>
                    <a:cubicBezTo>
                      <a:pt x="9357" y="38920"/>
                      <a:pt x="9694" y="38342"/>
                      <a:pt x="10128" y="37763"/>
                    </a:cubicBezTo>
                    <a:lnTo>
                      <a:pt x="10128" y="37715"/>
                    </a:lnTo>
                    <a:cubicBezTo>
                      <a:pt x="10321" y="37474"/>
                      <a:pt x="10466" y="37232"/>
                      <a:pt x="10659" y="37039"/>
                    </a:cubicBezTo>
                    <a:lnTo>
                      <a:pt x="10659" y="36991"/>
                    </a:lnTo>
                    <a:cubicBezTo>
                      <a:pt x="10900" y="36750"/>
                      <a:pt x="11141" y="36461"/>
                      <a:pt x="11334" y="36220"/>
                    </a:cubicBezTo>
                    <a:cubicBezTo>
                      <a:pt x="11479" y="36075"/>
                      <a:pt x="11672" y="35930"/>
                      <a:pt x="11816" y="35786"/>
                    </a:cubicBezTo>
                    <a:lnTo>
                      <a:pt x="11913" y="35786"/>
                    </a:lnTo>
                    <a:cubicBezTo>
                      <a:pt x="12058" y="35641"/>
                      <a:pt x="12202" y="35496"/>
                      <a:pt x="12347" y="35400"/>
                    </a:cubicBezTo>
                    <a:lnTo>
                      <a:pt x="12395" y="35400"/>
                    </a:lnTo>
                    <a:lnTo>
                      <a:pt x="12492" y="35303"/>
                    </a:lnTo>
                    <a:lnTo>
                      <a:pt x="12540" y="35303"/>
                    </a:lnTo>
                    <a:cubicBezTo>
                      <a:pt x="12588" y="35255"/>
                      <a:pt x="12636" y="35207"/>
                      <a:pt x="12636" y="35207"/>
                    </a:cubicBezTo>
                    <a:cubicBezTo>
                      <a:pt x="12733" y="35159"/>
                      <a:pt x="12829" y="35110"/>
                      <a:pt x="12974" y="35062"/>
                    </a:cubicBezTo>
                    <a:close/>
                    <a:moveTo>
                      <a:pt x="44689" y="38130"/>
                    </a:moveTo>
                    <a:cubicBezTo>
                      <a:pt x="44759" y="38130"/>
                      <a:pt x="44830" y="38175"/>
                      <a:pt x="44901" y="38245"/>
                    </a:cubicBezTo>
                    <a:lnTo>
                      <a:pt x="44949" y="38245"/>
                    </a:lnTo>
                    <a:cubicBezTo>
                      <a:pt x="44997" y="38293"/>
                      <a:pt x="44997" y="38293"/>
                      <a:pt x="44997" y="38293"/>
                    </a:cubicBezTo>
                    <a:lnTo>
                      <a:pt x="45045" y="38342"/>
                    </a:lnTo>
                    <a:lnTo>
                      <a:pt x="45094" y="38390"/>
                    </a:lnTo>
                    <a:cubicBezTo>
                      <a:pt x="45142" y="38486"/>
                      <a:pt x="45238" y="38583"/>
                      <a:pt x="45335" y="38679"/>
                    </a:cubicBezTo>
                    <a:lnTo>
                      <a:pt x="45383" y="38727"/>
                    </a:lnTo>
                    <a:cubicBezTo>
                      <a:pt x="45624" y="39065"/>
                      <a:pt x="45817" y="39403"/>
                      <a:pt x="46010" y="39788"/>
                    </a:cubicBezTo>
                    <a:cubicBezTo>
                      <a:pt x="46299" y="40415"/>
                      <a:pt x="46444" y="41042"/>
                      <a:pt x="46492" y="41669"/>
                    </a:cubicBezTo>
                    <a:cubicBezTo>
                      <a:pt x="46589" y="42441"/>
                      <a:pt x="46589" y="43164"/>
                      <a:pt x="46396" y="43936"/>
                    </a:cubicBezTo>
                    <a:cubicBezTo>
                      <a:pt x="46251" y="44659"/>
                      <a:pt x="45962" y="45383"/>
                      <a:pt x="45528" y="46010"/>
                    </a:cubicBezTo>
                    <a:cubicBezTo>
                      <a:pt x="45335" y="46396"/>
                      <a:pt x="45045" y="46733"/>
                      <a:pt x="44804" y="47071"/>
                    </a:cubicBezTo>
                    <a:cubicBezTo>
                      <a:pt x="44515" y="47312"/>
                      <a:pt x="44274" y="47601"/>
                      <a:pt x="43984" y="47843"/>
                    </a:cubicBezTo>
                    <a:cubicBezTo>
                      <a:pt x="43406" y="48325"/>
                      <a:pt x="42730" y="48711"/>
                      <a:pt x="42055" y="49048"/>
                    </a:cubicBezTo>
                    <a:cubicBezTo>
                      <a:pt x="41428" y="49289"/>
                      <a:pt x="40753" y="49434"/>
                      <a:pt x="40126" y="49482"/>
                    </a:cubicBezTo>
                    <a:cubicBezTo>
                      <a:pt x="39969" y="49494"/>
                      <a:pt x="39810" y="49500"/>
                      <a:pt x="39648" y="49500"/>
                    </a:cubicBezTo>
                    <a:cubicBezTo>
                      <a:pt x="39165" y="49500"/>
                      <a:pt x="38667" y="49446"/>
                      <a:pt x="38197" y="49338"/>
                    </a:cubicBezTo>
                    <a:cubicBezTo>
                      <a:pt x="37908" y="49289"/>
                      <a:pt x="37570" y="49193"/>
                      <a:pt x="37281" y="49048"/>
                    </a:cubicBezTo>
                    <a:cubicBezTo>
                      <a:pt x="36895" y="48904"/>
                      <a:pt x="36557" y="48711"/>
                      <a:pt x="36220" y="48469"/>
                    </a:cubicBezTo>
                    <a:cubicBezTo>
                      <a:pt x="36171" y="48373"/>
                      <a:pt x="36075" y="48277"/>
                      <a:pt x="36075" y="48180"/>
                    </a:cubicBezTo>
                    <a:cubicBezTo>
                      <a:pt x="36075" y="47939"/>
                      <a:pt x="36268" y="47698"/>
                      <a:pt x="36509" y="47698"/>
                    </a:cubicBezTo>
                    <a:cubicBezTo>
                      <a:pt x="36606" y="47698"/>
                      <a:pt x="36750" y="47746"/>
                      <a:pt x="36798" y="47794"/>
                    </a:cubicBezTo>
                    <a:lnTo>
                      <a:pt x="36895" y="47843"/>
                    </a:lnTo>
                    <a:cubicBezTo>
                      <a:pt x="37232" y="48084"/>
                      <a:pt x="37618" y="48277"/>
                      <a:pt x="38004" y="48373"/>
                    </a:cubicBezTo>
                    <a:cubicBezTo>
                      <a:pt x="38438" y="48518"/>
                      <a:pt x="38872" y="48614"/>
                      <a:pt x="39306" y="48614"/>
                    </a:cubicBezTo>
                    <a:cubicBezTo>
                      <a:pt x="39403" y="48619"/>
                      <a:pt x="39500" y="48621"/>
                      <a:pt x="39597" y="48621"/>
                    </a:cubicBezTo>
                    <a:cubicBezTo>
                      <a:pt x="40472" y="48621"/>
                      <a:pt x="41375" y="48426"/>
                      <a:pt x="42200" y="48035"/>
                    </a:cubicBezTo>
                    <a:cubicBezTo>
                      <a:pt x="42682" y="47746"/>
                      <a:pt x="43165" y="47408"/>
                      <a:pt x="43599" y="47071"/>
                    </a:cubicBezTo>
                    <a:cubicBezTo>
                      <a:pt x="44418" y="46299"/>
                      <a:pt x="45045" y="45383"/>
                      <a:pt x="45383" y="44322"/>
                    </a:cubicBezTo>
                    <a:cubicBezTo>
                      <a:pt x="45576" y="43840"/>
                      <a:pt x="45672" y="43309"/>
                      <a:pt x="45721" y="42779"/>
                    </a:cubicBezTo>
                    <a:cubicBezTo>
                      <a:pt x="45721" y="42296"/>
                      <a:pt x="45672" y="41814"/>
                      <a:pt x="45624" y="41380"/>
                    </a:cubicBezTo>
                    <a:cubicBezTo>
                      <a:pt x="45528" y="40946"/>
                      <a:pt x="45383" y="40560"/>
                      <a:pt x="45190" y="40174"/>
                    </a:cubicBezTo>
                    <a:cubicBezTo>
                      <a:pt x="45045" y="39885"/>
                      <a:pt x="44901" y="39596"/>
                      <a:pt x="44708" y="39354"/>
                    </a:cubicBezTo>
                    <a:cubicBezTo>
                      <a:pt x="44708" y="39306"/>
                      <a:pt x="44660" y="39306"/>
                      <a:pt x="44660" y="39258"/>
                    </a:cubicBezTo>
                    <a:lnTo>
                      <a:pt x="44467" y="39065"/>
                    </a:lnTo>
                    <a:lnTo>
                      <a:pt x="44418" y="39017"/>
                    </a:lnTo>
                    <a:lnTo>
                      <a:pt x="44370" y="38969"/>
                    </a:lnTo>
                    <a:lnTo>
                      <a:pt x="44322" y="38920"/>
                    </a:lnTo>
                    <a:cubicBezTo>
                      <a:pt x="43999" y="38643"/>
                      <a:pt x="44206" y="38146"/>
                      <a:pt x="44562" y="38146"/>
                    </a:cubicBezTo>
                    <a:cubicBezTo>
                      <a:pt x="44578" y="38146"/>
                      <a:pt x="44595" y="38147"/>
                      <a:pt x="44611" y="38149"/>
                    </a:cubicBezTo>
                    <a:cubicBezTo>
                      <a:pt x="44637" y="38136"/>
                      <a:pt x="44663" y="38130"/>
                      <a:pt x="44689" y="38130"/>
                    </a:cubicBezTo>
                    <a:close/>
                    <a:moveTo>
                      <a:pt x="22619" y="43406"/>
                    </a:moveTo>
                    <a:cubicBezTo>
                      <a:pt x="22716" y="43406"/>
                      <a:pt x="22861" y="43406"/>
                      <a:pt x="22909" y="43502"/>
                    </a:cubicBezTo>
                    <a:lnTo>
                      <a:pt x="23150" y="43695"/>
                    </a:lnTo>
                    <a:lnTo>
                      <a:pt x="23198" y="43695"/>
                    </a:lnTo>
                    <a:lnTo>
                      <a:pt x="23246" y="43743"/>
                    </a:lnTo>
                    <a:lnTo>
                      <a:pt x="23295" y="43743"/>
                    </a:lnTo>
                    <a:lnTo>
                      <a:pt x="23343" y="43791"/>
                    </a:lnTo>
                    <a:lnTo>
                      <a:pt x="23488" y="43936"/>
                    </a:lnTo>
                    <a:cubicBezTo>
                      <a:pt x="23777" y="44225"/>
                      <a:pt x="24115" y="44563"/>
                      <a:pt x="24356" y="44901"/>
                    </a:cubicBezTo>
                    <a:cubicBezTo>
                      <a:pt x="24741" y="45431"/>
                      <a:pt x="25079" y="45962"/>
                      <a:pt x="25320" y="46589"/>
                    </a:cubicBezTo>
                    <a:cubicBezTo>
                      <a:pt x="25610" y="47264"/>
                      <a:pt x="25803" y="47987"/>
                      <a:pt x="25851" y="48759"/>
                    </a:cubicBezTo>
                    <a:cubicBezTo>
                      <a:pt x="25899" y="49530"/>
                      <a:pt x="25754" y="50350"/>
                      <a:pt x="25417" y="51074"/>
                    </a:cubicBezTo>
                    <a:cubicBezTo>
                      <a:pt x="25127" y="51749"/>
                      <a:pt x="24645" y="52279"/>
                      <a:pt x="24115" y="52714"/>
                    </a:cubicBezTo>
                    <a:cubicBezTo>
                      <a:pt x="23163" y="53383"/>
                      <a:pt x="22057" y="53718"/>
                      <a:pt x="20928" y="53718"/>
                    </a:cubicBezTo>
                    <a:cubicBezTo>
                      <a:pt x="20512" y="53718"/>
                      <a:pt x="20093" y="53673"/>
                      <a:pt x="19678" y="53582"/>
                    </a:cubicBezTo>
                    <a:cubicBezTo>
                      <a:pt x="19002" y="53389"/>
                      <a:pt x="18327" y="53148"/>
                      <a:pt x="17700" y="52810"/>
                    </a:cubicBezTo>
                    <a:cubicBezTo>
                      <a:pt x="17073" y="52472"/>
                      <a:pt x="16495" y="52087"/>
                      <a:pt x="16012" y="51604"/>
                    </a:cubicBezTo>
                    <a:cubicBezTo>
                      <a:pt x="15868" y="51460"/>
                      <a:pt x="15819" y="51218"/>
                      <a:pt x="15916" y="51074"/>
                    </a:cubicBezTo>
                    <a:lnTo>
                      <a:pt x="15916" y="51026"/>
                    </a:lnTo>
                    <a:cubicBezTo>
                      <a:pt x="15993" y="50922"/>
                      <a:pt x="16112" y="50874"/>
                      <a:pt x="16236" y="50874"/>
                    </a:cubicBezTo>
                    <a:cubicBezTo>
                      <a:pt x="16343" y="50874"/>
                      <a:pt x="16453" y="50910"/>
                      <a:pt x="16543" y="50977"/>
                    </a:cubicBezTo>
                    <a:cubicBezTo>
                      <a:pt x="16880" y="51267"/>
                      <a:pt x="17266" y="51604"/>
                      <a:pt x="17700" y="51845"/>
                    </a:cubicBezTo>
                    <a:cubicBezTo>
                      <a:pt x="18231" y="52183"/>
                      <a:pt x="18761" y="52424"/>
                      <a:pt x="19340" y="52617"/>
                    </a:cubicBezTo>
                    <a:cubicBezTo>
                      <a:pt x="19870" y="52762"/>
                      <a:pt x="20353" y="52810"/>
                      <a:pt x="20883" y="52858"/>
                    </a:cubicBezTo>
                    <a:cubicBezTo>
                      <a:pt x="21269" y="52858"/>
                      <a:pt x="21655" y="52810"/>
                      <a:pt x="22041" y="52714"/>
                    </a:cubicBezTo>
                    <a:cubicBezTo>
                      <a:pt x="22378" y="52665"/>
                      <a:pt x="22716" y="52521"/>
                      <a:pt x="23054" y="52376"/>
                    </a:cubicBezTo>
                    <a:cubicBezTo>
                      <a:pt x="23343" y="52231"/>
                      <a:pt x="23584" y="52038"/>
                      <a:pt x="23825" y="51797"/>
                    </a:cubicBezTo>
                    <a:cubicBezTo>
                      <a:pt x="24066" y="51604"/>
                      <a:pt x="24259" y="51363"/>
                      <a:pt x="24452" y="51074"/>
                    </a:cubicBezTo>
                    <a:cubicBezTo>
                      <a:pt x="24597" y="50833"/>
                      <a:pt x="24693" y="50543"/>
                      <a:pt x="24790" y="50254"/>
                    </a:cubicBezTo>
                    <a:cubicBezTo>
                      <a:pt x="24886" y="49916"/>
                      <a:pt x="24934" y="49530"/>
                      <a:pt x="24983" y="49193"/>
                    </a:cubicBezTo>
                    <a:cubicBezTo>
                      <a:pt x="24983" y="48759"/>
                      <a:pt x="24934" y="48325"/>
                      <a:pt x="24838" y="47891"/>
                    </a:cubicBezTo>
                    <a:cubicBezTo>
                      <a:pt x="24693" y="47360"/>
                      <a:pt x="24500" y="46878"/>
                      <a:pt x="24259" y="46396"/>
                    </a:cubicBezTo>
                    <a:cubicBezTo>
                      <a:pt x="23970" y="45817"/>
                      <a:pt x="23584" y="45286"/>
                      <a:pt x="23150" y="44852"/>
                    </a:cubicBezTo>
                    <a:lnTo>
                      <a:pt x="22909" y="44611"/>
                    </a:lnTo>
                    <a:lnTo>
                      <a:pt x="22812" y="44515"/>
                    </a:lnTo>
                    <a:lnTo>
                      <a:pt x="22764" y="44467"/>
                    </a:lnTo>
                    <a:lnTo>
                      <a:pt x="22716" y="44418"/>
                    </a:lnTo>
                    <a:lnTo>
                      <a:pt x="22668" y="44370"/>
                    </a:lnTo>
                    <a:lnTo>
                      <a:pt x="22378" y="44177"/>
                    </a:lnTo>
                    <a:cubicBezTo>
                      <a:pt x="22185" y="43984"/>
                      <a:pt x="22137" y="43743"/>
                      <a:pt x="22282" y="43550"/>
                    </a:cubicBezTo>
                    <a:cubicBezTo>
                      <a:pt x="22378" y="43454"/>
                      <a:pt x="22523" y="43406"/>
                      <a:pt x="22619" y="43406"/>
                    </a:cubicBezTo>
                    <a:close/>
                    <a:moveTo>
                      <a:pt x="6029" y="59176"/>
                    </a:moveTo>
                    <a:cubicBezTo>
                      <a:pt x="6126" y="59176"/>
                      <a:pt x="6222" y="59176"/>
                      <a:pt x="6318" y="59273"/>
                    </a:cubicBezTo>
                    <a:cubicBezTo>
                      <a:pt x="6367" y="59321"/>
                      <a:pt x="6367" y="59369"/>
                      <a:pt x="6415" y="59465"/>
                    </a:cubicBezTo>
                    <a:cubicBezTo>
                      <a:pt x="6463" y="59562"/>
                      <a:pt x="6511" y="59658"/>
                      <a:pt x="6560" y="59803"/>
                    </a:cubicBezTo>
                    <a:cubicBezTo>
                      <a:pt x="6801" y="60382"/>
                      <a:pt x="7138" y="60960"/>
                      <a:pt x="7524" y="61539"/>
                    </a:cubicBezTo>
                    <a:cubicBezTo>
                      <a:pt x="8006" y="62118"/>
                      <a:pt x="8585" y="62697"/>
                      <a:pt x="9212" y="63179"/>
                    </a:cubicBezTo>
                    <a:cubicBezTo>
                      <a:pt x="9743" y="63613"/>
                      <a:pt x="10370" y="63999"/>
                      <a:pt x="10997" y="64288"/>
                    </a:cubicBezTo>
                    <a:cubicBezTo>
                      <a:pt x="11479" y="64433"/>
                      <a:pt x="11913" y="64578"/>
                      <a:pt x="12443" y="64674"/>
                    </a:cubicBezTo>
                    <a:cubicBezTo>
                      <a:pt x="12612" y="64698"/>
                      <a:pt x="12793" y="64710"/>
                      <a:pt x="12980" y="64710"/>
                    </a:cubicBezTo>
                    <a:cubicBezTo>
                      <a:pt x="13167" y="64710"/>
                      <a:pt x="13360" y="64698"/>
                      <a:pt x="13553" y="64674"/>
                    </a:cubicBezTo>
                    <a:cubicBezTo>
                      <a:pt x="13601" y="64650"/>
                      <a:pt x="13637" y="64638"/>
                      <a:pt x="13673" y="64638"/>
                    </a:cubicBezTo>
                    <a:cubicBezTo>
                      <a:pt x="13709" y="64638"/>
                      <a:pt x="13746" y="64650"/>
                      <a:pt x="13794" y="64674"/>
                    </a:cubicBezTo>
                    <a:cubicBezTo>
                      <a:pt x="13842" y="64674"/>
                      <a:pt x="13890" y="64770"/>
                      <a:pt x="13890" y="64819"/>
                    </a:cubicBezTo>
                    <a:cubicBezTo>
                      <a:pt x="14035" y="65012"/>
                      <a:pt x="13938" y="65253"/>
                      <a:pt x="13746" y="65301"/>
                    </a:cubicBezTo>
                    <a:cubicBezTo>
                      <a:pt x="13456" y="65333"/>
                      <a:pt x="13167" y="65349"/>
                      <a:pt x="12877" y="65349"/>
                    </a:cubicBezTo>
                    <a:cubicBezTo>
                      <a:pt x="12299" y="65349"/>
                      <a:pt x="11720" y="65285"/>
                      <a:pt x="11141" y="65156"/>
                    </a:cubicBezTo>
                    <a:cubicBezTo>
                      <a:pt x="10273" y="64915"/>
                      <a:pt x="9405" y="64529"/>
                      <a:pt x="8633" y="63999"/>
                    </a:cubicBezTo>
                    <a:cubicBezTo>
                      <a:pt x="8248" y="63758"/>
                      <a:pt x="7862" y="63420"/>
                      <a:pt x="7476" y="63083"/>
                    </a:cubicBezTo>
                    <a:cubicBezTo>
                      <a:pt x="7187" y="62793"/>
                      <a:pt x="6849" y="62456"/>
                      <a:pt x="6608" y="62070"/>
                    </a:cubicBezTo>
                    <a:cubicBezTo>
                      <a:pt x="6318" y="61684"/>
                      <a:pt x="6126" y="61298"/>
                      <a:pt x="5933" y="60864"/>
                    </a:cubicBezTo>
                    <a:cubicBezTo>
                      <a:pt x="5884" y="60719"/>
                      <a:pt x="5836" y="60575"/>
                      <a:pt x="5788" y="60478"/>
                    </a:cubicBezTo>
                    <a:lnTo>
                      <a:pt x="5499" y="60478"/>
                    </a:lnTo>
                    <a:cubicBezTo>
                      <a:pt x="5209" y="60526"/>
                      <a:pt x="4968" y="60623"/>
                      <a:pt x="4679" y="60719"/>
                    </a:cubicBezTo>
                    <a:cubicBezTo>
                      <a:pt x="4438" y="60816"/>
                      <a:pt x="4196" y="60960"/>
                      <a:pt x="4004" y="61105"/>
                    </a:cubicBezTo>
                    <a:cubicBezTo>
                      <a:pt x="3811" y="61250"/>
                      <a:pt x="3618" y="61443"/>
                      <a:pt x="3473" y="61636"/>
                    </a:cubicBezTo>
                    <a:cubicBezTo>
                      <a:pt x="3328" y="61829"/>
                      <a:pt x="3184" y="62022"/>
                      <a:pt x="3087" y="62263"/>
                    </a:cubicBezTo>
                    <a:cubicBezTo>
                      <a:pt x="3039" y="62456"/>
                      <a:pt x="2943" y="62648"/>
                      <a:pt x="2943" y="62841"/>
                    </a:cubicBezTo>
                    <a:cubicBezTo>
                      <a:pt x="2894" y="63083"/>
                      <a:pt x="2894" y="63275"/>
                      <a:pt x="2943" y="63517"/>
                    </a:cubicBezTo>
                    <a:cubicBezTo>
                      <a:pt x="2943" y="63709"/>
                      <a:pt x="2991" y="63902"/>
                      <a:pt x="3087" y="64095"/>
                    </a:cubicBezTo>
                    <a:cubicBezTo>
                      <a:pt x="3135" y="64192"/>
                      <a:pt x="3184" y="64288"/>
                      <a:pt x="3232" y="64433"/>
                    </a:cubicBezTo>
                    <a:cubicBezTo>
                      <a:pt x="3328" y="64529"/>
                      <a:pt x="3280" y="64674"/>
                      <a:pt x="3135" y="64770"/>
                    </a:cubicBezTo>
                    <a:cubicBezTo>
                      <a:pt x="3110" y="64783"/>
                      <a:pt x="3080" y="64789"/>
                      <a:pt x="3049" y="64789"/>
                    </a:cubicBezTo>
                    <a:cubicBezTo>
                      <a:pt x="2965" y="64789"/>
                      <a:pt x="2868" y="64745"/>
                      <a:pt x="2798" y="64674"/>
                    </a:cubicBezTo>
                    <a:cubicBezTo>
                      <a:pt x="2508" y="64144"/>
                      <a:pt x="2364" y="63517"/>
                      <a:pt x="2364" y="62938"/>
                    </a:cubicBezTo>
                    <a:cubicBezTo>
                      <a:pt x="2412" y="61732"/>
                      <a:pt x="3039" y="60671"/>
                      <a:pt x="4100" y="60044"/>
                    </a:cubicBezTo>
                    <a:cubicBezTo>
                      <a:pt x="4341" y="59899"/>
                      <a:pt x="4631" y="59803"/>
                      <a:pt x="4920" y="59755"/>
                    </a:cubicBezTo>
                    <a:cubicBezTo>
                      <a:pt x="5113" y="59707"/>
                      <a:pt x="5257" y="59658"/>
                      <a:pt x="5402" y="59658"/>
                    </a:cubicBezTo>
                    <a:lnTo>
                      <a:pt x="5595" y="59658"/>
                    </a:lnTo>
                    <a:lnTo>
                      <a:pt x="5595" y="59562"/>
                    </a:lnTo>
                    <a:cubicBezTo>
                      <a:pt x="5643" y="59465"/>
                      <a:pt x="5643" y="59369"/>
                      <a:pt x="5740" y="59273"/>
                    </a:cubicBezTo>
                    <a:cubicBezTo>
                      <a:pt x="5788" y="59224"/>
                      <a:pt x="5933" y="59176"/>
                      <a:pt x="6029" y="59176"/>
                    </a:cubicBezTo>
                    <a:close/>
                    <a:moveTo>
                      <a:pt x="17122" y="0"/>
                    </a:moveTo>
                    <a:cubicBezTo>
                      <a:pt x="17122" y="386"/>
                      <a:pt x="17170" y="772"/>
                      <a:pt x="17218" y="1158"/>
                    </a:cubicBezTo>
                    <a:cubicBezTo>
                      <a:pt x="17314" y="2749"/>
                      <a:pt x="17314" y="4341"/>
                      <a:pt x="17218" y="5884"/>
                    </a:cubicBezTo>
                    <a:cubicBezTo>
                      <a:pt x="17025" y="9357"/>
                      <a:pt x="16302" y="12781"/>
                      <a:pt x="15192" y="16109"/>
                    </a:cubicBezTo>
                    <a:cubicBezTo>
                      <a:pt x="14903" y="17025"/>
                      <a:pt x="14517" y="17989"/>
                      <a:pt x="14131" y="18906"/>
                    </a:cubicBezTo>
                    <a:cubicBezTo>
                      <a:pt x="13746" y="19822"/>
                      <a:pt x="13360" y="20690"/>
                      <a:pt x="12926" y="21607"/>
                    </a:cubicBezTo>
                    <a:cubicBezTo>
                      <a:pt x="12058" y="23439"/>
                      <a:pt x="11093" y="25175"/>
                      <a:pt x="10128" y="26912"/>
                    </a:cubicBezTo>
                    <a:cubicBezTo>
                      <a:pt x="9164" y="28648"/>
                      <a:pt x="8199" y="30432"/>
                      <a:pt x="7283" y="32217"/>
                    </a:cubicBezTo>
                    <a:cubicBezTo>
                      <a:pt x="6801" y="33085"/>
                      <a:pt x="6367" y="34001"/>
                      <a:pt x="5933" y="34869"/>
                    </a:cubicBezTo>
                    <a:cubicBezTo>
                      <a:pt x="5499" y="35834"/>
                      <a:pt x="5065" y="36750"/>
                      <a:pt x="4727" y="37715"/>
                    </a:cubicBezTo>
                    <a:cubicBezTo>
                      <a:pt x="4245" y="38969"/>
                      <a:pt x="3859" y="40319"/>
                      <a:pt x="3570" y="41669"/>
                    </a:cubicBezTo>
                    <a:cubicBezTo>
                      <a:pt x="3280" y="43020"/>
                      <a:pt x="3039" y="44418"/>
                      <a:pt x="2943" y="45817"/>
                    </a:cubicBezTo>
                    <a:cubicBezTo>
                      <a:pt x="2894" y="46492"/>
                      <a:pt x="2894" y="47167"/>
                      <a:pt x="2846" y="47843"/>
                    </a:cubicBezTo>
                    <a:lnTo>
                      <a:pt x="2846" y="48855"/>
                    </a:lnTo>
                    <a:lnTo>
                      <a:pt x="2846" y="49965"/>
                    </a:lnTo>
                    <a:cubicBezTo>
                      <a:pt x="2894" y="50640"/>
                      <a:pt x="2943" y="51315"/>
                      <a:pt x="3039" y="51990"/>
                    </a:cubicBezTo>
                    <a:cubicBezTo>
                      <a:pt x="3087" y="52714"/>
                      <a:pt x="3135" y="53437"/>
                      <a:pt x="3087" y="54160"/>
                    </a:cubicBezTo>
                    <a:cubicBezTo>
                      <a:pt x="3087" y="54402"/>
                      <a:pt x="3039" y="54594"/>
                      <a:pt x="3039" y="54836"/>
                    </a:cubicBezTo>
                    <a:cubicBezTo>
                      <a:pt x="3039" y="54836"/>
                      <a:pt x="3039" y="54884"/>
                      <a:pt x="3039" y="54932"/>
                    </a:cubicBezTo>
                    <a:lnTo>
                      <a:pt x="3955" y="55752"/>
                    </a:lnTo>
                    <a:cubicBezTo>
                      <a:pt x="3425" y="55848"/>
                      <a:pt x="2894" y="55993"/>
                      <a:pt x="2460" y="56282"/>
                    </a:cubicBezTo>
                    <a:cubicBezTo>
                      <a:pt x="1978" y="56524"/>
                      <a:pt x="1592" y="56813"/>
                      <a:pt x="1255" y="57199"/>
                    </a:cubicBezTo>
                    <a:cubicBezTo>
                      <a:pt x="579" y="57922"/>
                      <a:pt x="194" y="58838"/>
                      <a:pt x="97" y="59803"/>
                    </a:cubicBezTo>
                    <a:cubicBezTo>
                      <a:pt x="1" y="60816"/>
                      <a:pt x="97" y="61829"/>
                      <a:pt x="386" y="62793"/>
                    </a:cubicBezTo>
                    <a:cubicBezTo>
                      <a:pt x="531" y="63324"/>
                      <a:pt x="724" y="63806"/>
                      <a:pt x="965" y="64288"/>
                    </a:cubicBezTo>
                    <a:cubicBezTo>
                      <a:pt x="1206" y="64722"/>
                      <a:pt x="1447" y="65156"/>
                      <a:pt x="1785" y="65590"/>
                    </a:cubicBezTo>
                    <a:cubicBezTo>
                      <a:pt x="2123" y="66073"/>
                      <a:pt x="2508" y="66507"/>
                      <a:pt x="2991" y="66893"/>
                    </a:cubicBezTo>
                    <a:cubicBezTo>
                      <a:pt x="3473" y="67375"/>
                      <a:pt x="4052" y="67761"/>
                      <a:pt x="4631" y="68098"/>
                    </a:cubicBezTo>
                    <a:cubicBezTo>
                      <a:pt x="5740" y="68773"/>
                      <a:pt x="6994" y="69256"/>
                      <a:pt x="8296" y="69497"/>
                    </a:cubicBezTo>
                    <a:cubicBezTo>
                      <a:pt x="8875" y="69593"/>
                      <a:pt x="9405" y="69642"/>
                      <a:pt x="9984" y="69642"/>
                    </a:cubicBezTo>
                    <a:cubicBezTo>
                      <a:pt x="10707" y="69642"/>
                      <a:pt x="11431" y="69545"/>
                      <a:pt x="12154" y="69400"/>
                    </a:cubicBezTo>
                    <a:cubicBezTo>
                      <a:pt x="13456" y="69159"/>
                      <a:pt x="14662" y="68629"/>
                      <a:pt x="15771" y="67905"/>
                    </a:cubicBezTo>
                    <a:cubicBezTo>
                      <a:pt x="16639" y="67327"/>
                      <a:pt x="17411" y="66651"/>
                      <a:pt x="18134" y="65880"/>
                    </a:cubicBezTo>
                    <a:lnTo>
                      <a:pt x="18134" y="65832"/>
                    </a:lnTo>
                    <a:cubicBezTo>
                      <a:pt x="19147" y="66362"/>
                      <a:pt x="20208" y="66893"/>
                      <a:pt x="21317" y="67423"/>
                    </a:cubicBezTo>
                    <a:cubicBezTo>
                      <a:pt x="22427" y="67954"/>
                      <a:pt x="23246" y="68291"/>
                      <a:pt x="24115" y="68629"/>
                    </a:cubicBezTo>
                    <a:cubicBezTo>
                      <a:pt x="25031" y="68966"/>
                      <a:pt x="25995" y="69304"/>
                      <a:pt x="27008" y="69545"/>
                    </a:cubicBezTo>
                    <a:cubicBezTo>
                      <a:pt x="29227" y="70076"/>
                      <a:pt x="31493" y="70365"/>
                      <a:pt x="33808" y="70365"/>
                    </a:cubicBezTo>
                    <a:cubicBezTo>
                      <a:pt x="37522" y="70365"/>
                      <a:pt x="41187" y="69690"/>
                      <a:pt x="44660" y="68339"/>
                    </a:cubicBezTo>
                    <a:cubicBezTo>
                      <a:pt x="46299" y="67664"/>
                      <a:pt x="47891" y="66941"/>
                      <a:pt x="49386" y="66024"/>
                    </a:cubicBezTo>
                    <a:cubicBezTo>
                      <a:pt x="50977" y="65108"/>
                      <a:pt x="52472" y="64095"/>
                      <a:pt x="53919" y="62938"/>
                    </a:cubicBezTo>
                    <a:cubicBezTo>
                      <a:pt x="55318" y="61829"/>
                      <a:pt x="56717" y="60575"/>
                      <a:pt x="57970" y="59224"/>
                    </a:cubicBezTo>
                    <a:cubicBezTo>
                      <a:pt x="60430" y="56668"/>
                      <a:pt x="62407" y="53678"/>
                      <a:pt x="63854" y="50399"/>
                    </a:cubicBezTo>
                    <a:cubicBezTo>
                      <a:pt x="65494" y="46540"/>
                      <a:pt x="66362" y="42393"/>
                      <a:pt x="66410" y="38245"/>
                    </a:cubicBezTo>
                    <a:cubicBezTo>
                      <a:pt x="66410" y="35255"/>
                      <a:pt x="66073" y="32265"/>
                      <a:pt x="65446" y="29371"/>
                    </a:cubicBezTo>
                    <a:cubicBezTo>
                      <a:pt x="64915" y="26622"/>
                      <a:pt x="64047" y="23970"/>
                      <a:pt x="62793" y="21414"/>
                    </a:cubicBezTo>
                    <a:cubicBezTo>
                      <a:pt x="63806" y="21414"/>
                      <a:pt x="64771" y="21076"/>
                      <a:pt x="65590" y="20449"/>
                    </a:cubicBezTo>
                    <a:cubicBezTo>
                      <a:pt x="66410" y="19822"/>
                      <a:pt x="67037" y="18954"/>
                      <a:pt x="67423" y="17989"/>
                    </a:cubicBezTo>
                    <a:cubicBezTo>
                      <a:pt x="67857" y="16928"/>
                      <a:pt x="68098" y="15867"/>
                      <a:pt x="68146" y="14758"/>
                    </a:cubicBezTo>
                    <a:cubicBezTo>
                      <a:pt x="68195" y="13697"/>
                      <a:pt x="68098" y="12636"/>
                      <a:pt x="67809" y="11623"/>
                    </a:cubicBezTo>
                    <a:cubicBezTo>
                      <a:pt x="67520" y="10659"/>
                      <a:pt x="67037" y="9791"/>
                      <a:pt x="66459" y="9019"/>
                    </a:cubicBezTo>
                    <a:cubicBezTo>
                      <a:pt x="65880" y="8247"/>
                      <a:pt x="65156" y="7524"/>
                      <a:pt x="64336" y="6945"/>
                    </a:cubicBezTo>
                    <a:cubicBezTo>
                      <a:pt x="63565" y="6367"/>
                      <a:pt x="62745" y="5981"/>
                      <a:pt x="61829" y="5691"/>
                    </a:cubicBezTo>
                    <a:cubicBezTo>
                      <a:pt x="61298" y="5547"/>
                      <a:pt x="60816" y="5450"/>
                      <a:pt x="60285" y="5450"/>
                    </a:cubicBezTo>
                    <a:cubicBezTo>
                      <a:pt x="59948" y="5450"/>
                      <a:pt x="59610" y="5498"/>
                      <a:pt x="59321" y="5547"/>
                    </a:cubicBezTo>
                    <a:cubicBezTo>
                      <a:pt x="58453" y="5740"/>
                      <a:pt x="57729" y="6222"/>
                      <a:pt x="57199" y="6897"/>
                    </a:cubicBezTo>
                    <a:cubicBezTo>
                      <a:pt x="57102" y="6994"/>
                      <a:pt x="56958" y="7138"/>
                      <a:pt x="56861" y="7331"/>
                    </a:cubicBezTo>
                    <a:cubicBezTo>
                      <a:pt x="56958" y="7717"/>
                      <a:pt x="57006" y="8103"/>
                      <a:pt x="57006" y="8537"/>
                    </a:cubicBezTo>
                    <a:cubicBezTo>
                      <a:pt x="57054" y="8971"/>
                      <a:pt x="56909" y="9453"/>
                      <a:pt x="56717" y="9887"/>
                    </a:cubicBezTo>
                    <a:cubicBezTo>
                      <a:pt x="56620" y="10080"/>
                      <a:pt x="56475" y="10273"/>
                      <a:pt x="56282" y="10369"/>
                    </a:cubicBezTo>
                    <a:cubicBezTo>
                      <a:pt x="56090" y="10514"/>
                      <a:pt x="55897" y="10611"/>
                      <a:pt x="55704" y="10659"/>
                    </a:cubicBezTo>
                    <a:lnTo>
                      <a:pt x="55511" y="10659"/>
                    </a:lnTo>
                    <a:cubicBezTo>
                      <a:pt x="55173" y="10611"/>
                      <a:pt x="54836" y="10514"/>
                      <a:pt x="54546" y="10321"/>
                    </a:cubicBezTo>
                    <a:cubicBezTo>
                      <a:pt x="54112" y="9984"/>
                      <a:pt x="53726" y="9646"/>
                      <a:pt x="53341" y="9260"/>
                    </a:cubicBezTo>
                    <a:cubicBezTo>
                      <a:pt x="53244" y="9164"/>
                      <a:pt x="53148" y="9067"/>
                      <a:pt x="53051" y="8971"/>
                    </a:cubicBezTo>
                    <a:cubicBezTo>
                      <a:pt x="52858" y="8971"/>
                      <a:pt x="52665" y="8971"/>
                      <a:pt x="52472" y="8923"/>
                    </a:cubicBezTo>
                    <a:cubicBezTo>
                      <a:pt x="52231" y="8874"/>
                      <a:pt x="51990" y="8778"/>
                      <a:pt x="51701" y="8730"/>
                    </a:cubicBezTo>
                    <a:cubicBezTo>
                      <a:pt x="51411" y="8585"/>
                      <a:pt x="51122" y="8489"/>
                      <a:pt x="50833" y="8344"/>
                    </a:cubicBezTo>
                    <a:lnTo>
                      <a:pt x="50784" y="8344"/>
                    </a:lnTo>
                    <a:cubicBezTo>
                      <a:pt x="50495" y="8151"/>
                      <a:pt x="50206" y="8006"/>
                      <a:pt x="49868" y="7813"/>
                    </a:cubicBezTo>
                    <a:cubicBezTo>
                      <a:pt x="49579" y="7669"/>
                      <a:pt x="49241" y="7428"/>
                      <a:pt x="48952" y="7186"/>
                    </a:cubicBezTo>
                    <a:cubicBezTo>
                      <a:pt x="48325" y="6752"/>
                      <a:pt x="47794" y="6318"/>
                      <a:pt x="47216" y="5884"/>
                    </a:cubicBezTo>
                    <a:cubicBezTo>
                      <a:pt x="46637" y="5450"/>
                      <a:pt x="46010" y="5016"/>
                      <a:pt x="45383" y="4679"/>
                    </a:cubicBezTo>
                    <a:cubicBezTo>
                      <a:pt x="44756" y="4293"/>
                      <a:pt x="44081" y="4003"/>
                      <a:pt x="43357" y="3762"/>
                    </a:cubicBezTo>
                    <a:cubicBezTo>
                      <a:pt x="42489" y="3473"/>
                      <a:pt x="41621" y="3280"/>
                      <a:pt x="40705" y="3135"/>
                    </a:cubicBezTo>
                    <a:cubicBezTo>
                      <a:pt x="39789" y="3039"/>
                      <a:pt x="38872" y="2942"/>
                      <a:pt x="37956" y="2942"/>
                    </a:cubicBezTo>
                    <a:cubicBezTo>
                      <a:pt x="37623" y="2934"/>
                      <a:pt x="37291" y="2930"/>
                      <a:pt x="36960" y="2930"/>
                    </a:cubicBezTo>
                    <a:cubicBezTo>
                      <a:pt x="35424" y="2930"/>
                      <a:pt x="33909" y="3016"/>
                      <a:pt x="32361" y="3135"/>
                    </a:cubicBezTo>
                    <a:cubicBezTo>
                      <a:pt x="31879" y="3184"/>
                      <a:pt x="31397" y="3184"/>
                      <a:pt x="30915" y="3184"/>
                    </a:cubicBezTo>
                    <a:cubicBezTo>
                      <a:pt x="30754" y="3200"/>
                      <a:pt x="30604" y="3205"/>
                      <a:pt x="30457" y="3205"/>
                    </a:cubicBezTo>
                    <a:cubicBezTo>
                      <a:pt x="30164" y="3205"/>
                      <a:pt x="29886" y="3184"/>
                      <a:pt x="29564" y="3184"/>
                    </a:cubicBezTo>
                    <a:cubicBezTo>
                      <a:pt x="28696" y="3135"/>
                      <a:pt x="27828" y="3039"/>
                      <a:pt x="26960" y="2894"/>
                    </a:cubicBezTo>
                    <a:cubicBezTo>
                      <a:pt x="26188" y="2749"/>
                      <a:pt x="25465" y="2557"/>
                      <a:pt x="24741" y="2267"/>
                    </a:cubicBezTo>
                    <a:lnTo>
                      <a:pt x="24597" y="2219"/>
                    </a:lnTo>
                    <a:cubicBezTo>
                      <a:pt x="23825" y="2123"/>
                      <a:pt x="23054" y="1978"/>
                      <a:pt x="22330" y="1833"/>
                    </a:cubicBezTo>
                    <a:cubicBezTo>
                      <a:pt x="20690" y="1447"/>
                      <a:pt x="19099" y="917"/>
                      <a:pt x="17556" y="242"/>
                    </a:cubicBezTo>
                    <a:lnTo>
                      <a:pt x="17122" y="0"/>
                    </a:lnTo>
                    <a:close/>
                  </a:path>
                </a:pathLst>
              </a:custGeom>
              <a:solidFill>
                <a:srgbClr val="FBD5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26"/>
              <p:cNvSpPr/>
              <p:nvPr/>
            </p:nvSpPr>
            <p:spPr>
              <a:xfrm>
                <a:off x="6325675" y="924150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26"/>
              <p:cNvSpPr/>
              <p:nvPr/>
            </p:nvSpPr>
            <p:spPr>
              <a:xfrm>
                <a:off x="5687850" y="7722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26"/>
              <p:cNvSpPr/>
              <p:nvPr/>
            </p:nvSpPr>
            <p:spPr>
              <a:xfrm>
                <a:off x="5628775" y="734850"/>
                <a:ext cx="710175" cy="191750"/>
              </a:xfrm>
              <a:custGeom>
                <a:rect b="b" l="l" r="r" t="t"/>
                <a:pathLst>
                  <a:path extrusionOk="0" h="7670" w="28407">
                    <a:moveTo>
                      <a:pt x="14324" y="1"/>
                    </a:moveTo>
                    <a:cubicBezTo>
                      <a:pt x="13794" y="1"/>
                      <a:pt x="13215" y="1"/>
                      <a:pt x="12684" y="97"/>
                    </a:cubicBezTo>
                    <a:lnTo>
                      <a:pt x="12733" y="97"/>
                    </a:lnTo>
                    <a:cubicBezTo>
                      <a:pt x="11913" y="146"/>
                      <a:pt x="11093" y="242"/>
                      <a:pt x="10273" y="387"/>
                    </a:cubicBezTo>
                    <a:cubicBezTo>
                      <a:pt x="9936" y="435"/>
                      <a:pt x="9598" y="483"/>
                      <a:pt x="9212" y="580"/>
                    </a:cubicBezTo>
                    <a:cubicBezTo>
                      <a:pt x="8682" y="676"/>
                      <a:pt x="8199" y="773"/>
                      <a:pt x="7669" y="821"/>
                    </a:cubicBezTo>
                    <a:cubicBezTo>
                      <a:pt x="6318" y="1014"/>
                      <a:pt x="5016" y="1110"/>
                      <a:pt x="3666" y="1158"/>
                    </a:cubicBezTo>
                    <a:lnTo>
                      <a:pt x="2653" y="1158"/>
                    </a:lnTo>
                    <a:cubicBezTo>
                      <a:pt x="1737" y="1110"/>
                      <a:pt x="869" y="1014"/>
                      <a:pt x="1" y="917"/>
                    </a:cubicBezTo>
                    <a:lnTo>
                      <a:pt x="1" y="917"/>
                    </a:lnTo>
                    <a:lnTo>
                      <a:pt x="145" y="965"/>
                    </a:lnTo>
                    <a:cubicBezTo>
                      <a:pt x="869" y="1207"/>
                      <a:pt x="1592" y="1399"/>
                      <a:pt x="2316" y="1544"/>
                    </a:cubicBezTo>
                    <a:cubicBezTo>
                      <a:pt x="3184" y="1737"/>
                      <a:pt x="4100" y="1834"/>
                      <a:pt x="4968" y="1882"/>
                    </a:cubicBezTo>
                    <a:lnTo>
                      <a:pt x="6318" y="1882"/>
                    </a:lnTo>
                    <a:cubicBezTo>
                      <a:pt x="6752" y="1882"/>
                      <a:pt x="7283" y="1834"/>
                      <a:pt x="7765" y="1785"/>
                    </a:cubicBezTo>
                    <a:cubicBezTo>
                      <a:pt x="9389" y="1702"/>
                      <a:pt x="10977" y="1583"/>
                      <a:pt x="12591" y="1583"/>
                    </a:cubicBezTo>
                    <a:cubicBezTo>
                      <a:pt x="12846" y="1583"/>
                      <a:pt x="13103" y="1586"/>
                      <a:pt x="13360" y="1592"/>
                    </a:cubicBezTo>
                    <a:cubicBezTo>
                      <a:pt x="14276" y="1592"/>
                      <a:pt x="15192" y="1689"/>
                      <a:pt x="16109" y="1834"/>
                    </a:cubicBezTo>
                    <a:cubicBezTo>
                      <a:pt x="17025" y="1930"/>
                      <a:pt x="17893" y="2171"/>
                      <a:pt x="18761" y="2412"/>
                    </a:cubicBezTo>
                    <a:cubicBezTo>
                      <a:pt x="19485" y="2653"/>
                      <a:pt x="20160" y="2943"/>
                      <a:pt x="20787" y="3329"/>
                    </a:cubicBezTo>
                    <a:cubicBezTo>
                      <a:pt x="21414" y="3714"/>
                      <a:pt x="22041" y="4100"/>
                      <a:pt x="22619" y="4534"/>
                    </a:cubicBezTo>
                    <a:cubicBezTo>
                      <a:pt x="23198" y="4968"/>
                      <a:pt x="23729" y="5451"/>
                      <a:pt x="24356" y="5836"/>
                    </a:cubicBezTo>
                    <a:cubicBezTo>
                      <a:pt x="24645" y="6078"/>
                      <a:pt x="24934" y="6319"/>
                      <a:pt x="25272" y="6512"/>
                    </a:cubicBezTo>
                    <a:cubicBezTo>
                      <a:pt x="25610" y="6705"/>
                      <a:pt x="25899" y="6849"/>
                      <a:pt x="26188" y="6994"/>
                    </a:cubicBezTo>
                    <a:cubicBezTo>
                      <a:pt x="26478" y="7139"/>
                      <a:pt x="26767" y="7283"/>
                      <a:pt x="27105" y="7380"/>
                    </a:cubicBezTo>
                    <a:cubicBezTo>
                      <a:pt x="27346" y="7476"/>
                      <a:pt x="27587" y="7524"/>
                      <a:pt x="27876" y="7573"/>
                    </a:cubicBezTo>
                    <a:cubicBezTo>
                      <a:pt x="28021" y="7573"/>
                      <a:pt x="28214" y="7621"/>
                      <a:pt x="28407" y="7669"/>
                    </a:cubicBezTo>
                    <a:cubicBezTo>
                      <a:pt x="28166" y="7332"/>
                      <a:pt x="27876" y="7042"/>
                      <a:pt x="27539" y="6656"/>
                    </a:cubicBezTo>
                    <a:lnTo>
                      <a:pt x="27297" y="6319"/>
                    </a:lnTo>
                    <a:cubicBezTo>
                      <a:pt x="27105" y="6078"/>
                      <a:pt x="26912" y="5836"/>
                      <a:pt x="26719" y="5644"/>
                    </a:cubicBezTo>
                    <a:cubicBezTo>
                      <a:pt x="26478" y="5402"/>
                      <a:pt x="26236" y="5161"/>
                      <a:pt x="26044" y="4968"/>
                    </a:cubicBezTo>
                    <a:cubicBezTo>
                      <a:pt x="25802" y="4727"/>
                      <a:pt x="25465" y="4438"/>
                      <a:pt x="25175" y="4148"/>
                    </a:cubicBezTo>
                    <a:cubicBezTo>
                      <a:pt x="23970" y="3136"/>
                      <a:pt x="22619" y="2219"/>
                      <a:pt x="21221" y="1496"/>
                    </a:cubicBezTo>
                    <a:cubicBezTo>
                      <a:pt x="20015" y="965"/>
                      <a:pt x="18761" y="531"/>
                      <a:pt x="17507" y="290"/>
                    </a:cubicBezTo>
                    <a:cubicBezTo>
                      <a:pt x="16446" y="97"/>
                      <a:pt x="15385" y="1"/>
                      <a:pt x="1432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cap="flat" cmpd="sng" w="9525">
                <a:solidFill>
                  <a:srgbClr val="F9C4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26"/>
              <p:cNvSpPr/>
              <p:nvPr/>
            </p:nvSpPr>
            <p:spPr>
              <a:xfrm>
                <a:off x="6284675" y="90967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26"/>
              <p:cNvSpPr/>
              <p:nvPr/>
            </p:nvSpPr>
            <p:spPr>
              <a:xfrm>
                <a:off x="5031950" y="658900"/>
                <a:ext cx="414800" cy="1415525"/>
              </a:xfrm>
              <a:custGeom>
                <a:rect b="b" l="l" r="r" t="t"/>
                <a:pathLst>
                  <a:path extrusionOk="0" h="56621" w="16592">
                    <a:moveTo>
                      <a:pt x="13215" y="1"/>
                    </a:moveTo>
                    <a:lnTo>
                      <a:pt x="13215" y="1"/>
                    </a:lnTo>
                    <a:cubicBezTo>
                      <a:pt x="13312" y="242"/>
                      <a:pt x="13408" y="435"/>
                      <a:pt x="13456" y="676"/>
                    </a:cubicBezTo>
                    <a:cubicBezTo>
                      <a:pt x="13698" y="1399"/>
                      <a:pt x="13842" y="2171"/>
                      <a:pt x="13939" y="2942"/>
                    </a:cubicBezTo>
                    <a:cubicBezTo>
                      <a:pt x="14083" y="4293"/>
                      <a:pt x="14083" y="5691"/>
                      <a:pt x="14035" y="7042"/>
                    </a:cubicBezTo>
                    <a:cubicBezTo>
                      <a:pt x="13987" y="8344"/>
                      <a:pt x="13890" y="9598"/>
                      <a:pt x="13794" y="10659"/>
                    </a:cubicBezTo>
                    <a:cubicBezTo>
                      <a:pt x="13649" y="12395"/>
                      <a:pt x="13312" y="14083"/>
                      <a:pt x="12829" y="15771"/>
                    </a:cubicBezTo>
                    <a:cubicBezTo>
                      <a:pt x="12299" y="17411"/>
                      <a:pt x="11720" y="19002"/>
                      <a:pt x="10997" y="20594"/>
                    </a:cubicBezTo>
                    <a:cubicBezTo>
                      <a:pt x="9550" y="23632"/>
                      <a:pt x="7958" y="26622"/>
                      <a:pt x="6174" y="29468"/>
                    </a:cubicBezTo>
                    <a:lnTo>
                      <a:pt x="6126" y="29516"/>
                    </a:lnTo>
                    <a:cubicBezTo>
                      <a:pt x="4486" y="32120"/>
                      <a:pt x="3087" y="34821"/>
                      <a:pt x="1833" y="37618"/>
                    </a:cubicBezTo>
                    <a:cubicBezTo>
                      <a:pt x="1448" y="38583"/>
                      <a:pt x="1110" y="39547"/>
                      <a:pt x="821" y="40560"/>
                    </a:cubicBezTo>
                    <a:cubicBezTo>
                      <a:pt x="531" y="41573"/>
                      <a:pt x="338" y="42634"/>
                      <a:pt x="194" y="43695"/>
                    </a:cubicBezTo>
                    <a:cubicBezTo>
                      <a:pt x="49" y="45045"/>
                      <a:pt x="1" y="46396"/>
                      <a:pt x="97" y="47746"/>
                    </a:cubicBezTo>
                    <a:cubicBezTo>
                      <a:pt x="194" y="49048"/>
                      <a:pt x="290" y="50495"/>
                      <a:pt x="483" y="51894"/>
                    </a:cubicBezTo>
                    <a:cubicBezTo>
                      <a:pt x="676" y="53244"/>
                      <a:pt x="1014" y="54594"/>
                      <a:pt x="1496" y="55848"/>
                    </a:cubicBezTo>
                    <a:lnTo>
                      <a:pt x="2316" y="56620"/>
                    </a:lnTo>
                    <a:cubicBezTo>
                      <a:pt x="2316" y="56572"/>
                      <a:pt x="2316" y="56572"/>
                      <a:pt x="2316" y="56524"/>
                    </a:cubicBezTo>
                    <a:cubicBezTo>
                      <a:pt x="2364" y="56282"/>
                      <a:pt x="2412" y="56041"/>
                      <a:pt x="2412" y="55800"/>
                    </a:cubicBezTo>
                    <a:cubicBezTo>
                      <a:pt x="2412" y="55077"/>
                      <a:pt x="2412" y="54353"/>
                      <a:pt x="2316" y="53630"/>
                    </a:cubicBezTo>
                    <a:cubicBezTo>
                      <a:pt x="2268" y="52955"/>
                      <a:pt x="2219" y="52280"/>
                      <a:pt x="2171" y="51604"/>
                    </a:cubicBezTo>
                    <a:lnTo>
                      <a:pt x="2171" y="50543"/>
                    </a:lnTo>
                    <a:lnTo>
                      <a:pt x="2171" y="49531"/>
                    </a:lnTo>
                    <a:cubicBezTo>
                      <a:pt x="2171" y="48855"/>
                      <a:pt x="2219" y="48180"/>
                      <a:pt x="2268" y="47505"/>
                    </a:cubicBezTo>
                    <a:cubicBezTo>
                      <a:pt x="2364" y="46106"/>
                      <a:pt x="2557" y="44708"/>
                      <a:pt x="2895" y="43309"/>
                    </a:cubicBezTo>
                    <a:cubicBezTo>
                      <a:pt x="3136" y="41959"/>
                      <a:pt x="3521" y="40657"/>
                      <a:pt x="4004" y="39354"/>
                    </a:cubicBezTo>
                    <a:cubicBezTo>
                      <a:pt x="4390" y="38390"/>
                      <a:pt x="4775" y="37474"/>
                      <a:pt x="5209" y="36557"/>
                    </a:cubicBezTo>
                    <a:cubicBezTo>
                      <a:pt x="5643" y="35593"/>
                      <a:pt x="6078" y="34725"/>
                      <a:pt x="6560" y="33856"/>
                    </a:cubicBezTo>
                    <a:cubicBezTo>
                      <a:pt x="7476" y="32072"/>
                      <a:pt x="8441" y="30336"/>
                      <a:pt x="9405" y="28600"/>
                    </a:cubicBezTo>
                    <a:cubicBezTo>
                      <a:pt x="10370" y="26815"/>
                      <a:pt x="11334" y="25079"/>
                      <a:pt x="12202" y="23295"/>
                    </a:cubicBezTo>
                    <a:cubicBezTo>
                      <a:pt x="12637" y="22378"/>
                      <a:pt x="13022" y="21462"/>
                      <a:pt x="13408" y="20546"/>
                    </a:cubicBezTo>
                    <a:cubicBezTo>
                      <a:pt x="13794" y="19629"/>
                      <a:pt x="14180" y="18713"/>
                      <a:pt x="14469" y="17748"/>
                    </a:cubicBezTo>
                    <a:cubicBezTo>
                      <a:pt x="15578" y="14469"/>
                      <a:pt x="16302" y="11045"/>
                      <a:pt x="16495" y="7572"/>
                    </a:cubicBezTo>
                    <a:cubicBezTo>
                      <a:pt x="16591" y="5981"/>
                      <a:pt x="16591" y="4389"/>
                      <a:pt x="16495" y="2846"/>
                    </a:cubicBezTo>
                    <a:cubicBezTo>
                      <a:pt x="16495" y="2460"/>
                      <a:pt x="16398" y="2074"/>
                      <a:pt x="16398" y="1688"/>
                    </a:cubicBezTo>
                    <a:cubicBezTo>
                      <a:pt x="15289" y="1206"/>
                      <a:pt x="14228" y="627"/>
                      <a:pt x="13215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cap="flat" cmpd="sng" w="9525">
                <a:solidFill>
                  <a:srgbClr val="F9C4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26"/>
              <p:cNvSpPr/>
              <p:nvPr/>
            </p:nvSpPr>
            <p:spPr>
              <a:xfrm>
                <a:off x="5409350" y="1787425"/>
                <a:ext cx="253200" cy="258400"/>
              </a:xfrm>
              <a:custGeom>
                <a:rect b="b" l="l" r="r" t="t"/>
                <a:pathLst>
                  <a:path extrusionOk="0" h="10336" w="10128">
                    <a:moveTo>
                      <a:pt x="6848" y="1"/>
                    </a:moveTo>
                    <a:cubicBezTo>
                      <a:pt x="6704" y="1"/>
                      <a:pt x="6607" y="49"/>
                      <a:pt x="6511" y="145"/>
                    </a:cubicBezTo>
                    <a:cubicBezTo>
                      <a:pt x="6366" y="338"/>
                      <a:pt x="6414" y="628"/>
                      <a:pt x="6607" y="772"/>
                    </a:cubicBezTo>
                    <a:lnTo>
                      <a:pt x="6848" y="965"/>
                    </a:lnTo>
                    <a:lnTo>
                      <a:pt x="6945" y="1014"/>
                    </a:lnTo>
                    <a:lnTo>
                      <a:pt x="6993" y="1062"/>
                    </a:lnTo>
                    <a:lnTo>
                      <a:pt x="7041" y="1110"/>
                    </a:lnTo>
                    <a:lnTo>
                      <a:pt x="7138" y="1206"/>
                    </a:lnTo>
                    <a:lnTo>
                      <a:pt x="7379" y="1448"/>
                    </a:lnTo>
                    <a:cubicBezTo>
                      <a:pt x="7813" y="1930"/>
                      <a:pt x="8151" y="2412"/>
                      <a:pt x="8488" y="2991"/>
                    </a:cubicBezTo>
                    <a:cubicBezTo>
                      <a:pt x="8729" y="3473"/>
                      <a:pt x="8922" y="4004"/>
                      <a:pt x="9067" y="4486"/>
                    </a:cubicBezTo>
                    <a:cubicBezTo>
                      <a:pt x="9163" y="4920"/>
                      <a:pt x="9212" y="5354"/>
                      <a:pt x="9163" y="5788"/>
                    </a:cubicBezTo>
                    <a:cubicBezTo>
                      <a:pt x="9163" y="6174"/>
                      <a:pt x="9115" y="6512"/>
                      <a:pt x="9019" y="6849"/>
                    </a:cubicBezTo>
                    <a:cubicBezTo>
                      <a:pt x="8922" y="7139"/>
                      <a:pt x="8778" y="7428"/>
                      <a:pt x="8633" y="7669"/>
                    </a:cubicBezTo>
                    <a:cubicBezTo>
                      <a:pt x="8488" y="7958"/>
                      <a:pt x="8247" y="8200"/>
                      <a:pt x="8054" y="8441"/>
                    </a:cubicBezTo>
                    <a:cubicBezTo>
                      <a:pt x="7813" y="8634"/>
                      <a:pt x="7524" y="8826"/>
                      <a:pt x="7234" y="8971"/>
                    </a:cubicBezTo>
                    <a:cubicBezTo>
                      <a:pt x="6945" y="9116"/>
                      <a:pt x="6607" y="9261"/>
                      <a:pt x="6270" y="9357"/>
                    </a:cubicBezTo>
                    <a:cubicBezTo>
                      <a:pt x="5884" y="9405"/>
                      <a:pt x="5498" y="9453"/>
                      <a:pt x="5112" y="9453"/>
                    </a:cubicBezTo>
                    <a:cubicBezTo>
                      <a:pt x="4582" y="9405"/>
                      <a:pt x="4051" y="9357"/>
                      <a:pt x="3569" y="9212"/>
                    </a:cubicBezTo>
                    <a:cubicBezTo>
                      <a:pt x="2990" y="9019"/>
                      <a:pt x="2412" y="8778"/>
                      <a:pt x="1929" y="8441"/>
                    </a:cubicBezTo>
                    <a:cubicBezTo>
                      <a:pt x="1495" y="8200"/>
                      <a:pt x="1109" y="7910"/>
                      <a:pt x="772" y="7573"/>
                    </a:cubicBezTo>
                    <a:cubicBezTo>
                      <a:pt x="682" y="7505"/>
                      <a:pt x="572" y="7469"/>
                      <a:pt x="465" y="7469"/>
                    </a:cubicBezTo>
                    <a:cubicBezTo>
                      <a:pt x="341" y="7469"/>
                      <a:pt x="222" y="7517"/>
                      <a:pt x="145" y="7621"/>
                    </a:cubicBezTo>
                    <a:cubicBezTo>
                      <a:pt x="0" y="7814"/>
                      <a:pt x="48" y="8055"/>
                      <a:pt x="193" y="8248"/>
                    </a:cubicBezTo>
                    <a:cubicBezTo>
                      <a:pt x="724" y="8682"/>
                      <a:pt x="1302" y="9116"/>
                      <a:pt x="1929" y="9453"/>
                    </a:cubicBezTo>
                    <a:cubicBezTo>
                      <a:pt x="2556" y="9791"/>
                      <a:pt x="3231" y="10032"/>
                      <a:pt x="3907" y="10177"/>
                    </a:cubicBezTo>
                    <a:cubicBezTo>
                      <a:pt x="4334" y="10284"/>
                      <a:pt x="4765" y="10335"/>
                      <a:pt x="5192" y="10335"/>
                    </a:cubicBezTo>
                    <a:cubicBezTo>
                      <a:pt x="6309" y="10335"/>
                      <a:pt x="7402" y="9985"/>
                      <a:pt x="8344" y="9357"/>
                    </a:cubicBezTo>
                    <a:cubicBezTo>
                      <a:pt x="8874" y="8875"/>
                      <a:pt x="9308" y="8344"/>
                      <a:pt x="9646" y="7717"/>
                    </a:cubicBezTo>
                    <a:cubicBezTo>
                      <a:pt x="9983" y="6946"/>
                      <a:pt x="10128" y="6126"/>
                      <a:pt x="10080" y="5354"/>
                    </a:cubicBezTo>
                    <a:cubicBezTo>
                      <a:pt x="10032" y="4582"/>
                      <a:pt x="9839" y="3859"/>
                      <a:pt x="9549" y="3184"/>
                    </a:cubicBezTo>
                    <a:cubicBezTo>
                      <a:pt x="9308" y="2605"/>
                      <a:pt x="8970" y="2026"/>
                      <a:pt x="8585" y="1496"/>
                    </a:cubicBezTo>
                    <a:cubicBezTo>
                      <a:pt x="8295" y="1158"/>
                      <a:pt x="8006" y="821"/>
                      <a:pt x="7717" y="531"/>
                    </a:cubicBezTo>
                    <a:lnTo>
                      <a:pt x="7572" y="387"/>
                    </a:lnTo>
                    <a:lnTo>
                      <a:pt x="7524" y="338"/>
                    </a:lnTo>
                    <a:lnTo>
                      <a:pt x="7475" y="338"/>
                    </a:lnTo>
                    <a:lnTo>
                      <a:pt x="7427" y="290"/>
                    </a:lnTo>
                    <a:lnTo>
                      <a:pt x="7379" y="290"/>
                    </a:lnTo>
                    <a:lnTo>
                      <a:pt x="7138" y="97"/>
                    </a:lnTo>
                    <a:cubicBezTo>
                      <a:pt x="7041" y="49"/>
                      <a:pt x="6945" y="1"/>
                      <a:pt x="6848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26"/>
              <p:cNvSpPr/>
              <p:nvPr/>
            </p:nvSpPr>
            <p:spPr>
              <a:xfrm>
                <a:off x="6120700" y="1360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26"/>
              <p:cNvSpPr/>
              <p:nvPr/>
            </p:nvSpPr>
            <p:spPr>
              <a:xfrm>
                <a:off x="6014600" y="1125500"/>
                <a:ext cx="268900" cy="262875"/>
              </a:xfrm>
              <a:custGeom>
                <a:rect b="b" l="l" r="r" t="t"/>
                <a:pathLst>
                  <a:path extrusionOk="0" h="10515" w="10756">
                    <a:moveTo>
                      <a:pt x="7235" y="1"/>
                    </a:moveTo>
                    <a:cubicBezTo>
                      <a:pt x="7090" y="1"/>
                      <a:pt x="6993" y="49"/>
                      <a:pt x="6897" y="194"/>
                    </a:cubicBezTo>
                    <a:cubicBezTo>
                      <a:pt x="6752" y="338"/>
                      <a:pt x="6801" y="628"/>
                      <a:pt x="6945" y="772"/>
                    </a:cubicBezTo>
                    <a:lnTo>
                      <a:pt x="7090" y="869"/>
                    </a:lnTo>
                    <a:lnTo>
                      <a:pt x="7235" y="965"/>
                    </a:lnTo>
                    <a:lnTo>
                      <a:pt x="7524" y="1206"/>
                    </a:lnTo>
                    <a:lnTo>
                      <a:pt x="7620" y="1303"/>
                    </a:lnTo>
                    <a:lnTo>
                      <a:pt x="7717" y="1399"/>
                    </a:lnTo>
                    <a:cubicBezTo>
                      <a:pt x="7813" y="1496"/>
                      <a:pt x="7958" y="1592"/>
                      <a:pt x="8055" y="1689"/>
                    </a:cubicBezTo>
                    <a:cubicBezTo>
                      <a:pt x="8440" y="2123"/>
                      <a:pt x="8826" y="2653"/>
                      <a:pt x="9116" y="3184"/>
                    </a:cubicBezTo>
                    <a:cubicBezTo>
                      <a:pt x="9405" y="3714"/>
                      <a:pt x="9598" y="4197"/>
                      <a:pt x="9742" y="4775"/>
                    </a:cubicBezTo>
                    <a:cubicBezTo>
                      <a:pt x="9839" y="5209"/>
                      <a:pt x="9887" y="5643"/>
                      <a:pt x="9839" y="6077"/>
                    </a:cubicBezTo>
                    <a:cubicBezTo>
                      <a:pt x="9839" y="6415"/>
                      <a:pt x="9791" y="6753"/>
                      <a:pt x="9694" y="7090"/>
                    </a:cubicBezTo>
                    <a:cubicBezTo>
                      <a:pt x="9501" y="7669"/>
                      <a:pt x="9164" y="8199"/>
                      <a:pt x="8730" y="8633"/>
                    </a:cubicBezTo>
                    <a:cubicBezTo>
                      <a:pt x="8489" y="8826"/>
                      <a:pt x="8199" y="9019"/>
                      <a:pt x="7958" y="9164"/>
                    </a:cubicBezTo>
                    <a:cubicBezTo>
                      <a:pt x="7620" y="9309"/>
                      <a:pt x="7283" y="9453"/>
                      <a:pt x="6945" y="9502"/>
                    </a:cubicBezTo>
                    <a:cubicBezTo>
                      <a:pt x="6559" y="9598"/>
                      <a:pt x="6125" y="9646"/>
                      <a:pt x="5691" y="9646"/>
                    </a:cubicBezTo>
                    <a:cubicBezTo>
                      <a:pt x="5209" y="9598"/>
                      <a:pt x="4727" y="9502"/>
                      <a:pt x="4245" y="9405"/>
                    </a:cubicBezTo>
                    <a:cubicBezTo>
                      <a:pt x="3714" y="9212"/>
                      <a:pt x="3184" y="8971"/>
                      <a:pt x="2701" y="8682"/>
                    </a:cubicBezTo>
                    <a:cubicBezTo>
                      <a:pt x="2122" y="8296"/>
                      <a:pt x="1592" y="7910"/>
                      <a:pt x="1110" y="7428"/>
                    </a:cubicBezTo>
                    <a:lnTo>
                      <a:pt x="820" y="7090"/>
                    </a:lnTo>
                    <a:cubicBezTo>
                      <a:pt x="733" y="6973"/>
                      <a:pt x="610" y="6910"/>
                      <a:pt x="484" y="6910"/>
                    </a:cubicBezTo>
                    <a:cubicBezTo>
                      <a:pt x="401" y="6910"/>
                      <a:pt x="318" y="6937"/>
                      <a:pt x="242" y="6994"/>
                    </a:cubicBezTo>
                    <a:cubicBezTo>
                      <a:pt x="49" y="7138"/>
                      <a:pt x="0" y="7428"/>
                      <a:pt x="145" y="7621"/>
                    </a:cubicBezTo>
                    <a:cubicBezTo>
                      <a:pt x="579" y="8151"/>
                      <a:pt x="1110" y="8682"/>
                      <a:pt x="1737" y="9116"/>
                    </a:cubicBezTo>
                    <a:cubicBezTo>
                      <a:pt x="2267" y="9502"/>
                      <a:pt x="2894" y="9839"/>
                      <a:pt x="3521" y="10080"/>
                    </a:cubicBezTo>
                    <a:cubicBezTo>
                      <a:pt x="4269" y="10370"/>
                      <a:pt x="5052" y="10514"/>
                      <a:pt x="5830" y="10514"/>
                    </a:cubicBezTo>
                    <a:cubicBezTo>
                      <a:pt x="6608" y="10514"/>
                      <a:pt x="7379" y="10370"/>
                      <a:pt x="8103" y="10080"/>
                    </a:cubicBezTo>
                    <a:cubicBezTo>
                      <a:pt x="8778" y="9743"/>
                      <a:pt x="9357" y="9309"/>
                      <a:pt x="9791" y="8730"/>
                    </a:cubicBezTo>
                    <a:cubicBezTo>
                      <a:pt x="10225" y="8103"/>
                      <a:pt x="10514" y="7428"/>
                      <a:pt x="10659" y="6656"/>
                    </a:cubicBezTo>
                    <a:cubicBezTo>
                      <a:pt x="10755" y="5933"/>
                      <a:pt x="10707" y="5209"/>
                      <a:pt x="10562" y="4486"/>
                    </a:cubicBezTo>
                    <a:cubicBezTo>
                      <a:pt x="10369" y="3859"/>
                      <a:pt x="10128" y="3184"/>
                      <a:pt x="9791" y="2605"/>
                    </a:cubicBezTo>
                    <a:cubicBezTo>
                      <a:pt x="9357" y="1882"/>
                      <a:pt x="8874" y="1206"/>
                      <a:pt x="8247" y="628"/>
                    </a:cubicBezTo>
                    <a:lnTo>
                      <a:pt x="8199" y="628"/>
                    </a:lnTo>
                    <a:lnTo>
                      <a:pt x="8103" y="531"/>
                    </a:lnTo>
                    <a:lnTo>
                      <a:pt x="8055" y="531"/>
                    </a:lnTo>
                    <a:lnTo>
                      <a:pt x="7765" y="290"/>
                    </a:lnTo>
                    <a:lnTo>
                      <a:pt x="7620" y="194"/>
                    </a:lnTo>
                    <a:lnTo>
                      <a:pt x="7524" y="97"/>
                    </a:lnTo>
                    <a:cubicBezTo>
                      <a:pt x="7428" y="49"/>
                      <a:pt x="7331" y="1"/>
                      <a:pt x="7235" y="1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26"/>
              <p:cNvSpPr/>
              <p:nvPr/>
            </p:nvSpPr>
            <p:spPr>
              <a:xfrm>
                <a:off x="5918150" y="1657150"/>
                <a:ext cx="262850" cy="282675"/>
              </a:xfrm>
              <a:custGeom>
                <a:rect b="b" l="l" r="r" t="t"/>
                <a:pathLst>
                  <a:path extrusionOk="0" h="11307" w="10514">
                    <a:moveTo>
                      <a:pt x="8488" y="0"/>
                    </a:moveTo>
                    <a:cubicBezTo>
                      <a:pt x="8135" y="0"/>
                      <a:pt x="7970" y="498"/>
                      <a:pt x="8247" y="775"/>
                    </a:cubicBezTo>
                    <a:lnTo>
                      <a:pt x="8295" y="823"/>
                    </a:lnTo>
                    <a:lnTo>
                      <a:pt x="8392" y="871"/>
                    </a:lnTo>
                    <a:lnTo>
                      <a:pt x="8392" y="920"/>
                    </a:lnTo>
                    <a:lnTo>
                      <a:pt x="8585" y="1112"/>
                    </a:lnTo>
                    <a:cubicBezTo>
                      <a:pt x="8585" y="1161"/>
                      <a:pt x="8633" y="1161"/>
                      <a:pt x="8633" y="1209"/>
                    </a:cubicBezTo>
                    <a:cubicBezTo>
                      <a:pt x="8826" y="1450"/>
                      <a:pt x="8971" y="1691"/>
                      <a:pt x="9115" y="1932"/>
                    </a:cubicBezTo>
                    <a:cubicBezTo>
                      <a:pt x="9308" y="2318"/>
                      <a:pt x="9453" y="2752"/>
                      <a:pt x="9501" y="3138"/>
                    </a:cubicBezTo>
                    <a:cubicBezTo>
                      <a:pt x="9598" y="3620"/>
                      <a:pt x="9646" y="4103"/>
                      <a:pt x="9646" y="4585"/>
                    </a:cubicBezTo>
                    <a:cubicBezTo>
                      <a:pt x="9598" y="5115"/>
                      <a:pt x="9501" y="5646"/>
                      <a:pt x="9308" y="6128"/>
                    </a:cubicBezTo>
                    <a:cubicBezTo>
                      <a:pt x="8971" y="7189"/>
                      <a:pt x="8344" y="8105"/>
                      <a:pt x="7524" y="8829"/>
                    </a:cubicBezTo>
                    <a:cubicBezTo>
                      <a:pt x="7090" y="9215"/>
                      <a:pt x="6607" y="9552"/>
                      <a:pt x="6125" y="9793"/>
                    </a:cubicBezTo>
                    <a:cubicBezTo>
                      <a:pt x="5300" y="10228"/>
                      <a:pt x="4396" y="10428"/>
                      <a:pt x="3484" y="10428"/>
                    </a:cubicBezTo>
                    <a:cubicBezTo>
                      <a:pt x="3384" y="10428"/>
                      <a:pt x="3284" y="10425"/>
                      <a:pt x="3183" y="10420"/>
                    </a:cubicBezTo>
                    <a:cubicBezTo>
                      <a:pt x="2749" y="10372"/>
                      <a:pt x="2363" y="10276"/>
                      <a:pt x="1929" y="10179"/>
                    </a:cubicBezTo>
                    <a:cubicBezTo>
                      <a:pt x="1544" y="10035"/>
                      <a:pt x="1158" y="9842"/>
                      <a:pt x="820" y="9649"/>
                    </a:cubicBezTo>
                    <a:lnTo>
                      <a:pt x="724" y="9601"/>
                    </a:lnTo>
                    <a:cubicBezTo>
                      <a:pt x="653" y="9530"/>
                      <a:pt x="582" y="9485"/>
                      <a:pt x="512" y="9485"/>
                    </a:cubicBezTo>
                    <a:cubicBezTo>
                      <a:pt x="486" y="9485"/>
                      <a:pt x="460" y="9491"/>
                      <a:pt x="434" y="9504"/>
                    </a:cubicBezTo>
                    <a:cubicBezTo>
                      <a:pt x="193" y="9504"/>
                      <a:pt x="0" y="9697"/>
                      <a:pt x="0" y="9938"/>
                    </a:cubicBezTo>
                    <a:cubicBezTo>
                      <a:pt x="0" y="10083"/>
                      <a:pt x="97" y="10179"/>
                      <a:pt x="145" y="10276"/>
                    </a:cubicBezTo>
                    <a:cubicBezTo>
                      <a:pt x="483" y="10469"/>
                      <a:pt x="820" y="10662"/>
                      <a:pt x="1158" y="10854"/>
                    </a:cubicBezTo>
                    <a:cubicBezTo>
                      <a:pt x="1495" y="10951"/>
                      <a:pt x="1785" y="11047"/>
                      <a:pt x="2122" y="11144"/>
                    </a:cubicBezTo>
                    <a:cubicBezTo>
                      <a:pt x="2592" y="11252"/>
                      <a:pt x="3090" y="11307"/>
                      <a:pt x="3574" y="11307"/>
                    </a:cubicBezTo>
                    <a:cubicBezTo>
                      <a:pt x="3735" y="11307"/>
                      <a:pt x="3895" y="11301"/>
                      <a:pt x="4051" y="11288"/>
                    </a:cubicBezTo>
                    <a:cubicBezTo>
                      <a:pt x="4678" y="11192"/>
                      <a:pt x="5354" y="10999"/>
                      <a:pt x="5932" y="10758"/>
                    </a:cubicBezTo>
                    <a:cubicBezTo>
                      <a:pt x="6656" y="10469"/>
                      <a:pt x="7283" y="10035"/>
                      <a:pt x="7910" y="9552"/>
                    </a:cubicBezTo>
                    <a:cubicBezTo>
                      <a:pt x="8151" y="9311"/>
                      <a:pt x="8440" y="9070"/>
                      <a:pt x="8681" y="8781"/>
                    </a:cubicBezTo>
                    <a:cubicBezTo>
                      <a:pt x="8971" y="8443"/>
                      <a:pt x="9212" y="8105"/>
                      <a:pt x="9453" y="7768"/>
                    </a:cubicBezTo>
                    <a:cubicBezTo>
                      <a:pt x="9839" y="7093"/>
                      <a:pt x="10128" y="6369"/>
                      <a:pt x="10321" y="5646"/>
                    </a:cubicBezTo>
                    <a:cubicBezTo>
                      <a:pt x="10466" y="4922"/>
                      <a:pt x="10514" y="4247"/>
                      <a:pt x="10466" y="3524"/>
                    </a:cubicBezTo>
                    <a:cubicBezTo>
                      <a:pt x="10369" y="2897"/>
                      <a:pt x="10225" y="2270"/>
                      <a:pt x="9935" y="1691"/>
                    </a:cubicBezTo>
                    <a:cubicBezTo>
                      <a:pt x="9790" y="1305"/>
                      <a:pt x="9549" y="920"/>
                      <a:pt x="9308" y="582"/>
                    </a:cubicBezTo>
                    <a:lnTo>
                      <a:pt x="9260" y="534"/>
                    </a:lnTo>
                    <a:cubicBezTo>
                      <a:pt x="9164" y="437"/>
                      <a:pt x="9115" y="341"/>
                      <a:pt x="9019" y="244"/>
                    </a:cubicBezTo>
                    <a:lnTo>
                      <a:pt x="8971" y="196"/>
                    </a:lnTo>
                    <a:lnTo>
                      <a:pt x="8922" y="196"/>
                    </a:lnTo>
                    <a:cubicBezTo>
                      <a:pt x="8922" y="148"/>
                      <a:pt x="8922" y="148"/>
                      <a:pt x="8874" y="148"/>
                    </a:cubicBezTo>
                    <a:lnTo>
                      <a:pt x="8874" y="100"/>
                    </a:lnTo>
                    <a:lnTo>
                      <a:pt x="8826" y="100"/>
                    </a:lnTo>
                    <a:cubicBezTo>
                      <a:pt x="8778" y="3"/>
                      <a:pt x="8681" y="3"/>
                      <a:pt x="8537" y="3"/>
                    </a:cubicBezTo>
                    <a:cubicBezTo>
                      <a:pt x="8520" y="1"/>
                      <a:pt x="8504" y="0"/>
                      <a:pt x="8488" y="0"/>
                    </a:cubicBezTo>
                    <a:close/>
                  </a:path>
                </a:pathLst>
              </a:custGeom>
              <a:solidFill>
                <a:srgbClr val="5946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26"/>
              <p:cNvSpPr/>
              <p:nvPr/>
            </p:nvSpPr>
            <p:spPr>
              <a:xfrm>
                <a:off x="6007375" y="1688575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26"/>
              <p:cNvSpPr/>
              <p:nvPr/>
            </p:nvSpPr>
            <p:spPr>
              <a:xfrm>
                <a:off x="5757775" y="1489625"/>
                <a:ext cx="282175" cy="296925"/>
              </a:xfrm>
              <a:custGeom>
                <a:rect b="b" l="l" r="r" t="t"/>
                <a:pathLst>
                  <a:path extrusionOk="0" h="11877" w="11287">
                    <a:moveTo>
                      <a:pt x="97" y="1"/>
                    </a:moveTo>
                    <a:cubicBezTo>
                      <a:pt x="1" y="49"/>
                      <a:pt x="1" y="145"/>
                      <a:pt x="49" y="193"/>
                    </a:cubicBezTo>
                    <a:cubicBezTo>
                      <a:pt x="1014" y="1303"/>
                      <a:pt x="1882" y="2460"/>
                      <a:pt x="2605" y="3714"/>
                    </a:cubicBezTo>
                    <a:cubicBezTo>
                      <a:pt x="3136" y="4679"/>
                      <a:pt x="3522" y="5691"/>
                      <a:pt x="3811" y="6801"/>
                    </a:cubicBezTo>
                    <a:cubicBezTo>
                      <a:pt x="3859" y="7042"/>
                      <a:pt x="3907" y="7331"/>
                      <a:pt x="3956" y="7621"/>
                    </a:cubicBezTo>
                    <a:cubicBezTo>
                      <a:pt x="4004" y="7813"/>
                      <a:pt x="4004" y="8055"/>
                      <a:pt x="4004" y="8296"/>
                    </a:cubicBezTo>
                    <a:cubicBezTo>
                      <a:pt x="4052" y="8778"/>
                      <a:pt x="4052" y="9212"/>
                      <a:pt x="4100" y="9694"/>
                    </a:cubicBezTo>
                    <a:cubicBezTo>
                      <a:pt x="4149" y="10128"/>
                      <a:pt x="4293" y="10562"/>
                      <a:pt x="4486" y="10948"/>
                    </a:cubicBezTo>
                    <a:cubicBezTo>
                      <a:pt x="4727" y="11334"/>
                      <a:pt x="5113" y="11623"/>
                      <a:pt x="5547" y="11768"/>
                    </a:cubicBezTo>
                    <a:cubicBezTo>
                      <a:pt x="5837" y="11840"/>
                      <a:pt x="6138" y="11877"/>
                      <a:pt x="6445" y="11877"/>
                    </a:cubicBezTo>
                    <a:cubicBezTo>
                      <a:pt x="6753" y="11877"/>
                      <a:pt x="7066" y="11840"/>
                      <a:pt x="7380" y="11768"/>
                    </a:cubicBezTo>
                    <a:cubicBezTo>
                      <a:pt x="7959" y="11575"/>
                      <a:pt x="8537" y="11286"/>
                      <a:pt x="9020" y="10852"/>
                    </a:cubicBezTo>
                    <a:cubicBezTo>
                      <a:pt x="9261" y="10659"/>
                      <a:pt x="9550" y="10418"/>
                      <a:pt x="9791" y="10177"/>
                    </a:cubicBezTo>
                    <a:cubicBezTo>
                      <a:pt x="10225" y="9694"/>
                      <a:pt x="10611" y="9164"/>
                      <a:pt x="10900" y="8585"/>
                    </a:cubicBezTo>
                    <a:cubicBezTo>
                      <a:pt x="11045" y="8296"/>
                      <a:pt x="11142" y="8006"/>
                      <a:pt x="11238" y="7717"/>
                    </a:cubicBezTo>
                    <a:lnTo>
                      <a:pt x="11286" y="7572"/>
                    </a:lnTo>
                    <a:cubicBezTo>
                      <a:pt x="11286" y="7524"/>
                      <a:pt x="11286" y="7428"/>
                      <a:pt x="11238" y="7331"/>
                    </a:cubicBezTo>
                    <a:cubicBezTo>
                      <a:pt x="11190" y="7235"/>
                      <a:pt x="11093" y="7138"/>
                      <a:pt x="10997" y="7090"/>
                    </a:cubicBezTo>
                    <a:cubicBezTo>
                      <a:pt x="10917" y="7050"/>
                      <a:pt x="10838" y="7032"/>
                      <a:pt x="10762" y="7032"/>
                    </a:cubicBezTo>
                    <a:cubicBezTo>
                      <a:pt x="10563" y="7032"/>
                      <a:pt x="10392" y="7156"/>
                      <a:pt x="10322" y="7331"/>
                    </a:cubicBezTo>
                    <a:cubicBezTo>
                      <a:pt x="10225" y="7572"/>
                      <a:pt x="10129" y="7765"/>
                      <a:pt x="9984" y="8006"/>
                    </a:cubicBezTo>
                    <a:cubicBezTo>
                      <a:pt x="9647" y="8537"/>
                      <a:pt x="9212" y="9116"/>
                      <a:pt x="8730" y="9598"/>
                    </a:cubicBezTo>
                    <a:cubicBezTo>
                      <a:pt x="8393" y="9887"/>
                      <a:pt x="8055" y="10177"/>
                      <a:pt x="7669" y="10418"/>
                    </a:cubicBezTo>
                    <a:cubicBezTo>
                      <a:pt x="7428" y="10514"/>
                      <a:pt x="7187" y="10611"/>
                      <a:pt x="6946" y="10707"/>
                    </a:cubicBezTo>
                    <a:cubicBezTo>
                      <a:pt x="6705" y="10755"/>
                      <a:pt x="6463" y="10755"/>
                      <a:pt x="6222" y="10755"/>
                    </a:cubicBezTo>
                    <a:cubicBezTo>
                      <a:pt x="6078" y="10755"/>
                      <a:pt x="5933" y="10755"/>
                      <a:pt x="5788" y="10707"/>
                    </a:cubicBezTo>
                    <a:cubicBezTo>
                      <a:pt x="5740" y="10659"/>
                      <a:pt x="5644" y="10659"/>
                      <a:pt x="5595" y="10611"/>
                    </a:cubicBezTo>
                    <a:lnTo>
                      <a:pt x="5402" y="10466"/>
                    </a:lnTo>
                    <a:cubicBezTo>
                      <a:pt x="5354" y="10369"/>
                      <a:pt x="5258" y="10321"/>
                      <a:pt x="5210" y="10225"/>
                    </a:cubicBezTo>
                    <a:cubicBezTo>
                      <a:pt x="5113" y="10032"/>
                      <a:pt x="5017" y="9791"/>
                      <a:pt x="4968" y="9550"/>
                    </a:cubicBezTo>
                    <a:cubicBezTo>
                      <a:pt x="4824" y="8923"/>
                      <a:pt x="4776" y="8296"/>
                      <a:pt x="4679" y="7717"/>
                    </a:cubicBezTo>
                    <a:cubicBezTo>
                      <a:pt x="4583" y="7283"/>
                      <a:pt x="4486" y="6849"/>
                      <a:pt x="4341" y="6463"/>
                    </a:cubicBezTo>
                    <a:cubicBezTo>
                      <a:pt x="4149" y="5981"/>
                      <a:pt x="3956" y="5498"/>
                      <a:pt x="3714" y="5016"/>
                    </a:cubicBezTo>
                    <a:cubicBezTo>
                      <a:pt x="2846" y="3232"/>
                      <a:pt x="1641" y="1544"/>
                      <a:pt x="290" y="49"/>
                    </a:cubicBezTo>
                    <a:cubicBezTo>
                      <a:pt x="242" y="1"/>
                      <a:pt x="194" y="1"/>
                      <a:pt x="194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cap="flat" cmpd="sng" w="9525">
                <a:solidFill>
                  <a:srgbClr val="F9C4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26"/>
              <p:cNvSpPr/>
              <p:nvPr/>
            </p:nvSpPr>
            <p:spPr>
              <a:xfrm>
                <a:off x="6476375" y="898825"/>
                <a:ext cx="136275" cy="254775"/>
              </a:xfrm>
              <a:custGeom>
                <a:rect b="b" l="l" r="r" t="t"/>
                <a:pathLst>
                  <a:path extrusionOk="0" h="10191" w="5451">
                    <a:moveTo>
                      <a:pt x="3714" y="1"/>
                    </a:moveTo>
                    <a:cubicBezTo>
                      <a:pt x="3570" y="1"/>
                      <a:pt x="3377" y="1"/>
                      <a:pt x="3232" y="49"/>
                    </a:cubicBezTo>
                    <a:cubicBezTo>
                      <a:pt x="3039" y="97"/>
                      <a:pt x="2798" y="194"/>
                      <a:pt x="2653" y="290"/>
                    </a:cubicBezTo>
                    <a:cubicBezTo>
                      <a:pt x="2412" y="387"/>
                      <a:pt x="2219" y="531"/>
                      <a:pt x="2026" y="724"/>
                    </a:cubicBezTo>
                    <a:cubicBezTo>
                      <a:pt x="1833" y="869"/>
                      <a:pt x="1689" y="1014"/>
                      <a:pt x="1544" y="1207"/>
                    </a:cubicBezTo>
                    <a:cubicBezTo>
                      <a:pt x="1448" y="1399"/>
                      <a:pt x="1303" y="1592"/>
                      <a:pt x="1206" y="1834"/>
                    </a:cubicBezTo>
                    <a:cubicBezTo>
                      <a:pt x="1110" y="2026"/>
                      <a:pt x="1062" y="2268"/>
                      <a:pt x="1013" y="2509"/>
                    </a:cubicBezTo>
                    <a:cubicBezTo>
                      <a:pt x="965" y="2605"/>
                      <a:pt x="965" y="2750"/>
                      <a:pt x="965" y="2895"/>
                    </a:cubicBezTo>
                    <a:cubicBezTo>
                      <a:pt x="772" y="2846"/>
                      <a:pt x="628" y="2846"/>
                      <a:pt x="435" y="2846"/>
                    </a:cubicBezTo>
                    <a:cubicBezTo>
                      <a:pt x="97" y="2895"/>
                      <a:pt x="1" y="3377"/>
                      <a:pt x="387" y="3473"/>
                    </a:cubicBezTo>
                    <a:lnTo>
                      <a:pt x="338" y="3521"/>
                    </a:lnTo>
                    <a:cubicBezTo>
                      <a:pt x="579" y="3570"/>
                      <a:pt x="869" y="3666"/>
                      <a:pt x="1110" y="3763"/>
                    </a:cubicBezTo>
                    <a:cubicBezTo>
                      <a:pt x="1496" y="3956"/>
                      <a:pt x="1930" y="4197"/>
                      <a:pt x="2316" y="4438"/>
                    </a:cubicBezTo>
                    <a:cubicBezTo>
                      <a:pt x="2750" y="4824"/>
                      <a:pt x="3136" y="5258"/>
                      <a:pt x="3521" y="5692"/>
                    </a:cubicBezTo>
                    <a:cubicBezTo>
                      <a:pt x="3907" y="6222"/>
                      <a:pt x="4197" y="6753"/>
                      <a:pt x="4438" y="7380"/>
                    </a:cubicBezTo>
                    <a:cubicBezTo>
                      <a:pt x="4631" y="7862"/>
                      <a:pt x="4775" y="8344"/>
                      <a:pt x="4872" y="8875"/>
                    </a:cubicBezTo>
                    <a:cubicBezTo>
                      <a:pt x="4920" y="9261"/>
                      <a:pt x="4920" y="9598"/>
                      <a:pt x="4872" y="9984"/>
                    </a:cubicBezTo>
                    <a:cubicBezTo>
                      <a:pt x="4872" y="10117"/>
                      <a:pt x="4974" y="10191"/>
                      <a:pt x="5082" y="10191"/>
                    </a:cubicBezTo>
                    <a:cubicBezTo>
                      <a:pt x="5170" y="10191"/>
                      <a:pt x="5262" y="10141"/>
                      <a:pt x="5306" y="10032"/>
                    </a:cubicBezTo>
                    <a:cubicBezTo>
                      <a:pt x="5450" y="8441"/>
                      <a:pt x="5065" y="6849"/>
                      <a:pt x="4197" y="5547"/>
                    </a:cubicBezTo>
                    <a:cubicBezTo>
                      <a:pt x="3811" y="4824"/>
                      <a:pt x="3232" y="4197"/>
                      <a:pt x="2605" y="3714"/>
                    </a:cubicBezTo>
                    <a:cubicBezTo>
                      <a:pt x="2316" y="3473"/>
                      <a:pt x="1978" y="3280"/>
                      <a:pt x="1640" y="3136"/>
                    </a:cubicBezTo>
                    <a:lnTo>
                      <a:pt x="1689" y="2943"/>
                    </a:lnTo>
                    <a:cubicBezTo>
                      <a:pt x="1689" y="2846"/>
                      <a:pt x="1737" y="2702"/>
                      <a:pt x="1737" y="2605"/>
                    </a:cubicBezTo>
                    <a:cubicBezTo>
                      <a:pt x="1833" y="2412"/>
                      <a:pt x="1882" y="2171"/>
                      <a:pt x="1978" y="1978"/>
                    </a:cubicBezTo>
                    <a:cubicBezTo>
                      <a:pt x="2074" y="1689"/>
                      <a:pt x="2267" y="1399"/>
                      <a:pt x="2460" y="1158"/>
                    </a:cubicBezTo>
                    <a:cubicBezTo>
                      <a:pt x="2557" y="1014"/>
                      <a:pt x="2701" y="869"/>
                      <a:pt x="2846" y="773"/>
                    </a:cubicBezTo>
                    <a:cubicBezTo>
                      <a:pt x="2991" y="628"/>
                      <a:pt x="3136" y="580"/>
                      <a:pt x="3280" y="483"/>
                    </a:cubicBezTo>
                    <a:cubicBezTo>
                      <a:pt x="3425" y="435"/>
                      <a:pt x="3521" y="387"/>
                      <a:pt x="3666" y="387"/>
                    </a:cubicBezTo>
                    <a:lnTo>
                      <a:pt x="4052" y="387"/>
                    </a:lnTo>
                    <a:cubicBezTo>
                      <a:pt x="4197" y="387"/>
                      <a:pt x="4293" y="435"/>
                      <a:pt x="4389" y="483"/>
                    </a:cubicBezTo>
                    <a:cubicBezTo>
                      <a:pt x="4486" y="483"/>
                      <a:pt x="4582" y="435"/>
                      <a:pt x="4631" y="338"/>
                    </a:cubicBezTo>
                    <a:cubicBezTo>
                      <a:pt x="4631" y="242"/>
                      <a:pt x="4582" y="146"/>
                      <a:pt x="4486" y="146"/>
                    </a:cubicBezTo>
                    <a:cubicBezTo>
                      <a:pt x="4293" y="49"/>
                      <a:pt x="4052" y="1"/>
                      <a:pt x="3859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cap="flat" cmpd="sng" w="9525">
                <a:solidFill>
                  <a:srgbClr val="F9C4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26"/>
              <p:cNvSpPr/>
              <p:nvPr/>
            </p:nvSpPr>
            <p:spPr>
              <a:xfrm>
                <a:off x="5075375" y="2182900"/>
                <a:ext cx="288175" cy="153325"/>
              </a:xfrm>
              <a:custGeom>
                <a:rect b="b" l="l" r="r" t="t"/>
                <a:pathLst>
                  <a:path extrusionOk="0" h="6133" w="11527">
                    <a:moveTo>
                      <a:pt x="3617" y="1"/>
                    </a:moveTo>
                    <a:cubicBezTo>
                      <a:pt x="3521" y="1"/>
                      <a:pt x="3424" y="49"/>
                      <a:pt x="3328" y="145"/>
                    </a:cubicBezTo>
                    <a:cubicBezTo>
                      <a:pt x="3280" y="193"/>
                      <a:pt x="3231" y="290"/>
                      <a:pt x="3231" y="386"/>
                    </a:cubicBezTo>
                    <a:lnTo>
                      <a:pt x="3231" y="531"/>
                    </a:lnTo>
                    <a:lnTo>
                      <a:pt x="3038" y="531"/>
                    </a:lnTo>
                    <a:cubicBezTo>
                      <a:pt x="2845" y="531"/>
                      <a:pt x="2701" y="531"/>
                      <a:pt x="2556" y="579"/>
                    </a:cubicBezTo>
                    <a:cubicBezTo>
                      <a:pt x="2267" y="627"/>
                      <a:pt x="1977" y="772"/>
                      <a:pt x="1688" y="917"/>
                    </a:cubicBezTo>
                    <a:cubicBezTo>
                      <a:pt x="675" y="1496"/>
                      <a:pt x="0" y="2605"/>
                      <a:pt x="0" y="3762"/>
                    </a:cubicBezTo>
                    <a:cubicBezTo>
                      <a:pt x="0" y="4389"/>
                      <a:pt x="145" y="4968"/>
                      <a:pt x="434" y="5498"/>
                    </a:cubicBezTo>
                    <a:cubicBezTo>
                      <a:pt x="469" y="5569"/>
                      <a:pt x="556" y="5614"/>
                      <a:pt x="657" y="5614"/>
                    </a:cubicBezTo>
                    <a:cubicBezTo>
                      <a:pt x="694" y="5614"/>
                      <a:pt x="733" y="5608"/>
                      <a:pt x="772" y="5595"/>
                    </a:cubicBezTo>
                    <a:cubicBezTo>
                      <a:pt x="868" y="5498"/>
                      <a:pt x="916" y="5354"/>
                      <a:pt x="868" y="5257"/>
                    </a:cubicBezTo>
                    <a:cubicBezTo>
                      <a:pt x="820" y="5161"/>
                      <a:pt x="723" y="5064"/>
                      <a:pt x="675" y="4920"/>
                    </a:cubicBezTo>
                    <a:cubicBezTo>
                      <a:pt x="627" y="4727"/>
                      <a:pt x="579" y="4534"/>
                      <a:pt x="531" y="4341"/>
                    </a:cubicBezTo>
                    <a:cubicBezTo>
                      <a:pt x="531" y="4100"/>
                      <a:pt x="531" y="3907"/>
                      <a:pt x="531" y="3714"/>
                    </a:cubicBezTo>
                    <a:cubicBezTo>
                      <a:pt x="579" y="3473"/>
                      <a:pt x="627" y="3280"/>
                      <a:pt x="723" y="3087"/>
                    </a:cubicBezTo>
                    <a:cubicBezTo>
                      <a:pt x="820" y="2894"/>
                      <a:pt x="916" y="2653"/>
                      <a:pt x="1061" y="2508"/>
                    </a:cubicBezTo>
                    <a:cubicBezTo>
                      <a:pt x="1206" y="2267"/>
                      <a:pt x="1399" y="2074"/>
                      <a:pt x="1592" y="1930"/>
                    </a:cubicBezTo>
                    <a:cubicBezTo>
                      <a:pt x="1833" y="1785"/>
                      <a:pt x="2074" y="1640"/>
                      <a:pt x="2267" y="1544"/>
                    </a:cubicBezTo>
                    <a:cubicBezTo>
                      <a:pt x="2556" y="1447"/>
                      <a:pt x="2845" y="1351"/>
                      <a:pt x="3135" y="1351"/>
                    </a:cubicBezTo>
                    <a:lnTo>
                      <a:pt x="2990" y="1351"/>
                    </a:lnTo>
                    <a:lnTo>
                      <a:pt x="3376" y="1303"/>
                    </a:lnTo>
                    <a:cubicBezTo>
                      <a:pt x="3424" y="1447"/>
                      <a:pt x="3472" y="1544"/>
                      <a:pt x="3521" y="1688"/>
                    </a:cubicBezTo>
                    <a:cubicBezTo>
                      <a:pt x="3714" y="2123"/>
                      <a:pt x="3955" y="2508"/>
                      <a:pt x="4196" y="2894"/>
                    </a:cubicBezTo>
                    <a:cubicBezTo>
                      <a:pt x="4485" y="3280"/>
                      <a:pt x="4775" y="3618"/>
                      <a:pt x="5112" y="3955"/>
                    </a:cubicBezTo>
                    <a:cubicBezTo>
                      <a:pt x="5450" y="4293"/>
                      <a:pt x="5836" y="4582"/>
                      <a:pt x="6270" y="4872"/>
                    </a:cubicBezTo>
                    <a:cubicBezTo>
                      <a:pt x="7041" y="5354"/>
                      <a:pt x="7861" y="5740"/>
                      <a:pt x="8777" y="5981"/>
                    </a:cubicBezTo>
                    <a:cubicBezTo>
                      <a:pt x="9217" y="6084"/>
                      <a:pt x="9670" y="6132"/>
                      <a:pt x="10130" y="6132"/>
                    </a:cubicBezTo>
                    <a:cubicBezTo>
                      <a:pt x="10528" y="6132"/>
                      <a:pt x="10931" y="6096"/>
                      <a:pt x="11334" y="6029"/>
                    </a:cubicBezTo>
                    <a:cubicBezTo>
                      <a:pt x="11478" y="5981"/>
                      <a:pt x="11526" y="5836"/>
                      <a:pt x="11526" y="5691"/>
                    </a:cubicBezTo>
                    <a:cubicBezTo>
                      <a:pt x="11478" y="5595"/>
                      <a:pt x="11430" y="5547"/>
                      <a:pt x="11382" y="5498"/>
                    </a:cubicBezTo>
                    <a:lnTo>
                      <a:pt x="11189" y="5498"/>
                    </a:lnTo>
                    <a:cubicBezTo>
                      <a:pt x="10996" y="5523"/>
                      <a:pt x="10803" y="5535"/>
                      <a:pt x="10610" y="5535"/>
                    </a:cubicBezTo>
                    <a:cubicBezTo>
                      <a:pt x="10417" y="5535"/>
                      <a:pt x="10224" y="5523"/>
                      <a:pt x="10031" y="5498"/>
                    </a:cubicBezTo>
                    <a:cubicBezTo>
                      <a:pt x="9549" y="5402"/>
                      <a:pt x="9067" y="5306"/>
                      <a:pt x="8633" y="5113"/>
                    </a:cubicBezTo>
                    <a:cubicBezTo>
                      <a:pt x="7958" y="4823"/>
                      <a:pt x="7379" y="4486"/>
                      <a:pt x="6800" y="4052"/>
                    </a:cubicBezTo>
                    <a:cubicBezTo>
                      <a:pt x="6173" y="3569"/>
                      <a:pt x="5643" y="2991"/>
                      <a:pt x="5112" y="2364"/>
                    </a:cubicBezTo>
                    <a:cubicBezTo>
                      <a:pt x="4726" y="1833"/>
                      <a:pt x="4389" y="1254"/>
                      <a:pt x="4148" y="627"/>
                    </a:cubicBezTo>
                    <a:cubicBezTo>
                      <a:pt x="4099" y="531"/>
                      <a:pt x="4051" y="386"/>
                      <a:pt x="4003" y="290"/>
                    </a:cubicBezTo>
                    <a:cubicBezTo>
                      <a:pt x="4003" y="242"/>
                      <a:pt x="3955" y="145"/>
                      <a:pt x="3906" y="97"/>
                    </a:cubicBezTo>
                    <a:cubicBezTo>
                      <a:pt x="3858" y="49"/>
                      <a:pt x="3762" y="1"/>
                      <a:pt x="3617" y="1"/>
                    </a:cubicBezTo>
                    <a:close/>
                  </a:path>
                </a:pathLst>
              </a:custGeom>
              <a:solidFill>
                <a:srgbClr val="F9C49F"/>
              </a:solidFill>
              <a:ln cap="flat" cmpd="sng" w="9525">
                <a:solidFill>
                  <a:srgbClr val="F9C49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26"/>
              <p:cNvSpPr/>
              <p:nvPr/>
            </p:nvSpPr>
            <p:spPr>
              <a:xfrm>
                <a:off x="5088625" y="22733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79B6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26"/>
              <p:cNvSpPr/>
              <p:nvPr/>
            </p:nvSpPr>
            <p:spPr>
              <a:xfrm>
                <a:off x="5324950" y="1642750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26"/>
              <p:cNvSpPr/>
              <p:nvPr/>
            </p:nvSpPr>
            <p:spPr>
              <a:xfrm>
                <a:off x="5220050" y="1747150"/>
                <a:ext cx="875" cy="1725"/>
              </a:xfrm>
              <a:custGeom>
                <a:rect b="b" l="l" r="r" t="t"/>
                <a:pathLst>
                  <a:path extrusionOk="0" h="69" w="35">
                    <a:moveTo>
                      <a:pt x="9" y="0"/>
                    </a:moveTo>
                    <a:cubicBezTo>
                      <a:pt x="5" y="0"/>
                      <a:pt x="0" y="6"/>
                      <a:pt x="0" y="20"/>
                    </a:cubicBezTo>
                    <a:lnTo>
                      <a:pt x="0" y="68"/>
                    </a:lnTo>
                    <a:cubicBezTo>
                      <a:pt x="34" y="34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6"/>
              <p:cNvSpPr/>
              <p:nvPr/>
            </p:nvSpPr>
            <p:spPr>
              <a:xfrm>
                <a:off x="5226075" y="1888700"/>
                <a:ext cx="25" cy="2450"/>
              </a:xfrm>
              <a:custGeom>
                <a:rect b="b" l="l" r="r" t="t"/>
                <a:pathLst>
                  <a:path extrusionOk="0" h="98" w="1">
                    <a:moveTo>
                      <a:pt x="1" y="97"/>
                    </a:moveTo>
                    <a:lnTo>
                      <a:pt x="1" y="97"/>
                    </a:lnTo>
                    <a:cubicBezTo>
                      <a:pt x="1" y="49"/>
                      <a:pt x="1" y="49"/>
                      <a:pt x="1" y="1"/>
                    </a:cubicBezTo>
                    <a:cubicBezTo>
                      <a:pt x="1" y="1"/>
                      <a:pt x="1" y="49"/>
                      <a:pt x="1" y="97"/>
                    </a:cubicBez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6"/>
              <p:cNvSpPr/>
              <p:nvPr/>
            </p:nvSpPr>
            <p:spPr>
              <a:xfrm>
                <a:off x="5216425" y="1572825"/>
                <a:ext cx="149525" cy="361000"/>
              </a:xfrm>
              <a:custGeom>
                <a:rect b="b" l="l" r="r" t="t"/>
                <a:pathLst>
                  <a:path extrusionOk="0" h="14440" w="5981">
                    <a:moveTo>
                      <a:pt x="5016" y="0"/>
                    </a:moveTo>
                    <a:cubicBezTo>
                      <a:pt x="4920" y="0"/>
                      <a:pt x="4823" y="48"/>
                      <a:pt x="4727" y="97"/>
                    </a:cubicBezTo>
                    <a:cubicBezTo>
                      <a:pt x="4679" y="145"/>
                      <a:pt x="4631" y="145"/>
                      <a:pt x="4631" y="193"/>
                    </a:cubicBezTo>
                    <a:lnTo>
                      <a:pt x="4582" y="193"/>
                    </a:lnTo>
                    <a:lnTo>
                      <a:pt x="4438" y="290"/>
                    </a:lnTo>
                    <a:lnTo>
                      <a:pt x="4389" y="290"/>
                    </a:lnTo>
                    <a:cubicBezTo>
                      <a:pt x="4245" y="434"/>
                      <a:pt x="4100" y="531"/>
                      <a:pt x="3955" y="675"/>
                    </a:cubicBezTo>
                    <a:lnTo>
                      <a:pt x="3907" y="724"/>
                    </a:lnTo>
                    <a:lnTo>
                      <a:pt x="3859" y="724"/>
                    </a:lnTo>
                    <a:cubicBezTo>
                      <a:pt x="3714" y="868"/>
                      <a:pt x="3570" y="1013"/>
                      <a:pt x="3425" y="1158"/>
                    </a:cubicBezTo>
                    <a:cubicBezTo>
                      <a:pt x="3184" y="1399"/>
                      <a:pt x="2943" y="1640"/>
                      <a:pt x="2750" y="1881"/>
                    </a:cubicBezTo>
                    <a:lnTo>
                      <a:pt x="2701" y="1929"/>
                    </a:lnTo>
                    <a:cubicBezTo>
                      <a:pt x="2509" y="2170"/>
                      <a:pt x="2364" y="2363"/>
                      <a:pt x="2219" y="2605"/>
                    </a:cubicBezTo>
                    <a:lnTo>
                      <a:pt x="2171" y="2653"/>
                    </a:lnTo>
                    <a:cubicBezTo>
                      <a:pt x="1737" y="3280"/>
                      <a:pt x="1351" y="3955"/>
                      <a:pt x="1013" y="4630"/>
                    </a:cubicBezTo>
                    <a:cubicBezTo>
                      <a:pt x="869" y="4968"/>
                      <a:pt x="772" y="5305"/>
                      <a:pt x="628" y="5643"/>
                    </a:cubicBezTo>
                    <a:cubicBezTo>
                      <a:pt x="531" y="5932"/>
                      <a:pt x="435" y="6222"/>
                      <a:pt x="338" y="6511"/>
                    </a:cubicBezTo>
                    <a:lnTo>
                      <a:pt x="290" y="6800"/>
                    </a:lnTo>
                    <a:cubicBezTo>
                      <a:pt x="266" y="6849"/>
                      <a:pt x="254" y="6909"/>
                      <a:pt x="242" y="6970"/>
                    </a:cubicBezTo>
                    <a:lnTo>
                      <a:pt x="242" y="6970"/>
                    </a:lnTo>
                    <a:cubicBezTo>
                      <a:pt x="242" y="6961"/>
                      <a:pt x="242" y="6952"/>
                      <a:pt x="242" y="6945"/>
                    </a:cubicBezTo>
                    <a:lnTo>
                      <a:pt x="242" y="6945"/>
                    </a:lnTo>
                    <a:cubicBezTo>
                      <a:pt x="239" y="6968"/>
                      <a:pt x="236" y="6990"/>
                      <a:pt x="233" y="7013"/>
                    </a:cubicBezTo>
                    <a:lnTo>
                      <a:pt x="233" y="7013"/>
                    </a:lnTo>
                    <a:cubicBezTo>
                      <a:pt x="223" y="7058"/>
                      <a:pt x="212" y="7101"/>
                      <a:pt x="194" y="7138"/>
                    </a:cubicBezTo>
                    <a:cubicBezTo>
                      <a:pt x="205" y="7126"/>
                      <a:pt x="214" y="7112"/>
                      <a:pt x="221" y="7096"/>
                    </a:cubicBezTo>
                    <a:lnTo>
                      <a:pt x="221" y="7096"/>
                    </a:lnTo>
                    <a:cubicBezTo>
                      <a:pt x="169" y="7432"/>
                      <a:pt x="91" y="7767"/>
                      <a:pt x="49" y="8103"/>
                    </a:cubicBezTo>
                    <a:cubicBezTo>
                      <a:pt x="49" y="8295"/>
                      <a:pt x="1" y="8488"/>
                      <a:pt x="1" y="8681"/>
                    </a:cubicBezTo>
                    <a:cubicBezTo>
                      <a:pt x="1" y="8778"/>
                      <a:pt x="1" y="8922"/>
                      <a:pt x="1" y="9019"/>
                    </a:cubicBezTo>
                    <a:cubicBezTo>
                      <a:pt x="1" y="9212"/>
                      <a:pt x="1" y="9405"/>
                      <a:pt x="1" y="9598"/>
                    </a:cubicBezTo>
                    <a:cubicBezTo>
                      <a:pt x="1" y="9742"/>
                      <a:pt x="1" y="9887"/>
                      <a:pt x="1" y="9983"/>
                    </a:cubicBezTo>
                    <a:cubicBezTo>
                      <a:pt x="1" y="10128"/>
                      <a:pt x="49" y="10273"/>
                      <a:pt x="49" y="10417"/>
                    </a:cubicBezTo>
                    <a:cubicBezTo>
                      <a:pt x="97" y="10562"/>
                      <a:pt x="97" y="10659"/>
                      <a:pt x="145" y="10803"/>
                    </a:cubicBezTo>
                    <a:cubicBezTo>
                      <a:pt x="145" y="10948"/>
                      <a:pt x="145" y="11044"/>
                      <a:pt x="194" y="11189"/>
                    </a:cubicBezTo>
                    <a:cubicBezTo>
                      <a:pt x="194" y="11334"/>
                      <a:pt x="242" y="11430"/>
                      <a:pt x="290" y="11575"/>
                    </a:cubicBezTo>
                    <a:cubicBezTo>
                      <a:pt x="338" y="11864"/>
                      <a:pt x="435" y="12202"/>
                      <a:pt x="531" y="12491"/>
                    </a:cubicBezTo>
                    <a:cubicBezTo>
                      <a:pt x="531" y="12539"/>
                      <a:pt x="531" y="12588"/>
                      <a:pt x="579" y="12636"/>
                    </a:cubicBezTo>
                    <a:cubicBezTo>
                      <a:pt x="579" y="12684"/>
                      <a:pt x="579" y="12732"/>
                      <a:pt x="628" y="12781"/>
                    </a:cubicBezTo>
                    <a:cubicBezTo>
                      <a:pt x="628" y="12877"/>
                      <a:pt x="676" y="12974"/>
                      <a:pt x="724" y="13070"/>
                    </a:cubicBezTo>
                    <a:cubicBezTo>
                      <a:pt x="724" y="13118"/>
                      <a:pt x="724" y="13166"/>
                      <a:pt x="772" y="13263"/>
                    </a:cubicBezTo>
                    <a:cubicBezTo>
                      <a:pt x="821" y="13408"/>
                      <a:pt x="869" y="13600"/>
                      <a:pt x="965" y="13745"/>
                    </a:cubicBezTo>
                    <a:lnTo>
                      <a:pt x="965" y="13697"/>
                    </a:lnTo>
                    <a:cubicBezTo>
                      <a:pt x="1013" y="13890"/>
                      <a:pt x="1062" y="14083"/>
                      <a:pt x="1158" y="14324"/>
                    </a:cubicBezTo>
                    <a:cubicBezTo>
                      <a:pt x="1193" y="14395"/>
                      <a:pt x="1280" y="14439"/>
                      <a:pt x="1381" y="14439"/>
                    </a:cubicBezTo>
                    <a:cubicBezTo>
                      <a:pt x="1418" y="14439"/>
                      <a:pt x="1457" y="14433"/>
                      <a:pt x="1496" y="14420"/>
                    </a:cubicBezTo>
                    <a:cubicBezTo>
                      <a:pt x="1592" y="14372"/>
                      <a:pt x="1640" y="14227"/>
                      <a:pt x="1592" y="14083"/>
                    </a:cubicBezTo>
                    <a:cubicBezTo>
                      <a:pt x="1544" y="13938"/>
                      <a:pt x="1496" y="13793"/>
                      <a:pt x="1448" y="13697"/>
                    </a:cubicBezTo>
                    <a:cubicBezTo>
                      <a:pt x="1399" y="13456"/>
                      <a:pt x="1351" y="13263"/>
                      <a:pt x="1303" y="13070"/>
                    </a:cubicBezTo>
                    <a:cubicBezTo>
                      <a:pt x="1351" y="13022"/>
                      <a:pt x="1351" y="12925"/>
                      <a:pt x="1303" y="12877"/>
                    </a:cubicBezTo>
                    <a:lnTo>
                      <a:pt x="1255" y="12443"/>
                    </a:lnTo>
                    <a:lnTo>
                      <a:pt x="1255" y="12298"/>
                    </a:lnTo>
                    <a:lnTo>
                      <a:pt x="1255" y="11864"/>
                    </a:lnTo>
                    <a:lnTo>
                      <a:pt x="1255" y="11478"/>
                    </a:lnTo>
                    <a:lnTo>
                      <a:pt x="1255" y="11382"/>
                    </a:lnTo>
                    <a:lnTo>
                      <a:pt x="1255" y="11141"/>
                    </a:lnTo>
                    <a:lnTo>
                      <a:pt x="1255" y="10755"/>
                    </a:lnTo>
                    <a:cubicBezTo>
                      <a:pt x="1255" y="10610"/>
                      <a:pt x="1255" y="10562"/>
                      <a:pt x="1303" y="10466"/>
                    </a:cubicBezTo>
                    <a:cubicBezTo>
                      <a:pt x="1351" y="10369"/>
                      <a:pt x="1351" y="10176"/>
                      <a:pt x="1351" y="9983"/>
                    </a:cubicBezTo>
                    <a:cubicBezTo>
                      <a:pt x="1351" y="9839"/>
                      <a:pt x="1399" y="9742"/>
                      <a:pt x="1399" y="9598"/>
                    </a:cubicBezTo>
                    <a:lnTo>
                      <a:pt x="1496" y="9164"/>
                    </a:lnTo>
                    <a:cubicBezTo>
                      <a:pt x="1544" y="9019"/>
                      <a:pt x="1544" y="8874"/>
                      <a:pt x="1544" y="8729"/>
                    </a:cubicBezTo>
                    <a:cubicBezTo>
                      <a:pt x="1592" y="8537"/>
                      <a:pt x="1640" y="8344"/>
                      <a:pt x="1689" y="8151"/>
                    </a:cubicBezTo>
                    <a:cubicBezTo>
                      <a:pt x="2026" y="6511"/>
                      <a:pt x="2701" y="4919"/>
                      <a:pt x="3666" y="3569"/>
                    </a:cubicBezTo>
                    <a:cubicBezTo>
                      <a:pt x="3859" y="3376"/>
                      <a:pt x="4004" y="3135"/>
                      <a:pt x="4197" y="2942"/>
                    </a:cubicBezTo>
                    <a:lnTo>
                      <a:pt x="4438" y="2653"/>
                    </a:lnTo>
                    <a:cubicBezTo>
                      <a:pt x="4438" y="2653"/>
                      <a:pt x="4438" y="2653"/>
                      <a:pt x="4486" y="2701"/>
                    </a:cubicBezTo>
                    <a:cubicBezTo>
                      <a:pt x="4582" y="2556"/>
                      <a:pt x="4727" y="2412"/>
                      <a:pt x="4872" y="2267"/>
                    </a:cubicBezTo>
                    <a:lnTo>
                      <a:pt x="5016" y="2170"/>
                    </a:lnTo>
                    <a:cubicBezTo>
                      <a:pt x="5161" y="2026"/>
                      <a:pt x="5354" y="1881"/>
                      <a:pt x="5499" y="1736"/>
                    </a:cubicBezTo>
                    <a:lnTo>
                      <a:pt x="5595" y="1688"/>
                    </a:lnTo>
                    <a:lnTo>
                      <a:pt x="5643" y="1640"/>
                    </a:lnTo>
                    <a:lnTo>
                      <a:pt x="5740" y="1544"/>
                    </a:lnTo>
                    <a:cubicBezTo>
                      <a:pt x="5884" y="1399"/>
                      <a:pt x="5933" y="1254"/>
                      <a:pt x="5933" y="1061"/>
                    </a:cubicBezTo>
                    <a:lnTo>
                      <a:pt x="5933" y="965"/>
                    </a:lnTo>
                    <a:cubicBezTo>
                      <a:pt x="5981" y="531"/>
                      <a:pt x="5643" y="145"/>
                      <a:pt x="5209" y="97"/>
                    </a:cubicBezTo>
                    <a:lnTo>
                      <a:pt x="5306" y="0"/>
                    </a:ln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6"/>
              <p:cNvSpPr/>
              <p:nvPr/>
            </p:nvSpPr>
            <p:spPr>
              <a:xfrm>
                <a:off x="5849425" y="1070050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6"/>
              <p:cNvSpPr/>
              <p:nvPr/>
            </p:nvSpPr>
            <p:spPr>
              <a:xfrm>
                <a:off x="6078500" y="939825"/>
                <a:ext cx="3650" cy="25"/>
              </a:xfrm>
              <a:custGeom>
                <a:rect b="b" l="l" r="r" t="t"/>
                <a:pathLst>
                  <a:path extrusionOk="0" h="1" w="146">
                    <a:moveTo>
                      <a:pt x="1" y="1"/>
                    </a:moveTo>
                    <a:lnTo>
                      <a:pt x="49" y="1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6"/>
              <p:cNvSpPr/>
              <p:nvPr/>
            </p:nvSpPr>
            <p:spPr>
              <a:xfrm>
                <a:off x="5937425" y="954300"/>
                <a:ext cx="2450" cy="25"/>
              </a:xfrm>
              <a:custGeom>
                <a:rect b="b" l="l" r="r" t="t"/>
                <a:pathLst>
                  <a:path extrusionOk="0" h="1" w="98">
                    <a:moveTo>
                      <a:pt x="1" y="0"/>
                    </a:move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26"/>
              <p:cNvSpPr/>
              <p:nvPr/>
            </p:nvSpPr>
            <p:spPr>
              <a:xfrm>
                <a:off x="5781900" y="942250"/>
                <a:ext cx="347275" cy="179350"/>
              </a:xfrm>
              <a:custGeom>
                <a:rect b="b" l="l" r="r" t="t"/>
                <a:pathLst>
                  <a:path extrusionOk="0" h="7174" w="13891">
                    <a:moveTo>
                      <a:pt x="6559" y="531"/>
                    </a:moveTo>
                    <a:lnTo>
                      <a:pt x="6559" y="531"/>
                    </a:lnTo>
                    <a:cubicBezTo>
                      <a:pt x="6468" y="561"/>
                      <a:pt x="6395" y="592"/>
                      <a:pt x="6330" y="622"/>
                    </a:cubicBezTo>
                    <a:lnTo>
                      <a:pt x="6330" y="622"/>
                    </a:lnTo>
                    <a:lnTo>
                      <a:pt x="6559" y="531"/>
                    </a:lnTo>
                    <a:close/>
                    <a:moveTo>
                      <a:pt x="8923" y="0"/>
                    </a:moveTo>
                    <a:cubicBezTo>
                      <a:pt x="8730" y="0"/>
                      <a:pt x="8537" y="48"/>
                      <a:pt x="8296" y="97"/>
                    </a:cubicBezTo>
                    <a:cubicBezTo>
                      <a:pt x="8199" y="97"/>
                      <a:pt x="8103" y="97"/>
                      <a:pt x="8006" y="145"/>
                    </a:cubicBezTo>
                    <a:cubicBezTo>
                      <a:pt x="7813" y="145"/>
                      <a:pt x="7620" y="193"/>
                      <a:pt x="7428" y="241"/>
                    </a:cubicBezTo>
                    <a:cubicBezTo>
                      <a:pt x="7093" y="337"/>
                      <a:pt x="6710" y="480"/>
                      <a:pt x="6327" y="624"/>
                    </a:cubicBezTo>
                    <a:lnTo>
                      <a:pt x="6327" y="624"/>
                    </a:lnTo>
                    <a:cubicBezTo>
                      <a:pt x="6328" y="623"/>
                      <a:pt x="6329" y="623"/>
                      <a:pt x="6330" y="622"/>
                    </a:cubicBezTo>
                    <a:lnTo>
                      <a:pt x="6330" y="622"/>
                    </a:lnTo>
                    <a:lnTo>
                      <a:pt x="6318" y="627"/>
                    </a:lnTo>
                    <a:cubicBezTo>
                      <a:pt x="6321" y="626"/>
                      <a:pt x="6324" y="625"/>
                      <a:pt x="6327" y="624"/>
                    </a:cubicBezTo>
                    <a:lnTo>
                      <a:pt x="6327" y="624"/>
                    </a:lnTo>
                    <a:cubicBezTo>
                      <a:pt x="6291" y="641"/>
                      <a:pt x="6256" y="658"/>
                      <a:pt x="6222" y="675"/>
                    </a:cubicBezTo>
                    <a:lnTo>
                      <a:pt x="5933" y="772"/>
                    </a:lnTo>
                    <a:cubicBezTo>
                      <a:pt x="5643" y="916"/>
                      <a:pt x="5354" y="1013"/>
                      <a:pt x="5064" y="1158"/>
                    </a:cubicBezTo>
                    <a:cubicBezTo>
                      <a:pt x="4775" y="1350"/>
                      <a:pt x="4486" y="1495"/>
                      <a:pt x="4148" y="1688"/>
                    </a:cubicBezTo>
                    <a:cubicBezTo>
                      <a:pt x="3521" y="2122"/>
                      <a:pt x="2894" y="2604"/>
                      <a:pt x="2364" y="3087"/>
                    </a:cubicBezTo>
                    <a:lnTo>
                      <a:pt x="2315" y="3135"/>
                    </a:lnTo>
                    <a:cubicBezTo>
                      <a:pt x="2123" y="3328"/>
                      <a:pt x="1930" y="3521"/>
                      <a:pt x="1688" y="3762"/>
                    </a:cubicBezTo>
                    <a:cubicBezTo>
                      <a:pt x="1447" y="4003"/>
                      <a:pt x="1206" y="4292"/>
                      <a:pt x="1013" y="4533"/>
                    </a:cubicBezTo>
                    <a:cubicBezTo>
                      <a:pt x="869" y="4726"/>
                      <a:pt x="772" y="4871"/>
                      <a:pt x="627" y="5064"/>
                    </a:cubicBezTo>
                    <a:lnTo>
                      <a:pt x="627" y="5112"/>
                    </a:lnTo>
                    <a:cubicBezTo>
                      <a:pt x="627" y="5112"/>
                      <a:pt x="627" y="5160"/>
                      <a:pt x="627" y="5160"/>
                    </a:cubicBezTo>
                    <a:cubicBezTo>
                      <a:pt x="483" y="5305"/>
                      <a:pt x="386" y="5498"/>
                      <a:pt x="290" y="5643"/>
                    </a:cubicBezTo>
                    <a:lnTo>
                      <a:pt x="290" y="5691"/>
                    </a:lnTo>
                    <a:lnTo>
                      <a:pt x="193" y="5836"/>
                    </a:lnTo>
                    <a:cubicBezTo>
                      <a:pt x="193" y="5884"/>
                      <a:pt x="145" y="5932"/>
                      <a:pt x="145" y="5980"/>
                    </a:cubicBezTo>
                    <a:cubicBezTo>
                      <a:pt x="97" y="6077"/>
                      <a:pt x="49" y="6173"/>
                      <a:pt x="49" y="6270"/>
                    </a:cubicBezTo>
                    <a:lnTo>
                      <a:pt x="49" y="6366"/>
                    </a:lnTo>
                    <a:cubicBezTo>
                      <a:pt x="49" y="6414"/>
                      <a:pt x="49" y="6463"/>
                      <a:pt x="49" y="6511"/>
                    </a:cubicBezTo>
                    <a:lnTo>
                      <a:pt x="1" y="6511"/>
                    </a:lnTo>
                    <a:cubicBezTo>
                      <a:pt x="97" y="6800"/>
                      <a:pt x="290" y="7041"/>
                      <a:pt x="579" y="7138"/>
                    </a:cubicBezTo>
                    <a:cubicBezTo>
                      <a:pt x="652" y="7162"/>
                      <a:pt x="724" y="7174"/>
                      <a:pt x="796" y="7174"/>
                    </a:cubicBezTo>
                    <a:cubicBezTo>
                      <a:pt x="869" y="7174"/>
                      <a:pt x="941" y="7162"/>
                      <a:pt x="1013" y="7138"/>
                    </a:cubicBezTo>
                    <a:lnTo>
                      <a:pt x="1062" y="7138"/>
                    </a:lnTo>
                    <a:cubicBezTo>
                      <a:pt x="1254" y="7090"/>
                      <a:pt x="1399" y="6993"/>
                      <a:pt x="1544" y="6848"/>
                    </a:cubicBezTo>
                    <a:cubicBezTo>
                      <a:pt x="1544" y="6800"/>
                      <a:pt x="1592" y="6752"/>
                      <a:pt x="1592" y="6752"/>
                    </a:cubicBezTo>
                    <a:cubicBezTo>
                      <a:pt x="1592" y="6704"/>
                      <a:pt x="1592" y="6704"/>
                      <a:pt x="1592" y="6704"/>
                    </a:cubicBezTo>
                    <a:lnTo>
                      <a:pt x="1688" y="6607"/>
                    </a:lnTo>
                    <a:cubicBezTo>
                      <a:pt x="1785" y="6414"/>
                      <a:pt x="1881" y="6221"/>
                      <a:pt x="2026" y="6029"/>
                    </a:cubicBezTo>
                    <a:lnTo>
                      <a:pt x="2123" y="5884"/>
                    </a:lnTo>
                    <a:cubicBezTo>
                      <a:pt x="2219" y="5739"/>
                      <a:pt x="2364" y="5594"/>
                      <a:pt x="2460" y="5450"/>
                    </a:cubicBezTo>
                    <a:lnTo>
                      <a:pt x="2605" y="5257"/>
                    </a:lnTo>
                    <a:lnTo>
                      <a:pt x="2846" y="4968"/>
                    </a:lnTo>
                    <a:cubicBezTo>
                      <a:pt x="3039" y="4775"/>
                      <a:pt x="3232" y="4582"/>
                      <a:pt x="3473" y="4389"/>
                    </a:cubicBezTo>
                    <a:cubicBezTo>
                      <a:pt x="4679" y="3231"/>
                      <a:pt x="6077" y="2315"/>
                      <a:pt x="7669" y="1784"/>
                    </a:cubicBezTo>
                    <a:cubicBezTo>
                      <a:pt x="7862" y="1688"/>
                      <a:pt x="8055" y="1640"/>
                      <a:pt x="8247" y="1592"/>
                    </a:cubicBezTo>
                    <a:cubicBezTo>
                      <a:pt x="8392" y="1543"/>
                      <a:pt x="8537" y="1495"/>
                      <a:pt x="8633" y="1447"/>
                    </a:cubicBezTo>
                    <a:lnTo>
                      <a:pt x="9067" y="1302"/>
                    </a:lnTo>
                    <a:cubicBezTo>
                      <a:pt x="9212" y="1254"/>
                      <a:pt x="9357" y="1206"/>
                      <a:pt x="9453" y="1206"/>
                    </a:cubicBezTo>
                    <a:lnTo>
                      <a:pt x="9935" y="1061"/>
                    </a:lnTo>
                    <a:cubicBezTo>
                      <a:pt x="10032" y="1061"/>
                      <a:pt x="10128" y="1013"/>
                      <a:pt x="10177" y="1013"/>
                    </a:cubicBezTo>
                    <a:cubicBezTo>
                      <a:pt x="10273" y="965"/>
                      <a:pt x="10466" y="965"/>
                      <a:pt x="10562" y="916"/>
                    </a:cubicBezTo>
                    <a:lnTo>
                      <a:pt x="10852" y="868"/>
                    </a:lnTo>
                    <a:lnTo>
                      <a:pt x="11286" y="868"/>
                    </a:lnTo>
                    <a:lnTo>
                      <a:pt x="11720" y="820"/>
                    </a:lnTo>
                    <a:lnTo>
                      <a:pt x="12492" y="820"/>
                    </a:lnTo>
                    <a:cubicBezTo>
                      <a:pt x="12733" y="820"/>
                      <a:pt x="12926" y="820"/>
                      <a:pt x="13118" y="868"/>
                    </a:cubicBezTo>
                    <a:lnTo>
                      <a:pt x="13553" y="965"/>
                    </a:lnTo>
                    <a:cubicBezTo>
                      <a:pt x="13697" y="965"/>
                      <a:pt x="13794" y="916"/>
                      <a:pt x="13842" y="772"/>
                    </a:cubicBezTo>
                    <a:cubicBezTo>
                      <a:pt x="13890" y="627"/>
                      <a:pt x="13842" y="482"/>
                      <a:pt x="13697" y="482"/>
                    </a:cubicBezTo>
                    <a:cubicBezTo>
                      <a:pt x="13504" y="434"/>
                      <a:pt x="13311" y="386"/>
                      <a:pt x="13070" y="338"/>
                    </a:cubicBezTo>
                    <a:lnTo>
                      <a:pt x="13167" y="338"/>
                    </a:lnTo>
                    <a:cubicBezTo>
                      <a:pt x="12974" y="289"/>
                      <a:pt x="12781" y="289"/>
                      <a:pt x="12636" y="241"/>
                    </a:cubicBezTo>
                    <a:cubicBezTo>
                      <a:pt x="12540" y="241"/>
                      <a:pt x="12492" y="193"/>
                      <a:pt x="12443" y="193"/>
                    </a:cubicBezTo>
                    <a:lnTo>
                      <a:pt x="12154" y="145"/>
                    </a:lnTo>
                    <a:lnTo>
                      <a:pt x="11816" y="145"/>
                    </a:lnTo>
                    <a:cubicBezTo>
                      <a:pt x="11527" y="97"/>
                      <a:pt x="11189" y="48"/>
                      <a:pt x="10900" y="48"/>
                    </a:cubicBezTo>
                    <a:cubicBezTo>
                      <a:pt x="10755" y="48"/>
                      <a:pt x="10659" y="48"/>
                      <a:pt x="10514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26"/>
              <p:cNvSpPr/>
              <p:nvPr/>
            </p:nvSpPr>
            <p:spPr>
              <a:xfrm>
                <a:off x="5791550" y="466000"/>
                <a:ext cx="2425" cy="25"/>
              </a:xfrm>
              <a:custGeom>
                <a:rect b="b" l="l" r="r" t="t"/>
                <a:pathLst>
                  <a:path extrusionOk="0" h="1" w="97">
                    <a:moveTo>
                      <a:pt x="0" y="0"/>
                    </a:move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26"/>
              <p:cNvSpPr/>
              <p:nvPr/>
            </p:nvSpPr>
            <p:spPr>
              <a:xfrm>
                <a:off x="5790350" y="4672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26"/>
              <p:cNvSpPr/>
              <p:nvPr/>
            </p:nvSpPr>
            <p:spPr>
              <a:xfrm>
                <a:off x="6108650" y="686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26"/>
              <p:cNvSpPr/>
              <p:nvPr/>
            </p:nvSpPr>
            <p:spPr>
              <a:xfrm>
                <a:off x="6107450" y="686625"/>
                <a:ext cx="0" cy="25"/>
              </a:xfrm>
              <a:custGeom>
                <a:rect b="b" l="l" r="r" t="t"/>
                <a:pathLst>
                  <a:path extrusionOk="0" h="1" w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26"/>
              <p:cNvSpPr/>
              <p:nvPr/>
            </p:nvSpPr>
            <p:spPr>
              <a:xfrm>
                <a:off x="5303250" y="7421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26"/>
              <p:cNvSpPr/>
              <p:nvPr/>
            </p:nvSpPr>
            <p:spPr>
              <a:xfrm>
                <a:off x="4734150" y="335775"/>
                <a:ext cx="1706075" cy="1761550"/>
              </a:xfrm>
              <a:custGeom>
                <a:rect b="b" l="l" r="r" t="t"/>
                <a:pathLst>
                  <a:path extrusionOk="0" h="70462" w="68243">
                    <a:moveTo>
                      <a:pt x="25417" y="6222"/>
                    </a:moveTo>
                    <a:cubicBezTo>
                      <a:pt x="25465" y="6222"/>
                      <a:pt x="25513" y="6222"/>
                      <a:pt x="25561" y="6270"/>
                    </a:cubicBezTo>
                    <a:cubicBezTo>
                      <a:pt x="26671" y="6704"/>
                      <a:pt x="27828" y="7042"/>
                      <a:pt x="29034" y="7283"/>
                    </a:cubicBezTo>
                    <a:cubicBezTo>
                      <a:pt x="30046" y="7476"/>
                      <a:pt x="31059" y="7572"/>
                      <a:pt x="32072" y="7572"/>
                    </a:cubicBezTo>
                    <a:cubicBezTo>
                      <a:pt x="32988" y="7572"/>
                      <a:pt x="33953" y="7572"/>
                      <a:pt x="34917" y="7476"/>
                    </a:cubicBezTo>
                    <a:cubicBezTo>
                      <a:pt x="35834" y="7428"/>
                      <a:pt x="36750" y="7331"/>
                      <a:pt x="37715" y="7235"/>
                    </a:cubicBezTo>
                    <a:lnTo>
                      <a:pt x="39162" y="7090"/>
                    </a:lnTo>
                    <a:cubicBezTo>
                      <a:pt x="39596" y="7042"/>
                      <a:pt x="40078" y="6993"/>
                      <a:pt x="40512" y="6945"/>
                    </a:cubicBezTo>
                    <a:cubicBezTo>
                      <a:pt x="41654" y="6867"/>
                      <a:pt x="42796" y="6788"/>
                      <a:pt x="43938" y="6788"/>
                    </a:cubicBezTo>
                    <a:cubicBezTo>
                      <a:pt x="44194" y="6788"/>
                      <a:pt x="44451" y="6792"/>
                      <a:pt x="44708" y="6801"/>
                    </a:cubicBezTo>
                    <a:cubicBezTo>
                      <a:pt x="46106" y="6801"/>
                      <a:pt x="47457" y="6993"/>
                      <a:pt x="48807" y="7331"/>
                    </a:cubicBezTo>
                    <a:cubicBezTo>
                      <a:pt x="48904" y="7331"/>
                      <a:pt x="48952" y="7428"/>
                      <a:pt x="48904" y="7476"/>
                    </a:cubicBezTo>
                    <a:cubicBezTo>
                      <a:pt x="48904" y="7546"/>
                      <a:pt x="48852" y="7591"/>
                      <a:pt x="48786" y="7591"/>
                    </a:cubicBezTo>
                    <a:cubicBezTo>
                      <a:pt x="48762" y="7591"/>
                      <a:pt x="48736" y="7585"/>
                      <a:pt x="48711" y="7572"/>
                    </a:cubicBezTo>
                    <a:lnTo>
                      <a:pt x="47939" y="7428"/>
                    </a:lnTo>
                    <a:cubicBezTo>
                      <a:pt x="46950" y="7263"/>
                      <a:pt x="45939" y="7188"/>
                      <a:pt x="44921" y="7188"/>
                    </a:cubicBezTo>
                    <a:cubicBezTo>
                      <a:pt x="44449" y="7188"/>
                      <a:pt x="43975" y="7204"/>
                      <a:pt x="43502" y="7235"/>
                    </a:cubicBezTo>
                    <a:cubicBezTo>
                      <a:pt x="42779" y="7283"/>
                      <a:pt x="42007" y="7379"/>
                      <a:pt x="41284" y="7524"/>
                    </a:cubicBezTo>
                    <a:cubicBezTo>
                      <a:pt x="40560" y="7620"/>
                      <a:pt x="39788" y="7765"/>
                      <a:pt x="39017" y="7910"/>
                    </a:cubicBezTo>
                    <a:cubicBezTo>
                      <a:pt x="37522" y="8151"/>
                      <a:pt x="36027" y="8440"/>
                      <a:pt x="34532" y="8585"/>
                    </a:cubicBezTo>
                    <a:cubicBezTo>
                      <a:pt x="33736" y="8657"/>
                      <a:pt x="32952" y="8694"/>
                      <a:pt x="32169" y="8694"/>
                    </a:cubicBezTo>
                    <a:cubicBezTo>
                      <a:pt x="31385" y="8694"/>
                      <a:pt x="30601" y="8657"/>
                      <a:pt x="29805" y="8585"/>
                    </a:cubicBezTo>
                    <a:cubicBezTo>
                      <a:pt x="28985" y="8489"/>
                      <a:pt x="28214" y="8296"/>
                      <a:pt x="27394" y="8103"/>
                    </a:cubicBezTo>
                    <a:cubicBezTo>
                      <a:pt x="27008" y="7958"/>
                      <a:pt x="26622" y="7813"/>
                      <a:pt x="26188" y="7669"/>
                    </a:cubicBezTo>
                    <a:cubicBezTo>
                      <a:pt x="25851" y="7524"/>
                      <a:pt x="25465" y="7379"/>
                      <a:pt x="25079" y="7186"/>
                    </a:cubicBezTo>
                    <a:cubicBezTo>
                      <a:pt x="24983" y="7090"/>
                      <a:pt x="24886" y="6993"/>
                      <a:pt x="24886" y="6849"/>
                    </a:cubicBezTo>
                    <a:cubicBezTo>
                      <a:pt x="24838" y="6704"/>
                      <a:pt x="24886" y="6559"/>
                      <a:pt x="24983" y="6463"/>
                    </a:cubicBezTo>
                    <a:cubicBezTo>
                      <a:pt x="25079" y="6318"/>
                      <a:pt x="25224" y="6222"/>
                      <a:pt x="25417" y="6222"/>
                    </a:cubicBezTo>
                    <a:close/>
                    <a:moveTo>
                      <a:pt x="45335" y="4052"/>
                    </a:moveTo>
                    <a:cubicBezTo>
                      <a:pt x="46830" y="4100"/>
                      <a:pt x="48277" y="4293"/>
                      <a:pt x="49675" y="4727"/>
                    </a:cubicBezTo>
                    <a:cubicBezTo>
                      <a:pt x="50399" y="4920"/>
                      <a:pt x="51122" y="5161"/>
                      <a:pt x="51797" y="5450"/>
                    </a:cubicBezTo>
                    <a:cubicBezTo>
                      <a:pt x="52472" y="5740"/>
                      <a:pt x="53196" y="6029"/>
                      <a:pt x="53823" y="6367"/>
                    </a:cubicBezTo>
                    <a:cubicBezTo>
                      <a:pt x="55173" y="7090"/>
                      <a:pt x="56379" y="7910"/>
                      <a:pt x="57536" y="8874"/>
                    </a:cubicBezTo>
                    <a:cubicBezTo>
                      <a:pt x="58646" y="9791"/>
                      <a:pt x="59610" y="10852"/>
                      <a:pt x="60430" y="12009"/>
                    </a:cubicBezTo>
                    <a:cubicBezTo>
                      <a:pt x="60478" y="12106"/>
                      <a:pt x="60478" y="12202"/>
                      <a:pt x="60382" y="12202"/>
                    </a:cubicBezTo>
                    <a:cubicBezTo>
                      <a:pt x="60362" y="12222"/>
                      <a:pt x="60334" y="12234"/>
                      <a:pt x="60304" y="12234"/>
                    </a:cubicBezTo>
                    <a:cubicBezTo>
                      <a:pt x="60262" y="12234"/>
                      <a:pt x="60217" y="12210"/>
                      <a:pt x="60189" y="12154"/>
                    </a:cubicBezTo>
                    <a:cubicBezTo>
                      <a:pt x="60044" y="11961"/>
                      <a:pt x="59899" y="11768"/>
                      <a:pt x="59755" y="11575"/>
                    </a:cubicBezTo>
                    <a:cubicBezTo>
                      <a:pt x="58887" y="10514"/>
                      <a:pt x="57874" y="9598"/>
                      <a:pt x="56813" y="8778"/>
                    </a:cubicBezTo>
                    <a:cubicBezTo>
                      <a:pt x="55463" y="7765"/>
                      <a:pt x="53967" y="6945"/>
                      <a:pt x="52424" y="6367"/>
                    </a:cubicBezTo>
                    <a:cubicBezTo>
                      <a:pt x="52038" y="6222"/>
                      <a:pt x="51604" y="6029"/>
                      <a:pt x="51218" y="5932"/>
                    </a:cubicBezTo>
                    <a:cubicBezTo>
                      <a:pt x="50833" y="5788"/>
                      <a:pt x="50350" y="5691"/>
                      <a:pt x="49916" y="5547"/>
                    </a:cubicBezTo>
                    <a:cubicBezTo>
                      <a:pt x="49145" y="5354"/>
                      <a:pt x="48325" y="5209"/>
                      <a:pt x="47505" y="5113"/>
                    </a:cubicBezTo>
                    <a:cubicBezTo>
                      <a:pt x="46905" y="5042"/>
                      <a:pt x="46279" y="4997"/>
                      <a:pt x="45646" y="4997"/>
                    </a:cubicBezTo>
                    <a:cubicBezTo>
                      <a:pt x="45414" y="4997"/>
                      <a:pt x="45181" y="5003"/>
                      <a:pt x="44949" y="5016"/>
                    </a:cubicBezTo>
                    <a:cubicBezTo>
                      <a:pt x="44081" y="5016"/>
                      <a:pt x="43213" y="5113"/>
                      <a:pt x="42345" y="5209"/>
                    </a:cubicBezTo>
                    <a:lnTo>
                      <a:pt x="42248" y="5209"/>
                    </a:lnTo>
                    <a:cubicBezTo>
                      <a:pt x="41042" y="5402"/>
                      <a:pt x="39885" y="5595"/>
                      <a:pt x="38727" y="5836"/>
                    </a:cubicBezTo>
                    <a:cubicBezTo>
                      <a:pt x="37522" y="6077"/>
                      <a:pt x="36316" y="6270"/>
                      <a:pt x="35110" y="6415"/>
                    </a:cubicBezTo>
                    <a:cubicBezTo>
                      <a:pt x="33905" y="6559"/>
                      <a:pt x="32699" y="6608"/>
                      <a:pt x="31493" y="6608"/>
                    </a:cubicBezTo>
                    <a:cubicBezTo>
                      <a:pt x="30866" y="6559"/>
                      <a:pt x="30288" y="6511"/>
                      <a:pt x="29709" y="6415"/>
                    </a:cubicBezTo>
                    <a:cubicBezTo>
                      <a:pt x="29178" y="6318"/>
                      <a:pt x="28600" y="6222"/>
                      <a:pt x="28069" y="6029"/>
                    </a:cubicBezTo>
                    <a:cubicBezTo>
                      <a:pt x="27924" y="5981"/>
                      <a:pt x="27828" y="5884"/>
                      <a:pt x="27732" y="5788"/>
                    </a:cubicBezTo>
                    <a:cubicBezTo>
                      <a:pt x="27683" y="5643"/>
                      <a:pt x="27683" y="5498"/>
                      <a:pt x="27732" y="5354"/>
                    </a:cubicBezTo>
                    <a:cubicBezTo>
                      <a:pt x="27771" y="5116"/>
                      <a:pt x="27974" y="4943"/>
                      <a:pt x="28206" y="4943"/>
                    </a:cubicBezTo>
                    <a:cubicBezTo>
                      <a:pt x="28256" y="4943"/>
                      <a:pt x="28307" y="4951"/>
                      <a:pt x="28359" y="4968"/>
                    </a:cubicBezTo>
                    <a:cubicBezTo>
                      <a:pt x="28937" y="5113"/>
                      <a:pt x="29516" y="5209"/>
                      <a:pt x="30143" y="5306"/>
                    </a:cubicBezTo>
                    <a:cubicBezTo>
                      <a:pt x="30780" y="5349"/>
                      <a:pt x="31420" y="5371"/>
                      <a:pt x="32063" y="5371"/>
                    </a:cubicBezTo>
                    <a:cubicBezTo>
                      <a:pt x="33563" y="5371"/>
                      <a:pt x="35072" y="5252"/>
                      <a:pt x="36557" y="5016"/>
                    </a:cubicBezTo>
                    <a:cubicBezTo>
                      <a:pt x="38052" y="4775"/>
                      <a:pt x="39547" y="4534"/>
                      <a:pt x="41042" y="4341"/>
                    </a:cubicBezTo>
                    <a:cubicBezTo>
                      <a:pt x="42296" y="4148"/>
                      <a:pt x="43598" y="4052"/>
                      <a:pt x="44852" y="4052"/>
                    </a:cubicBezTo>
                    <a:close/>
                    <a:moveTo>
                      <a:pt x="26044" y="11238"/>
                    </a:moveTo>
                    <a:cubicBezTo>
                      <a:pt x="26140" y="11286"/>
                      <a:pt x="26236" y="11286"/>
                      <a:pt x="26333" y="11334"/>
                    </a:cubicBezTo>
                    <a:lnTo>
                      <a:pt x="27587" y="12057"/>
                    </a:lnTo>
                    <a:cubicBezTo>
                      <a:pt x="27924" y="12202"/>
                      <a:pt x="28262" y="12395"/>
                      <a:pt x="28648" y="12588"/>
                    </a:cubicBezTo>
                    <a:cubicBezTo>
                      <a:pt x="29275" y="12877"/>
                      <a:pt x="29950" y="13167"/>
                      <a:pt x="30673" y="13360"/>
                    </a:cubicBezTo>
                    <a:cubicBezTo>
                      <a:pt x="31252" y="13552"/>
                      <a:pt x="31879" y="13697"/>
                      <a:pt x="32506" y="13794"/>
                    </a:cubicBezTo>
                    <a:cubicBezTo>
                      <a:pt x="34080" y="14062"/>
                      <a:pt x="35684" y="14209"/>
                      <a:pt x="37294" y="14209"/>
                    </a:cubicBezTo>
                    <a:cubicBezTo>
                      <a:pt x="37707" y="14209"/>
                      <a:pt x="38121" y="14199"/>
                      <a:pt x="38535" y="14179"/>
                    </a:cubicBezTo>
                    <a:cubicBezTo>
                      <a:pt x="39596" y="14179"/>
                      <a:pt x="40608" y="14131"/>
                      <a:pt x="41669" y="14083"/>
                    </a:cubicBezTo>
                    <a:lnTo>
                      <a:pt x="44852" y="13938"/>
                    </a:lnTo>
                    <a:cubicBezTo>
                      <a:pt x="45576" y="13938"/>
                      <a:pt x="46251" y="13938"/>
                      <a:pt x="46974" y="13890"/>
                    </a:cubicBezTo>
                    <a:cubicBezTo>
                      <a:pt x="47698" y="13890"/>
                      <a:pt x="48373" y="13890"/>
                      <a:pt x="49096" y="13938"/>
                    </a:cubicBezTo>
                    <a:cubicBezTo>
                      <a:pt x="49772" y="13987"/>
                      <a:pt x="50447" y="13987"/>
                      <a:pt x="51122" y="14083"/>
                    </a:cubicBezTo>
                    <a:cubicBezTo>
                      <a:pt x="51797" y="14131"/>
                      <a:pt x="52424" y="14228"/>
                      <a:pt x="53099" y="14372"/>
                    </a:cubicBezTo>
                    <a:cubicBezTo>
                      <a:pt x="54402" y="14613"/>
                      <a:pt x="55655" y="14999"/>
                      <a:pt x="56813" y="15530"/>
                    </a:cubicBezTo>
                    <a:cubicBezTo>
                      <a:pt x="57440" y="15819"/>
                      <a:pt x="57970" y="16109"/>
                      <a:pt x="58549" y="16446"/>
                    </a:cubicBezTo>
                    <a:cubicBezTo>
                      <a:pt x="59080" y="16832"/>
                      <a:pt x="59610" y="17218"/>
                      <a:pt x="60141" y="17652"/>
                    </a:cubicBezTo>
                    <a:cubicBezTo>
                      <a:pt x="60189" y="17748"/>
                      <a:pt x="60189" y="17845"/>
                      <a:pt x="60141" y="17893"/>
                    </a:cubicBezTo>
                    <a:lnTo>
                      <a:pt x="60141" y="17941"/>
                    </a:lnTo>
                    <a:cubicBezTo>
                      <a:pt x="60092" y="17965"/>
                      <a:pt x="60056" y="17977"/>
                      <a:pt x="60020" y="17977"/>
                    </a:cubicBezTo>
                    <a:cubicBezTo>
                      <a:pt x="59984" y="17977"/>
                      <a:pt x="59948" y="17965"/>
                      <a:pt x="59899" y="17941"/>
                    </a:cubicBezTo>
                    <a:lnTo>
                      <a:pt x="59658" y="17700"/>
                    </a:lnTo>
                    <a:cubicBezTo>
                      <a:pt x="58838" y="17025"/>
                      <a:pt x="57970" y="16446"/>
                      <a:pt x="57006" y="16012"/>
                    </a:cubicBezTo>
                    <a:cubicBezTo>
                      <a:pt x="55897" y="15482"/>
                      <a:pt x="54739" y="15144"/>
                      <a:pt x="53485" y="14903"/>
                    </a:cubicBezTo>
                    <a:cubicBezTo>
                      <a:pt x="52376" y="14710"/>
                      <a:pt x="51267" y="14613"/>
                      <a:pt x="50109" y="14565"/>
                    </a:cubicBezTo>
                    <a:cubicBezTo>
                      <a:pt x="48904" y="14565"/>
                      <a:pt x="47698" y="14565"/>
                      <a:pt x="46540" y="14662"/>
                    </a:cubicBezTo>
                    <a:cubicBezTo>
                      <a:pt x="45528" y="14758"/>
                      <a:pt x="44515" y="14806"/>
                      <a:pt x="43550" y="14903"/>
                    </a:cubicBezTo>
                    <a:lnTo>
                      <a:pt x="40560" y="15144"/>
                    </a:lnTo>
                    <a:lnTo>
                      <a:pt x="40415" y="15144"/>
                    </a:lnTo>
                    <a:cubicBezTo>
                      <a:pt x="39329" y="15253"/>
                      <a:pt x="38243" y="15303"/>
                      <a:pt x="37157" y="15303"/>
                    </a:cubicBezTo>
                    <a:cubicBezTo>
                      <a:pt x="35831" y="15303"/>
                      <a:pt x="34506" y="15228"/>
                      <a:pt x="33181" y="15096"/>
                    </a:cubicBezTo>
                    <a:cubicBezTo>
                      <a:pt x="31976" y="14951"/>
                      <a:pt x="30818" y="14662"/>
                      <a:pt x="29709" y="14276"/>
                    </a:cubicBezTo>
                    <a:cubicBezTo>
                      <a:pt x="29034" y="14035"/>
                      <a:pt x="28359" y="13794"/>
                      <a:pt x="27732" y="13456"/>
                    </a:cubicBezTo>
                    <a:cubicBezTo>
                      <a:pt x="27346" y="13263"/>
                      <a:pt x="27008" y="13070"/>
                      <a:pt x="26671" y="12829"/>
                    </a:cubicBezTo>
                    <a:cubicBezTo>
                      <a:pt x="26333" y="12636"/>
                      <a:pt x="26044" y="12443"/>
                      <a:pt x="25754" y="12250"/>
                    </a:cubicBezTo>
                    <a:cubicBezTo>
                      <a:pt x="25513" y="12106"/>
                      <a:pt x="25417" y="11768"/>
                      <a:pt x="25561" y="11479"/>
                    </a:cubicBezTo>
                    <a:cubicBezTo>
                      <a:pt x="25658" y="11382"/>
                      <a:pt x="25802" y="11286"/>
                      <a:pt x="25947" y="11238"/>
                    </a:cubicBezTo>
                    <a:close/>
                    <a:moveTo>
                      <a:pt x="28117" y="9164"/>
                    </a:moveTo>
                    <a:cubicBezTo>
                      <a:pt x="28214" y="9164"/>
                      <a:pt x="28310" y="9212"/>
                      <a:pt x="28407" y="9260"/>
                    </a:cubicBezTo>
                    <a:lnTo>
                      <a:pt x="28503" y="9308"/>
                    </a:lnTo>
                    <a:lnTo>
                      <a:pt x="28696" y="9453"/>
                    </a:lnTo>
                    <a:cubicBezTo>
                      <a:pt x="29082" y="9742"/>
                      <a:pt x="29468" y="10032"/>
                      <a:pt x="29902" y="10273"/>
                    </a:cubicBezTo>
                    <a:cubicBezTo>
                      <a:pt x="30288" y="10466"/>
                      <a:pt x="30673" y="10659"/>
                      <a:pt x="31107" y="10852"/>
                    </a:cubicBezTo>
                    <a:cubicBezTo>
                      <a:pt x="32120" y="11189"/>
                      <a:pt x="33230" y="11479"/>
                      <a:pt x="34291" y="11575"/>
                    </a:cubicBezTo>
                    <a:cubicBezTo>
                      <a:pt x="35260" y="11690"/>
                      <a:pt x="36229" y="11732"/>
                      <a:pt x="37198" y="11732"/>
                    </a:cubicBezTo>
                    <a:cubicBezTo>
                      <a:pt x="39074" y="11732"/>
                      <a:pt x="40951" y="11574"/>
                      <a:pt x="42827" y="11479"/>
                    </a:cubicBezTo>
                    <a:cubicBezTo>
                      <a:pt x="43502" y="11479"/>
                      <a:pt x="44225" y="11430"/>
                      <a:pt x="44901" y="11430"/>
                    </a:cubicBezTo>
                    <a:cubicBezTo>
                      <a:pt x="45624" y="11430"/>
                      <a:pt x="46347" y="11479"/>
                      <a:pt x="47023" y="11527"/>
                    </a:cubicBezTo>
                    <a:cubicBezTo>
                      <a:pt x="48518" y="11623"/>
                      <a:pt x="49965" y="11865"/>
                      <a:pt x="51363" y="12202"/>
                    </a:cubicBezTo>
                    <a:cubicBezTo>
                      <a:pt x="52762" y="12491"/>
                      <a:pt x="54112" y="12974"/>
                      <a:pt x="55414" y="13504"/>
                    </a:cubicBezTo>
                    <a:cubicBezTo>
                      <a:pt x="56041" y="13794"/>
                      <a:pt x="56668" y="14083"/>
                      <a:pt x="57295" y="14421"/>
                    </a:cubicBezTo>
                    <a:cubicBezTo>
                      <a:pt x="57874" y="14758"/>
                      <a:pt x="58501" y="15096"/>
                      <a:pt x="59080" y="15482"/>
                    </a:cubicBezTo>
                    <a:cubicBezTo>
                      <a:pt x="60285" y="16253"/>
                      <a:pt x="61395" y="17121"/>
                      <a:pt x="62456" y="18086"/>
                    </a:cubicBezTo>
                    <a:cubicBezTo>
                      <a:pt x="63613" y="19050"/>
                      <a:pt x="64674" y="20111"/>
                      <a:pt x="65639" y="21269"/>
                    </a:cubicBezTo>
                    <a:cubicBezTo>
                      <a:pt x="65735" y="21317"/>
                      <a:pt x="65735" y="21462"/>
                      <a:pt x="65639" y="21558"/>
                    </a:cubicBezTo>
                    <a:cubicBezTo>
                      <a:pt x="65614" y="21582"/>
                      <a:pt x="65566" y="21594"/>
                      <a:pt x="65512" y="21594"/>
                    </a:cubicBezTo>
                    <a:cubicBezTo>
                      <a:pt x="65458" y="21594"/>
                      <a:pt x="65397" y="21582"/>
                      <a:pt x="65349" y="21558"/>
                    </a:cubicBezTo>
                    <a:cubicBezTo>
                      <a:pt x="64674" y="20690"/>
                      <a:pt x="63902" y="19919"/>
                      <a:pt x="63082" y="19195"/>
                    </a:cubicBezTo>
                    <a:cubicBezTo>
                      <a:pt x="62311" y="18520"/>
                      <a:pt x="61539" y="17845"/>
                      <a:pt x="60671" y="17218"/>
                    </a:cubicBezTo>
                    <a:cubicBezTo>
                      <a:pt x="59803" y="16543"/>
                      <a:pt x="58838" y="15964"/>
                      <a:pt x="57874" y="15433"/>
                    </a:cubicBezTo>
                    <a:cubicBezTo>
                      <a:pt x="56909" y="14903"/>
                      <a:pt x="55945" y="14469"/>
                      <a:pt x="54980" y="14083"/>
                    </a:cubicBezTo>
                    <a:lnTo>
                      <a:pt x="54932" y="14083"/>
                    </a:lnTo>
                    <a:cubicBezTo>
                      <a:pt x="53967" y="13697"/>
                      <a:pt x="53003" y="13408"/>
                      <a:pt x="52038" y="13167"/>
                    </a:cubicBezTo>
                    <a:cubicBezTo>
                      <a:pt x="51026" y="12926"/>
                      <a:pt x="50013" y="12733"/>
                      <a:pt x="49000" y="12636"/>
                    </a:cubicBezTo>
                    <a:cubicBezTo>
                      <a:pt x="48228" y="12540"/>
                      <a:pt x="47457" y="12491"/>
                      <a:pt x="46685" y="12443"/>
                    </a:cubicBezTo>
                    <a:lnTo>
                      <a:pt x="44563" y="12443"/>
                    </a:lnTo>
                    <a:cubicBezTo>
                      <a:pt x="42040" y="12569"/>
                      <a:pt x="39516" y="12952"/>
                      <a:pt x="36961" y="12952"/>
                    </a:cubicBezTo>
                    <a:cubicBezTo>
                      <a:pt x="36586" y="12952"/>
                      <a:pt x="36210" y="12944"/>
                      <a:pt x="35834" y="12926"/>
                    </a:cubicBezTo>
                    <a:cubicBezTo>
                      <a:pt x="35110" y="12926"/>
                      <a:pt x="34339" y="12829"/>
                      <a:pt x="33615" y="12733"/>
                    </a:cubicBezTo>
                    <a:cubicBezTo>
                      <a:pt x="32940" y="12636"/>
                      <a:pt x="32217" y="12491"/>
                      <a:pt x="31542" y="12299"/>
                    </a:cubicBezTo>
                    <a:cubicBezTo>
                      <a:pt x="30866" y="12057"/>
                      <a:pt x="30191" y="11768"/>
                      <a:pt x="29564" y="11430"/>
                    </a:cubicBezTo>
                    <a:cubicBezTo>
                      <a:pt x="28889" y="11045"/>
                      <a:pt x="28310" y="10611"/>
                      <a:pt x="27732" y="10128"/>
                    </a:cubicBezTo>
                    <a:cubicBezTo>
                      <a:pt x="27539" y="9887"/>
                      <a:pt x="27539" y="9550"/>
                      <a:pt x="27732" y="9357"/>
                    </a:cubicBezTo>
                    <a:cubicBezTo>
                      <a:pt x="27828" y="9260"/>
                      <a:pt x="27973" y="9164"/>
                      <a:pt x="28117" y="9164"/>
                    </a:cubicBezTo>
                    <a:close/>
                    <a:moveTo>
                      <a:pt x="21607" y="6559"/>
                    </a:moveTo>
                    <a:cubicBezTo>
                      <a:pt x="21655" y="6559"/>
                      <a:pt x="21751" y="6559"/>
                      <a:pt x="21800" y="6608"/>
                    </a:cubicBezTo>
                    <a:cubicBezTo>
                      <a:pt x="21896" y="6656"/>
                      <a:pt x="21944" y="6752"/>
                      <a:pt x="21944" y="6849"/>
                    </a:cubicBezTo>
                    <a:cubicBezTo>
                      <a:pt x="21992" y="6945"/>
                      <a:pt x="21944" y="7042"/>
                      <a:pt x="21896" y="7138"/>
                    </a:cubicBezTo>
                    <a:cubicBezTo>
                      <a:pt x="21510" y="7620"/>
                      <a:pt x="21173" y="8103"/>
                      <a:pt x="20883" y="8681"/>
                    </a:cubicBezTo>
                    <a:cubicBezTo>
                      <a:pt x="20353" y="9742"/>
                      <a:pt x="19967" y="10852"/>
                      <a:pt x="19726" y="12057"/>
                    </a:cubicBezTo>
                    <a:cubicBezTo>
                      <a:pt x="19388" y="13601"/>
                      <a:pt x="19195" y="15144"/>
                      <a:pt x="18906" y="16736"/>
                    </a:cubicBezTo>
                    <a:cubicBezTo>
                      <a:pt x="18809" y="17411"/>
                      <a:pt x="18665" y="18134"/>
                      <a:pt x="18472" y="18858"/>
                    </a:cubicBezTo>
                    <a:cubicBezTo>
                      <a:pt x="18279" y="19533"/>
                      <a:pt x="18086" y="20256"/>
                      <a:pt x="17845" y="20980"/>
                    </a:cubicBezTo>
                    <a:cubicBezTo>
                      <a:pt x="17363" y="22475"/>
                      <a:pt x="16832" y="24018"/>
                      <a:pt x="16205" y="25465"/>
                    </a:cubicBezTo>
                    <a:cubicBezTo>
                      <a:pt x="15626" y="26912"/>
                      <a:pt x="14903" y="28310"/>
                      <a:pt x="14083" y="29661"/>
                    </a:cubicBezTo>
                    <a:cubicBezTo>
                      <a:pt x="13649" y="30336"/>
                      <a:pt x="13215" y="30963"/>
                      <a:pt x="12733" y="31590"/>
                    </a:cubicBezTo>
                    <a:cubicBezTo>
                      <a:pt x="12250" y="32217"/>
                      <a:pt x="11720" y="32795"/>
                      <a:pt x="11189" y="33326"/>
                    </a:cubicBezTo>
                    <a:cubicBezTo>
                      <a:pt x="11165" y="33350"/>
                      <a:pt x="11129" y="33362"/>
                      <a:pt x="11087" y="33362"/>
                    </a:cubicBezTo>
                    <a:cubicBezTo>
                      <a:pt x="11045" y="33362"/>
                      <a:pt x="10997" y="33350"/>
                      <a:pt x="10948" y="33326"/>
                    </a:cubicBezTo>
                    <a:cubicBezTo>
                      <a:pt x="10852" y="33229"/>
                      <a:pt x="10900" y="33085"/>
                      <a:pt x="10997" y="33037"/>
                    </a:cubicBezTo>
                    <a:cubicBezTo>
                      <a:pt x="11141" y="32892"/>
                      <a:pt x="11334" y="32699"/>
                      <a:pt x="11479" y="32506"/>
                    </a:cubicBezTo>
                    <a:cubicBezTo>
                      <a:pt x="12058" y="31879"/>
                      <a:pt x="12588" y="31252"/>
                      <a:pt x="13070" y="30577"/>
                    </a:cubicBezTo>
                    <a:cubicBezTo>
                      <a:pt x="13553" y="29853"/>
                      <a:pt x="13938" y="29130"/>
                      <a:pt x="14372" y="28407"/>
                    </a:cubicBezTo>
                    <a:cubicBezTo>
                      <a:pt x="15144" y="26863"/>
                      <a:pt x="15771" y="25272"/>
                      <a:pt x="16302" y="23680"/>
                    </a:cubicBezTo>
                    <a:cubicBezTo>
                      <a:pt x="16591" y="22860"/>
                      <a:pt x="16832" y="22041"/>
                      <a:pt x="17025" y="21172"/>
                    </a:cubicBezTo>
                    <a:lnTo>
                      <a:pt x="17363" y="19919"/>
                    </a:lnTo>
                    <a:cubicBezTo>
                      <a:pt x="17459" y="19581"/>
                      <a:pt x="17555" y="19243"/>
                      <a:pt x="17652" y="18906"/>
                    </a:cubicBezTo>
                    <a:cubicBezTo>
                      <a:pt x="18086" y="16784"/>
                      <a:pt x="18231" y="14565"/>
                      <a:pt x="18665" y="12443"/>
                    </a:cubicBezTo>
                    <a:cubicBezTo>
                      <a:pt x="18858" y="11382"/>
                      <a:pt x="19195" y="10369"/>
                      <a:pt x="19581" y="9357"/>
                    </a:cubicBezTo>
                    <a:cubicBezTo>
                      <a:pt x="19822" y="8874"/>
                      <a:pt x="20063" y="8392"/>
                      <a:pt x="20353" y="7910"/>
                    </a:cubicBezTo>
                    <a:cubicBezTo>
                      <a:pt x="20642" y="7476"/>
                      <a:pt x="20931" y="7090"/>
                      <a:pt x="21269" y="6704"/>
                    </a:cubicBezTo>
                    <a:cubicBezTo>
                      <a:pt x="21317" y="6656"/>
                      <a:pt x="21365" y="6608"/>
                      <a:pt x="21462" y="6559"/>
                    </a:cubicBezTo>
                    <a:close/>
                    <a:moveTo>
                      <a:pt x="20449" y="18616"/>
                    </a:moveTo>
                    <a:cubicBezTo>
                      <a:pt x="20739" y="18616"/>
                      <a:pt x="20931" y="18809"/>
                      <a:pt x="20883" y="19099"/>
                    </a:cubicBezTo>
                    <a:cubicBezTo>
                      <a:pt x="20883" y="20160"/>
                      <a:pt x="20739" y="21269"/>
                      <a:pt x="20497" y="22330"/>
                    </a:cubicBezTo>
                    <a:cubicBezTo>
                      <a:pt x="20256" y="23295"/>
                      <a:pt x="19967" y="24259"/>
                      <a:pt x="19581" y="25175"/>
                    </a:cubicBezTo>
                    <a:cubicBezTo>
                      <a:pt x="18761" y="27056"/>
                      <a:pt x="17748" y="28889"/>
                      <a:pt x="16543" y="30529"/>
                    </a:cubicBezTo>
                    <a:cubicBezTo>
                      <a:pt x="16157" y="31059"/>
                      <a:pt x="15771" y="31590"/>
                      <a:pt x="15385" y="32120"/>
                    </a:cubicBezTo>
                    <a:cubicBezTo>
                      <a:pt x="14999" y="32651"/>
                      <a:pt x="14614" y="33133"/>
                      <a:pt x="14180" y="33663"/>
                    </a:cubicBezTo>
                    <a:cubicBezTo>
                      <a:pt x="13745" y="34194"/>
                      <a:pt x="13360" y="34676"/>
                      <a:pt x="12974" y="35207"/>
                    </a:cubicBezTo>
                    <a:cubicBezTo>
                      <a:pt x="12588" y="35737"/>
                      <a:pt x="12154" y="36220"/>
                      <a:pt x="11768" y="36750"/>
                    </a:cubicBezTo>
                    <a:cubicBezTo>
                      <a:pt x="11382" y="37281"/>
                      <a:pt x="10997" y="37763"/>
                      <a:pt x="10562" y="38293"/>
                    </a:cubicBezTo>
                    <a:cubicBezTo>
                      <a:pt x="10177" y="38824"/>
                      <a:pt x="9839" y="39354"/>
                      <a:pt x="9453" y="39885"/>
                    </a:cubicBezTo>
                    <a:cubicBezTo>
                      <a:pt x="8778" y="40946"/>
                      <a:pt x="8103" y="42055"/>
                      <a:pt x="7524" y="43213"/>
                    </a:cubicBezTo>
                    <a:lnTo>
                      <a:pt x="7524" y="43164"/>
                    </a:lnTo>
                    <a:cubicBezTo>
                      <a:pt x="6752" y="44708"/>
                      <a:pt x="6174" y="46347"/>
                      <a:pt x="5836" y="47987"/>
                    </a:cubicBezTo>
                    <a:cubicBezTo>
                      <a:pt x="5836" y="48084"/>
                      <a:pt x="5788" y="48132"/>
                      <a:pt x="5740" y="48132"/>
                    </a:cubicBezTo>
                    <a:cubicBezTo>
                      <a:pt x="5691" y="48084"/>
                      <a:pt x="5643" y="47987"/>
                      <a:pt x="5691" y="47939"/>
                    </a:cubicBezTo>
                    <a:cubicBezTo>
                      <a:pt x="6318" y="44901"/>
                      <a:pt x="7572" y="42055"/>
                      <a:pt x="9309" y="39451"/>
                    </a:cubicBezTo>
                    <a:cubicBezTo>
                      <a:pt x="9646" y="38920"/>
                      <a:pt x="9984" y="38390"/>
                      <a:pt x="10370" y="37811"/>
                    </a:cubicBezTo>
                    <a:cubicBezTo>
                      <a:pt x="10755" y="37281"/>
                      <a:pt x="11093" y="36750"/>
                      <a:pt x="11479" y="36220"/>
                    </a:cubicBezTo>
                    <a:lnTo>
                      <a:pt x="12588" y="34628"/>
                    </a:lnTo>
                    <a:lnTo>
                      <a:pt x="13745" y="33037"/>
                    </a:lnTo>
                    <a:cubicBezTo>
                      <a:pt x="14083" y="32506"/>
                      <a:pt x="14469" y="31976"/>
                      <a:pt x="14855" y="31445"/>
                    </a:cubicBezTo>
                    <a:cubicBezTo>
                      <a:pt x="15192" y="30915"/>
                      <a:pt x="15578" y="30336"/>
                      <a:pt x="15916" y="29805"/>
                    </a:cubicBezTo>
                    <a:cubicBezTo>
                      <a:pt x="16591" y="28744"/>
                      <a:pt x="17218" y="27683"/>
                      <a:pt x="17748" y="26574"/>
                    </a:cubicBezTo>
                    <a:cubicBezTo>
                      <a:pt x="18182" y="25658"/>
                      <a:pt x="18617" y="24741"/>
                      <a:pt x="18954" y="23825"/>
                    </a:cubicBezTo>
                    <a:cubicBezTo>
                      <a:pt x="19243" y="22909"/>
                      <a:pt x="19533" y="21944"/>
                      <a:pt x="19726" y="21028"/>
                    </a:cubicBezTo>
                    <a:cubicBezTo>
                      <a:pt x="19822" y="20353"/>
                      <a:pt x="19919" y="19677"/>
                      <a:pt x="20015" y="19050"/>
                    </a:cubicBezTo>
                    <a:cubicBezTo>
                      <a:pt x="20015" y="18906"/>
                      <a:pt x="20063" y="18809"/>
                      <a:pt x="20160" y="18713"/>
                    </a:cubicBezTo>
                    <a:cubicBezTo>
                      <a:pt x="20256" y="18616"/>
                      <a:pt x="20353" y="18616"/>
                      <a:pt x="20449" y="18616"/>
                    </a:cubicBezTo>
                    <a:close/>
                    <a:moveTo>
                      <a:pt x="23102" y="13794"/>
                    </a:moveTo>
                    <a:cubicBezTo>
                      <a:pt x="23343" y="13794"/>
                      <a:pt x="23536" y="13987"/>
                      <a:pt x="23584" y="14228"/>
                    </a:cubicBezTo>
                    <a:cubicBezTo>
                      <a:pt x="23632" y="14421"/>
                      <a:pt x="23729" y="14662"/>
                      <a:pt x="23777" y="14855"/>
                    </a:cubicBezTo>
                    <a:cubicBezTo>
                      <a:pt x="23777" y="15096"/>
                      <a:pt x="23825" y="15289"/>
                      <a:pt x="23873" y="15482"/>
                    </a:cubicBezTo>
                    <a:cubicBezTo>
                      <a:pt x="23922" y="15867"/>
                      <a:pt x="23970" y="16301"/>
                      <a:pt x="24018" y="16687"/>
                    </a:cubicBezTo>
                    <a:cubicBezTo>
                      <a:pt x="24066" y="17507"/>
                      <a:pt x="24066" y="18327"/>
                      <a:pt x="24066" y="19099"/>
                    </a:cubicBezTo>
                    <a:lnTo>
                      <a:pt x="24066" y="19147"/>
                    </a:lnTo>
                    <a:cubicBezTo>
                      <a:pt x="23970" y="20787"/>
                      <a:pt x="23777" y="22378"/>
                      <a:pt x="23391" y="24018"/>
                    </a:cubicBezTo>
                    <a:cubicBezTo>
                      <a:pt x="23005" y="25561"/>
                      <a:pt x="22571" y="27153"/>
                      <a:pt x="21992" y="28648"/>
                    </a:cubicBezTo>
                    <a:cubicBezTo>
                      <a:pt x="21703" y="29419"/>
                      <a:pt x="21414" y="30143"/>
                      <a:pt x="21124" y="30866"/>
                    </a:cubicBezTo>
                    <a:cubicBezTo>
                      <a:pt x="20835" y="31493"/>
                      <a:pt x="20594" y="32072"/>
                      <a:pt x="20304" y="32699"/>
                    </a:cubicBezTo>
                    <a:cubicBezTo>
                      <a:pt x="19002" y="35207"/>
                      <a:pt x="17604" y="37618"/>
                      <a:pt x="16060" y="40030"/>
                    </a:cubicBezTo>
                    <a:cubicBezTo>
                      <a:pt x="14517" y="42489"/>
                      <a:pt x="12974" y="44997"/>
                      <a:pt x="11672" y="47650"/>
                    </a:cubicBezTo>
                    <a:cubicBezTo>
                      <a:pt x="11093" y="48759"/>
                      <a:pt x="10611" y="49916"/>
                      <a:pt x="10225" y="51074"/>
                    </a:cubicBezTo>
                    <a:cubicBezTo>
                      <a:pt x="9791" y="52135"/>
                      <a:pt x="9453" y="53292"/>
                      <a:pt x="9260" y="54450"/>
                    </a:cubicBezTo>
                    <a:cubicBezTo>
                      <a:pt x="9116" y="55125"/>
                      <a:pt x="9019" y="55848"/>
                      <a:pt x="8923" y="56572"/>
                    </a:cubicBezTo>
                    <a:cubicBezTo>
                      <a:pt x="8874" y="57295"/>
                      <a:pt x="8874" y="58019"/>
                      <a:pt x="8923" y="58742"/>
                    </a:cubicBezTo>
                    <a:cubicBezTo>
                      <a:pt x="9019" y="59899"/>
                      <a:pt x="9260" y="61105"/>
                      <a:pt x="9646" y="62214"/>
                    </a:cubicBezTo>
                    <a:cubicBezTo>
                      <a:pt x="9936" y="62986"/>
                      <a:pt x="10273" y="63758"/>
                      <a:pt x="10659" y="64481"/>
                    </a:cubicBezTo>
                    <a:cubicBezTo>
                      <a:pt x="10707" y="64529"/>
                      <a:pt x="10659" y="64626"/>
                      <a:pt x="10562" y="64674"/>
                    </a:cubicBezTo>
                    <a:cubicBezTo>
                      <a:pt x="10548" y="64688"/>
                      <a:pt x="10530" y="64694"/>
                      <a:pt x="10510" y="64694"/>
                    </a:cubicBezTo>
                    <a:cubicBezTo>
                      <a:pt x="10462" y="64694"/>
                      <a:pt x="10404" y="64660"/>
                      <a:pt x="10370" y="64626"/>
                    </a:cubicBezTo>
                    <a:cubicBezTo>
                      <a:pt x="10321" y="64481"/>
                      <a:pt x="10273" y="64385"/>
                      <a:pt x="10225" y="64288"/>
                    </a:cubicBezTo>
                    <a:cubicBezTo>
                      <a:pt x="9550" y="63034"/>
                      <a:pt x="9067" y="61636"/>
                      <a:pt x="8778" y="60237"/>
                    </a:cubicBezTo>
                    <a:cubicBezTo>
                      <a:pt x="8489" y="58935"/>
                      <a:pt x="8392" y="57536"/>
                      <a:pt x="8489" y="56186"/>
                    </a:cubicBezTo>
                    <a:cubicBezTo>
                      <a:pt x="8730" y="53389"/>
                      <a:pt x="9453" y="50640"/>
                      <a:pt x="10611" y="48084"/>
                    </a:cubicBezTo>
                    <a:cubicBezTo>
                      <a:pt x="11238" y="46733"/>
                      <a:pt x="11865" y="45431"/>
                      <a:pt x="12588" y="44081"/>
                    </a:cubicBezTo>
                    <a:cubicBezTo>
                      <a:pt x="13263" y="42779"/>
                      <a:pt x="13987" y="41476"/>
                      <a:pt x="14758" y="40222"/>
                    </a:cubicBezTo>
                    <a:cubicBezTo>
                      <a:pt x="15530" y="38920"/>
                      <a:pt x="16253" y="37715"/>
                      <a:pt x="16977" y="36412"/>
                    </a:cubicBezTo>
                    <a:cubicBezTo>
                      <a:pt x="17700" y="35159"/>
                      <a:pt x="18327" y="34098"/>
                      <a:pt x="18954" y="32844"/>
                    </a:cubicBezTo>
                    <a:cubicBezTo>
                      <a:pt x="19629" y="31397"/>
                      <a:pt x="20256" y="29950"/>
                      <a:pt x="20787" y="28503"/>
                    </a:cubicBezTo>
                    <a:cubicBezTo>
                      <a:pt x="21414" y="26815"/>
                      <a:pt x="21896" y="25079"/>
                      <a:pt x="22282" y="23295"/>
                    </a:cubicBezTo>
                    <a:cubicBezTo>
                      <a:pt x="22716" y="20980"/>
                      <a:pt x="22909" y="18665"/>
                      <a:pt x="22764" y="16301"/>
                    </a:cubicBezTo>
                    <a:lnTo>
                      <a:pt x="22764" y="16253"/>
                    </a:lnTo>
                    <a:lnTo>
                      <a:pt x="22668" y="15385"/>
                    </a:lnTo>
                    <a:cubicBezTo>
                      <a:pt x="22668" y="15192"/>
                      <a:pt x="22668" y="15048"/>
                      <a:pt x="22619" y="14855"/>
                    </a:cubicBezTo>
                    <a:cubicBezTo>
                      <a:pt x="22619" y="14662"/>
                      <a:pt x="22619" y="14565"/>
                      <a:pt x="22571" y="14421"/>
                    </a:cubicBezTo>
                    <a:cubicBezTo>
                      <a:pt x="22523" y="14131"/>
                      <a:pt x="22716" y="13842"/>
                      <a:pt x="23005" y="13794"/>
                    </a:cubicBezTo>
                    <a:close/>
                    <a:moveTo>
                      <a:pt x="38438" y="0"/>
                    </a:moveTo>
                    <a:cubicBezTo>
                      <a:pt x="36605" y="0"/>
                      <a:pt x="34773" y="193"/>
                      <a:pt x="32940" y="531"/>
                    </a:cubicBezTo>
                    <a:cubicBezTo>
                      <a:pt x="29564" y="1158"/>
                      <a:pt x="26333" y="2364"/>
                      <a:pt x="23295" y="4052"/>
                    </a:cubicBezTo>
                    <a:cubicBezTo>
                      <a:pt x="21848" y="4920"/>
                      <a:pt x="20401" y="5884"/>
                      <a:pt x="19099" y="6945"/>
                    </a:cubicBezTo>
                    <a:cubicBezTo>
                      <a:pt x="18038" y="7813"/>
                      <a:pt x="17025" y="8778"/>
                      <a:pt x="16060" y="9791"/>
                    </a:cubicBezTo>
                    <a:cubicBezTo>
                      <a:pt x="16157" y="9791"/>
                      <a:pt x="16205" y="9839"/>
                      <a:pt x="16253" y="9887"/>
                    </a:cubicBezTo>
                    <a:cubicBezTo>
                      <a:pt x="16350" y="9984"/>
                      <a:pt x="16398" y="10080"/>
                      <a:pt x="16398" y="10177"/>
                    </a:cubicBezTo>
                    <a:cubicBezTo>
                      <a:pt x="16687" y="11575"/>
                      <a:pt x="16736" y="13022"/>
                      <a:pt x="16543" y="14421"/>
                    </a:cubicBezTo>
                    <a:cubicBezTo>
                      <a:pt x="16350" y="15771"/>
                      <a:pt x="16012" y="17121"/>
                      <a:pt x="15530" y="18423"/>
                    </a:cubicBezTo>
                    <a:cubicBezTo>
                      <a:pt x="14565" y="21028"/>
                      <a:pt x="13311" y="23536"/>
                      <a:pt x="11816" y="25899"/>
                    </a:cubicBezTo>
                    <a:cubicBezTo>
                      <a:pt x="10997" y="27201"/>
                      <a:pt x="10128" y="28503"/>
                      <a:pt x="9309" y="29805"/>
                    </a:cubicBezTo>
                    <a:cubicBezTo>
                      <a:pt x="8585" y="31011"/>
                      <a:pt x="7813" y="32217"/>
                      <a:pt x="7138" y="33519"/>
                    </a:cubicBezTo>
                    <a:cubicBezTo>
                      <a:pt x="5933" y="35689"/>
                      <a:pt x="4920" y="38004"/>
                      <a:pt x="4100" y="40367"/>
                    </a:cubicBezTo>
                    <a:cubicBezTo>
                      <a:pt x="3087" y="43357"/>
                      <a:pt x="2460" y="46492"/>
                      <a:pt x="2219" y="49675"/>
                    </a:cubicBezTo>
                    <a:cubicBezTo>
                      <a:pt x="2074" y="51990"/>
                      <a:pt x="2219" y="54353"/>
                      <a:pt x="2701" y="56668"/>
                    </a:cubicBezTo>
                    <a:cubicBezTo>
                      <a:pt x="2894" y="57488"/>
                      <a:pt x="3087" y="58308"/>
                      <a:pt x="3377" y="59128"/>
                    </a:cubicBezTo>
                    <a:cubicBezTo>
                      <a:pt x="3666" y="59948"/>
                      <a:pt x="4003" y="60719"/>
                      <a:pt x="4341" y="61443"/>
                    </a:cubicBezTo>
                    <a:cubicBezTo>
                      <a:pt x="4727" y="62166"/>
                      <a:pt x="5113" y="62841"/>
                      <a:pt x="5547" y="63468"/>
                    </a:cubicBezTo>
                    <a:cubicBezTo>
                      <a:pt x="6945" y="65542"/>
                      <a:pt x="8730" y="67327"/>
                      <a:pt x="10755" y="68677"/>
                    </a:cubicBezTo>
                    <a:cubicBezTo>
                      <a:pt x="10946" y="68829"/>
                      <a:pt x="10805" y="69072"/>
                      <a:pt x="10643" y="69072"/>
                    </a:cubicBezTo>
                    <a:cubicBezTo>
                      <a:pt x="10599" y="69072"/>
                      <a:pt x="10555" y="69055"/>
                      <a:pt x="10514" y="69015"/>
                    </a:cubicBezTo>
                    <a:cubicBezTo>
                      <a:pt x="9164" y="68098"/>
                      <a:pt x="7958" y="67085"/>
                      <a:pt x="6849" y="65928"/>
                    </a:cubicBezTo>
                    <a:cubicBezTo>
                      <a:pt x="5836" y="64819"/>
                      <a:pt x="4920" y="63661"/>
                      <a:pt x="4196" y="62359"/>
                    </a:cubicBezTo>
                    <a:cubicBezTo>
                      <a:pt x="2942" y="60237"/>
                      <a:pt x="2123" y="57874"/>
                      <a:pt x="1689" y="55462"/>
                    </a:cubicBezTo>
                    <a:cubicBezTo>
                      <a:pt x="1255" y="52955"/>
                      <a:pt x="1158" y="50399"/>
                      <a:pt x="1399" y="47891"/>
                    </a:cubicBezTo>
                    <a:cubicBezTo>
                      <a:pt x="1640" y="45335"/>
                      <a:pt x="2171" y="42827"/>
                      <a:pt x="2942" y="40415"/>
                    </a:cubicBezTo>
                    <a:cubicBezTo>
                      <a:pt x="3714" y="37956"/>
                      <a:pt x="4727" y="35593"/>
                      <a:pt x="5933" y="33326"/>
                    </a:cubicBezTo>
                    <a:cubicBezTo>
                      <a:pt x="7283" y="30722"/>
                      <a:pt x="8971" y="28262"/>
                      <a:pt x="10514" y="25754"/>
                    </a:cubicBezTo>
                    <a:cubicBezTo>
                      <a:pt x="12202" y="23198"/>
                      <a:pt x="13601" y="20449"/>
                      <a:pt x="14662" y="17555"/>
                    </a:cubicBezTo>
                    <a:cubicBezTo>
                      <a:pt x="15192" y="16109"/>
                      <a:pt x="15482" y="14565"/>
                      <a:pt x="15578" y="12974"/>
                    </a:cubicBezTo>
                    <a:cubicBezTo>
                      <a:pt x="15626" y="12106"/>
                      <a:pt x="15626" y="11238"/>
                      <a:pt x="15530" y="10418"/>
                    </a:cubicBezTo>
                    <a:lnTo>
                      <a:pt x="15433" y="10466"/>
                    </a:lnTo>
                    <a:cubicBezTo>
                      <a:pt x="14758" y="11238"/>
                      <a:pt x="14180" y="12057"/>
                      <a:pt x="13697" y="12733"/>
                    </a:cubicBezTo>
                    <a:cubicBezTo>
                      <a:pt x="13070" y="13552"/>
                      <a:pt x="12492" y="14421"/>
                      <a:pt x="11865" y="15337"/>
                    </a:cubicBezTo>
                    <a:cubicBezTo>
                      <a:pt x="10707" y="17170"/>
                      <a:pt x="9646" y="19002"/>
                      <a:pt x="8633" y="20931"/>
                    </a:cubicBezTo>
                    <a:cubicBezTo>
                      <a:pt x="6704" y="24741"/>
                      <a:pt x="5065" y="28744"/>
                      <a:pt x="3811" y="32844"/>
                    </a:cubicBezTo>
                    <a:cubicBezTo>
                      <a:pt x="3473" y="33905"/>
                      <a:pt x="3184" y="34966"/>
                      <a:pt x="2942" y="35786"/>
                    </a:cubicBezTo>
                    <a:cubicBezTo>
                      <a:pt x="2701" y="36702"/>
                      <a:pt x="2412" y="37666"/>
                      <a:pt x="2219" y="38583"/>
                    </a:cubicBezTo>
                    <a:cubicBezTo>
                      <a:pt x="1640" y="40705"/>
                      <a:pt x="1206" y="42634"/>
                      <a:pt x="869" y="44418"/>
                    </a:cubicBezTo>
                    <a:cubicBezTo>
                      <a:pt x="49" y="49096"/>
                      <a:pt x="1" y="52858"/>
                      <a:pt x="628" y="56234"/>
                    </a:cubicBezTo>
                    <a:cubicBezTo>
                      <a:pt x="965" y="57922"/>
                      <a:pt x="1544" y="59562"/>
                      <a:pt x="2316" y="61057"/>
                    </a:cubicBezTo>
                    <a:cubicBezTo>
                      <a:pt x="3087" y="62552"/>
                      <a:pt x="4003" y="63902"/>
                      <a:pt x="5113" y="65156"/>
                    </a:cubicBezTo>
                    <a:cubicBezTo>
                      <a:pt x="6222" y="66507"/>
                      <a:pt x="7524" y="67664"/>
                      <a:pt x="8923" y="68629"/>
                    </a:cubicBezTo>
                    <a:cubicBezTo>
                      <a:pt x="9646" y="69063"/>
                      <a:pt x="10370" y="69497"/>
                      <a:pt x="11141" y="69786"/>
                    </a:cubicBezTo>
                    <a:cubicBezTo>
                      <a:pt x="11865" y="70124"/>
                      <a:pt x="12636" y="70317"/>
                      <a:pt x="13456" y="70461"/>
                    </a:cubicBezTo>
                    <a:cubicBezTo>
                      <a:pt x="13504" y="70461"/>
                      <a:pt x="13553" y="70461"/>
                      <a:pt x="13601" y="70413"/>
                    </a:cubicBezTo>
                    <a:cubicBezTo>
                      <a:pt x="13649" y="70461"/>
                      <a:pt x="13697" y="70461"/>
                      <a:pt x="13745" y="70461"/>
                    </a:cubicBezTo>
                    <a:cubicBezTo>
                      <a:pt x="13794" y="70461"/>
                      <a:pt x="13890" y="70461"/>
                      <a:pt x="13890" y="70413"/>
                    </a:cubicBezTo>
                    <a:cubicBezTo>
                      <a:pt x="14035" y="70317"/>
                      <a:pt x="14083" y="70124"/>
                      <a:pt x="14035" y="69979"/>
                    </a:cubicBezTo>
                    <a:cubicBezTo>
                      <a:pt x="13842" y="69690"/>
                      <a:pt x="13649" y="69304"/>
                      <a:pt x="13504" y="68966"/>
                    </a:cubicBezTo>
                    <a:cubicBezTo>
                      <a:pt x="13504" y="68918"/>
                      <a:pt x="13456" y="68870"/>
                      <a:pt x="13456" y="68822"/>
                    </a:cubicBezTo>
                    <a:cubicBezTo>
                      <a:pt x="12926" y="67519"/>
                      <a:pt x="12588" y="66169"/>
                      <a:pt x="12395" y="64819"/>
                    </a:cubicBezTo>
                    <a:cubicBezTo>
                      <a:pt x="12202" y="63420"/>
                      <a:pt x="12106" y="61973"/>
                      <a:pt x="12009" y="60671"/>
                    </a:cubicBezTo>
                    <a:cubicBezTo>
                      <a:pt x="11913" y="59321"/>
                      <a:pt x="11913" y="57970"/>
                      <a:pt x="12058" y="56620"/>
                    </a:cubicBezTo>
                    <a:cubicBezTo>
                      <a:pt x="12202" y="55559"/>
                      <a:pt x="12443" y="54498"/>
                      <a:pt x="12733" y="53485"/>
                    </a:cubicBezTo>
                    <a:cubicBezTo>
                      <a:pt x="12974" y="52472"/>
                      <a:pt x="13311" y="51508"/>
                      <a:pt x="13697" y="50543"/>
                    </a:cubicBezTo>
                    <a:cubicBezTo>
                      <a:pt x="14951" y="47746"/>
                      <a:pt x="16398" y="45045"/>
                      <a:pt x="18038" y="42441"/>
                    </a:cubicBezTo>
                    <a:lnTo>
                      <a:pt x="18086" y="42393"/>
                    </a:lnTo>
                    <a:cubicBezTo>
                      <a:pt x="19822" y="39499"/>
                      <a:pt x="21462" y="36557"/>
                      <a:pt x="22909" y="33519"/>
                    </a:cubicBezTo>
                    <a:cubicBezTo>
                      <a:pt x="23632" y="31927"/>
                      <a:pt x="24211" y="30336"/>
                      <a:pt x="24693" y="28696"/>
                    </a:cubicBezTo>
                    <a:cubicBezTo>
                      <a:pt x="25175" y="27008"/>
                      <a:pt x="25513" y="25320"/>
                      <a:pt x="25658" y="23584"/>
                    </a:cubicBezTo>
                    <a:cubicBezTo>
                      <a:pt x="25754" y="22523"/>
                      <a:pt x="25851" y="21269"/>
                      <a:pt x="25947" y="19967"/>
                    </a:cubicBezTo>
                    <a:cubicBezTo>
                      <a:pt x="25995" y="18616"/>
                      <a:pt x="25947" y="17218"/>
                      <a:pt x="25802" y="15867"/>
                    </a:cubicBezTo>
                    <a:cubicBezTo>
                      <a:pt x="25754" y="15096"/>
                      <a:pt x="25610" y="14324"/>
                      <a:pt x="25368" y="13601"/>
                    </a:cubicBezTo>
                    <a:cubicBezTo>
                      <a:pt x="25320" y="13360"/>
                      <a:pt x="25224" y="13118"/>
                      <a:pt x="25127" y="12926"/>
                    </a:cubicBezTo>
                    <a:lnTo>
                      <a:pt x="25127" y="12926"/>
                    </a:lnTo>
                    <a:cubicBezTo>
                      <a:pt x="26140" y="13552"/>
                      <a:pt x="27201" y="14131"/>
                      <a:pt x="28262" y="14613"/>
                    </a:cubicBezTo>
                    <a:lnTo>
                      <a:pt x="28744" y="14806"/>
                    </a:lnTo>
                    <a:cubicBezTo>
                      <a:pt x="30239" y="15482"/>
                      <a:pt x="31879" y="16012"/>
                      <a:pt x="33471" y="16398"/>
                    </a:cubicBezTo>
                    <a:cubicBezTo>
                      <a:pt x="34242" y="16591"/>
                      <a:pt x="35014" y="16687"/>
                      <a:pt x="35786" y="16832"/>
                    </a:cubicBezTo>
                    <a:cubicBezTo>
                      <a:pt x="36654" y="16928"/>
                      <a:pt x="37522" y="17025"/>
                      <a:pt x="38390" y="17073"/>
                    </a:cubicBezTo>
                    <a:lnTo>
                      <a:pt x="39451" y="17073"/>
                    </a:lnTo>
                    <a:cubicBezTo>
                      <a:pt x="40801" y="17025"/>
                      <a:pt x="42103" y="16928"/>
                      <a:pt x="43454" y="16736"/>
                    </a:cubicBezTo>
                    <a:cubicBezTo>
                      <a:pt x="43984" y="16687"/>
                      <a:pt x="44467" y="16591"/>
                      <a:pt x="44997" y="16494"/>
                    </a:cubicBezTo>
                    <a:cubicBezTo>
                      <a:pt x="45335" y="16398"/>
                      <a:pt x="45721" y="16350"/>
                      <a:pt x="46058" y="16301"/>
                    </a:cubicBezTo>
                    <a:cubicBezTo>
                      <a:pt x="46878" y="16157"/>
                      <a:pt x="47698" y="16060"/>
                      <a:pt x="48518" y="16012"/>
                    </a:cubicBezTo>
                    <a:lnTo>
                      <a:pt x="48469" y="16012"/>
                    </a:lnTo>
                    <a:cubicBezTo>
                      <a:pt x="49048" y="16012"/>
                      <a:pt x="49579" y="15916"/>
                      <a:pt x="50109" y="15916"/>
                    </a:cubicBezTo>
                    <a:cubicBezTo>
                      <a:pt x="51170" y="15916"/>
                      <a:pt x="52231" y="16012"/>
                      <a:pt x="53292" y="16205"/>
                    </a:cubicBezTo>
                    <a:cubicBezTo>
                      <a:pt x="54594" y="16446"/>
                      <a:pt x="55848" y="16880"/>
                      <a:pt x="57006" y="17411"/>
                    </a:cubicBezTo>
                    <a:cubicBezTo>
                      <a:pt x="58453" y="18134"/>
                      <a:pt x="59755" y="19050"/>
                      <a:pt x="60960" y="20111"/>
                    </a:cubicBezTo>
                    <a:cubicBezTo>
                      <a:pt x="61250" y="20353"/>
                      <a:pt x="61539" y="20594"/>
                      <a:pt x="61829" y="20883"/>
                    </a:cubicBezTo>
                    <a:cubicBezTo>
                      <a:pt x="62118" y="21124"/>
                      <a:pt x="62263" y="21317"/>
                      <a:pt x="62504" y="21558"/>
                    </a:cubicBezTo>
                    <a:cubicBezTo>
                      <a:pt x="62745" y="21799"/>
                      <a:pt x="62890" y="21992"/>
                      <a:pt x="63131" y="22233"/>
                    </a:cubicBezTo>
                    <a:lnTo>
                      <a:pt x="63420" y="22571"/>
                    </a:lnTo>
                    <a:cubicBezTo>
                      <a:pt x="63709" y="22957"/>
                      <a:pt x="63999" y="23246"/>
                      <a:pt x="64288" y="23536"/>
                    </a:cubicBezTo>
                    <a:cubicBezTo>
                      <a:pt x="64385" y="23632"/>
                      <a:pt x="64481" y="23777"/>
                      <a:pt x="64578" y="23825"/>
                    </a:cubicBezTo>
                    <a:cubicBezTo>
                      <a:pt x="64915" y="24211"/>
                      <a:pt x="65301" y="24597"/>
                      <a:pt x="65783" y="24886"/>
                    </a:cubicBezTo>
                    <a:cubicBezTo>
                      <a:pt x="66024" y="25079"/>
                      <a:pt x="66362" y="25224"/>
                      <a:pt x="66700" y="25224"/>
                    </a:cubicBezTo>
                    <a:lnTo>
                      <a:pt x="66892" y="25224"/>
                    </a:lnTo>
                    <a:cubicBezTo>
                      <a:pt x="67134" y="25175"/>
                      <a:pt x="67327" y="25079"/>
                      <a:pt x="67519" y="24982"/>
                    </a:cubicBezTo>
                    <a:cubicBezTo>
                      <a:pt x="67664" y="24838"/>
                      <a:pt x="67809" y="24645"/>
                      <a:pt x="67954" y="24452"/>
                    </a:cubicBezTo>
                    <a:cubicBezTo>
                      <a:pt x="68146" y="24066"/>
                      <a:pt x="68243" y="23584"/>
                      <a:pt x="68243" y="23102"/>
                    </a:cubicBezTo>
                    <a:cubicBezTo>
                      <a:pt x="68195" y="22668"/>
                      <a:pt x="68195" y="22282"/>
                      <a:pt x="68098" y="21896"/>
                    </a:cubicBezTo>
                    <a:cubicBezTo>
                      <a:pt x="68098" y="21751"/>
                      <a:pt x="68050" y="21655"/>
                      <a:pt x="68002" y="21510"/>
                    </a:cubicBezTo>
                    <a:cubicBezTo>
                      <a:pt x="67905" y="21076"/>
                      <a:pt x="67809" y="20642"/>
                      <a:pt x="67664" y="20256"/>
                    </a:cubicBezTo>
                    <a:cubicBezTo>
                      <a:pt x="67712" y="20160"/>
                      <a:pt x="67712" y="20111"/>
                      <a:pt x="67712" y="20015"/>
                    </a:cubicBezTo>
                    <a:cubicBezTo>
                      <a:pt x="67568" y="19581"/>
                      <a:pt x="67375" y="19099"/>
                      <a:pt x="67230" y="18713"/>
                    </a:cubicBezTo>
                    <a:cubicBezTo>
                      <a:pt x="67037" y="18327"/>
                      <a:pt x="66844" y="17845"/>
                      <a:pt x="66603" y="17411"/>
                    </a:cubicBezTo>
                    <a:cubicBezTo>
                      <a:pt x="66410" y="16977"/>
                      <a:pt x="66217" y="16736"/>
                      <a:pt x="66024" y="16350"/>
                    </a:cubicBezTo>
                    <a:cubicBezTo>
                      <a:pt x="65976" y="16350"/>
                      <a:pt x="65928" y="16301"/>
                      <a:pt x="65928" y="16253"/>
                    </a:cubicBezTo>
                    <a:cubicBezTo>
                      <a:pt x="65880" y="16205"/>
                      <a:pt x="65831" y="16157"/>
                      <a:pt x="65831" y="16060"/>
                    </a:cubicBezTo>
                    <a:cubicBezTo>
                      <a:pt x="65831" y="16060"/>
                      <a:pt x="65783" y="16060"/>
                      <a:pt x="65783" y="16012"/>
                    </a:cubicBezTo>
                    <a:cubicBezTo>
                      <a:pt x="65590" y="15723"/>
                      <a:pt x="65397" y="15433"/>
                      <a:pt x="65205" y="15096"/>
                    </a:cubicBezTo>
                    <a:cubicBezTo>
                      <a:pt x="64144" y="13552"/>
                      <a:pt x="62938" y="12154"/>
                      <a:pt x="61636" y="10852"/>
                    </a:cubicBezTo>
                    <a:cubicBezTo>
                      <a:pt x="60285" y="9550"/>
                      <a:pt x="58838" y="8344"/>
                      <a:pt x="57295" y="7235"/>
                    </a:cubicBezTo>
                    <a:cubicBezTo>
                      <a:pt x="55800" y="6174"/>
                      <a:pt x="54257" y="5161"/>
                      <a:pt x="52714" y="4245"/>
                    </a:cubicBezTo>
                    <a:cubicBezTo>
                      <a:pt x="51942" y="3810"/>
                      <a:pt x="51170" y="3376"/>
                      <a:pt x="50350" y="2942"/>
                    </a:cubicBezTo>
                    <a:cubicBezTo>
                      <a:pt x="50109" y="2798"/>
                      <a:pt x="49820" y="2701"/>
                      <a:pt x="49579" y="2557"/>
                    </a:cubicBezTo>
                    <a:cubicBezTo>
                      <a:pt x="49145" y="2412"/>
                      <a:pt x="48759" y="2315"/>
                      <a:pt x="48325" y="2219"/>
                    </a:cubicBezTo>
                    <a:cubicBezTo>
                      <a:pt x="47167" y="1930"/>
                      <a:pt x="45962" y="1688"/>
                      <a:pt x="44804" y="1544"/>
                    </a:cubicBezTo>
                    <a:cubicBezTo>
                      <a:pt x="43828" y="1435"/>
                      <a:pt x="42824" y="1381"/>
                      <a:pt x="41834" y="1381"/>
                    </a:cubicBezTo>
                    <a:cubicBezTo>
                      <a:pt x="41504" y="1381"/>
                      <a:pt x="41175" y="1387"/>
                      <a:pt x="40850" y="1399"/>
                    </a:cubicBezTo>
                    <a:cubicBezTo>
                      <a:pt x="40223" y="1399"/>
                      <a:pt x="39547" y="1447"/>
                      <a:pt x="38872" y="1496"/>
                    </a:cubicBezTo>
                    <a:cubicBezTo>
                      <a:pt x="38197" y="1592"/>
                      <a:pt x="37618" y="1688"/>
                      <a:pt x="36991" y="1737"/>
                    </a:cubicBezTo>
                    <a:cubicBezTo>
                      <a:pt x="36509" y="1737"/>
                      <a:pt x="36268" y="1158"/>
                      <a:pt x="36605" y="820"/>
                    </a:cubicBezTo>
                    <a:cubicBezTo>
                      <a:pt x="36654" y="724"/>
                      <a:pt x="36750" y="676"/>
                      <a:pt x="36847" y="676"/>
                    </a:cubicBezTo>
                    <a:cubicBezTo>
                      <a:pt x="37425" y="435"/>
                      <a:pt x="38004" y="290"/>
                      <a:pt x="38631" y="242"/>
                    </a:cubicBezTo>
                    <a:cubicBezTo>
                      <a:pt x="39017" y="145"/>
                      <a:pt x="39451" y="97"/>
                      <a:pt x="39885" y="49"/>
                    </a:cubicBezTo>
                    <a:cubicBezTo>
                      <a:pt x="39403" y="49"/>
                      <a:pt x="38920" y="0"/>
                      <a:pt x="38438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26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6"/>
              <p:cNvSpPr/>
              <p:nvPr/>
            </p:nvSpPr>
            <p:spPr>
              <a:xfrm>
                <a:off x="5303250" y="7433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419A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5421400" y="564850"/>
                <a:ext cx="956150" cy="310500"/>
              </a:xfrm>
              <a:custGeom>
                <a:rect b="b" l="l" r="r" t="t"/>
                <a:pathLst>
                  <a:path extrusionOk="0" h="12420" w="38246">
                    <a:moveTo>
                      <a:pt x="627" y="1"/>
                    </a:moveTo>
                    <a:cubicBezTo>
                      <a:pt x="483" y="1"/>
                      <a:pt x="338" y="49"/>
                      <a:pt x="242" y="145"/>
                    </a:cubicBezTo>
                    <a:cubicBezTo>
                      <a:pt x="0" y="387"/>
                      <a:pt x="0" y="724"/>
                      <a:pt x="242" y="917"/>
                    </a:cubicBezTo>
                    <a:cubicBezTo>
                      <a:pt x="772" y="1448"/>
                      <a:pt x="1399" y="1882"/>
                      <a:pt x="2026" y="2219"/>
                    </a:cubicBezTo>
                    <a:cubicBezTo>
                      <a:pt x="2653" y="2605"/>
                      <a:pt x="3328" y="2846"/>
                      <a:pt x="4052" y="3087"/>
                    </a:cubicBezTo>
                    <a:cubicBezTo>
                      <a:pt x="4727" y="3280"/>
                      <a:pt x="5402" y="3473"/>
                      <a:pt x="6125" y="3570"/>
                    </a:cubicBezTo>
                    <a:cubicBezTo>
                      <a:pt x="6849" y="3666"/>
                      <a:pt x="7572" y="3714"/>
                      <a:pt x="8344" y="3763"/>
                    </a:cubicBezTo>
                    <a:cubicBezTo>
                      <a:pt x="8629" y="3772"/>
                      <a:pt x="8913" y="3776"/>
                      <a:pt x="9198" y="3776"/>
                    </a:cubicBezTo>
                    <a:cubicBezTo>
                      <a:pt x="11807" y="3776"/>
                      <a:pt x="14416" y="3411"/>
                      <a:pt x="17025" y="3280"/>
                    </a:cubicBezTo>
                    <a:cubicBezTo>
                      <a:pt x="17387" y="3256"/>
                      <a:pt x="17748" y="3244"/>
                      <a:pt x="18110" y="3244"/>
                    </a:cubicBezTo>
                    <a:cubicBezTo>
                      <a:pt x="18472" y="3244"/>
                      <a:pt x="18833" y="3256"/>
                      <a:pt x="19195" y="3280"/>
                    </a:cubicBezTo>
                    <a:cubicBezTo>
                      <a:pt x="19918" y="3328"/>
                      <a:pt x="20738" y="3377"/>
                      <a:pt x="21510" y="3425"/>
                    </a:cubicBezTo>
                    <a:cubicBezTo>
                      <a:pt x="22523" y="3570"/>
                      <a:pt x="23536" y="3714"/>
                      <a:pt x="24500" y="3955"/>
                    </a:cubicBezTo>
                    <a:cubicBezTo>
                      <a:pt x="25513" y="4197"/>
                      <a:pt x="26477" y="4534"/>
                      <a:pt x="27442" y="4872"/>
                    </a:cubicBezTo>
                    <a:cubicBezTo>
                      <a:pt x="28455" y="5258"/>
                      <a:pt x="29419" y="5740"/>
                      <a:pt x="30336" y="6222"/>
                    </a:cubicBezTo>
                    <a:cubicBezTo>
                      <a:pt x="31348" y="6753"/>
                      <a:pt x="32265" y="7380"/>
                      <a:pt x="33181" y="8055"/>
                    </a:cubicBezTo>
                    <a:cubicBezTo>
                      <a:pt x="34001" y="8634"/>
                      <a:pt x="34821" y="9309"/>
                      <a:pt x="35592" y="10032"/>
                    </a:cubicBezTo>
                    <a:cubicBezTo>
                      <a:pt x="36412" y="10756"/>
                      <a:pt x="37136" y="11527"/>
                      <a:pt x="37859" y="12347"/>
                    </a:cubicBezTo>
                    <a:cubicBezTo>
                      <a:pt x="37907" y="12395"/>
                      <a:pt x="37956" y="12419"/>
                      <a:pt x="38004" y="12419"/>
                    </a:cubicBezTo>
                    <a:cubicBezTo>
                      <a:pt x="38052" y="12419"/>
                      <a:pt x="38100" y="12395"/>
                      <a:pt x="38149" y="12347"/>
                    </a:cubicBezTo>
                    <a:cubicBezTo>
                      <a:pt x="38245" y="12251"/>
                      <a:pt x="38245" y="12154"/>
                      <a:pt x="38149" y="12058"/>
                    </a:cubicBezTo>
                    <a:cubicBezTo>
                      <a:pt x="37136" y="10948"/>
                      <a:pt x="36075" y="9887"/>
                      <a:pt x="34966" y="8875"/>
                    </a:cubicBezTo>
                    <a:cubicBezTo>
                      <a:pt x="33905" y="7958"/>
                      <a:pt x="32747" y="7090"/>
                      <a:pt x="31590" y="6319"/>
                    </a:cubicBezTo>
                    <a:cubicBezTo>
                      <a:pt x="30963" y="5933"/>
                      <a:pt x="30384" y="5547"/>
                      <a:pt x="29757" y="5209"/>
                    </a:cubicBezTo>
                    <a:cubicBezTo>
                      <a:pt x="29178" y="4872"/>
                      <a:pt x="28551" y="4631"/>
                      <a:pt x="27876" y="4341"/>
                    </a:cubicBezTo>
                    <a:cubicBezTo>
                      <a:pt x="26574" y="3763"/>
                      <a:pt x="25224" y="3328"/>
                      <a:pt x="23873" y="2991"/>
                    </a:cubicBezTo>
                    <a:cubicBezTo>
                      <a:pt x="22426" y="2653"/>
                      <a:pt x="20979" y="2460"/>
                      <a:pt x="19533" y="2364"/>
                    </a:cubicBezTo>
                    <a:cubicBezTo>
                      <a:pt x="18809" y="2267"/>
                      <a:pt x="18134" y="2267"/>
                      <a:pt x="17411" y="2267"/>
                    </a:cubicBezTo>
                    <a:cubicBezTo>
                      <a:pt x="17199" y="2253"/>
                      <a:pt x="16991" y="2247"/>
                      <a:pt x="16786" y="2247"/>
                    </a:cubicBezTo>
                    <a:cubicBezTo>
                      <a:pt x="16292" y="2247"/>
                      <a:pt x="15814" y="2282"/>
                      <a:pt x="15337" y="2316"/>
                    </a:cubicBezTo>
                    <a:cubicBezTo>
                      <a:pt x="13393" y="2382"/>
                      <a:pt x="11450" y="2537"/>
                      <a:pt x="9506" y="2537"/>
                    </a:cubicBezTo>
                    <a:cubicBezTo>
                      <a:pt x="8604" y="2537"/>
                      <a:pt x="7702" y="2504"/>
                      <a:pt x="6801" y="2412"/>
                    </a:cubicBezTo>
                    <a:cubicBezTo>
                      <a:pt x="5691" y="2267"/>
                      <a:pt x="4630" y="2026"/>
                      <a:pt x="3569" y="1640"/>
                    </a:cubicBezTo>
                    <a:cubicBezTo>
                      <a:pt x="3183" y="1496"/>
                      <a:pt x="2749" y="1303"/>
                      <a:pt x="2364" y="1062"/>
                    </a:cubicBezTo>
                    <a:cubicBezTo>
                      <a:pt x="1978" y="821"/>
                      <a:pt x="1544" y="579"/>
                      <a:pt x="1158" y="290"/>
                    </a:cubicBezTo>
                    <a:lnTo>
                      <a:pt x="1013" y="145"/>
                    </a:lnTo>
                    <a:lnTo>
                      <a:pt x="869" y="49"/>
                    </a:lnTo>
                    <a:cubicBezTo>
                      <a:pt x="820" y="1"/>
                      <a:pt x="724" y="1"/>
                      <a:pt x="62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6107450" y="686625"/>
                <a:ext cx="1225" cy="25"/>
              </a:xfrm>
              <a:custGeom>
                <a:rect b="b" l="l" r="r" t="t"/>
                <a:pathLst>
                  <a:path extrusionOk="0" h="1" w="49">
                    <a:moveTo>
                      <a:pt x="0" y="1"/>
                    </a:moveTo>
                    <a:lnTo>
                      <a:pt x="48" y="1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5426225" y="437050"/>
                <a:ext cx="821100" cy="204575"/>
              </a:xfrm>
              <a:custGeom>
                <a:rect b="b" l="l" r="r" t="t"/>
                <a:pathLst>
                  <a:path extrusionOk="0" h="8183" w="32844">
                    <a:moveTo>
                      <a:pt x="17169" y="1"/>
                    </a:moveTo>
                    <a:cubicBezTo>
                      <a:pt x="15915" y="1"/>
                      <a:pt x="14613" y="97"/>
                      <a:pt x="13359" y="290"/>
                    </a:cubicBezTo>
                    <a:cubicBezTo>
                      <a:pt x="11864" y="483"/>
                      <a:pt x="10369" y="724"/>
                      <a:pt x="8874" y="917"/>
                    </a:cubicBezTo>
                    <a:cubicBezTo>
                      <a:pt x="7460" y="1174"/>
                      <a:pt x="6023" y="1303"/>
                      <a:pt x="4594" y="1303"/>
                    </a:cubicBezTo>
                    <a:cubicBezTo>
                      <a:pt x="3880" y="1303"/>
                      <a:pt x="3167" y="1271"/>
                      <a:pt x="2460" y="1206"/>
                    </a:cubicBezTo>
                    <a:cubicBezTo>
                      <a:pt x="1833" y="1158"/>
                      <a:pt x="1254" y="1062"/>
                      <a:pt x="676" y="917"/>
                    </a:cubicBezTo>
                    <a:cubicBezTo>
                      <a:pt x="624" y="900"/>
                      <a:pt x="573" y="892"/>
                      <a:pt x="523" y="892"/>
                    </a:cubicBezTo>
                    <a:cubicBezTo>
                      <a:pt x="290" y="892"/>
                      <a:pt x="80" y="1065"/>
                      <a:pt x="0" y="1303"/>
                    </a:cubicBezTo>
                    <a:cubicBezTo>
                      <a:pt x="0" y="1447"/>
                      <a:pt x="0" y="1592"/>
                      <a:pt x="97" y="1737"/>
                    </a:cubicBezTo>
                    <a:cubicBezTo>
                      <a:pt x="145" y="1833"/>
                      <a:pt x="290" y="1930"/>
                      <a:pt x="434" y="1978"/>
                    </a:cubicBezTo>
                    <a:cubicBezTo>
                      <a:pt x="965" y="2123"/>
                      <a:pt x="1495" y="2267"/>
                      <a:pt x="2074" y="2364"/>
                    </a:cubicBezTo>
                    <a:cubicBezTo>
                      <a:pt x="2653" y="2460"/>
                      <a:pt x="3232" y="2508"/>
                      <a:pt x="3810" y="2508"/>
                    </a:cubicBezTo>
                    <a:cubicBezTo>
                      <a:pt x="4095" y="2520"/>
                      <a:pt x="4382" y="2526"/>
                      <a:pt x="4670" y="2526"/>
                    </a:cubicBezTo>
                    <a:cubicBezTo>
                      <a:pt x="5603" y="2526"/>
                      <a:pt x="6543" y="2463"/>
                      <a:pt x="7427" y="2316"/>
                    </a:cubicBezTo>
                    <a:cubicBezTo>
                      <a:pt x="8633" y="2219"/>
                      <a:pt x="9839" y="1978"/>
                      <a:pt x="11044" y="1785"/>
                    </a:cubicBezTo>
                    <a:cubicBezTo>
                      <a:pt x="12250" y="1544"/>
                      <a:pt x="13408" y="1351"/>
                      <a:pt x="14613" y="1158"/>
                    </a:cubicBezTo>
                    <a:lnTo>
                      <a:pt x="14662" y="1158"/>
                    </a:lnTo>
                    <a:cubicBezTo>
                      <a:pt x="15530" y="1062"/>
                      <a:pt x="16446" y="965"/>
                      <a:pt x="17314" y="917"/>
                    </a:cubicBezTo>
                    <a:cubicBezTo>
                      <a:pt x="18182" y="917"/>
                      <a:pt x="19002" y="965"/>
                      <a:pt x="19870" y="1062"/>
                    </a:cubicBezTo>
                    <a:cubicBezTo>
                      <a:pt x="20690" y="1158"/>
                      <a:pt x="21510" y="1303"/>
                      <a:pt x="22282" y="1496"/>
                    </a:cubicBezTo>
                    <a:cubicBezTo>
                      <a:pt x="22716" y="1592"/>
                      <a:pt x="23150" y="1737"/>
                      <a:pt x="23584" y="1881"/>
                    </a:cubicBezTo>
                    <a:cubicBezTo>
                      <a:pt x="23970" y="1978"/>
                      <a:pt x="24404" y="2123"/>
                      <a:pt x="24789" y="2316"/>
                    </a:cubicBezTo>
                    <a:cubicBezTo>
                      <a:pt x="26333" y="2894"/>
                      <a:pt x="27780" y="3714"/>
                      <a:pt x="29130" y="4727"/>
                    </a:cubicBezTo>
                    <a:cubicBezTo>
                      <a:pt x="30239" y="5499"/>
                      <a:pt x="31252" y="6463"/>
                      <a:pt x="32072" y="7524"/>
                    </a:cubicBezTo>
                    <a:cubicBezTo>
                      <a:pt x="32265" y="7717"/>
                      <a:pt x="32409" y="7910"/>
                      <a:pt x="32554" y="8103"/>
                    </a:cubicBezTo>
                    <a:cubicBezTo>
                      <a:pt x="32582" y="8159"/>
                      <a:pt x="32611" y="8183"/>
                      <a:pt x="32649" y="8183"/>
                    </a:cubicBezTo>
                    <a:cubicBezTo>
                      <a:pt x="32675" y="8183"/>
                      <a:pt x="32707" y="8171"/>
                      <a:pt x="32747" y="8151"/>
                    </a:cubicBezTo>
                    <a:cubicBezTo>
                      <a:pt x="32795" y="8103"/>
                      <a:pt x="32843" y="8055"/>
                      <a:pt x="32795" y="7958"/>
                    </a:cubicBezTo>
                    <a:cubicBezTo>
                      <a:pt x="31975" y="6801"/>
                      <a:pt x="31011" y="5740"/>
                      <a:pt x="29902" y="4823"/>
                    </a:cubicBezTo>
                    <a:cubicBezTo>
                      <a:pt x="28744" y="3859"/>
                      <a:pt x="27490" y="3039"/>
                      <a:pt x="26188" y="2316"/>
                    </a:cubicBezTo>
                    <a:cubicBezTo>
                      <a:pt x="25513" y="1978"/>
                      <a:pt x="24838" y="1640"/>
                      <a:pt x="24162" y="1399"/>
                    </a:cubicBezTo>
                    <a:cubicBezTo>
                      <a:pt x="23487" y="1110"/>
                      <a:pt x="22764" y="869"/>
                      <a:pt x="22040" y="676"/>
                    </a:cubicBezTo>
                    <a:cubicBezTo>
                      <a:pt x="20642" y="242"/>
                      <a:pt x="19147" y="49"/>
                      <a:pt x="1770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5791550" y="467200"/>
                <a:ext cx="1225" cy="25"/>
              </a:xfrm>
              <a:custGeom>
                <a:rect b="b" l="l" r="r" t="t"/>
                <a:pathLst>
                  <a:path extrusionOk="0" h="1" w="49">
                    <a:moveTo>
                      <a:pt x="0" y="0"/>
                    </a:move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5639625" y="334575"/>
                <a:ext cx="749975" cy="412375"/>
              </a:xfrm>
              <a:custGeom>
                <a:rect b="b" l="l" r="r" t="t"/>
                <a:pathLst>
                  <a:path extrusionOk="0" h="16495" w="29999">
                    <a:moveTo>
                      <a:pt x="6029" y="0"/>
                    </a:moveTo>
                    <a:cubicBezTo>
                      <a:pt x="5402" y="0"/>
                      <a:pt x="4872" y="0"/>
                      <a:pt x="4293" y="48"/>
                    </a:cubicBezTo>
                    <a:lnTo>
                      <a:pt x="3666" y="97"/>
                    </a:lnTo>
                    <a:cubicBezTo>
                      <a:pt x="3232" y="145"/>
                      <a:pt x="2798" y="193"/>
                      <a:pt x="2364" y="290"/>
                    </a:cubicBezTo>
                    <a:cubicBezTo>
                      <a:pt x="1785" y="386"/>
                      <a:pt x="1158" y="531"/>
                      <a:pt x="579" y="724"/>
                    </a:cubicBezTo>
                    <a:cubicBezTo>
                      <a:pt x="483" y="724"/>
                      <a:pt x="435" y="772"/>
                      <a:pt x="338" y="868"/>
                    </a:cubicBezTo>
                    <a:cubicBezTo>
                      <a:pt x="1" y="1206"/>
                      <a:pt x="242" y="1785"/>
                      <a:pt x="724" y="1785"/>
                    </a:cubicBezTo>
                    <a:cubicBezTo>
                      <a:pt x="1399" y="1736"/>
                      <a:pt x="2026" y="1640"/>
                      <a:pt x="2605" y="1592"/>
                    </a:cubicBezTo>
                    <a:cubicBezTo>
                      <a:pt x="3232" y="1495"/>
                      <a:pt x="3955" y="1447"/>
                      <a:pt x="4582" y="1447"/>
                    </a:cubicBezTo>
                    <a:cubicBezTo>
                      <a:pt x="4908" y="1435"/>
                      <a:pt x="5236" y="1429"/>
                      <a:pt x="5566" y="1429"/>
                    </a:cubicBezTo>
                    <a:cubicBezTo>
                      <a:pt x="6557" y="1429"/>
                      <a:pt x="7560" y="1483"/>
                      <a:pt x="8537" y="1592"/>
                    </a:cubicBezTo>
                    <a:cubicBezTo>
                      <a:pt x="9694" y="1736"/>
                      <a:pt x="10900" y="1978"/>
                      <a:pt x="12058" y="2267"/>
                    </a:cubicBezTo>
                    <a:cubicBezTo>
                      <a:pt x="12492" y="2363"/>
                      <a:pt x="12877" y="2508"/>
                      <a:pt x="13311" y="2605"/>
                    </a:cubicBezTo>
                    <a:lnTo>
                      <a:pt x="13938" y="2797"/>
                    </a:lnTo>
                    <a:cubicBezTo>
                      <a:pt x="14517" y="2990"/>
                      <a:pt x="15048" y="3183"/>
                      <a:pt x="15626" y="3424"/>
                    </a:cubicBezTo>
                    <a:cubicBezTo>
                      <a:pt x="16205" y="3617"/>
                      <a:pt x="16736" y="3858"/>
                      <a:pt x="17314" y="4100"/>
                    </a:cubicBezTo>
                    <a:cubicBezTo>
                      <a:pt x="17893" y="4341"/>
                      <a:pt x="18472" y="4678"/>
                      <a:pt x="19051" y="4968"/>
                    </a:cubicBezTo>
                    <a:cubicBezTo>
                      <a:pt x="19629" y="5305"/>
                      <a:pt x="20208" y="5643"/>
                      <a:pt x="20739" y="5980"/>
                    </a:cubicBezTo>
                    <a:cubicBezTo>
                      <a:pt x="21269" y="6318"/>
                      <a:pt x="21751" y="6656"/>
                      <a:pt x="22282" y="7041"/>
                    </a:cubicBezTo>
                    <a:lnTo>
                      <a:pt x="22234" y="7041"/>
                    </a:lnTo>
                    <a:cubicBezTo>
                      <a:pt x="23054" y="7668"/>
                      <a:pt x="23873" y="8344"/>
                      <a:pt x="24645" y="9067"/>
                    </a:cubicBezTo>
                    <a:cubicBezTo>
                      <a:pt x="24983" y="9453"/>
                      <a:pt x="25320" y="9790"/>
                      <a:pt x="25706" y="10176"/>
                    </a:cubicBezTo>
                    <a:cubicBezTo>
                      <a:pt x="26044" y="10562"/>
                      <a:pt x="26381" y="10948"/>
                      <a:pt x="26719" y="11382"/>
                    </a:cubicBezTo>
                    <a:cubicBezTo>
                      <a:pt x="27876" y="12829"/>
                      <a:pt x="28841" y="14469"/>
                      <a:pt x="29564" y="16157"/>
                    </a:cubicBezTo>
                    <a:cubicBezTo>
                      <a:pt x="29612" y="16157"/>
                      <a:pt x="29612" y="16205"/>
                      <a:pt x="29612" y="16205"/>
                    </a:cubicBezTo>
                    <a:cubicBezTo>
                      <a:pt x="29612" y="16301"/>
                      <a:pt x="29661" y="16349"/>
                      <a:pt x="29709" y="16398"/>
                    </a:cubicBezTo>
                    <a:cubicBezTo>
                      <a:pt x="29709" y="16446"/>
                      <a:pt x="29757" y="16494"/>
                      <a:pt x="29805" y="16494"/>
                    </a:cubicBezTo>
                    <a:lnTo>
                      <a:pt x="29854" y="16494"/>
                    </a:lnTo>
                    <a:cubicBezTo>
                      <a:pt x="29950" y="16494"/>
                      <a:pt x="29998" y="16398"/>
                      <a:pt x="29998" y="16301"/>
                    </a:cubicBezTo>
                    <a:cubicBezTo>
                      <a:pt x="29468" y="15096"/>
                      <a:pt x="28889" y="13890"/>
                      <a:pt x="28214" y="12732"/>
                    </a:cubicBezTo>
                    <a:cubicBezTo>
                      <a:pt x="27876" y="12202"/>
                      <a:pt x="27490" y="11623"/>
                      <a:pt x="27105" y="11093"/>
                    </a:cubicBezTo>
                    <a:cubicBezTo>
                      <a:pt x="26719" y="10562"/>
                      <a:pt x="26333" y="10032"/>
                      <a:pt x="25899" y="9501"/>
                    </a:cubicBezTo>
                    <a:cubicBezTo>
                      <a:pt x="25513" y="9019"/>
                      <a:pt x="25031" y="8488"/>
                      <a:pt x="24549" y="8054"/>
                    </a:cubicBezTo>
                    <a:cubicBezTo>
                      <a:pt x="24066" y="7572"/>
                      <a:pt x="23584" y="7090"/>
                      <a:pt x="23102" y="6656"/>
                    </a:cubicBezTo>
                    <a:cubicBezTo>
                      <a:pt x="22571" y="6173"/>
                      <a:pt x="22041" y="5788"/>
                      <a:pt x="21510" y="5354"/>
                    </a:cubicBezTo>
                    <a:cubicBezTo>
                      <a:pt x="20980" y="4968"/>
                      <a:pt x="20401" y="4582"/>
                      <a:pt x="19822" y="4148"/>
                    </a:cubicBezTo>
                    <a:cubicBezTo>
                      <a:pt x="19244" y="3762"/>
                      <a:pt x="18665" y="3473"/>
                      <a:pt x="18086" y="3135"/>
                    </a:cubicBezTo>
                    <a:cubicBezTo>
                      <a:pt x="17459" y="2797"/>
                      <a:pt x="16880" y="2508"/>
                      <a:pt x="16253" y="2219"/>
                    </a:cubicBezTo>
                    <a:cubicBezTo>
                      <a:pt x="15675" y="1978"/>
                      <a:pt x="14951" y="1688"/>
                      <a:pt x="14276" y="1447"/>
                    </a:cubicBezTo>
                    <a:cubicBezTo>
                      <a:pt x="13601" y="1206"/>
                      <a:pt x="13022" y="1013"/>
                      <a:pt x="12347" y="820"/>
                    </a:cubicBezTo>
                    <a:cubicBezTo>
                      <a:pt x="10273" y="290"/>
                      <a:pt x="8151" y="0"/>
                      <a:pt x="602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4958400" y="1804300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4945150" y="680600"/>
                <a:ext cx="391875" cy="1272025"/>
              </a:xfrm>
              <a:custGeom>
                <a:rect b="b" l="l" r="r" t="t"/>
                <a:pathLst>
                  <a:path extrusionOk="0" h="50881" w="15675">
                    <a:moveTo>
                      <a:pt x="14565" y="1"/>
                    </a:moveTo>
                    <a:cubicBezTo>
                      <a:pt x="14276" y="97"/>
                      <a:pt x="14083" y="338"/>
                      <a:pt x="14131" y="628"/>
                    </a:cubicBezTo>
                    <a:cubicBezTo>
                      <a:pt x="14131" y="772"/>
                      <a:pt x="14179" y="917"/>
                      <a:pt x="14179" y="1062"/>
                    </a:cubicBezTo>
                    <a:cubicBezTo>
                      <a:pt x="14179" y="1206"/>
                      <a:pt x="14228" y="1399"/>
                      <a:pt x="14228" y="1592"/>
                    </a:cubicBezTo>
                    <a:lnTo>
                      <a:pt x="14324" y="2460"/>
                    </a:lnTo>
                    <a:lnTo>
                      <a:pt x="14324" y="2508"/>
                    </a:lnTo>
                    <a:cubicBezTo>
                      <a:pt x="14469" y="4872"/>
                      <a:pt x="14276" y="7187"/>
                      <a:pt x="13794" y="9502"/>
                    </a:cubicBezTo>
                    <a:cubicBezTo>
                      <a:pt x="13456" y="11238"/>
                      <a:pt x="12974" y="12974"/>
                      <a:pt x="12347" y="14662"/>
                    </a:cubicBezTo>
                    <a:cubicBezTo>
                      <a:pt x="11816" y="16157"/>
                      <a:pt x="11189" y="17604"/>
                      <a:pt x="10514" y="19051"/>
                    </a:cubicBezTo>
                    <a:cubicBezTo>
                      <a:pt x="9887" y="20256"/>
                      <a:pt x="9212" y="21462"/>
                      <a:pt x="8537" y="22619"/>
                    </a:cubicBezTo>
                    <a:cubicBezTo>
                      <a:pt x="7862" y="23777"/>
                      <a:pt x="7090" y="25127"/>
                      <a:pt x="6367" y="26381"/>
                    </a:cubicBezTo>
                    <a:cubicBezTo>
                      <a:pt x="5595" y="27635"/>
                      <a:pt x="4871" y="28986"/>
                      <a:pt x="4148" y="30288"/>
                    </a:cubicBezTo>
                    <a:cubicBezTo>
                      <a:pt x="3473" y="31590"/>
                      <a:pt x="2798" y="32940"/>
                      <a:pt x="2219" y="34291"/>
                    </a:cubicBezTo>
                    <a:cubicBezTo>
                      <a:pt x="1013" y="36847"/>
                      <a:pt x="290" y="39596"/>
                      <a:pt x="49" y="42393"/>
                    </a:cubicBezTo>
                    <a:cubicBezTo>
                      <a:pt x="0" y="43743"/>
                      <a:pt x="97" y="45094"/>
                      <a:pt x="338" y="46444"/>
                    </a:cubicBezTo>
                    <a:cubicBezTo>
                      <a:pt x="627" y="47843"/>
                      <a:pt x="1110" y="49193"/>
                      <a:pt x="1785" y="50447"/>
                    </a:cubicBezTo>
                    <a:cubicBezTo>
                      <a:pt x="1833" y="50592"/>
                      <a:pt x="1930" y="50688"/>
                      <a:pt x="1978" y="50785"/>
                    </a:cubicBezTo>
                    <a:cubicBezTo>
                      <a:pt x="2026" y="50881"/>
                      <a:pt x="2074" y="50881"/>
                      <a:pt x="2171" y="50881"/>
                    </a:cubicBezTo>
                    <a:cubicBezTo>
                      <a:pt x="2219" y="50833"/>
                      <a:pt x="2267" y="50736"/>
                      <a:pt x="2219" y="50688"/>
                    </a:cubicBezTo>
                    <a:cubicBezTo>
                      <a:pt x="1833" y="49916"/>
                      <a:pt x="1496" y="49193"/>
                      <a:pt x="1206" y="48421"/>
                    </a:cubicBezTo>
                    <a:cubicBezTo>
                      <a:pt x="869" y="47264"/>
                      <a:pt x="627" y="46106"/>
                      <a:pt x="531" y="44949"/>
                    </a:cubicBezTo>
                    <a:cubicBezTo>
                      <a:pt x="483" y="44226"/>
                      <a:pt x="483" y="43454"/>
                      <a:pt x="531" y="42779"/>
                    </a:cubicBezTo>
                    <a:cubicBezTo>
                      <a:pt x="579" y="42055"/>
                      <a:pt x="676" y="41332"/>
                      <a:pt x="820" y="40608"/>
                    </a:cubicBezTo>
                    <a:cubicBezTo>
                      <a:pt x="1061" y="39451"/>
                      <a:pt x="1399" y="38342"/>
                      <a:pt x="1785" y="37233"/>
                    </a:cubicBezTo>
                    <a:cubicBezTo>
                      <a:pt x="2219" y="36075"/>
                      <a:pt x="2701" y="34918"/>
                      <a:pt x="3280" y="33808"/>
                    </a:cubicBezTo>
                    <a:cubicBezTo>
                      <a:pt x="4582" y="31204"/>
                      <a:pt x="6125" y="28696"/>
                      <a:pt x="7669" y="26188"/>
                    </a:cubicBezTo>
                    <a:cubicBezTo>
                      <a:pt x="9212" y="23825"/>
                      <a:pt x="10611" y="21366"/>
                      <a:pt x="11864" y="18858"/>
                    </a:cubicBezTo>
                    <a:cubicBezTo>
                      <a:pt x="12154" y="18279"/>
                      <a:pt x="12443" y="17652"/>
                      <a:pt x="12684" y="17073"/>
                    </a:cubicBezTo>
                    <a:cubicBezTo>
                      <a:pt x="13022" y="16302"/>
                      <a:pt x="13311" y="15578"/>
                      <a:pt x="13552" y="14807"/>
                    </a:cubicBezTo>
                    <a:cubicBezTo>
                      <a:pt x="14131" y="13312"/>
                      <a:pt x="14613" y="11720"/>
                      <a:pt x="14951" y="10128"/>
                    </a:cubicBezTo>
                    <a:cubicBezTo>
                      <a:pt x="15337" y="8537"/>
                      <a:pt x="15578" y="6897"/>
                      <a:pt x="15626" y="5306"/>
                    </a:cubicBezTo>
                    <a:cubicBezTo>
                      <a:pt x="15674" y="4486"/>
                      <a:pt x="15626" y="3666"/>
                      <a:pt x="15578" y="2894"/>
                    </a:cubicBezTo>
                    <a:cubicBezTo>
                      <a:pt x="15530" y="2508"/>
                      <a:pt x="15482" y="2123"/>
                      <a:pt x="15433" y="1737"/>
                    </a:cubicBezTo>
                    <a:cubicBezTo>
                      <a:pt x="15385" y="1496"/>
                      <a:pt x="15337" y="1303"/>
                      <a:pt x="15337" y="1062"/>
                    </a:cubicBezTo>
                    <a:cubicBezTo>
                      <a:pt x="15289" y="869"/>
                      <a:pt x="15192" y="628"/>
                      <a:pt x="15144" y="435"/>
                    </a:cubicBezTo>
                    <a:cubicBezTo>
                      <a:pt x="15096" y="194"/>
                      <a:pt x="14903" y="1"/>
                      <a:pt x="14662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5303250" y="742100"/>
                <a:ext cx="25" cy="2425"/>
              </a:xfrm>
              <a:custGeom>
                <a:rect b="b" l="l" r="r" t="t"/>
                <a:pathLst>
                  <a:path extrusionOk="0" h="97" w="1">
                    <a:moveTo>
                      <a:pt x="0" y="0"/>
                    </a:move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3989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4924650" y="1414875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4875225" y="801175"/>
                <a:ext cx="383425" cy="737900"/>
              </a:xfrm>
              <a:custGeom>
                <a:rect b="b" l="l" r="r" t="t"/>
                <a:pathLst>
                  <a:path extrusionOk="0" h="29516" w="15337">
                    <a:moveTo>
                      <a:pt x="14903" y="0"/>
                    </a:moveTo>
                    <a:cubicBezTo>
                      <a:pt x="14806" y="0"/>
                      <a:pt x="14710" y="49"/>
                      <a:pt x="14613" y="97"/>
                    </a:cubicBezTo>
                    <a:cubicBezTo>
                      <a:pt x="14517" y="193"/>
                      <a:pt x="14469" y="290"/>
                      <a:pt x="14469" y="434"/>
                    </a:cubicBezTo>
                    <a:cubicBezTo>
                      <a:pt x="14372" y="1110"/>
                      <a:pt x="14276" y="1737"/>
                      <a:pt x="14131" y="2412"/>
                    </a:cubicBezTo>
                    <a:cubicBezTo>
                      <a:pt x="13938" y="3376"/>
                      <a:pt x="13649" y="4293"/>
                      <a:pt x="13311" y="5209"/>
                    </a:cubicBezTo>
                    <a:cubicBezTo>
                      <a:pt x="12974" y="6125"/>
                      <a:pt x="12539" y="7042"/>
                      <a:pt x="12105" y="7958"/>
                    </a:cubicBezTo>
                    <a:cubicBezTo>
                      <a:pt x="11575" y="9067"/>
                      <a:pt x="10900" y="10128"/>
                      <a:pt x="10273" y="11189"/>
                    </a:cubicBezTo>
                    <a:cubicBezTo>
                      <a:pt x="9935" y="11720"/>
                      <a:pt x="9549" y="12299"/>
                      <a:pt x="9212" y="12829"/>
                    </a:cubicBezTo>
                    <a:cubicBezTo>
                      <a:pt x="8826" y="13360"/>
                      <a:pt x="8440" y="13890"/>
                      <a:pt x="8102" y="14421"/>
                    </a:cubicBezTo>
                    <a:lnTo>
                      <a:pt x="6945" y="16012"/>
                    </a:lnTo>
                    <a:lnTo>
                      <a:pt x="5836" y="17604"/>
                    </a:lnTo>
                    <a:cubicBezTo>
                      <a:pt x="5450" y="18134"/>
                      <a:pt x="5064" y="18665"/>
                      <a:pt x="4727" y="19195"/>
                    </a:cubicBezTo>
                    <a:cubicBezTo>
                      <a:pt x="4341" y="19774"/>
                      <a:pt x="4003" y="20304"/>
                      <a:pt x="3666" y="20835"/>
                    </a:cubicBezTo>
                    <a:cubicBezTo>
                      <a:pt x="1929" y="23439"/>
                      <a:pt x="675" y="26285"/>
                      <a:pt x="48" y="29323"/>
                    </a:cubicBezTo>
                    <a:cubicBezTo>
                      <a:pt x="0" y="29419"/>
                      <a:pt x="48" y="29468"/>
                      <a:pt x="97" y="29516"/>
                    </a:cubicBezTo>
                    <a:cubicBezTo>
                      <a:pt x="193" y="29516"/>
                      <a:pt x="290" y="29516"/>
                      <a:pt x="290" y="29419"/>
                    </a:cubicBezTo>
                    <a:cubicBezTo>
                      <a:pt x="675" y="27731"/>
                      <a:pt x="1206" y="26140"/>
                      <a:pt x="1978" y="24597"/>
                    </a:cubicBezTo>
                    <a:cubicBezTo>
                      <a:pt x="2556" y="23487"/>
                      <a:pt x="3231" y="22378"/>
                      <a:pt x="3907" y="21317"/>
                    </a:cubicBezTo>
                    <a:cubicBezTo>
                      <a:pt x="4293" y="20738"/>
                      <a:pt x="4630" y="20256"/>
                      <a:pt x="5016" y="19726"/>
                    </a:cubicBezTo>
                    <a:cubicBezTo>
                      <a:pt x="5402" y="19195"/>
                      <a:pt x="5788" y="18665"/>
                      <a:pt x="6222" y="18134"/>
                    </a:cubicBezTo>
                    <a:cubicBezTo>
                      <a:pt x="6656" y="17652"/>
                      <a:pt x="7041" y="17121"/>
                      <a:pt x="7427" y="16591"/>
                    </a:cubicBezTo>
                    <a:cubicBezTo>
                      <a:pt x="7813" y="16109"/>
                      <a:pt x="8247" y="15578"/>
                      <a:pt x="8633" y="15096"/>
                    </a:cubicBezTo>
                    <a:cubicBezTo>
                      <a:pt x="9019" y="14565"/>
                      <a:pt x="9405" y="14035"/>
                      <a:pt x="9839" y="13504"/>
                    </a:cubicBezTo>
                    <a:cubicBezTo>
                      <a:pt x="10273" y="12974"/>
                      <a:pt x="10610" y="12491"/>
                      <a:pt x="10996" y="11961"/>
                    </a:cubicBezTo>
                    <a:cubicBezTo>
                      <a:pt x="12202" y="10273"/>
                      <a:pt x="13215" y="8489"/>
                      <a:pt x="13986" y="6559"/>
                    </a:cubicBezTo>
                    <a:cubicBezTo>
                      <a:pt x="14372" y="5643"/>
                      <a:pt x="14710" y="4679"/>
                      <a:pt x="14951" y="3714"/>
                    </a:cubicBezTo>
                    <a:cubicBezTo>
                      <a:pt x="15192" y="2653"/>
                      <a:pt x="15337" y="1544"/>
                      <a:pt x="15337" y="483"/>
                    </a:cubicBezTo>
                    <a:cubicBezTo>
                      <a:pt x="15337" y="242"/>
                      <a:pt x="15144" y="0"/>
                      <a:pt x="1490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4761875" y="580525"/>
                <a:ext cx="389475" cy="1482075"/>
              </a:xfrm>
              <a:custGeom>
                <a:rect b="b" l="l" r="r" t="t"/>
                <a:pathLst>
                  <a:path extrusionOk="0" h="59283" w="15579">
                    <a:moveTo>
                      <a:pt x="14807" y="1"/>
                    </a:moveTo>
                    <a:cubicBezTo>
                      <a:pt x="14566" y="49"/>
                      <a:pt x="14373" y="242"/>
                      <a:pt x="14421" y="483"/>
                    </a:cubicBezTo>
                    <a:cubicBezTo>
                      <a:pt x="14421" y="531"/>
                      <a:pt x="14421" y="579"/>
                      <a:pt x="14421" y="628"/>
                    </a:cubicBezTo>
                    <a:cubicBezTo>
                      <a:pt x="14469" y="1448"/>
                      <a:pt x="14517" y="2316"/>
                      <a:pt x="14469" y="3184"/>
                    </a:cubicBezTo>
                    <a:cubicBezTo>
                      <a:pt x="14373" y="4727"/>
                      <a:pt x="14035" y="6270"/>
                      <a:pt x="13553" y="7765"/>
                    </a:cubicBezTo>
                    <a:cubicBezTo>
                      <a:pt x="12492" y="10659"/>
                      <a:pt x="11093" y="13408"/>
                      <a:pt x="9405" y="15964"/>
                    </a:cubicBezTo>
                    <a:cubicBezTo>
                      <a:pt x="7862" y="18472"/>
                      <a:pt x="6174" y="20883"/>
                      <a:pt x="4775" y="23488"/>
                    </a:cubicBezTo>
                    <a:cubicBezTo>
                      <a:pt x="3570" y="25754"/>
                      <a:pt x="2605" y="28166"/>
                      <a:pt x="1833" y="30577"/>
                    </a:cubicBezTo>
                    <a:cubicBezTo>
                      <a:pt x="1062" y="33037"/>
                      <a:pt x="531" y="35545"/>
                      <a:pt x="290" y="38101"/>
                    </a:cubicBezTo>
                    <a:cubicBezTo>
                      <a:pt x="1" y="40609"/>
                      <a:pt x="97" y="43165"/>
                      <a:pt x="531" y="45624"/>
                    </a:cubicBezTo>
                    <a:cubicBezTo>
                      <a:pt x="965" y="48084"/>
                      <a:pt x="1833" y="50399"/>
                      <a:pt x="3039" y="52569"/>
                    </a:cubicBezTo>
                    <a:cubicBezTo>
                      <a:pt x="3811" y="53823"/>
                      <a:pt x="4679" y="55029"/>
                      <a:pt x="5740" y="56138"/>
                    </a:cubicBezTo>
                    <a:cubicBezTo>
                      <a:pt x="6801" y="57295"/>
                      <a:pt x="8055" y="58308"/>
                      <a:pt x="9357" y="59225"/>
                    </a:cubicBezTo>
                    <a:cubicBezTo>
                      <a:pt x="9408" y="59265"/>
                      <a:pt x="9460" y="59282"/>
                      <a:pt x="9510" y="59282"/>
                    </a:cubicBezTo>
                    <a:cubicBezTo>
                      <a:pt x="9696" y="59282"/>
                      <a:pt x="9837" y="59039"/>
                      <a:pt x="9646" y="58887"/>
                    </a:cubicBezTo>
                    <a:cubicBezTo>
                      <a:pt x="7573" y="57537"/>
                      <a:pt x="5836" y="55752"/>
                      <a:pt x="4438" y="53678"/>
                    </a:cubicBezTo>
                    <a:cubicBezTo>
                      <a:pt x="4004" y="53051"/>
                      <a:pt x="3618" y="52376"/>
                      <a:pt x="3232" y="51653"/>
                    </a:cubicBezTo>
                    <a:cubicBezTo>
                      <a:pt x="2846" y="50881"/>
                      <a:pt x="2557" y="50109"/>
                      <a:pt x="2268" y="49338"/>
                    </a:cubicBezTo>
                    <a:cubicBezTo>
                      <a:pt x="1978" y="48518"/>
                      <a:pt x="1737" y="47698"/>
                      <a:pt x="1592" y="46878"/>
                    </a:cubicBezTo>
                    <a:cubicBezTo>
                      <a:pt x="1110" y="44563"/>
                      <a:pt x="965" y="42200"/>
                      <a:pt x="1110" y="39885"/>
                    </a:cubicBezTo>
                    <a:cubicBezTo>
                      <a:pt x="1351" y="36702"/>
                      <a:pt x="1978" y="33567"/>
                      <a:pt x="2991" y="30577"/>
                    </a:cubicBezTo>
                    <a:cubicBezTo>
                      <a:pt x="3811" y="28214"/>
                      <a:pt x="4824" y="25899"/>
                      <a:pt x="5981" y="23681"/>
                    </a:cubicBezTo>
                    <a:cubicBezTo>
                      <a:pt x="6704" y="22427"/>
                      <a:pt x="7428" y="21221"/>
                      <a:pt x="8200" y="20015"/>
                    </a:cubicBezTo>
                    <a:cubicBezTo>
                      <a:pt x="9019" y="18713"/>
                      <a:pt x="9839" y="17411"/>
                      <a:pt x="10659" y="16109"/>
                    </a:cubicBezTo>
                    <a:cubicBezTo>
                      <a:pt x="12202" y="13746"/>
                      <a:pt x="13456" y="11238"/>
                      <a:pt x="14421" y="8633"/>
                    </a:cubicBezTo>
                    <a:cubicBezTo>
                      <a:pt x="14903" y="7331"/>
                      <a:pt x="15193" y="5981"/>
                      <a:pt x="15385" y="4631"/>
                    </a:cubicBezTo>
                    <a:cubicBezTo>
                      <a:pt x="15578" y="3232"/>
                      <a:pt x="15530" y="1785"/>
                      <a:pt x="15241" y="387"/>
                    </a:cubicBezTo>
                    <a:cubicBezTo>
                      <a:pt x="15241" y="290"/>
                      <a:pt x="15193" y="194"/>
                      <a:pt x="15096" y="97"/>
                    </a:cubicBezTo>
                    <a:cubicBezTo>
                      <a:pt x="15048" y="49"/>
                      <a:pt x="15000" y="1"/>
                      <a:pt x="1490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5227275" y="636000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5007850" y="498550"/>
                <a:ext cx="276125" cy="670075"/>
              </a:xfrm>
              <a:custGeom>
                <a:rect b="b" l="l" r="r" t="t"/>
                <a:pathLst>
                  <a:path extrusionOk="0" h="26803" w="11045">
                    <a:moveTo>
                      <a:pt x="10562" y="0"/>
                    </a:moveTo>
                    <a:lnTo>
                      <a:pt x="10514" y="48"/>
                    </a:lnTo>
                    <a:cubicBezTo>
                      <a:pt x="10417" y="48"/>
                      <a:pt x="10369" y="97"/>
                      <a:pt x="10321" y="145"/>
                    </a:cubicBezTo>
                    <a:cubicBezTo>
                      <a:pt x="9983" y="531"/>
                      <a:pt x="9694" y="917"/>
                      <a:pt x="9405" y="1351"/>
                    </a:cubicBezTo>
                    <a:cubicBezTo>
                      <a:pt x="9115" y="1833"/>
                      <a:pt x="8874" y="2315"/>
                      <a:pt x="8633" y="2846"/>
                    </a:cubicBezTo>
                    <a:cubicBezTo>
                      <a:pt x="8247" y="3858"/>
                      <a:pt x="7958" y="4871"/>
                      <a:pt x="7765" y="5932"/>
                    </a:cubicBezTo>
                    <a:cubicBezTo>
                      <a:pt x="7283" y="8102"/>
                      <a:pt x="7186" y="10273"/>
                      <a:pt x="6704" y="12395"/>
                    </a:cubicBezTo>
                    <a:cubicBezTo>
                      <a:pt x="6656" y="12732"/>
                      <a:pt x="6559" y="13070"/>
                      <a:pt x="6463" y="13408"/>
                    </a:cubicBezTo>
                    <a:lnTo>
                      <a:pt x="6125" y="14710"/>
                    </a:lnTo>
                    <a:cubicBezTo>
                      <a:pt x="5884" y="15530"/>
                      <a:pt x="5643" y="16349"/>
                      <a:pt x="5402" y="17169"/>
                    </a:cubicBezTo>
                    <a:cubicBezTo>
                      <a:pt x="4871" y="18809"/>
                      <a:pt x="4196" y="20352"/>
                      <a:pt x="3424" y="21896"/>
                    </a:cubicBezTo>
                    <a:cubicBezTo>
                      <a:pt x="3039" y="22619"/>
                      <a:pt x="2605" y="23342"/>
                      <a:pt x="2122" y="24066"/>
                    </a:cubicBezTo>
                    <a:cubicBezTo>
                      <a:pt x="1640" y="24741"/>
                      <a:pt x="1158" y="25416"/>
                      <a:pt x="579" y="25995"/>
                    </a:cubicBezTo>
                    <a:cubicBezTo>
                      <a:pt x="386" y="26188"/>
                      <a:pt x="241" y="26381"/>
                      <a:pt x="49" y="26574"/>
                    </a:cubicBezTo>
                    <a:cubicBezTo>
                      <a:pt x="0" y="26622"/>
                      <a:pt x="0" y="26718"/>
                      <a:pt x="49" y="26767"/>
                    </a:cubicBezTo>
                    <a:cubicBezTo>
                      <a:pt x="73" y="26791"/>
                      <a:pt x="109" y="26803"/>
                      <a:pt x="145" y="26803"/>
                    </a:cubicBezTo>
                    <a:cubicBezTo>
                      <a:pt x="181" y="26803"/>
                      <a:pt x="217" y="26791"/>
                      <a:pt x="241" y="26767"/>
                    </a:cubicBezTo>
                    <a:cubicBezTo>
                      <a:pt x="772" y="26236"/>
                      <a:pt x="1302" y="25657"/>
                      <a:pt x="1785" y="25079"/>
                    </a:cubicBezTo>
                    <a:cubicBezTo>
                      <a:pt x="2267" y="24452"/>
                      <a:pt x="2701" y="23777"/>
                      <a:pt x="3135" y="23150"/>
                    </a:cubicBezTo>
                    <a:cubicBezTo>
                      <a:pt x="3955" y="21799"/>
                      <a:pt x="4678" y="20352"/>
                      <a:pt x="5257" y="18906"/>
                    </a:cubicBezTo>
                    <a:cubicBezTo>
                      <a:pt x="5884" y="17459"/>
                      <a:pt x="6415" y="15964"/>
                      <a:pt x="6897" y="14420"/>
                    </a:cubicBezTo>
                    <a:cubicBezTo>
                      <a:pt x="7138" y="13745"/>
                      <a:pt x="7331" y="13022"/>
                      <a:pt x="7524" y="12298"/>
                    </a:cubicBezTo>
                    <a:cubicBezTo>
                      <a:pt x="7717" y="11575"/>
                      <a:pt x="7861" y="10900"/>
                      <a:pt x="7958" y="10176"/>
                    </a:cubicBezTo>
                    <a:cubicBezTo>
                      <a:pt x="8247" y="8633"/>
                      <a:pt x="8440" y="7041"/>
                      <a:pt x="8778" y="5498"/>
                    </a:cubicBezTo>
                    <a:cubicBezTo>
                      <a:pt x="9019" y="4341"/>
                      <a:pt x="9405" y="3183"/>
                      <a:pt x="9935" y="2122"/>
                    </a:cubicBezTo>
                    <a:cubicBezTo>
                      <a:pt x="10225" y="1592"/>
                      <a:pt x="10562" y="1061"/>
                      <a:pt x="10948" y="579"/>
                    </a:cubicBezTo>
                    <a:cubicBezTo>
                      <a:pt x="10996" y="482"/>
                      <a:pt x="11044" y="386"/>
                      <a:pt x="10996" y="290"/>
                    </a:cubicBezTo>
                    <a:cubicBezTo>
                      <a:pt x="10996" y="193"/>
                      <a:pt x="10948" y="145"/>
                      <a:pt x="10852" y="48"/>
                    </a:cubicBezTo>
                    <a:cubicBezTo>
                      <a:pt x="10803" y="0"/>
                      <a:pt x="10707" y="0"/>
                      <a:pt x="10659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5370750" y="616700"/>
                <a:ext cx="868125" cy="167325"/>
              </a:xfrm>
              <a:custGeom>
                <a:rect b="b" l="l" r="r" t="t"/>
                <a:pathLst>
                  <a:path extrusionOk="0" h="6693" w="34725">
                    <a:moveTo>
                      <a:pt x="483" y="1"/>
                    </a:moveTo>
                    <a:cubicBezTo>
                      <a:pt x="338" y="49"/>
                      <a:pt x="242" y="97"/>
                      <a:pt x="146" y="242"/>
                    </a:cubicBezTo>
                    <a:cubicBezTo>
                      <a:pt x="1" y="483"/>
                      <a:pt x="49" y="820"/>
                      <a:pt x="290" y="1013"/>
                    </a:cubicBezTo>
                    <a:cubicBezTo>
                      <a:pt x="628" y="1206"/>
                      <a:pt x="917" y="1399"/>
                      <a:pt x="1207" y="1592"/>
                    </a:cubicBezTo>
                    <a:cubicBezTo>
                      <a:pt x="1544" y="1785"/>
                      <a:pt x="1930" y="1978"/>
                      <a:pt x="2268" y="2219"/>
                    </a:cubicBezTo>
                    <a:cubicBezTo>
                      <a:pt x="2943" y="2508"/>
                      <a:pt x="3570" y="2798"/>
                      <a:pt x="4245" y="3039"/>
                    </a:cubicBezTo>
                    <a:cubicBezTo>
                      <a:pt x="5402" y="3425"/>
                      <a:pt x="6560" y="3714"/>
                      <a:pt x="7717" y="3859"/>
                    </a:cubicBezTo>
                    <a:cubicBezTo>
                      <a:pt x="8990" y="3986"/>
                      <a:pt x="10263" y="4046"/>
                      <a:pt x="11536" y="4046"/>
                    </a:cubicBezTo>
                    <a:cubicBezTo>
                      <a:pt x="12674" y="4046"/>
                      <a:pt x="13813" y="3998"/>
                      <a:pt x="14951" y="3907"/>
                    </a:cubicBezTo>
                    <a:lnTo>
                      <a:pt x="15096" y="3907"/>
                    </a:lnTo>
                    <a:lnTo>
                      <a:pt x="18086" y="3666"/>
                    </a:lnTo>
                    <a:cubicBezTo>
                      <a:pt x="19099" y="3569"/>
                      <a:pt x="20112" y="3473"/>
                      <a:pt x="21076" y="3425"/>
                    </a:cubicBezTo>
                    <a:cubicBezTo>
                      <a:pt x="21959" y="3354"/>
                      <a:pt x="22842" y="3309"/>
                      <a:pt x="23705" y="3309"/>
                    </a:cubicBezTo>
                    <a:cubicBezTo>
                      <a:pt x="24021" y="3309"/>
                      <a:pt x="24335" y="3315"/>
                      <a:pt x="24645" y="3328"/>
                    </a:cubicBezTo>
                    <a:cubicBezTo>
                      <a:pt x="25803" y="3328"/>
                      <a:pt x="26960" y="3473"/>
                      <a:pt x="28069" y="3666"/>
                    </a:cubicBezTo>
                    <a:cubicBezTo>
                      <a:pt x="29275" y="3859"/>
                      <a:pt x="30433" y="4245"/>
                      <a:pt x="31590" y="4775"/>
                    </a:cubicBezTo>
                    <a:cubicBezTo>
                      <a:pt x="32506" y="5209"/>
                      <a:pt x="33423" y="5788"/>
                      <a:pt x="34243" y="6463"/>
                    </a:cubicBezTo>
                    <a:lnTo>
                      <a:pt x="34435" y="6656"/>
                    </a:lnTo>
                    <a:cubicBezTo>
                      <a:pt x="34484" y="6680"/>
                      <a:pt x="34532" y="6692"/>
                      <a:pt x="34574" y="6692"/>
                    </a:cubicBezTo>
                    <a:cubicBezTo>
                      <a:pt x="34616" y="6692"/>
                      <a:pt x="34652" y="6680"/>
                      <a:pt x="34677" y="6656"/>
                    </a:cubicBezTo>
                    <a:cubicBezTo>
                      <a:pt x="34725" y="6608"/>
                      <a:pt x="34725" y="6511"/>
                      <a:pt x="34677" y="6463"/>
                    </a:cubicBezTo>
                    <a:cubicBezTo>
                      <a:pt x="34194" y="6029"/>
                      <a:pt x="33616" y="5595"/>
                      <a:pt x="33085" y="5209"/>
                    </a:cubicBezTo>
                    <a:cubicBezTo>
                      <a:pt x="32555" y="4872"/>
                      <a:pt x="31976" y="4582"/>
                      <a:pt x="31397" y="4293"/>
                    </a:cubicBezTo>
                    <a:cubicBezTo>
                      <a:pt x="30191" y="3762"/>
                      <a:pt x="28938" y="3376"/>
                      <a:pt x="27635" y="3135"/>
                    </a:cubicBezTo>
                    <a:cubicBezTo>
                      <a:pt x="27008" y="2991"/>
                      <a:pt x="26333" y="2894"/>
                      <a:pt x="25658" y="2846"/>
                    </a:cubicBezTo>
                    <a:cubicBezTo>
                      <a:pt x="25031" y="2798"/>
                      <a:pt x="24308" y="2750"/>
                      <a:pt x="23632" y="2701"/>
                    </a:cubicBezTo>
                    <a:cubicBezTo>
                      <a:pt x="22957" y="2653"/>
                      <a:pt x="22234" y="2653"/>
                      <a:pt x="21510" y="2653"/>
                    </a:cubicBezTo>
                    <a:cubicBezTo>
                      <a:pt x="20835" y="2653"/>
                      <a:pt x="20112" y="2653"/>
                      <a:pt x="19388" y="2701"/>
                    </a:cubicBezTo>
                    <a:lnTo>
                      <a:pt x="16254" y="2846"/>
                    </a:lnTo>
                    <a:cubicBezTo>
                      <a:pt x="15193" y="2894"/>
                      <a:pt x="14132" y="2942"/>
                      <a:pt x="13071" y="2942"/>
                    </a:cubicBezTo>
                    <a:cubicBezTo>
                      <a:pt x="12758" y="2950"/>
                      <a:pt x="12443" y="2954"/>
                      <a:pt x="12128" y="2954"/>
                    </a:cubicBezTo>
                    <a:cubicBezTo>
                      <a:pt x="10453" y="2954"/>
                      <a:pt x="8755" y="2841"/>
                      <a:pt x="7090" y="2557"/>
                    </a:cubicBezTo>
                    <a:cubicBezTo>
                      <a:pt x="6463" y="2460"/>
                      <a:pt x="5836" y="2315"/>
                      <a:pt x="5209" y="2123"/>
                    </a:cubicBezTo>
                    <a:cubicBezTo>
                      <a:pt x="4534" y="1881"/>
                      <a:pt x="3859" y="1640"/>
                      <a:pt x="3184" y="1303"/>
                    </a:cubicBezTo>
                    <a:cubicBezTo>
                      <a:pt x="2846" y="1158"/>
                      <a:pt x="2509" y="965"/>
                      <a:pt x="2171" y="772"/>
                    </a:cubicBezTo>
                    <a:lnTo>
                      <a:pt x="917" y="97"/>
                    </a:lnTo>
                    <a:cubicBezTo>
                      <a:pt x="821" y="49"/>
                      <a:pt x="724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5748150" y="71315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5355075" y="491300"/>
                <a:ext cx="604075" cy="61825"/>
              </a:xfrm>
              <a:custGeom>
                <a:rect b="b" l="l" r="r" t="t"/>
                <a:pathLst>
                  <a:path extrusionOk="0" h="2473" w="24163">
                    <a:moveTo>
                      <a:pt x="580" y="1"/>
                    </a:moveTo>
                    <a:cubicBezTo>
                      <a:pt x="387" y="1"/>
                      <a:pt x="242" y="97"/>
                      <a:pt x="146" y="242"/>
                    </a:cubicBezTo>
                    <a:cubicBezTo>
                      <a:pt x="49" y="338"/>
                      <a:pt x="1" y="483"/>
                      <a:pt x="49" y="628"/>
                    </a:cubicBezTo>
                    <a:cubicBezTo>
                      <a:pt x="97" y="772"/>
                      <a:pt x="194" y="917"/>
                      <a:pt x="290" y="965"/>
                    </a:cubicBezTo>
                    <a:cubicBezTo>
                      <a:pt x="676" y="1158"/>
                      <a:pt x="1062" y="1303"/>
                      <a:pt x="1399" y="1448"/>
                    </a:cubicBezTo>
                    <a:cubicBezTo>
                      <a:pt x="1834" y="1592"/>
                      <a:pt x="2219" y="1737"/>
                      <a:pt x="2605" y="1882"/>
                    </a:cubicBezTo>
                    <a:cubicBezTo>
                      <a:pt x="3425" y="2075"/>
                      <a:pt x="4197" y="2268"/>
                      <a:pt x="5017" y="2364"/>
                    </a:cubicBezTo>
                    <a:cubicBezTo>
                      <a:pt x="5812" y="2436"/>
                      <a:pt x="6596" y="2473"/>
                      <a:pt x="7380" y="2473"/>
                    </a:cubicBezTo>
                    <a:cubicBezTo>
                      <a:pt x="8163" y="2473"/>
                      <a:pt x="8947" y="2436"/>
                      <a:pt x="9743" y="2364"/>
                    </a:cubicBezTo>
                    <a:cubicBezTo>
                      <a:pt x="11238" y="2219"/>
                      <a:pt x="12733" y="1930"/>
                      <a:pt x="14228" y="1689"/>
                    </a:cubicBezTo>
                    <a:cubicBezTo>
                      <a:pt x="15000" y="1544"/>
                      <a:pt x="15723" y="1399"/>
                      <a:pt x="16495" y="1303"/>
                    </a:cubicBezTo>
                    <a:cubicBezTo>
                      <a:pt x="17266" y="1207"/>
                      <a:pt x="17990" y="1062"/>
                      <a:pt x="18713" y="1014"/>
                    </a:cubicBezTo>
                    <a:cubicBezTo>
                      <a:pt x="19187" y="983"/>
                      <a:pt x="19660" y="967"/>
                      <a:pt x="20132" y="967"/>
                    </a:cubicBezTo>
                    <a:cubicBezTo>
                      <a:pt x="21150" y="967"/>
                      <a:pt x="22161" y="1042"/>
                      <a:pt x="23150" y="1207"/>
                    </a:cubicBezTo>
                    <a:lnTo>
                      <a:pt x="23922" y="1351"/>
                    </a:lnTo>
                    <a:cubicBezTo>
                      <a:pt x="23948" y="1364"/>
                      <a:pt x="23974" y="1370"/>
                      <a:pt x="23998" y="1370"/>
                    </a:cubicBezTo>
                    <a:cubicBezTo>
                      <a:pt x="24063" y="1370"/>
                      <a:pt x="24115" y="1325"/>
                      <a:pt x="24115" y="1255"/>
                    </a:cubicBezTo>
                    <a:cubicBezTo>
                      <a:pt x="24163" y="1207"/>
                      <a:pt x="24115" y="1110"/>
                      <a:pt x="24018" y="1110"/>
                    </a:cubicBezTo>
                    <a:cubicBezTo>
                      <a:pt x="22668" y="772"/>
                      <a:pt x="21318" y="580"/>
                      <a:pt x="19919" y="580"/>
                    </a:cubicBezTo>
                    <a:cubicBezTo>
                      <a:pt x="19662" y="571"/>
                      <a:pt x="19406" y="567"/>
                      <a:pt x="19149" y="567"/>
                    </a:cubicBezTo>
                    <a:cubicBezTo>
                      <a:pt x="18007" y="567"/>
                      <a:pt x="16865" y="646"/>
                      <a:pt x="15723" y="724"/>
                    </a:cubicBezTo>
                    <a:cubicBezTo>
                      <a:pt x="15289" y="772"/>
                      <a:pt x="14807" y="821"/>
                      <a:pt x="14373" y="869"/>
                    </a:cubicBezTo>
                    <a:lnTo>
                      <a:pt x="12926" y="1014"/>
                    </a:lnTo>
                    <a:cubicBezTo>
                      <a:pt x="11961" y="1110"/>
                      <a:pt x="11045" y="1207"/>
                      <a:pt x="10129" y="1255"/>
                    </a:cubicBezTo>
                    <a:cubicBezTo>
                      <a:pt x="9423" y="1325"/>
                      <a:pt x="8717" y="1370"/>
                      <a:pt x="8029" y="1370"/>
                    </a:cubicBezTo>
                    <a:cubicBezTo>
                      <a:pt x="7778" y="1370"/>
                      <a:pt x="7529" y="1364"/>
                      <a:pt x="7283" y="1351"/>
                    </a:cubicBezTo>
                    <a:cubicBezTo>
                      <a:pt x="6270" y="1351"/>
                      <a:pt x="5258" y="1255"/>
                      <a:pt x="4245" y="1062"/>
                    </a:cubicBezTo>
                    <a:cubicBezTo>
                      <a:pt x="3039" y="821"/>
                      <a:pt x="1882" y="483"/>
                      <a:pt x="724" y="49"/>
                    </a:cubicBezTo>
                    <a:cubicBezTo>
                      <a:pt x="676" y="1"/>
                      <a:pt x="628" y="1"/>
                      <a:pt x="580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5746925" y="50940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4AB17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5810825" y="304425"/>
                <a:ext cx="1250" cy="25"/>
              </a:xfrm>
              <a:custGeom>
                <a:rect b="b" l="l" r="r" t="t"/>
                <a:pathLst>
                  <a:path extrusionOk="0" fill="none" h="1" w="50">
                    <a:moveTo>
                      <a:pt x="49" y="1"/>
                    </a:move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5318925" y="281525"/>
                <a:ext cx="538950" cy="123000"/>
              </a:xfrm>
              <a:custGeom>
                <a:rect b="b" l="l" r="r" t="t"/>
                <a:pathLst>
                  <a:path extrusionOk="0" h="4920" w="21558">
                    <a:moveTo>
                      <a:pt x="13359" y="0"/>
                    </a:moveTo>
                    <a:cubicBezTo>
                      <a:pt x="12636" y="0"/>
                      <a:pt x="11912" y="48"/>
                      <a:pt x="11189" y="97"/>
                    </a:cubicBezTo>
                    <a:cubicBezTo>
                      <a:pt x="10851" y="145"/>
                      <a:pt x="10465" y="145"/>
                      <a:pt x="10128" y="193"/>
                    </a:cubicBezTo>
                    <a:cubicBezTo>
                      <a:pt x="9790" y="241"/>
                      <a:pt x="9356" y="290"/>
                      <a:pt x="9019" y="338"/>
                    </a:cubicBezTo>
                    <a:cubicBezTo>
                      <a:pt x="8295" y="482"/>
                      <a:pt x="7572" y="579"/>
                      <a:pt x="6848" y="772"/>
                    </a:cubicBezTo>
                    <a:cubicBezTo>
                      <a:pt x="6173" y="917"/>
                      <a:pt x="5450" y="1158"/>
                      <a:pt x="4726" y="1399"/>
                    </a:cubicBezTo>
                    <a:cubicBezTo>
                      <a:pt x="3907" y="1688"/>
                      <a:pt x="3087" y="2074"/>
                      <a:pt x="2315" y="2508"/>
                    </a:cubicBezTo>
                    <a:cubicBezTo>
                      <a:pt x="1929" y="2701"/>
                      <a:pt x="1543" y="2942"/>
                      <a:pt x="1158" y="3231"/>
                    </a:cubicBezTo>
                    <a:lnTo>
                      <a:pt x="675" y="3569"/>
                    </a:lnTo>
                    <a:cubicBezTo>
                      <a:pt x="531" y="3714"/>
                      <a:pt x="386" y="3858"/>
                      <a:pt x="193" y="3955"/>
                    </a:cubicBezTo>
                    <a:cubicBezTo>
                      <a:pt x="97" y="4051"/>
                      <a:pt x="48" y="4196"/>
                      <a:pt x="48" y="4341"/>
                    </a:cubicBezTo>
                    <a:cubicBezTo>
                      <a:pt x="0" y="4485"/>
                      <a:pt x="48" y="4582"/>
                      <a:pt x="145" y="4727"/>
                    </a:cubicBezTo>
                    <a:cubicBezTo>
                      <a:pt x="241" y="4823"/>
                      <a:pt x="338" y="4871"/>
                      <a:pt x="482" y="4919"/>
                    </a:cubicBezTo>
                    <a:cubicBezTo>
                      <a:pt x="627" y="4919"/>
                      <a:pt x="772" y="4871"/>
                      <a:pt x="868" y="4775"/>
                    </a:cubicBezTo>
                    <a:cubicBezTo>
                      <a:pt x="1254" y="4534"/>
                      <a:pt x="1688" y="4292"/>
                      <a:pt x="2074" y="4051"/>
                    </a:cubicBezTo>
                    <a:cubicBezTo>
                      <a:pt x="2460" y="3858"/>
                      <a:pt x="3038" y="3569"/>
                      <a:pt x="3521" y="3328"/>
                    </a:cubicBezTo>
                    <a:cubicBezTo>
                      <a:pt x="4437" y="2846"/>
                      <a:pt x="5450" y="2460"/>
                      <a:pt x="6463" y="2122"/>
                    </a:cubicBezTo>
                    <a:cubicBezTo>
                      <a:pt x="6993" y="1929"/>
                      <a:pt x="7524" y="1785"/>
                      <a:pt x="8054" y="1592"/>
                    </a:cubicBezTo>
                    <a:cubicBezTo>
                      <a:pt x="8585" y="1447"/>
                      <a:pt x="9260" y="1302"/>
                      <a:pt x="9839" y="1158"/>
                    </a:cubicBezTo>
                    <a:cubicBezTo>
                      <a:pt x="11044" y="868"/>
                      <a:pt x="12250" y="724"/>
                      <a:pt x="13456" y="579"/>
                    </a:cubicBezTo>
                    <a:cubicBezTo>
                      <a:pt x="13986" y="579"/>
                      <a:pt x="14517" y="531"/>
                      <a:pt x="15047" y="531"/>
                    </a:cubicBezTo>
                    <a:lnTo>
                      <a:pt x="16687" y="531"/>
                    </a:lnTo>
                    <a:cubicBezTo>
                      <a:pt x="17700" y="579"/>
                      <a:pt x="18712" y="675"/>
                      <a:pt x="19725" y="868"/>
                    </a:cubicBezTo>
                    <a:cubicBezTo>
                      <a:pt x="20256" y="965"/>
                      <a:pt x="20834" y="1109"/>
                      <a:pt x="21365" y="1254"/>
                    </a:cubicBezTo>
                    <a:cubicBezTo>
                      <a:pt x="21378" y="1267"/>
                      <a:pt x="21394" y="1273"/>
                      <a:pt x="21412" y="1273"/>
                    </a:cubicBezTo>
                    <a:cubicBezTo>
                      <a:pt x="21461" y="1273"/>
                      <a:pt x="21523" y="1228"/>
                      <a:pt x="21558" y="1158"/>
                    </a:cubicBezTo>
                    <a:cubicBezTo>
                      <a:pt x="21558" y="1109"/>
                      <a:pt x="21510" y="1013"/>
                      <a:pt x="21461" y="1013"/>
                    </a:cubicBezTo>
                    <a:cubicBezTo>
                      <a:pt x="20207" y="627"/>
                      <a:pt x="18905" y="338"/>
                      <a:pt x="17651" y="193"/>
                    </a:cubicBezTo>
                    <a:cubicBezTo>
                      <a:pt x="16928" y="97"/>
                      <a:pt x="16253" y="48"/>
                      <a:pt x="15529" y="48"/>
                    </a:cubicBezTo>
                    <a:cubicBezTo>
                      <a:pt x="15047" y="0"/>
                      <a:pt x="14565" y="0"/>
                      <a:pt x="14083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5896450" y="2284175"/>
                <a:ext cx="1396200" cy="2433125"/>
              </a:xfrm>
              <a:custGeom>
                <a:rect b="b" l="l" r="r" t="t"/>
                <a:pathLst>
                  <a:path extrusionOk="0" h="97325" w="55848">
                    <a:moveTo>
                      <a:pt x="41572" y="1"/>
                    </a:moveTo>
                    <a:cubicBezTo>
                      <a:pt x="41476" y="1"/>
                      <a:pt x="41380" y="49"/>
                      <a:pt x="41331" y="145"/>
                    </a:cubicBezTo>
                    <a:cubicBezTo>
                      <a:pt x="41042" y="772"/>
                      <a:pt x="40753" y="1303"/>
                      <a:pt x="40367" y="1882"/>
                    </a:cubicBezTo>
                    <a:cubicBezTo>
                      <a:pt x="40077" y="2364"/>
                      <a:pt x="39740" y="2846"/>
                      <a:pt x="39306" y="3425"/>
                    </a:cubicBezTo>
                    <a:cubicBezTo>
                      <a:pt x="39134" y="3683"/>
                      <a:pt x="38923" y="3941"/>
                      <a:pt x="38742" y="4200"/>
                    </a:cubicBezTo>
                    <a:lnTo>
                      <a:pt x="38742" y="4200"/>
                    </a:lnTo>
                    <a:cubicBezTo>
                      <a:pt x="38094" y="4940"/>
                      <a:pt x="37446" y="5711"/>
                      <a:pt x="36798" y="6511"/>
                    </a:cubicBezTo>
                    <a:lnTo>
                      <a:pt x="36509" y="6945"/>
                    </a:lnTo>
                    <a:lnTo>
                      <a:pt x="36557" y="6849"/>
                    </a:lnTo>
                    <a:lnTo>
                      <a:pt x="36557" y="6849"/>
                    </a:lnTo>
                    <a:cubicBezTo>
                      <a:pt x="35978" y="7380"/>
                      <a:pt x="35448" y="7958"/>
                      <a:pt x="34869" y="8489"/>
                    </a:cubicBezTo>
                    <a:lnTo>
                      <a:pt x="34869" y="8537"/>
                    </a:lnTo>
                    <a:cubicBezTo>
                      <a:pt x="34097" y="9260"/>
                      <a:pt x="33326" y="9984"/>
                      <a:pt x="32457" y="10659"/>
                    </a:cubicBezTo>
                    <a:cubicBezTo>
                      <a:pt x="29805" y="12829"/>
                      <a:pt x="26863" y="14662"/>
                      <a:pt x="23728" y="16109"/>
                    </a:cubicBezTo>
                    <a:cubicBezTo>
                      <a:pt x="23149" y="16350"/>
                      <a:pt x="22571" y="16591"/>
                      <a:pt x="21992" y="16784"/>
                    </a:cubicBezTo>
                    <a:cubicBezTo>
                      <a:pt x="22619" y="18231"/>
                      <a:pt x="23198" y="19726"/>
                      <a:pt x="23728" y="21173"/>
                    </a:cubicBezTo>
                    <a:lnTo>
                      <a:pt x="23921" y="21751"/>
                    </a:lnTo>
                    <a:lnTo>
                      <a:pt x="24018" y="22041"/>
                    </a:lnTo>
                    <a:lnTo>
                      <a:pt x="24210" y="22523"/>
                    </a:lnTo>
                    <a:cubicBezTo>
                      <a:pt x="25175" y="25465"/>
                      <a:pt x="25947" y="28455"/>
                      <a:pt x="26477" y="31542"/>
                    </a:cubicBezTo>
                    <a:cubicBezTo>
                      <a:pt x="26477" y="31542"/>
                      <a:pt x="26477" y="31542"/>
                      <a:pt x="26477" y="31590"/>
                    </a:cubicBezTo>
                    <a:cubicBezTo>
                      <a:pt x="26911" y="33953"/>
                      <a:pt x="27201" y="36413"/>
                      <a:pt x="27345" y="38824"/>
                    </a:cubicBezTo>
                    <a:lnTo>
                      <a:pt x="27345" y="38728"/>
                    </a:lnTo>
                    <a:lnTo>
                      <a:pt x="27394" y="38438"/>
                    </a:lnTo>
                    <a:lnTo>
                      <a:pt x="27394" y="38197"/>
                    </a:lnTo>
                    <a:lnTo>
                      <a:pt x="27394" y="38101"/>
                    </a:lnTo>
                    <a:lnTo>
                      <a:pt x="27490" y="37570"/>
                    </a:lnTo>
                    <a:lnTo>
                      <a:pt x="27490" y="37474"/>
                    </a:lnTo>
                    <a:lnTo>
                      <a:pt x="27538" y="37088"/>
                    </a:lnTo>
                    <a:cubicBezTo>
                      <a:pt x="27586" y="36799"/>
                      <a:pt x="27635" y="36557"/>
                      <a:pt x="27635" y="36268"/>
                    </a:cubicBezTo>
                    <a:cubicBezTo>
                      <a:pt x="27972" y="34580"/>
                      <a:pt x="28262" y="32892"/>
                      <a:pt x="28503" y="31301"/>
                    </a:cubicBezTo>
                    <a:lnTo>
                      <a:pt x="28551" y="30963"/>
                    </a:lnTo>
                    <a:lnTo>
                      <a:pt x="28647" y="30625"/>
                    </a:lnTo>
                    <a:lnTo>
                      <a:pt x="28696" y="30191"/>
                    </a:lnTo>
                    <a:lnTo>
                      <a:pt x="28744" y="29998"/>
                    </a:lnTo>
                    <a:lnTo>
                      <a:pt x="28889" y="29227"/>
                    </a:lnTo>
                    <a:lnTo>
                      <a:pt x="28985" y="28841"/>
                    </a:lnTo>
                    <a:cubicBezTo>
                      <a:pt x="28985" y="28841"/>
                      <a:pt x="29033" y="28793"/>
                      <a:pt x="29033" y="28793"/>
                    </a:cubicBezTo>
                    <a:lnTo>
                      <a:pt x="29130" y="28262"/>
                    </a:lnTo>
                    <a:cubicBezTo>
                      <a:pt x="29323" y="27056"/>
                      <a:pt x="29516" y="26044"/>
                      <a:pt x="29708" y="25176"/>
                    </a:cubicBezTo>
                    <a:cubicBezTo>
                      <a:pt x="29805" y="24742"/>
                      <a:pt x="29901" y="24356"/>
                      <a:pt x="29998" y="23970"/>
                    </a:cubicBezTo>
                    <a:lnTo>
                      <a:pt x="30046" y="23970"/>
                    </a:lnTo>
                    <a:cubicBezTo>
                      <a:pt x="29901" y="25224"/>
                      <a:pt x="29805" y="26622"/>
                      <a:pt x="29757" y="28359"/>
                    </a:cubicBezTo>
                    <a:cubicBezTo>
                      <a:pt x="29757" y="29034"/>
                      <a:pt x="29708" y="29709"/>
                      <a:pt x="29708" y="30384"/>
                    </a:cubicBezTo>
                    <a:lnTo>
                      <a:pt x="29708" y="30432"/>
                    </a:lnTo>
                    <a:lnTo>
                      <a:pt x="29708" y="30866"/>
                    </a:lnTo>
                    <a:cubicBezTo>
                      <a:pt x="29708" y="31831"/>
                      <a:pt x="29660" y="32796"/>
                      <a:pt x="29660" y="33664"/>
                    </a:cubicBezTo>
                    <a:lnTo>
                      <a:pt x="29660" y="34098"/>
                    </a:lnTo>
                    <a:lnTo>
                      <a:pt x="29660" y="35207"/>
                    </a:lnTo>
                    <a:cubicBezTo>
                      <a:pt x="29660" y="36509"/>
                      <a:pt x="29612" y="37667"/>
                      <a:pt x="29564" y="38824"/>
                    </a:cubicBezTo>
                    <a:cubicBezTo>
                      <a:pt x="29516" y="40030"/>
                      <a:pt x="29419" y="41284"/>
                      <a:pt x="29323" y="42393"/>
                    </a:cubicBezTo>
                    <a:cubicBezTo>
                      <a:pt x="29226" y="43213"/>
                      <a:pt x="29130" y="43984"/>
                      <a:pt x="29033" y="44756"/>
                    </a:cubicBezTo>
                    <a:cubicBezTo>
                      <a:pt x="28985" y="45094"/>
                      <a:pt x="28937" y="45431"/>
                      <a:pt x="28889" y="45769"/>
                    </a:cubicBezTo>
                    <a:cubicBezTo>
                      <a:pt x="28503" y="48132"/>
                      <a:pt x="28020" y="50495"/>
                      <a:pt x="27442" y="52810"/>
                    </a:cubicBezTo>
                    <a:cubicBezTo>
                      <a:pt x="26525" y="56331"/>
                      <a:pt x="25464" y="59803"/>
                      <a:pt x="24162" y="63179"/>
                    </a:cubicBezTo>
                    <a:cubicBezTo>
                      <a:pt x="23680" y="64385"/>
                      <a:pt x="23246" y="65446"/>
                      <a:pt x="22812" y="66459"/>
                    </a:cubicBezTo>
                    <a:cubicBezTo>
                      <a:pt x="22330" y="67423"/>
                      <a:pt x="21751" y="68629"/>
                      <a:pt x="21172" y="69738"/>
                    </a:cubicBezTo>
                    <a:cubicBezTo>
                      <a:pt x="20786" y="70462"/>
                      <a:pt x="20400" y="71089"/>
                      <a:pt x="20063" y="71667"/>
                    </a:cubicBezTo>
                    <a:cubicBezTo>
                      <a:pt x="19195" y="73211"/>
                      <a:pt x="18182" y="74657"/>
                      <a:pt x="17169" y="76104"/>
                    </a:cubicBezTo>
                    <a:cubicBezTo>
                      <a:pt x="14565" y="79721"/>
                      <a:pt x="11527" y="82904"/>
                      <a:pt x="8102" y="85702"/>
                    </a:cubicBezTo>
                    <a:lnTo>
                      <a:pt x="8199" y="85702"/>
                    </a:lnTo>
                    <a:cubicBezTo>
                      <a:pt x="5787" y="87582"/>
                      <a:pt x="3135" y="89222"/>
                      <a:pt x="290" y="90476"/>
                    </a:cubicBezTo>
                    <a:cubicBezTo>
                      <a:pt x="241" y="90476"/>
                      <a:pt x="193" y="90524"/>
                      <a:pt x="145" y="90573"/>
                    </a:cubicBezTo>
                    <a:cubicBezTo>
                      <a:pt x="97" y="90573"/>
                      <a:pt x="48" y="90621"/>
                      <a:pt x="0" y="90669"/>
                    </a:cubicBezTo>
                    <a:lnTo>
                      <a:pt x="0" y="91007"/>
                    </a:lnTo>
                    <a:lnTo>
                      <a:pt x="0" y="91200"/>
                    </a:lnTo>
                    <a:cubicBezTo>
                      <a:pt x="0" y="91344"/>
                      <a:pt x="48" y="91537"/>
                      <a:pt x="97" y="91730"/>
                    </a:cubicBezTo>
                    <a:cubicBezTo>
                      <a:pt x="97" y="91923"/>
                      <a:pt x="145" y="91971"/>
                      <a:pt x="145" y="92116"/>
                    </a:cubicBezTo>
                    <a:cubicBezTo>
                      <a:pt x="193" y="92261"/>
                      <a:pt x="241" y="92405"/>
                      <a:pt x="241" y="92550"/>
                    </a:cubicBezTo>
                    <a:cubicBezTo>
                      <a:pt x="290" y="92743"/>
                      <a:pt x="386" y="93032"/>
                      <a:pt x="482" y="93370"/>
                    </a:cubicBezTo>
                    <a:lnTo>
                      <a:pt x="536" y="93343"/>
                    </a:lnTo>
                    <a:lnTo>
                      <a:pt x="536" y="93343"/>
                    </a:lnTo>
                    <a:lnTo>
                      <a:pt x="579" y="93514"/>
                    </a:lnTo>
                    <a:cubicBezTo>
                      <a:pt x="675" y="93756"/>
                      <a:pt x="772" y="93949"/>
                      <a:pt x="916" y="94238"/>
                    </a:cubicBezTo>
                    <a:cubicBezTo>
                      <a:pt x="1302" y="95010"/>
                      <a:pt x="1785" y="95781"/>
                      <a:pt x="2315" y="96505"/>
                    </a:cubicBezTo>
                    <a:lnTo>
                      <a:pt x="2460" y="96698"/>
                    </a:lnTo>
                    <a:lnTo>
                      <a:pt x="2653" y="96939"/>
                    </a:lnTo>
                    <a:lnTo>
                      <a:pt x="2846" y="97180"/>
                    </a:lnTo>
                    <a:cubicBezTo>
                      <a:pt x="2894" y="97228"/>
                      <a:pt x="2942" y="97276"/>
                      <a:pt x="3038" y="97324"/>
                    </a:cubicBezTo>
                    <a:lnTo>
                      <a:pt x="4196" y="97324"/>
                    </a:lnTo>
                    <a:cubicBezTo>
                      <a:pt x="4678" y="97324"/>
                      <a:pt x="5112" y="97276"/>
                      <a:pt x="5595" y="97228"/>
                    </a:cubicBezTo>
                    <a:cubicBezTo>
                      <a:pt x="5980" y="97180"/>
                      <a:pt x="6414" y="97083"/>
                      <a:pt x="6848" y="97035"/>
                    </a:cubicBezTo>
                    <a:cubicBezTo>
                      <a:pt x="8102" y="96794"/>
                      <a:pt x="9356" y="96408"/>
                      <a:pt x="10562" y="95926"/>
                    </a:cubicBezTo>
                    <a:cubicBezTo>
                      <a:pt x="11768" y="95492"/>
                      <a:pt x="12973" y="94961"/>
                      <a:pt x="14131" y="94383"/>
                    </a:cubicBezTo>
                    <a:cubicBezTo>
                      <a:pt x="15144" y="93900"/>
                      <a:pt x="16156" y="93322"/>
                      <a:pt x="17410" y="92598"/>
                    </a:cubicBezTo>
                    <a:cubicBezTo>
                      <a:pt x="19774" y="91248"/>
                      <a:pt x="22040" y="89801"/>
                      <a:pt x="24259" y="88209"/>
                    </a:cubicBezTo>
                    <a:cubicBezTo>
                      <a:pt x="26477" y="86618"/>
                      <a:pt x="28647" y="84882"/>
                      <a:pt x="30721" y="83049"/>
                    </a:cubicBezTo>
                    <a:cubicBezTo>
                      <a:pt x="32747" y="81168"/>
                      <a:pt x="34724" y="79191"/>
                      <a:pt x="36557" y="77117"/>
                    </a:cubicBezTo>
                    <a:cubicBezTo>
                      <a:pt x="38245" y="75140"/>
                      <a:pt x="39933" y="73066"/>
                      <a:pt x="41524" y="70896"/>
                    </a:cubicBezTo>
                    <a:cubicBezTo>
                      <a:pt x="44611" y="66652"/>
                      <a:pt x="47263" y="62166"/>
                      <a:pt x="49482" y="57440"/>
                    </a:cubicBezTo>
                    <a:cubicBezTo>
                      <a:pt x="51652" y="52665"/>
                      <a:pt x="53340" y="47698"/>
                      <a:pt x="54449" y="42634"/>
                    </a:cubicBezTo>
                    <a:cubicBezTo>
                      <a:pt x="54980" y="40078"/>
                      <a:pt x="55366" y="37474"/>
                      <a:pt x="55559" y="34869"/>
                    </a:cubicBezTo>
                    <a:cubicBezTo>
                      <a:pt x="55800" y="32265"/>
                      <a:pt x="55848" y="29613"/>
                      <a:pt x="55751" y="26960"/>
                    </a:cubicBezTo>
                    <a:cubicBezTo>
                      <a:pt x="55655" y="24356"/>
                      <a:pt x="55414" y="21751"/>
                      <a:pt x="54932" y="19147"/>
                    </a:cubicBezTo>
                    <a:cubicBezTo>
                      <a:pt x="54449" y="16543"/>
                      <a:pt x="53678" y="14035"/>
                      <a:pt x="52665" y="11624"/>
                    </a:cubicBezTo>
                    <a:cubicBezTo>
                      <a:pt x="52134" y="10418"/>
                      <a:pt x="51556" y="9212"/>
                      <a:pt x="50832" y="8103"/>
                    </a:cubicBezTo>
                    <a:cubicBezTo>
                      <a:pt x="50205" y="7090"/>
                      <a:pt x="49482" y="6126"/>
                      <a:pt x="48710" y="5209"/>
                    </a:cubicBezTo>
                    <a:cubicBezTo>
                      <a:pt x="48035" y="4389"/>
                      <a:pt x="47312" y="3666"/>
                      <a:pt x="46540" y="2991"/>
                    </a:cubicBezTo>
                    <a:cubicBezTo>
                      <a:pt x="46299" y="2798"/>
                      <a:pt x="46106" y="2605"/>
                      <a:pt x="45865" y="2460"/>
                    </a:cubicBezTo>
                    <a:cubicBezTo>
                      <a:pt x="44948" y="1689"/>
                      <a:pt x="43887" y="1110"/>
                      <a:pt x="42778" y="676"/>
                    </a:cubicBezTo>
                    <a:lnTo>
                      <a:pt x="42875" y="676"/>
                    </a:lnTo>
                    <a:cubicBezTo>
                      <a:pt x="42537" y="483"/>
                      <a:pt x="42199" y="290"/>
                      <a:pt x="41862" y="145"/>
                    </a:cubicBezTo>
                    <a:cubicBezTo>
                      <a:pt x="41814" y="97"/>
                      <a:pt x="41765" y="49"/>
                      <a:pt x="41717" y="49"/>
                    </a:cubicBezTo>
                    <a:cubicBezTo>
                      <a:pt x="41669" y="1"/>
                      <a:pt x="41621" y="1"/>
                      <a:pt x="41572" y="1"/>
                    </a:cubicBezTo>
                    <a:close/>
                  </a:path>
                </a:pathLst>
              </a:custGeom>
              <a:solidFill>
                <a:srgbClr val="9920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5416575" y="2064750"/>
                <a:ext cx="249600" cy="247175"/>
              </a:xfrm>
              <a:custGeom>
                <a:rect b="b" l="l" r="r" t="t"/>
                <a:pathLst>
                  <a:path extrusionOk="0" h="9887" w="9984">
                    <a:moveTo>
                      <a:pt x="9791" y="4003"/>
                    </a:moveTo>
                    <a:cubicBezTo>
                      <a:pt x="9984" y="7765"/>
                      <a:pt x="5498" y="9887"/>
                      <a:pt x="2749" y="7283"/>
                    </a:cubicBezTo>
                    <a:cubicBezTo>
                      <a:pt x="1" y="4678"/>
                      <a:pt x="1833" y="48"/>
                      <a:pt x="5595" y="48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rgbClr val="ED8B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6259350" y="1166500"/>
                <a:ext cx="250825" cy="247200"/>
              </a:xfrm>
              <a:custGeom>
                <a:rect b="b" l="l" r="r" t="t"/>
                <a:pathLst>
                  <a:path extrusionOk="0" h="9888" w="10033">
                    <a:moveTo>
                      <a:pt x="9791" y="4003"/>
                    </a:moveTo>
                    <a:cubicBezTo>
                      <a:pt x="10032" y="7765"/>
                      <a:pt x="5499" y="9887"/>
                      <a:pt x="2750" y="7283"/>
                    </a:cubicBezTo>
                    <a:cubicBezTo>
                      <a:pt x="1" y="4679"/>
                      <a:pt x="1833" y="49"/>
                      <a:pt x="5643" y="49"/>
                    </a:cubicBezTo>
                    <a:cubicBezTo>
                      <a:pt x="7862" y="0"/>
                      <a:pt x="9743" y="1785"/>
                      <a:pt x="9791" y="4003"/>
                    </a:cubicBezTo>
                    <a:close/>
                  </a:path>
                </a:pathLst>
              </a:custGeom>
              <a:solidFill>
                <a:srgbClr val="ED8B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5" name="Google Shape;655;p26"/>
            <p:cNvGrpSpPr/>
            <p:nvPr/>
          </p:nvGrpSpPr>
          <p:grpSpPr>
            <a:xfrm>
              <a:off x="6450709" y="2620025"/>
              <a:ext cx="798255" cy="766650"/>
              <a:chOff x="2324725" y="521125"/>
              <a:chExt cx="1350000" cy="1296550"/>
            </a:xfrm>
          </p:grpSpPr>
          <p:sp>
            <p:nvSpPr>
              <p:cNvPr id="656" name="Google Shape;656;p26"/>
              <p:cNvSpPr/>
              <p:nvPr/>
            </p:nvSpPr>
            <p:spPr>
              <a:xfrm>
                <a:off x="2324725" y="521125"/>
                <a:ext cx="1350000" cy="1296550"/>
              </a:xfrm>
              <a:custGeom>
                <a:rect b="b" l="l" r="r" t="t"/>
                <a:pathLst>
                  <a:path extrusionOk="0" h="51862" w="54000">
                    <a:moveTo>
                      <a:pt x="41511" y="1"/>
                    </a:moveTo>
                    <a:cubicBezTo>
                      <a:pt x="36532" y="1"/>
                      <a:pt x="31498" y="3110"/>
                      <a:pt x="29541" y="9812"/>
                    </a:cubicBezTo>
                    <a:cubicBezTo>
                      <a:pt x="29541" y="10074"/>
                      <a:pt x="29247" y="10336"/>
                      <a:pt x="29181" y="10892"/>
                    </a:cubicBezTo>
                    <a:cubicBezTo>
                      <a:pt x="23982" y="2455"/>
                      <a:pt x="17574" y="1769"/>
                      <a:pt x="12865" y="1442"/>
                    </a:cubicBezTo>
                    <a:cubicBezTo>
                      <a:pt x="12649" y="1433"/>
                      <a:pt x="12437" y="1428"/>
                      <a:pt x="12227" y="1428"/>
                    </a:cubicBezTo>
                    <a:cubicBezTo>
                      <a:pt x="2737" y="1428"/>
                      <a:pt x="0" y="10740"/>
                      <a:pt x="832" y="18706"/>
                    </a:cubicBezTo>
                    <a:cubicBezTo>
                      <a:pt x="2075" y="28810"/>
                      <a:pt x="22413" y="48854"/>
                      <a:pt x="25356" y="50718"/>
                    </a:cubicBezTo>
                    <a:cubicBezTo>
                      <a:pt x="26552" y="51515"/>
                      <a:pt x="27462" y="51862"/>
                      <a:pt x="28255" y="51862"/>
                    </a:cubicBezTo>
                    <a:cubicBezTo>
                      <a:pt x="29934" y="51862"/>
                      <a:pt x="31091" y="50310"/>
                      <a:pt x="33334" y="48200"/>
                    </a:cubicBezTo>
                    <a:cubicBezTo>
                      <a:pt x="42522" y="39633"/>
                      <a:pt x="53999" y="26521"/>
                      <a:pt x="53803" y="13409"/>
                    </a:cubicBezTo>
                    <a:cubicBezTo>
                      <a:pt x="53767" y="4777"/>
                      <a:pt x="47681" y="1"/>
                      <a:pt x="41511" y="1"/>
                    </a:cubicBezTo>
                    <a:close/>
                  </a:path>
                </a:pathLst>
              </a:custGeom>
              <a:solidFill>
                <a:srgbClr val="ED8B8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2635950" y="819100"/>
                <a:ext cx="758375" cy="728650"/>
              </a:xfrm>
              <a:custGeom>
                <a:rect b="b" l="l" r="r" t="t"/>
                <a:pathLst>
                  <a:path extrusionOk="0" h="29146" w="30335">
                    <a:moveTo>
                      <a:pt x="23322" y="1"/>
                    </a:moveTo>
                    <a:cubicBezTo>
                      <a:pt x="20524" y="1"/>
                      <a:pt x="17696" y="1747"/>
                      <a:pt x="16602" y="5512"/>
                    </a:cubicBezTo>
                    <a:cubicBezTo>
                      <a:pt x="16602" y="5643"/>
                      <a:pt x="16405" y="5806"/>
                      <a:pt x="16405" y="6101"/>
                    </a:cubicBezTo>
                    <a:lnTo>
                      <a:pt x="16405" y="6133"/>
                    </a:lnTo>
                    <a:cubicBezTo>
                      <a:pt x="13463" y="1392"/>
                      <a:pt x="9866" y="967"/>
                      <a:pt x="7217" y="804"/>
                    </a:cubicBezTo>
                    <a:cubicBezTo>
                      <a:pt x="7101" y="799"/>
                      <a:pt x="6986" y="797"/>
                      <a:pt x="6873" y="797"/>
                    </a:cubicBezTo>
                    <a:cubicBezTo>
                      <a:pt x="1528" y="797"/>
                      <a:pt x="0" y="6032"/>
                      <a:pt x="449" y="10515"/>
                    </a:cubicBezTo>
                    <a:cubicBezTo>
                      <a:pt x="1168" y="16204"/>
                      <a:pt x="12580" y="27453"/>
                      <a:pt x="14247" y="28499"/>
                    </a:cubicBezTo>
                    <a:cubicBezTo>
                      <a:pt x="14919" y="28950"/>
                      <a:pt x="15429" y="29145"/>
                      <a:pt x="15873" y="29145"/>
                    </a:cubicBezTo>
                    <a:cubicBezTo>
                      <a:pt x="16814" y="29145"/>
                      <a:pt x="17461" y="28270"/>
                      <a:pt x="18727" y="27093"/>
                    </a:cubicBezTo>
                    <a:cubicBezTo>
                      <a:pt x="23893" y="22286"/>
                      <a:pt x="30335" y="14897"/>
                      <a:pt x="30237" y="7539"/>
                    </a:cubicBezTo>
                    <a:cubicBezTo>
                      <a:pt x="30219" y="2688"/>
                      <a:pt x="26793" y="1"/>
                      <a:pt x="23322" y="1"/>
                    </a:cubicBezTo>
                    <a:close/>
                  </a:path>
                </a:pathLst>
              </a:custGeom>
              <a:solidFill>
                <a:srgbClr val="99202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58" name="Google Shape;658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3564" y="4524913"/>
            <a:ext cx="349373" cy="26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26"/>
          <p:cNvSpPr/>
          <p:nvPr/>
        </p:nvSpPr>
        <p:spPr>
          <a:xfrm>
            <a:off x="230650" y="1300638"/>
            <a:ext cx="1944000" cy="81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9600" lIns="39600" spcFirstLastPara="1" rIns="39600" wrap="square" tIns="3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60" name="Google Shape;660;p26"/>
          <p:cNvGraphicFramePr/>
          <p:nvPr/>
        </p:nvGraphicFramePr>
        <p:xfrm>
          <a:off x="258400" y="134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{095A3F6F-D597-4BA2-B724-8C2A47E3A857}</a:tableStyleId>
              </a:tblPr>
              <a:tblGrid>
                <a:gridCol w="514750"/>
                <a:gridCol w="1373750"/>
              </a:tblGrid>
              <a:tr h="24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800">
                          <a:solidFill>
                            <a:schemeClr val="lt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Option A</a:t>
                      </a:r>
                      <a:endParaRPr b="1" sz="800">
                        <a:solidFill>
                          <a:schemeClr val="lt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35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800">
                          <a:solidFill>
                            <a:schemeClr val="lt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Bingo</a:t>
                      </a:r>
                      <a:endParaRPr b="1" sz="800">
                        <a:solidFill>
                          <a:schemeClr val="lt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0" marR="0" marL="0" anchor="ctr"/>
                </a:tc>
              </a:tr>
              <a:tr h="24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800">
                          <a:solidFill>
                            <a:schemeClr val="lt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Option B</a:t>
                      </a:r>
                      <a:endParaRPr b="1" sz="800">
                        <a:solidFill>
                          <a:schemeClr val="lt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35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800">
                          <a:solidFill>
                            <a:schemeClr val="lt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Flashcards</a:t>
                      </a:r>
                      <a:endParaRPr b="1" sz="800">
                        <a:solidFill>
                          <a:schemeClr val="lt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0" marR="0" marL="0" anchor="ctr"/>
                </a:tc>
              </a:tr>
              <a:tr h="24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800">
                          <a:solidFill>
                            <a:schemeClr val="lt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Option C</a:t>
                      </a:r>
                      <a:endParaRPr b="1" sz="800">
                        <a:solidFill>
                          <a:schemeClr val="lt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0" marR="0" marL="0" anchor="ctr"/>
                </a:tc>
                <a:tc>
                  <a:txBody>
                    <a:bodyPr/>
                    <a:lstStyle/>
                    <a:p>
                      <a:pPr indent="0" lvl="0" marL="35999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800">
                          <a:solidFill>
                            <a:schemeClr val="lt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Match the definitions</a:t>
                      </a:r>
                      <a:endParaRPr b="1" sz="800">
                        <a:solidFill>
                          <a:schemeClr val="lt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0" marB="0" marR="0" marL="0" anchor="ctr"/>
                </a:tc>
              </a:tr>
            </a:tbl>
          </a:graphicData>
        </a:graphic>
      </p:graphicFrame>
      <p:sp>
        <p:nvSpPr>
          <p:cNvPr id="661" name="Google Shape;661;p26"/>
          <p:cNvSpPr/>
          <p:nvPr/>
        </p:nvSpPr>
        <p:spPr>
          <a:xfrm>
            <a:off x="2227450" y="1335150"/>
            <a:ext cx="245700" cy="24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6"/>
          <p:cNvSpPr/>
          <p:nvPr/>
        </p:nvSpPr>
        <p:spPr>
          <a:xfrm>
            <a:off x="2213575" y="1584138"/>
            <a:ext cx="245700" cy="24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6"/>
          <p:cNvSpPr/>
          <p:nvPr/>
        </p:nvSpPr>
        <p:spPr>
          <a:xfrm>
            <a:off x="2227463" y="1812600"/>
            <a:ext cx="245700" cy="24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6"/>
          <p:cNvSpPr txBox="1"/>
          <p:nvPr/>
        </p:nvSpPr>
        <p:spPr>
          <a:xfrm>
            <a:off x="399150" y="3317388"/>
            <a:ext cx="3161700" cy="319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000" spcFirstLastPara="1" rIns="18000" wrap="square" tIns="18000">
            <a:noAutofit/>
          </a:bodyPr>
          <a:lstStyle/>
          <a:p>
            <a:pPr indent="0" lvl="0" marL="3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latin typeface="Ubuntu"/>
                <a:ea typeface="Ubuntu"/>
                <a:cs typeface="Ubuntu"/>
                <a:sym typeface="Ubuntu"/>
              </a:rPr>
              <a:t>Activity 5: P</a:t>
            </a:r>
            <a:r>
              <a:rPr b="1" lang="fr-CA" sz="600">
                <a:latin typeface="Ubuntu"/>
                <a:ea typeface="Ubuntu"/>
                <a:cs typeface="Ubuntu"/>
                <a:sym typeface="Ubuntu"/>
              </a:rPr>
              <a:t>repare</a:t>
            </a:r>
            <a:r>
              <a:rPr b="1" lang="fr-CA" sz="600">
                <a:latin typeface="Ubuntu"/>
                <a:ea typeface="Ubuntu"/>
                <a:cs typeface="Ubuntu"/>
                <a:sym typeface="Ubuntu"/>
              </a:rPr>
              <a:t> for the final task</a:t>
            </a:r>
            <a:endParaRPr b="1" sz="600">
              <a:latin typeface="Ubuntu"/>
              <a:ea typeface="Ubuntu"/>
              <a:cs typeface="Ubuntu"/>
              <a:sym typeface="Ubuntu"/>
            </a:endParaRPr>
          </a:p>
          <a:p>
            <a:pPr indent="0" lvl="0" marL="3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latin typeface="Ubuntu"/>
                <a:ea typeface="Ubuntu"/>
                <a:cs typeface="Ubuntu"/>
                <a:sym typeface="Ubuntu"/>
              </a:rPr>
              <a:t>Watch the video </a:t>
            </a:r>
            <a:r>
              <a:rPr lang="fr-CA" sz="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Take Care of the Environment</a:t>
            </a: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(suggested until 3:18)</a:t>
            </a:r>
            <a:endParaRPr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3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">
                <a:latin typeface="Ubuntu"/>
                <a:ea typeface="Ubuntu"/>
                <a:cs typeface="Ubuntu"/>
                <a:sym typeface="Ubuntu"/>
              </a:rPr>
              <a:t>Brainstorm on habits we can develop to help the </a:t>
            </a:r>
            <a:r>
              <a:rPr lang="fr-CA" sz="600">
                <a:latin typeface="Ubuntu"/>
                <a:ea typeface="Ubuntu"/>
                <a:cs typeface="Ubuntu"/>
                <a:sym typeface="Ubuntu"/>
              </a:rPr>
              <a:t>environment</a:t>
            </a:r>
            <a:r>
              <a:rPr lang="fr-CA" sz="600">
                <a:latin typeface="Ubuntu"/>
                <a:ea typeface="Ubuntu"/>
                <a:cs typeface="Ubuntu"/>
                <a:sym typeface="Ubuntu"/>
              </a:rPr>
              <a:t>. </a:t>
            </a:r>
            <a:r>
              <a:rPr lang="fr-CA" sz="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Digipad brainstorm model</a:t>
            </a:r>
            <a:endParaRPr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5" name="Google Shape;665;p2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7702" y="4524925"/>
            <a:ext cx="245700" cy="256572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26"/>
          <p:cNvSpPr txBox="1"/>
          <p:nvPr/>
        </p:nvSpPr>
        <p:spPr>
          <a:xfrm>
            <a:off x="872550" y="643600"/>
            <a:ext cx="2214900" cy="334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800">
                <a:latin typeface="Ubuntu"/>
                <a:ea typeface="Ubuntu"/>
                <a:cs typeface="Ubuntu"/>
                <a:sym typeface="Ubuntu"/>
              </a:rPr>
              <a:t>Activate Prior Knowledge</a:t>
            </a:r>
            <a:endParaRPr b="1" sz="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latin typeface="Ubuntu"/>
                <a:ea typeface="Ubuntu"/>
                <a:cs typeface="Ubuntu"/>
                <a:sym typeface="Ubuntu"/>
              </a:rPr>
              <a:t>Activity 1:</a:t>
            </a:r>
            <a:r>
              <a:rPr lang="fr-CA" sz="600">
                <a:latin typeface="Ubuntu"/>
                <a:ea typeface="Ubuntu"/>
                <a:cs typeface="Ubuntu"/>
                <a:sym typeface="Ubuntu"/>
              </a:rPr>
              <a:t> Help the planet.  </a:t>
            </a:r>
            <a:r>
              <a:rPr lang="fr-CA" sz="6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Watch this video: A Whale's Tale</a:t>
            </a:r>
            <a:endParaRPr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Activity 2: </a:t>
            </a: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What is this symbol?</a:t>
            </a:r>
            <a:endParaRPr sz="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7" name="Google Shape;667;p26"/>
          <p:cNvSpPr txBox="1"/>
          <p:nvPr/>
        </p:nvSpPr>
        <p:spPr>
          <a:xfrm>
            <a:off x="174450" y="3028175"/>
            <a:ext cx="32322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After working in the stations, verify general understanding before moving onto the next task with Quizziz and/or asking them to illustrate what they’ve learned on paper or digitally.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668" name="Google Shape;668;p26"/>
          <p:cNvGrpSpPr/>
          <p:nvPr/>
        </p:nvGrpSpPr>
        <p:grpSpPr>
          <a:xfrm>
            <a:off x="345214" y="2510498"/>
            <a:ext cx="627416" cy="495180"/>
            <a:chOff x="1063999" y="260264"/>
            <a:chExt cx="2145011" cy="2892404"/>
          </a:xfrm>
        </p:grpSpPr>
        <p:sp>
          <p:nvSpPr>
            <p:cNvPr id="669" name="Google Shape;669;p26"/>
            <p:cNvSpPr/>
            <p:nvPr/>
          </p:nvSpPr>
          <p:spPr>
            <a:xfrm>
              <a:off x="1178610" y="283768"/>
              <a:ext cx="2030400" cy="2868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1178610" y="260264"/>
              <a:ext cx="2030400" cy="10854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1209051" y="371648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600" lIns="39600" spcFirstLastPara="1" rIns="39600" wrap="square" tIns="39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Station 1</a:t>
              </a:r>
              <a:endParaRPr b="1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 rot="5400000">
              <a:off x="1941974" y="1413347"/>
              <a:ext cx="389100" cy="278100"/>
            </a:xfrm>
            <a:prstGeom prst="rightArrow">
              <a:avLst>
                <a:gd fmla="val 41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1063999" y="1656907"/>
              <a:ext cx="21450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600" lIns="39600" spcFirstLastPara="1" rIns="39600" wrap="square" tIns="396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600" u="sng">
                  <a:solidFill>
                    <a:schemeClr val="lt1"/>
                  </a:solidFill>
                  <a:latin typeface="Ubuntu"/>
                  <a:ea typeface="Ubuntu"/>
                  <a:cs typeface="Ubuntu"/>
                  <a:sym typeface="Ubuntu"/>
                  <a:hlinkClick r:id="rId1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Sort objects</a:t>
              </a:r>
              <a:endParaRPr b="1" sz="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4" name="Google Shape;674;p26"/>
          <p:cNvGrpSpPr/>
          <p:nvPr/>
        </p:nvGrpSpPr>
        <p:grpSpPr>
          <a:xfrm>
            <a:off x="1249413" y="2501511"/>
            <a:ext cx="593892" cy="495180"/>
            <a:chOff x="1178610" y="260264"/>
            <a:chExt cx="2030400" cy="2892404"/>
          </a:xfrm>
        </p:grpSpPr>
        <p:sp>
          <p:nvSpPr>
            <p:cNvPr id="675" name="Google Shape;675;p26"/>
            <p:cNvSpPr/>
            <p:nvPr/>
          </p:nvSpPr>
          <p:spPr>
            <a:xfrm>
              <a:off x="1178610" y="283768"/>
              <a:ext cx="2030400" cy="2868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1178610" y="260264"/>
              <a:ext cx="2030400" cy="10854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1209051" y="371648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600" lIns="39600" spcFirstLastPara="1" rIns="39600" wrap="square" tIns="39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Station 2</a:t>
              </a:r>
              <a:endParaRPr b="1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 rot="5400000">
              <a:off x="1941974" y="1413347"/>
              <a:ext cx="389100" cy="278100"/>
            </a:xfrm>
            <a:prstGeom prst="rightArrow">
              <a:avLst>
                <a:gd fmla="val 41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1286345" y="1516727"/>
              <a:ext cx="1815000" cy="15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600" lIns="39600" spcFirstLastPara="1" rIns="39600" wrap="square" tIns="396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600" u="sng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  <a:hlinkClick r:id="rId11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Discuss good habits</a:t>
              </a:r>
              <a:endParaRPr b="1" sz="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0" name="Google Shape;680;p26"/>
          <p:cNvGrpSpPr/>
          <p:nvPr/>
        </p:nvGrpSpPr>
        <p:grpSpPr>
          <a:xfrm>
            <a:off x="2039200" y="2501511"/>
            <a:ext cx="627417" cy="521683"/>
            <a:chOff x="1063995" y="260264"/>
            <a:chExt cx="2145015" cy="3047212"/>
          </a:xfrm>
        </p:grpSpPr>
        <p:sp>
          <p:nvSpPr>
            <p:cNvPr id="681" name="Google Shape;681;p26"/>
            <p:cNvSpPr/>
            <p:nvPr/>
          </p:nvSpPr>
          <p:spPr>
            <a:xfrm>
              <a:off x="1178610" y="283768"/>
              <a:ext cx="2030400" cy="2868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1178610" y="260264"/>
              <a:ext cx="2030400" cy="10854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1209051" y="371648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600" lIns="39600" spcFirstLastPara="1" rIns="39600" wrap="square" tIns="39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Station 3</a:t>
              </a:r>
              <a:endParaRPr b="1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 rot="5400000">
              <a:off x="1941974" y="1413347"/>
              <a:ext cx="389100" cy="278100"/>
            </a:xfrm>
            <a:prstGeom prst="rightArrow">
              <a:avLst>
                <a:gd fmla="val 41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1063995" y="1656876"/>
              <a:ext cx="2145000" cy="165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600" lIns="39600" spcFirstLastPara="1" rIns="39600" wrap="square" tIns="396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600" u="sng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Discuss trash and recycling</a:t>
              </a:r>
              <a:endParaRPr b="1" sz="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6" name="Google Shape;686;p26"/>
          <p:cNvGrpSpPr/>
          <p:nvPr/>
        </p:nvGrpSpPr>
        <p:grpSpPr>
          <a:xfrm>
            <a:off x="2862514" y="2493673"/>
            <a:ext cx="627416" cy="495180"/>
            <a:chOff x="1063999" y="260264"/>
            <a:chExt cx="2145011" cy="2892404"/>
          </a:xfrm>
        </p:grpSpPr>
        <p:sp>
          <p:nvSpPr>
            <p:cNvPr id="687" name="Google Shape;687;p26"/>
            <p:cNvSpPr/>
            <p:nvPr/>
          </p:nvSpPr>
          <p:spPr>
            <a:xfrm>
              <a:off x="1178610" y="283768"/>
              <a:ext cx="2030400" cy="2868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178610" y="260264"/>
              <a:ext cx="2030400" cy="10854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209051" y="371648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600" lIns="39600" spcFirstLastPara="1" rIns="39600" wrap="square" tIns="396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8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Station 4</a:t>
              </a:r>
              <a:endParaRPr b="1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 rot="5400000">
              <a:off x="1941974" y="1413347"/>
              <a:ext cx="389100" cy="278100"/>
            </a:xfrm>
            <a:prstGeom prst="rightArrow">
              <a:avLst>
                <a:gd fmla="val 41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9600" lIns="39600" spcFirstLastPara="1" rIns="39600" wrap="square" tIns="396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063999" y="1656907"/>
              <a:ext cx="21450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9600" lIns="39600" spcFirstLastPara="1" rIns="39600" wrap="square" tIns="396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600" u="sng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  <a:hlinkClick r:id="rId1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Organize </a:t>
              </a:r>
              <a:endParaRPr/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600" u="sng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waste</a:t>
              </a:r>
              <a:endParaRPr b="1" sz="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92" name="Google Shape;692;p26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99275" y="1613338"/>
            <a:ext cx="205500" cy="20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693" name="Google Shape;693;p26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16137" y="2524634"/>
            <a:ext cx="205501" cy="23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915925" y="2527413"/>
            <a:ext cx="205501" cy="20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6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748473" y="2618073"/>
            <a:ext cx="205500" cy="20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6">
            <a:hlinkClick r:id="rId22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995623" y="1834810"/>
            <a:ext cx="205500" cy="20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6">
            <a:hlinkClick r:id="rId23"/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489925" y="3031112"/>
            <a:ext cx="205501" cy="1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6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6850" y="4532699"/>
            <a:ext cx="245700" cy="25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26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213575" y="4524925"/>
            <a:ext cx="245700" cy="245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700" name="Google Shape;700;p26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201125" y="1370575"/>
            <a:ext cx="205500" cy="2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26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406619" y="1364850"/>
            <a:ext cx="205500" cy="19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26">
            <a:hlinkClick r:id="rId33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406625" y="2536888"/>
            <a:ext cx="205500" cy="2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6">
            <a:hlinkClick r:id="rId34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406619" y="2754038"/>
            <a:ext cx="205500" cy="19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932606" y="671228"/>
            <a:ext cx="138832" cy="15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26"/>
          <p:cNvSpPr txBox="1"/>
          <p:nvPr/>
        </p:nvSpPr>
        <p:spPr>
          <a:xfrm>
            <a:off x="3318625" y="637150"/>
            <a:ext cx="486600" cy="347400"/>
          </a:xfrm>
          <a:prstGeom prst="rect">
            <a:avLst/>
          </a:prstGeom>
          <a:noFill/>
          <a:ln cap="flat" cmpd="sng" w="9525">
            <a:solidFill>
              <a:srgbClr val="4A8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" lIns="18000" spcFirstLastPara="1" rIns="36000" wrap="square" tIns="1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">
                <a:latin typeface="Ubuntu"/>
                <a:ea typeface="Ubuntu"/>
                <a:cs typeface="Ubuntu"/>
                <a:sym typeface="Ubuntu"/>
              </a:rPr>
              <a:t>Click on the logos and links to access the activities</a:t>
            </a:r>
            <a:endParaRPr sz="5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6" name="Google Shape;706;p2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3087438" y="771462"/>
            <a:ext cx="316525" cy="2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2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 rot="10010776">
            <a:off x="3484338" y="1146900"/>
            <a:ext cx="316525" cy="2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 rot="10010776">
            <a:off x="3484338" y="2232850"/>
            <a:ext cx="316525" cy="28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2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 rot="-10550317">
            <a:off x="3285763" y="4439950"/>
            <a:ext cx="316525" cy="2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