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embeddedFontLst>
    <p:embeddedFont>
      <p:font typeface="Ubuntu"/>
      <p:regular r:id="rId34"/>
      <p:bold r:id="rId35"/>
      <p:italic r:id="rId36"/>
      <p:boldItalic r:id="rId37"/>
    </p:embeddedFont>
    <p:embeddedFont>
      <p:font typeface="Nunito"/>
      <p:regular r:id="rId38"/>
      <p:bold r:id="rId39"/>
      <p:italic r:id="rId40"/>
      <p:boldItalic r:id="rId41"/>
    </p:embeddedFont>
    <p:embeddedFont>
      <p:font typeface="Viga"/>
      <p:regular r:id="rId42"/>
    </p:embeddedFont>
    <p:embeddedFont>
      <p:font typeface="Nanum Pen Script"/>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Nunito-italic.fntdata"/><Relationship Id="rId20" Type="http://schemas.openxmlformats.org/officeDocument/2006/relationships/slide" Target="slides/slide16.xml"/><Relationship Id="rId42" Type="http://schemas.openxmlformats.org/officeDocument/2006/relationships/font" Target="fonts/Viga-regular.fntdata"/><Relationship Id="rId41" Type="http://schemas.openxmlformats.org/officeDocument/2006/relationships/font" Target="fonts/Nunito-boldItalic.fntdata"/><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font" Target="fonts/NanumPenScript-regular.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Ubuntu-bold.fntdata"/><Relationship Id="rId12" Type="http://schemas.openxmlformats.org/officeDocument/2006/relationships/slide" Target="slides/slide8.xml"/><Relationship Id="rId34" Type="http://schemas.openxmlformats.org/officeDocument/2006/relationships/font" Target="fonts/Ubuntu-regular.fntdata"/><Relationship Id="rId15" Type="http://schemas.openxmlformats.org/officeDocument/2006/relationships/slide" Target="slides/slide11.xml"/><Relationship Id="rId37" Type="http://schemas.openxmlformats.org/officeDocument/2006/relationships/font" Target="fonts/Ubuntu-boldItalic.fntdata"/><Relationship Id="rId14" Type="http://schemas.openxmlformats.org/officeDocument/2006/relationships/slide" Target="slides/slide10.xml"/><Relationship Id="rId36" Type="http://schemas.openxmlformats.org/officeDocument/2006/relationships/font" Target="fonts/Ubuntu-italic.fntdata"/><Relationship Id="rId17" Type="http://schemas.openxmlformats.org/officeDocument/2006/relationships/slide" Target="slides/slide13.xml"/><Relationship Id="rId39" Type="http://schemas.openxmlformats.org/officeDocument/2006/relationships/font" Target="fonts/Nunito-bold.fntdata"/><Relationship Id="rId16" Type="http://schemas.openxmlformats.org/officeDocument/2006/relationships/slide" Target="slides/slide12.xml"/><Relationship Id="rId38" Type="http://schemas.openxmlformats.org/officeDocument/2006/relationships/font" Target="fonts/Nuni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SOCjQJf66qeIeBUf6Evrqz2tX5autLfD7BBTEbJbh8M/copy" TargetMode="External"/><Relationship Id="rId3" Type="http://schemas.openxmlformats.org/officeDocument/2006/relationships/hyperlink" Target="https://docs.google.com/presentation/d/1LaHl9-TYqrBTA8bvKGLp1-Cavfx_J5mx/edit?usp=drive_link&amp;ouid=100889338672853547355&amp;rtpof=true&amp;sd=true" TargetMode="External"/><Relationship Id="rId4" Type="http://schemas.openxmlformats.org/officeDocument/2006/relationships/hyperlink" Target="https://bingobaker.com/instructions" TargetMode="External"/><Relationship Id="rId5" Type="http://schemas.openxmlformats.org/officeDocument/2006/relationships/hyperlink" Target="https://bingobaker.com/view/6044516"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izlet.com/_aaok9e?x=1qqt&amp;i=o9ky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Wt1DHYFVke7TBtVpT8B2xorJmqCVPKDMLCWDR3sn2ck/copy"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bcya.com/games/recycling_game"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A4rzqMzKPZMI4OpQgL8xN1zkR3FyCOEvh0OLTQ39qvA/copy"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puzzle.com/media/60994b56e21365414941fd7e" TargetMode="External"/><Relationship Id="rId3" Type="http://schemas.openxmlformats.org/officeDocument/2006/relationships/hyperlink" Target="https://edpuzzle.com/media/60994b56e21365414941fd7e"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_4Am5IEdaIZHsvWuWxNdQT1GHJxDYlKqBrxmJ4h1mpA/copy" TargetMode="External"/><Relationship Id="rId3" Type="http://schemas.openxmlformats.org/officeDocument/2006/relationships/hyperlink" Target="https://docs.google.com/presentation/d/1TOtrVC3Lce6u8Z81VrGu3sbR83RdPw3A/edit?usp=drive_link&amp;ouid=100889338672853547355&amp;rtpof=true&amp;sd=tru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ipad.app/p/188132/60709940dd28"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mpus.recit.qc.ca/course/view.php?id=159"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puzzle.com/media/645a56c3a1d03742fbb1d402"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oguedisposal.com/resources/education/recycling/exploring-the-three-rs-of-waste-management-reduce-reuse-recycle#:~:text=Reduce%20means%20to%20cut%20back,playground%20equipment%20and%20recycling%20bin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8591138361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8591138361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dc1d0730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dc1d0730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to activate prior knowledge.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13cb192558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5" name="Google Shape;975;g13cb192558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Select the option(s) you would like to use with your students and modify the presentation accordingly. </a:t>
            </a:r>
            <a:endParaRPr/>
          </a:p>
          <a:p>
            <a:pPr indent="0" lvl="0" marL="0" rtl="0" algn="l">
              <a:spcBef>
                <a:spcPts val="0"/>
              </a:spcBef>
              <a:spcAft>
                <a:spcPts val="0"/>
              </a:spcAft>
              <a:buNone/>
            </a:pPr>
            <a:r>
              <a:rPr lang="en"/>
              <a:t>The links are on the slides of each activity. </a:t>
            </a:r>
            <a:endParaRPr/>
          </a:p>
          <a:p>
            <a:pPr indent="0" lvl="0" marL="0" rtl="0" algn="l">
              <a:spcBef>
                <a:spcPts val="0"/>
              </a:spcBef>
              <a:spcAft>
                <a:spcPts val="0"/>
              </a:spcAft>
              <a:buNone/>
            </a:pPr>
            <a:r>
              <a:rPr lang="en"/>
              <a:t>Share the corresponding page in the Student Booklet </a:t>
            </a:r>
            <a:r>
              <a:rPr lang="en">
                <a:solidFill>
                  <a:schemeClr val="dk1"/>
                </a:solidFill>
              </a:rPr>
              <a:t>(or leave it in the document when you give it to your students).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21c79d292af_1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21c79d292af_1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Make a copy of this document</a:t>
            </a:r>
            <a:r>
              <a:rPr lang="en"/>
              <a:t>: </a:t>
            </a:r>
            <a:r>
              <a:rPr lang="en" u="sng">
                <a:solidFill>
                  <a:schemeClr val="hlink"/>
                </a:solidFill>
                <a:hlinkClick r:id="rId2"/>
              </a:rPr>
              <a:t>Google Doc</a:t>
            </a:r>
            <a:r>
              <a:rPr lang="en"/>
              <a:t> or </a:t>
            </a:r>
            <a:r>
              <a:rPr lang="en" u="sng">
                <a:solidFill>
                  <a:schemeClr val="hlink"/>
                </a:solidFill>
                <a:hlinkClick r:id="rId3"/>
              </a:rPr>
              <a:t>PPT</a:t>
            </a:r>
            <a:endParaRPr/>
          </a:p>
          <a:p>
            <a:pPr indent="0" lvl="0" marL="0" rtl="0" algn="l">
              <a:spcBef>
                <a:spcPts val="0"/>
              </a:spcBef>
              <a:spcAft>
                <a:spcPts val="0"/>
              </a:spcAft>
              <a:buNone/>
            </a:pPr>
            <a:r>
              <a:rPr lang="en"/>
              <a:t>This digital Bingo game can be adapted with the words you wish to use </a:t>
            </a:r>
            <a:r>
              <a:rPr lang="en"/>
              <a:t>with</a:t>
            </a:r>
            <a:r>
              <a:rPr lang="en"/>
              <a:t> your students. </a:t>
            </a:r>
            <a:endParaRPr/>
          </a:p>
          <a:p>
            <a:pPr indent="0" lvl="0" marL="0" rtl="0" algn="l">
              <a:spcBef>
                <a:spcPts val="0"/>
              </a:spcBef>
              <a:spcAft>
                <a:spcPts val="0"/>
              </a:spcAft>
              <a:buNone/>
            </a:pPr>
            <a:r>
              <a:rPr lang="en"/>
              <a:t>The document has a slide for each student. You can also share it individually with them or print them. </a:t>
            </a:r>
            <a:endParaRPr/>
          </a:p>
          <a:p>
            <a:pPr indent="0" lvl="0" marL="0" rtl="0" algn="l">
              <a:spcBef>
                <a:spcPts val="0"/>
              </a:spcBef>
              <a:spcAft>
                <a:spcPts val="0"/>
              </a:spcAft>
              <a:buNone/>
            </a:pPr>
            <a:r>
              <a:rPr lang="en"/>
              <a:t>Give them time to create their Bingo card. Use the slide 2 to call out the words and remember which ones came out.  </a:t>
            </a:r>
            <a:endParaRPr/>
          </a:p>
          <a:p>
            <a:pPr indent="0" lvl="0" marL="0" rtl="0" algn="l">
              <a:spcBef>
                <a:spcPts val="0"/>
              </a:spcBef>
              <a:spcAft>
                <a:spcPts val="0"/>
              </a:spcAft>
              <a:buNone/>
            </a:pPr>
            <a:r>
              <a:rPr lang="en"/>
              <a:t>Students take a round chip and place it on the object on their page. </a:t>
            </a:r>
            <a:endParaRPr/>
          </a:p>
          <a:p>
            <a:pPr indent="0" lvl="0" marL="0" rtl="0" algn="l">
              <a:spcBef>
                <a:spcPts val="0"/>
              </a:spcBef>
              <a:spcAft>
                <a:spcPts val="0"/>
              </a:spcAft>
              <a:buNone/>
            </a:pPr>
            <a:r>
              <a:rPr lang="en"/>
              <a:t>If you wish, this could be done is smaller teams where a student calls out the words to his classmates. </a:t>
            </a:r>
            <a:endParaRPr/>
          </a:p>
          <a:p>
            <a:pPr indent="0" lvl="0" marL="0" rtl="0" algn="l">
              <a:spcBef>
                <a:spcPts val="0"/>
              </a:spcBef>
              <a:spcAft>
                <a:spcPts val="0"/>
              </a:spcAft>
              <a:buNone/>
            </a:pPr>
            <a:r>
              <a:rPr b="1" lang="en">
                <a:solidFill>
                  <a:schemeClr val="dk1"/>
                </a:solidFill>
              </a:rPr>
              <a:t>Another option: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 can also use the Bingo Baker free online game. There is no need to pay for the tool. Read the </a:t>
            </a:r>
            <a:r>
              <a:rPr lang="en" u="sng">
                <a:solidFill>
                  <a:schemeClr val="hlink"/>
                </a:solidFill>
                <a:hlinkClick r:id="rId4"/>
              </a:rPr>
              <a:t>help page.</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5"/>
              </a:rPr>
              <a:t>https://bingobaker.com/view/6044516</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21c79d292af_1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21c79d292af_1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notes: Make a copy of </a:t>
            </a:r>
            <a:r>
              <a:rPr lang="en" u="sng">
                <a:solidFill>
                  <a:schemeClr val="hlink"/>
                </a:solidFill>
                <a:hlinkClick r:id="rId2"/>
              </a:rPr>
              <a:t>this flashcard set</a:t>
            </a:r>
            <a:r>
              <a:rPr lang="en"/>
              <a:t> in your account to adapt it to your students’ needs or use this one with the words on page 5 of the Student Booklet. </a:t>
            </a:r>
            <a:endParaRPr/>
          </a:p>
          <a:p>
            <a:pPr indent="0" lvl="0" marL="0" rtl="0" algn="l">
              <a:spcBef>
                <a:spcPts val="0"/>
              </a:spcBef>
              <a:spcAft>
                <a:spcPts val="0"/>
              </a:spcAft>
              <a:buNone/>
            </a:pPr>
            <a:r>
              <a:rPr lang="en"/>
              <a:t>Make sure you add the link to the SB if you use the digital version or share it with your students by </a:t>
            </a:r>
            <a:r>
              <a:rPr lang="en"/>
              <a:t>email or Google Classroom or TEAMS.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200">
              <a:solidFill>
                <a:srgbClr val="2E3856"/>
              </a:solidFill>
              <a:highlight>
                <a:srgbClr val="F6F7FB"/>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21c79d292af_1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21c79d292af_1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Words are different than in Options A and B. </a:t>
            </a:r>
            <a:r>
              <a:rPr lang="en" u="sng">
                <a:solidFill>
                  <a:schemeClr val="hlink"/>
                </a:solidFill>
                <a:hlinkClick r:id="rId2"/>
              </a:rPr>
              <a:t>Activity 3 - Learn vocabulary (make a copy)</a:t>
            </a:r>
            <a:r>
              <a:rPr lang="en">
                <a:solidFill>
                  <a:schemeClr val="dk1"/>
                </a:solidFill>
              </a:rPr>
              <a:t> . Then, share the link with your students.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Make a copy of this document and adapt it to your needs if necessary.</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21c79d292af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21c79d292af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elect the stations you would like to use with your students and modify the presentation accordingly. </a:t>
            </a:r>
            <a:endParaRPr/>
          </a:p>
          <a:p>
            <a:pPr indent="0" lvl="0" marL="0" rtl="0" algn="l">
              <a:spcBef>
                <a:spcPts val="0"/>
              </a:spcBef>
              <a:spcAft>
                <a:spcPts val="0"/>
              </a:spcAft>
              <a:buNone/>
            </a:pPr>
            <a:r>
              <a:rPr lang="en"/>
              <a:t>The links to the activities are on the slides you selected.</a:t>
            </a:r>
            <a:endParaRPr/>
          </a:p>
          <a:p>
            <a:pPr indent="0" lvl="0" marL="0" rtl="0" algn="l">
              <a:spcBef>
                <a:spcPts val="0"/>
              </a:spcBef>
              <a:spcAft>
                <a:spcPts val="0"/>
              </a:spcAft>
              <a:buNone/>
            </a:pPr>
            <a:r>
              <a:rPr lang="en"/>
              <a:t>If students don’t know about the digital tool, depending on their level of ease with technology, you may need to explain the tool before sending them in stations. </a:t>
            </a:r>
            <a:endParaRPr/>
          </a:p>
          <a:p>
            <a:pPr indent="0" lvl="0" marL="0" rtl="0" algn="l">
              <a:spcBef>
                <a:spcPts val="0"/>
              </a:spcBef>
              <a:spcAft>
                <a:spcPts val="0"/>
              </a:spcAft>
              <a:buNone/>
            </a:pPr>
            <a:r>
              <a:rPr lang="en"/>
              <a:t>Each station is approximately 10 -15 minutes. </a:t>
            </a:r>
            <a:endParaRPr/>
          </a:p>
          <a:p>
            <a:pPr indent="0" lvl="0" marL="0" rtl="0" algn="l">
              <a:spcBef>
                <a:spcPts val="0"/>
              </a:spcBef>
              <a:spcAft>
                <a:spcPts val="0"/>
              </a:spcAft>
              <a:buNone/>
            </a:pPr>
            <a:r>
              <a:rPr lang="en"/>
              <a:t>Grouping students in teams will help the organization of the stations since it will mean less devices to manage. It will also encourage students to interact with each other in order to complete the tasks. They will help each other understand the texts.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21c79d292af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21c79d292af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https://www.abcya.com/games/recycling_game</a:t>
            </a:r>
            <a:endParaRPr/>
          </a:p>
          <a:p>
            <a:pPr indent="0" lvl="0" marL="0" rtl="0" algn="l">
              <a:spcBef>
                <a:spcPts val="0"/>
              </a:spcBef>
              <a:spcAft>
                <a:spcPts val="0"/>
              </a:spcAft>
              <a:buNone/>
            </a:pPr>
            <a:r>
              <a:rPr lang="en"/>
              <a:t>This is an online game. There are 2 levels; easy and hard. There are 4 parts to the game: recycle, compost, electronic waste, and landfill waste. At the beginning of each part, there is a short text explaining the different types of waste.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21c79d292af_1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0" name="Google Shape;1060;g21c79d292af_1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for the teacher: Make a copy of this document and adapt it to your needs. Add the link to their SB if they are using an online version. </a:t>
            </a:r>
            <a:endParaRPr/>
          </a:p>
          <a:p>
            <a:pPr indent="0" lvl="0" marL="0" rtl="0" algn="l">
              <a:spcBef>
                <a:spcPts val="0"/>
              </a:spcBef>
              <a:spcAft>
                <a:spcPts val="0"/>
              </a:spcAft>
              <a:buNone/>
            </a:pPr>
            <a:r>
              <a:rPr lang="en"/>
              <a:t>You could copy the first board into the number of teams or students and assign them to one. </a:t>
            </a:r>
            <a:endParaRPr/>
          </a:p>
          <a:p>
            <a:pPr indent="0" lvl="0" marL="0" rtl="0" algn="l">
              <a:spcBef>
                <a:spcPts val="0"/>
              </a:spcBef>
              <a:spcAft>
                <a:spcPts val="0"/>
              </a:spcAft>
              <a:buNone/>
            </a:pPr>
            <a:r>
              <a:rPr lang="en" u="sng">
                <a:solidFill>
                  <a:schemeClr val="hlink"/>
                </a:solidFill>
                <a:hlinkClick r:id="rId2"/>
              </a:rPr>
              <a:t>Jamboard activity link (make a copy)</a:t>
            </a:r>
            <a:endParaRPr/>
          </a:p>
          <a:p>
            <a:pPr indent="0" lvl="0" marL="0" rtl="0" algn="l">
              <a:spcBef>
                <a:spcPts val="0"/>
              </a:spcBef>
              <a:spcAft>
                <a:spcPts val="0"/>
              </a:spcAft>
              <a:buNone/>
            </a:pPr>
            <a:r>
              <a:rPr lang="en"/>
              <a:t>The fill in the gap gives other ideas of good habits.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21c79d292af_1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0" name="Google Shape;1080;g21c79d292af_1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Access the </a:t>
            </a:r>
            <a:r>
              <a:rPr lang="en"/>
              <a:t>i</a:t>
            </a:r>
            <a:r>
              <a:rPr lang="en" u="sng">
                <a:solidFill>
                  <a:schemeClr val="hlink"/>
                </a:solidFill>
                <a:hlinkClick r:id="rId2"/>
              </a:rPr>
              <a:t>nteractive</a:t>
            </a:r>
            <a:r>
              <a:rPr lang="en" u="sng">
                <a:solidFill>
                  <a:schemeClr val="hlink"/>
                </a:solidFill>
                <a:hlinkClick r:id="rId3"/>
              </a:rPr>
              <a:t> video</a:t>
            </a:r>
            <a:r>
              <a:rPr lang="en"/>
              <a:t>.</a:t>
            </a:r>
            <a:endParaRPr/>
          </a:p>
          <a:p>
            <a:pPr indent="0" lvl="0" marL="0" rtl="0" algn="l">
              <a:spcBef>
                <a:spcPts val="0"/>
              </a:spcBef>
              <a:spcAft>
                <a:spcPts val="0"/>
              </a:spcAft>
              <a:buNone/>
            </a:pPr>
            <a:r>
              <a:rPr lang="en"/>
              <a:t>Log in to make a copy of the Edpuzzle quiz and adapt it to your students’ needs, if needed. </a:t>
            </a:r>
            <a:endParaRPr/>
          </a:p>
          <a:p>
            <a:pPr indent="0" lvl="0" marL="0" rtl="0" algn="l">
              <a:spcBef>
                <a:spcPts val="0"/>
              </a:spcBef>
              <a:spcAft>
                <a:spcPts val="0"/>
              </a:spcAft>
              <a:buNone/>
            </a:pPr>
            <a:r>
              <a:rPr lang="en"/>
              <a:t>Students are invited to discuss the possible answers when the video stops.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21c79d292af_1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21c79d292af_1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Make a copy of this document in your Google Drive</a:t>
            </a:r>
            <a:endParaRPr/>
          </a:p>
          <a:p>
            <a:pPr indent="0" lvl="0" marL="0" rtl="0" algn="l">
              <a:spcBef>
                <a:spcPts val="0"/>
              </a:spcBef>
              <a:spcAft>
                <a:spcPts val="0"/>
              </a:spcAft>
              <a:buNone/>
            </a:pPr>
            <a:r>
              <a:rPr lang="en" u="sng">
                <a:solidFill>
                  <a:schemeClr val="hlink"/>
                </a:solidFill>
                <a:hlinkClick r:id="rId3"/>
              </a:rPr>
              <a:t>Make a copy of this document in your Office Drive</a:t>
            </a:r>
            <a:endParaRPr/>
          </a:p>
          <a:p>
            <a:pPr indent="0" lvl="0" marL="0" rtl="0" algn="l">
              <a:spcBef>
                <a:spcPts val="0"/>
              </a:spcBef>
              <a:spcAft>
                <a:spcPts val="0"/>
              </a:spcAft>
              <a:buNone/>
            </a:pPr>
            <a:r>
              <a:rPr lang="en"/>
              <a:t>Teacher: Prepare a slide for each team/pair of students so they can discuss their answer and then write them in their student booklet. </a:t>
            </a:r>
            <a:endParaRPr/>
          </a:p>
          <a:p>
            <a:pPr indent="0" lvl="0" marL="0" rtl="0" algn="l">
              <a:spcBef>
                <a:spcPts val="0"/>
              </a:spcBef>
              <a:spcAft>
                <a:spcPts val="0"/>
              </a:spcAft>
              <a:buNone/>
            </a:pPr>
            <a:r>
              <a:rPr lang="en"/>
              <a:t>It’s also possible to share it in their LMS (Google classroom or Microsoft TEAMS or OneNote). </a:t>
            </a:r>
            <a:endParaRPr/>
          </a:p>
          <a:p>
            <a:pPr indent="0" lvl="0" marL="0" rtl="0" algn="l">
              <a:spcBef>
                <a:spcPts val="0"/>
              </a:spcBef>
              <a:spcAft>
                <a:spcPts val="0"/>
              </a:spcAft>
              <a:buNone/>
            </a:pPr>
            <a:r>
              <a:rPr lang="en"/>
              <a:t>Once the sorting activity is completed, students can make a “collage” of what they have understood of the previous page. You can let them use PicParty on iPads, use a different slide in PPT or GSlide or simply use the student booklet page (paper or digital)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13a814c18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13a814c18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13a814c182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13a814c182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as an extra activity or to give them a chance to show what they have learned. You can also give them the link to the </a:t>
            </a:r>
            <a:r>
              <a:rPr lang="en"/>
              <a:t>online</a:t>
            </a:r>
            <a:r>
              <a:rPr lang="en"/>
              <a:t> game to play with the recycling game.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1323510cb8c_0_7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1323510cb8c_0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time to students to reflect on their work in the stations.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227b7bfdb6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4" name="Google Shape;1144;g227b7bfdb6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students </a:t>
            </a:r>
            <a:r>
              <a:rPr lang="en">
                <a:solidFill>
                  <a:schemeClr val="dk1"/>
                </a:solidFill>
              </a:rPr>
              <a:t>time </a:t>
            </a:r>
            <a:r>
              <a:rPr lang="en"/>
              <a:t>to reflect on their work in the stations.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1446649ac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6" name="Google Shape;1156;g1446649ac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Suggested until 3:18 min.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13ba1a2236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13ba1a2236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Make a copy of the brainstorm on La digitale or use any other digital tool to keep traces of what students suggest. Model: </a:t>
            </a:r>
            <a:r>
              <a:rPr lang="en" u="sng">
                <a:solidFill>
                  <a:schemeClr val="hlink"/>
                </a:solidFill>
                <a:hlinkClick r:id="rId2"/>
              </a:rPr>
              <a:t>https://digipad.app/p/188132/60709940dd28</a:t>
            </a:r>
            <a:endParaRPr/>
          </a:p>
          <a:p>
            <a:pPr indent="0" lvl="0" marL="0" rtl="0" algn="l">
              <a:spcBef>
                <a:spcPts val="0"/>
              </a:spcBef>
              <a:spcAft>
                <a:spcPts val="0"/>
              </a:spcAft>
              <a:buNone/>
            </a:pPr>
            <a:r>
              <a:rPr lang="en"/>
              <a:t>Other collaborative walls: Padlet, Mentimeter, Jamboard.</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1323510cb8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3" name="Google Shape;1173;g1323510cb8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next page.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227b7bfdb68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6" name="Google Shape;1186;g227b7bfdb68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Click on the Poster image to view it larger. </a:t>
            </a:r>
            <a:endParaRPr/>
          </a:p>
          <a:p>
            <a:pPr indent="0" lvl="0" marL="0" rtl="0" algn="l">
              <a:spcBef>
                <a:spcPts val="0"/>
              </a:spcBef>
              <a:spcAft>
                <a:spcPts val="0"/>
              </a:spcAft>
              <a:buClr>
                <a:schemeClr val="dk1"/>
              </a:buClr>
              <a:buSzPts val="1100"/>
              <a:buFont typeface="Arial"/>
              <a:buNone/>
            </a:pPr>
            <a:r>
              <a:rPr lang="en"/>
              <a:t>These are the models that you could provide to students. However, depending on your students’ level, you may choose to adapt them.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227b7bfdb68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4" name="Google Shape;1194;g227b7bfdb68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elect the option you would like to use with your students and modify the presentation accordingly. </a:t>
            </a:r>
            <a:endParaRPr/>
          </a:p>
          <a:p>
            <a:pPr indent="0" lvl="0" marL="0" rtl="0" algn="l">
              <a:spcBef>
                <a:spcPts val="0"/>
              </a:spcBef>
              <a:spcAft>
                <a:spcPts val="0"/>
              </a:spcAft>
              <a:buClr>
                <a:schemeClr val="dk1"/>
              </a:buClr>
              <a:buSzPts val="1100"/>
              <a:buFont typeface="Arial"/>
              <a:buNone/>
            </a:pPr>
            <a:r>
              <a:rPr lang="en">
                <a:solidFill>
                  <a:schemeClr val="dk1"/>
                </a:solidFill>
              </a:rPr>
              <a:t>You could create a model with one of the suggestions. There are tutorials in the </a:t>
            </a:r>
            <a:r>
              <a:rPr lang="en" u="sng">
                <a:solidFill>
                  <a:schemeClr val="hlink"/>
                </a:solidFill>
                <a:hlinkClick r:id="rId2"/>
              </a:rPr>
              <a:t>online course on Campus RÉCIT</a:t>
            </a:r>
            <a:r>
              <a:rPr lang="en">
                <a:solidFill>
                  <a:schemeClr val="dk1"/>
                </a:solidFill>
              </a:rPr>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2330f931f6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1" name="Google Shape;1211;g2330f931f6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8793608e4a_1_1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8793608e4a_1_1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1323d46b52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1323d46b52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3cb192558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3cb192558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13cb192558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13cb192558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Access the </a:t>
            </a:r>
            <a:r>
              <a:rPr lang="en" sz="1000" u="sng">
                <a:solidFill>
                  <a:schemeClr val="hlink"/>
                </a:solidFill>
                <a:hlinkClick r:id="rId2"/>
              </a:rPr>
              <a:t>video integrated in Edpuzzle</a:t>
            </a:r>
            <a:r>
              <a:rPr lang="en" sz="1000"/>
              <a:t>. Questions pop up when they are relevant to the theme.</a:t>
            </a:r>
            <a:endParaRPr sz="1000"/>
          </a:p>
          <a:p>
            <a:pPr indent="0" lvl="0" marL="0" rtl="0" algn="l">
              <a:spcBef>
                <a:spcPts val="0"/>
              </a:spcBef>
              <a:spcAft>
                <a:spcPts val="0"/>
              </a:spcAft>
              <a:buNone/>
            </a:pPr>
            <a:r>
              <a:rPr lang="en" sz="1000"/>
              <a:t>The discussion can be done as a class or in partners, depending on your students’ level. </a:t>
            </a:r>
            <a:endParaRPr sz="1000"/>
          </a:p>
          <a:p>
            <a:pPr indent="0" lvl="0" marL="0" rtl="0" algn="l">
              <a:spcBef>
                <a:spcPts val="0"/>
              </a:spcBef>
              <a:spcAft>
                <a:spcPts val="0"/>
              </a:spcAft>
              <a:buNone/>
            </a:pPr>
            <a:r>
              <a:rPr lang="en" sz="1000"/>
              <a:t>Student booklet p.2</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877b0837b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877b0837b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booklet p. 3.</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b69ae073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b69ae073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Student booklet p. 3.</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d637b9ebd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d637b9ebd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Student booklet p. 3. </a:t>
            </a:r>
            <a:r>
              <a:rPr lang="en" u="sng">
                <a:solidFill>
                  <a:schemeClr val="hlink"/>
                </a:solidFill>
                <a:hlinkClick r:id="rId2"/>
              </a:rPr>
              <a:t>Extra resource</a:t>
            </a:r>
            <a:endParaRPr/>
          </a:p>
          <a:p>
            <a:pPr indent="0" lvl="0" marL="0" rtl="0" algn="l">
              <a:spcBef>
                <a:spcPts val="0"/>
              </a:spcBef>
              <a:spcAft>
                <a:spcPts val="0"/>
              </a:spcAft>
              <a:buNone/>
            </a:pPr>
            <a:r>
              <a:rPr lang="en"/>
              <a:t>It’s also possible to discuss the idea of refusing an object or an action. It would become the 4th R (Refuse, Recycle, Reduce, Reuse)</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87ac978b04_3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87ac978b04_3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information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4112800" y="768100"/>
            <a:ext cx="4312800" cy="1929300"/>
          </a:xfrm>
          <a:prstGeom prst="rect">
            <a:avLst/>
          </a:prstGeom>
        </p:spPr>
        <p:txBody>
          <a:bodyPr anchorCtr="0" anchor="b" bIns="91425" lIns="91425" spcFirstLastPara="1" rIns="91425" wrap="square" tIns="91425">
            <a:noAutofit/>
          </a:bodyPr>
          <a:lstStyle>
            <a:lvl1pPr lvl="0" algn="ctr">
              <a:lnSpc>
                <a:spcPct val="50000"/>
              </a:lnSpc>
              <a:spcBef>
                <a:spcPts val="0"/>
              </a:spcBef>
              <a:spcAft>
                <a:spcPts val="0"/>
              </a:spcAft>
              <a:buSzPts val="5200"/>
              <a:buNone/>
              <a:defRPr b="1" sz="7000">
                <a:latin typeface="Nanum Pen Script"/>
                <a:ea typeface="Nanum Pen Script"/>
                <a:cs typeface="Nanum Pen Script"/>
                <a:sym typeface="Nanum Pen Scrip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4112800" y="2697338"/>
            <a:ext cx="43128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a:hlinkClick/>
          </p:cNvPr>
          <p:cNvSpPr txBox="1"/>
          <p:nvPr>
            <p:ph idx="2" type="subTitle"/>
          </p:nvPr>
        </p:nvSpPr>
        <p:spPr>
          <a:xfrm>
            <a:off x="5160250" y="3675338"/>
            <a:ext cx="2217900" cy="6030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3000"/>
            </a:lvl1pPr>
            <a:lvl2pPr lvl="1" algn="ctr">
              <a:spcBef>
                <a:spcPts val="0"/>
              </a:spcBef>
              <a:spcAft>
                <a:spcPts val="0"/>
              </a:spcAft>
              <a:buNone/>
              <a:defRPr sz="3000"/>
            </a:lvl2pPr>
            <a:lvl3pPr lvl="2" algn="ctr">
              <a:spcBef>
                <a:spcPts val="0"/>
              </a:spcBef>
              <a:spcAft>
                <a:spcPts val="0"/>
              </a:spcAft>
              <a:buNone/>
              <a:defRPr sz="3000"/>
            </a:lvl3pPr>
            <a:lvl4pPr lvl="3" algn="ctr">
              <a:spcBef>
                <a:spcPts val="0"/>
              </a:spcBef>
              <a:spcAft>
                <a:spcPts val="0"/>
              </a:spcAft>
              <a:buNone/>
              <a:defRPr sz="3000"/>
            </a:lvl4pPr>
            <a:lvl5pPr lvl="4" algn="ctr">
              <a:spcBef>
                <a:spcPts val="0"/>
              </a:spcBef>
              <a:spcAft>
                <a:spcPts val="0"/>
              </a:spcAft>
              <a:buNone/>
              <a:defRPr sz="3000"/>
            </a:lvl5pPr>
            <a:lvl6pPr lvl="5" algn="ctr">
              <a:spcBef>
                <a:spcPts val="0"/>
              </a:spcBef>
              <a:spcAft>
                <a:spcPts val="0"/>
              </a:spcAft>
              <a:buNone/>
              <a:defRPr sz="3000"/>
            </a:lvl6pPr>
            <a:lvl7pPr lvl="6" algn="ctr">
              <a:spcBef>
                <a:spcPts val="0"/>
              </a:spcBef>
              <a:spcAft>
                <a:spcPts val="0"/>
              </a:spcAft>
              <a:buNone/>
              <a:defRPr sz="3000"/>
            </a:lvl7pPr>
            <a:lvl8pPr lvl="7" algn="ctr">
              <a:spcBef>
                <a:spcPts val="0"/>
              </a:spcBef>
              <a:spcAft>
                <a:spcPts val="0"/>
              </a:spcAft>
              <a:buNone/>
              <a:defRPr sz="3000"/>
            </a:lvl8pPr>
            <a:lvl9pPr lvl="8" algn="ctr">
              <a:spcBef>
                <a:spcPts val="0"/>
              </a:spcBef>
              <a:spcAft>
                <a:spcPts val="0"/>
              </a:spcAft>
              <a:buNone/>
              <a:defRPr sz="3000"/>
            </a:lvl9pPr>
          </a:lstStyle>
          <a:p/>
        </p:txBody>
      </p:sp>
      <p:sp>
        <p:nvSpPr>
          <p:cNvPr id="12" name="Google Shape;12;p2"/>
          <p:cNvSpPr/>
          <p:nvPr/>
        </p:nvSpPr>
        <p:spPr>
          <a:xfrm flipH="1">
            <a:off x="-425338" y="424198"/>
            <a:ext cx="1509339" cy="687968"/>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8430775" y="3833068"/>
            <a:ext cx="1023143" cy="466356"/>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89351" y="4406551"/>
            <a:ext cx="866331" cy="39491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7101200" y="6182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52" name="Shape 52"/>
        <p:cNvGrpSpPr/>
        <p:nvPr/>
      </p:nvGrpSpPr>
      <p:grpSpPr>
        <a:xfrm>
          <a:off x="0" y="0"/>
          <a:ext cx="0" cy="0"/>
          <a:chOff x="0" y="0"/>
          <a:chExt cx="0" cy="0"/>
        </a:xfrm>
      </p:grpSpPr>
      <p:sp>
        <p:nvSpPr>
          <p:cNvPr id="53" name="Google Shape;53;p13"/>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6000"/>
            </a:lvl1pPr>
            <a:lvl2pPr lvl="1">
              <a:spcBef>
                <a:spcPts val="0"/>
              </a:spcBef>
              <a:spcAft>
                <a:spcPts val="0"/>
              </a:spcAft>
              <a:buNone/>
              <a:defRPr sz="6000">
                <a:latin typeface="Nunito"/>
                <a:ea typeface="Nunito"/>
                <a:cs typeface="Nunito"/>
                <a:sym typeface="Nunito"/>
              </a:defRPr>
            </a:lvl2pPr>
            <a:lvl3pPr lvl="2">
              <a:spcBef>
                <a:spcPts val="0"/>
              </a:spcBef>
              <a:spcAft>
                <a:spcPts val="0"/>
              </a:spcAft>
              <a:buNone/>
              <a:defRPr sz="6000">
                <a:latin typeface="Nunito"/>
                <a:ea typeface="Nunito"/>
                <a:cs typeface="Nunito"/>
                <a:sym typeface="Nunito"/>
              </a:defRPr>
            </a:lvl3pPr>
            <a:lvl4pPr lvl="3">
              <a:spcBef>
                <a:spcPts val="0"/>
              </a:spcBef>
              <a:spcAft>
                <a:spcPts val="0"/>
              </a:spcAft>
              <a:buNone/>
              <a:defRPr sz="6000">
                <a:latin typeface="Nunito"/>
                <a:ea typeface="Nunito"/>
                <a:cs typeface="Nunito"/>
                <a:sym typeface="Nunito"/>
              </a:defRPr>
            </a:lvl4pPr>
            <a:lvl5pPr lvl="4">
              <a:spcBef>
                <a:spcPts val="0"/>
              </a:spcBef>
              <a:spcAft>
                <a:spcPts val="0"/>
              </a:spcAft>
              <a:buNone/>
              <a:defRPr sz="6000">
                <a:latin typeface="Nunito"/>
                <a:ea typeface="Nunito"/>
                <a:cs typeface="Nunito"/>
                <a:sym typeface="Nunito"/>
              </a:defRPr>
            </a:lvl5pPr>
            <a:lvl6pPr lvl="5">
              <a:spcBef>
                <a:spcPts val="0"/>
              </a:spcBef>
              <a:spcAft>
                <a:spcPts val="0"/>
              </a:spcAft>
              <a:buNone/>
              <a:defRPr sz="6000">
                <a:latin typeface="Nunito"/>
                <a:ea typeface="Nunito"/>
                <a:cs typeface="Nunito"/>
                <a:sym typeface="Nunito"/>
              </a:defRPr>
            </a:lvl6pPr>
            <a:lvl7pPr lvl="6">
              <a:spcBef>
                <a:spcPts val="0"/>
              </a:spcBef>
              <a:spcAft>
                <a:spcPts val="0"/>
              </a:spcAft>
              <a:buNone/>
              <a:defRPr sz="6000">
                <a:latin typeface="Nunito"/>
                <a:ea typeface="Nunito"/>
                <a:cs typeface="Nunito"/>
                <a:sym typeface="Nunito"/>
              </a:defRPr>
            </a:lvl7pPr>
            <a:lvl8pPr lvl="7">
              <a:spcBef>
                <a:spcPts val="0"/>
              </a:spcBef>
              <a:spcAft>
                <a:spcPts val="0"/>
              </a:spcAft>
              <a:buNone/>
              <a:defRPr sz="6000">
                <a:latin typeface="Nunito"/>
                <a:ea typeface="Nunito"/>
                <a:cs typeface="Nunito"/>
                <a:sym typeface="Nunito"/>
              </a:defRPr>
            </a:lvl8pPr>
            <a:lvl9pPr lvl="8">
              <a:spcBef>
                <a:spcPts val="0"/>
              </a:spcBef>
              <a:spcAft>
                <a:spcPts val="0"/>
              </a:spcAft>
              <a:buNone/>
              <a:defRPr sz="6000">
                <a:latin typeface="Nunito"/>
                <a:ea typeface="Nunito"/>
                <a:cs typeface="Nunito"/>
                <a:sym typeface="Nunito"/>
              </a:defRPr>
            </a:lvl9pPr>
          </a:lstStyle>
          <a:p/>
        </p:txBody>
      </p:sp>
      <p:sp>
        <p:nvSpPr>
          <p:cNvPr id="54" name="Google Shape;54;p13"/>
          <p:cNvSpPr txBox="1"/>
          <p:nvPr>
            <p:ph idx="1" type="subTitle"/>
          </p:nvPr>
        </p:nvSpPr>
        <p:spPr>
          <a:xfrm>
            <a:off x="713225" y="2055745"/>
            <a:ext cx="2984100" cy="3927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p:txBody>
      </p:sp>
      <p:sp>
        <p:nvSpPr>
          <p:cNvPr id="55" name="Google Shape;55;p13"/>
          <p:cNvSpPr txBox="1"/>
          <p:nvPr>
            <p:ph idx="2" type="title"/>
          </p:nvPr>
        </p:nvSpPr>
        <p:spPr>
          <a:xfrm>
            <a:off x="716075" y="1151538"/>
            <a:ext cx="2978400" cy="764700"/>
          </a:xfrm>
          <a:prstGeom prst="rect">
            <a:avLst/>
          </a:prstGeom>
        </p:spPr>
        <p:txBody>
          <a:bodyPr anchorCtr="0" anchor="b" bIns="91425" lIns="91425" spcFirstLastPara="1" rIns="91425" wrap="square" tIns="91425">
            <a:noAutofit/>
          </a:bodyPr>
          <a:lstStyle>
            <a:lvl1pPr lvl="0" algn="ctr">
              <a:spcBef>
                <a:spcPts val="0"/>
              </a:spcBef>
              <a:spcAft>
                <a:spcPts val="0"/>
              </a:spcAft>
              <a:buNone/>
              <a:defRPr sz="5000"/>
            </a:lvl1pPr>
            <a:lvl2pPr lvl="1" algn="ctr">
              <a:spcBef>
                <a:spcPts val="0"/>
              </a:spcBef>
              <a:spcAft>
                <a:spcPts val="0"/>
              </a:spcAft>
              <a:buNone/>
              <a:defRPr sz="5000"/>
            </a:lvl2pPr>
            <a:lvl3pPr lvl="2" algn="ctr">
              <a:spcBef>
                <a:spcPts val="0"/>
              </a:spcBef>
              <a:spcAft>
                <a:spcPts val="0"/>
              </a:spcAft>
              <a:buNone/>
              <a:defRPr sz="5000"/>
            </a:lvl3pPr>
            <a:lvl4pPr lvl="3" algn="ctr">
              <a:spcBef>
                <a:spcPts val="0"/>
              </a:spcBef>
              <a:spcAft>
                <a:spcPts val="0"/>
              </a:spcAft>
              <a:buNone/>
              <a:defRPr sz="5000"/>
            </a:lvl4pPr>
            <a:lvl5pPr lvl="4" algn="ctr">
              <a:spcBef>
                <a:spcPts val="0"/>
              </a:spcBef>
              <a:spcAft>
                <a:spcPts val="0"/>
              </a:spcAft>
              <a:buNone/>
              <a:defRPr sz="5000"/>
            </a:lvl5pPr>
            <a:lvl6pPr lvl="5" algn="ctr">
              <a:spcBef>
                <a:spcPts val="0"/>
              </a:spcBef>
              <a:spcAft>
                <a:spcPts val="0"/>
              </a:spcAft>
              <a:buNone/>
              <a:defRPr sz="5000"/>
            </a:lvl6pPr>
            <a:lvl7pPr lvl="6" algn="ctr">
              <a:spcBef>
                <a:spcPts val="0"/>
              </a:spcBef>
              <a:spcAft>
                <a:spcPts val="0"/>
              </a:spcAft>
              <a:buNone/>
              <a:defRPr sz="5000"/>
            </a:lvl7pPr>
            <a:lvl8pPr lvl="7" algn="ctr">
              <a:spcBef>
                <a:spcPts val="0"/>
              </a:spcBef>
              <a:spcAft>
                <a:spcPts val="0"/>
              </a:spcAft>
              <a:buNone/>
              <a:defRPr sz="5000"/>
            </a:lvl8pPr>
            <a:lvl9pPr lvl="8" algn="ctr">
              <a:spcBef>
                <a:spcPts val="0"/>
              </a:spcBef>
              <a:spcAft>
                <a:spcPts val="0"/>
              </a:spcAft>
              <a:buNone/>
              <a:defRPr sz="5000"/>
            </a:lvl9pPr>
          </a:lstStyle>
          <a:p/>
        </p:txBody>
      </p:sp>
      <p:sp>
        <p:nvSpPr>
          <p:cNvPr id="56" name="Google Shape;56;p13"/>
          <p:cNvSpPr txBox="1"/>
          <p:nvPr>
            <p:ph idx="3" type="subTitle"/>
          </p:nvPr>
        </p:nvSpPr>
        <p:spPr>
          <a:xfrm>
            <a:off x="713225" y="2956363"/>
            <a:ext cx="2984100" cy="3927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57" name="Google Shape;57;p13"/>
          <p:cNvSpPr txBox="1"/>
          <p:nvPr>
            <p:ph idx="4" type="subTitle"/>
          </p:nvPr>
        </p:nvSpPr>
        <p:spPr>
          <a:xfrm>
            <a:off x="713225" y="3856963"/>
            <a:ext cx="2984100" cy="3927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58" name="Google Shape;58;p13"/>
          <p:cNvSpPr txBox="1"/>
          <p:nvPr>
            <p:ph idx="5" type="subTitle"/>
          </p:nvPr>
        </p:nvSpPr>
        <p:spPr>
          <a:xfrm>
            <a:off x="5446675" y="2055745"/>
            <a:ext cx="2984100" cy="3927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59" name="Google Shape;59;p13"/>
          <p:cNvSpPr txBox="1"/>
          <p:nvPr>
            <p:ph idx="6" type="title"/>
          </p:nvPr>
        </p:nvSpPr>
        <p:spPr>
          <a:xfrm>
            <a:off x="5449525" y="1151538"/>
            <a:ext cx="2978400" cy="7647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5000"/>
            </a:lvl1pPr>
            <a:lvl2pPr lvl="1" rtl="0" algn="ctr">
              <a:spcBef>
                <a:spcPts val="0"/>
              </a:spcBef>
              <a:spcAft>
                <a:spcPts val="0"/>
              </a:spcAft>
              <a:buNone/>
              <a:defRPr sz="5000"/>
            </a:lvl2pPr>
            <a:lvl3pPr lvl="2" rtl="0" algn="ctr">
              <a:spcBef>
                <a:spcPts val="0"/>
              </a:spcBef>
              <a:spcAft>
                <a:spcPts val="0"/>
              </a:spcAft>
              <a:buNone/>
              <a:defRPr sz="5000"/>
            </a:lvl3pPr>
            <a:lvl4pPr lvl="3" rtl="0" algn="ctr">
              <a:spcBef>
                <a:spcPts val="0"/>
              </a:spcBef>
              <a:spcAft>
                <a:spcPts val="0"/>
              </a:spcAft>
              <a:buNone/>
              <a:defRPr sz="5000"/>
            </a:lvl4pPr>
            <a:lvl5pPr lvl="4" rtl="0" algn="ctr">
              <a:spcBef>
                <a:spcPts val="0"/>
              </a:spcBef>
              <a:spcAft>
                <a:spcPts val="0"/>
              </a:spcAft>
              <a:buNone/>
              <a:defRPr sz="5000"/>
            </a:lvl5pPr>
            <a:lvl6pPr lvl="5" rtl="0" algn="ctr">
              <a:spcBef>
                <a:spcPts val="0"/>
              </a:spcBef>
              <a:spcAft>
                <a:spcPts val="0"/>
              </a:spcAft>
              <a:buNone/>
              <a:defRPr sz="5000"/>
            </a:lvl6pPr>
            <a:lvl7pPr lvl="6" rtl="0" algn="ctr">
              <a:spcBef>
                <a:spcPts val="0"/>
              </a:spcBef>
              <a:spcAft>
                <a:spcPts val="0"/>
              </a:spcAft>
              <a:buNone/>
              <a:defRPr sz="5000"/>
            </a:lvl7pPr>
            <a:lvl8pPr lvl="7" rtl="0" algn="ctr">
              <a:spcBef>
                <a:spcPts val="0"/>
              </a:spcBef>
              <a:spcAft>
                <a:spcPts val="0"/>
              </a:spcAft>
              <a:buNone/>
              <a:defRPr sz="5000"/>
            </a:lvl8pPr>
            <a:lvl9pPr lvl="8" rtl="0" algn="ctr">
              <a:spcBef>
                <a:spcPts val="0"/>
              </a:spcBef>
              <a:spcAft>
                <a:spcPts val="0"/>
              </a:spcAft>
              <a:buNone/>
              <a:defRPr sz="5000"/>
            </a:lvl9pPr>
          </a:lstStyle>
          <a:p/>
        </p:txBody>
      </p:sp>
      <p:sp>
        <p:nvSpPr>
          <p:cNvPr id="60" name="Google Shape;60;p13"/>
          <p:cNvSpPr txBox="1"/>
          <p:nvPr>
            <p:ph idx="7" type="subTitle"/>
          </p:nvPr>
        </p:nvSpPr>
        <p:spPr>
          <a:xfrm>
            <a:off x="5446675" y="2956363"/>
            <a:ext cx="2984100" cy="3927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61" name="Google Shape;61;p13"/>
          <p:cNvSpPr txBox="1"/>
          <p:nvPr>
            <p:ph idx="8" type="subTitle"/>
          </p:nvPr>
        </p:nvSpPr>
        <p:spPr>
          <a:xfrm>
            <a:off x="5446675" y="3856963"/>
            <a:ext cx="2984100" cy="3927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text ">
  <p:cSld name="CUSTOM_1_1">
    <p:spTree>
      <p:nvGrpSpPr>
        <p:cNvPr id="62" name="Shape 62"/>
        <p:cNvGrpSpPr/>
        <p:nvPr/>
      </p:nvGrpSpPr>
      <p:grpSpPr>
        <a:xfrm>
          <a:off x="0" y="0"/>
          <a:ext cx="0" cy="0"/>
          <a:chOff x="0" y="0"/>
          <a:chExt cx="0" cy="0"/>
        </a:xfrm>
      </p:grpSpPr>
      <p:sp>
        <p:nvSpPr>
          <p:cNvPr id="63" name="Google Shape;63;p14"/>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p:txBody>
      </p:sp>
      <p:sp>
        <p:nvSpPr>
          <p:cNvPr id="64" name="Google Shape;64;p14"/>
          <p:cNvSpPr txBox="1"/>
          <p:nvPr>
            <p:ph idx="2" type="title"/>
          </p:nvPr>
        </p:nvSpPr>
        <p:spPr>
          <a:xfrm>
            <a:off x="713175" y="1112200"/>
            <a:ext cx="7717500" cy="452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p:txBody>
      </p:sp>
      <p:sp>
        <p:nvSpPr>
          <p:cNvPr id="65" name="Google Shape;65;p14"/>
          <p:cNvSpPr txBox="1"/>
          <p:nvPr>
            <p:ph idx="1" type="subTitle"/>
          </p:nvPr>
        </p:nvSpPr>
        <p:spPr>
          <a:xfrm>
            <a:off x="2994000" y="1793200"/>
            <a:ext cx="3156000" cy="756300"/>
          </a:xfrm>
          <a:prstGeom prst="rect">
            <a:avLst/>
          </a:prstGeom>
          <a:noFill/>
        </p:spPr>
        <p:txBody>
          <a:bodyPr anchorCtr="0" anchor="ctr"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text  2">
  <p:cSld name="CUSTOM_1_1_2">
    <p:spTree>
      <p:nvGrpSpPr>
        <p:cNvPr id="66" name="Shape 66"/>
        <p:cNvGrpSpPr/>
        <p:nvPr/>
      </p:nvGrpSpPr>
      <p:grpSpPr>
        <a:xfrm>
          <a:off x="0" y="0"/>
          <a:ext cx="0" cy="0"/>
          <a:chOff x="0" y="0"/>
          <a:chExt cx="0" cy="0"/>
        </a:xfrm>
      </p:grpSpPr>
      <p:grpSp>
        <p:nvGrpSpPr>
          <p:cNvPr id="67" name="Google Shape;67;p15"/>
          <p:cNvGrpSpPr/>
          <p:nvPr/>
        </p:nvGrpSpPr>
        <p:grpSpPr>
          <a:xfrm>
            <a:off x="6345151" y="1601353"/>
            <a:ext cx="2701195" cy="2419543"/>
            <a:chOff x="-813174" y="1753753"/>
            <a:chExt cx="2701195" cy="2419543"/>
          </a:xfrm>
        </p:grpSpPr>
        <p:sp>
          <p:nvSpPr>
            <p:cNvPr id="68" name="Google Shape;68;p15"/>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 name="Google Shape;69;p15"/>
            <p:cNvGrpSpPr/>
            <p:nvPr/>
          </p:nvGrpSpPr>
          <p:grpSpPr>
            <a:xfrm>
              <a:off x="-144996" y="1753753"/>
              <a:ext cx="821067" cy="1785140"/>
              <a:chOff x="5269250" y="2611925"/>
              <a:chExt cx="520750" cy="1132200"/>
            </a:xfrm>
          </p:grpSpPr>
          <p:sp>
            <p:nvSpPr>
              <p:cNvPr id="70" name="Google Shape;70;p15"/>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 name="Google Shape;78;p15"/>
            <p:cNvGrpSpPr/>
            <p:nvPr/>
          </p:nvGrpSpPr>
          <p:grpSpPr>
            <a:xfrm rot="5165891">
              <a:off x="-51172" y="2432185"/>
              <a:ext cx="1070081" cy="1187666"/>
              <a:chOff x="6073625" y="2772425"/>
              <a:chExt cx="837925" cy="930000"/>
            </a:xfrm>
          </p:grpSpPr>
          <p:sp>
            <p:nvSpPr>
              <p:cNvPr id="79" name="Google Shape;79;p15"/>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 name="Google Shape;84;p15"/>
            <p:cNvGrpSpPr/>
            <p:nvPr/>
          </p:nvGrpSpPr>
          <p:grpSpPr>
            <a:xfrm rot="4398606">
              <a:off x="-2434" y="2904431"/>
              <a:ext cx="1017753" cy="1214156"/>
              <a:chOff x="3711575" y="2879575"/>
              <a:chExt cx="753325" cy="898700"/>
            </a:xfrm>
          </p:grpSpPr>
          <p:sp>
            <p:nvSpPr>
              <p:cNvPr id="85" name="Google Shape;85;p15"/>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 name="Google Shape;98;p15"/>
            <p:cNvGrpSpPr/>
            <p:nvPr/>
          </p:nvGrpSpPr>
          <p:grpSpPr>
            <a:xfrm>
              <a:off x="743200" y="2185888"/>
              <a:ext cx="113650" cy="99750"/>
              <a:chOff x="5042000" y="1255775"/>
              <a:chExt cx="113650" cy="99750"/>
            </a:xfrm>
          </p:grpSpPr>
          <p:sp>
            <p:nvSpPr>
              <p:cNvPr id="99" name="Google Shape;99;p1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 name="Google Shape;102;p15"/>
            <p:cNvGrpSpPr/>
            <p:nvPr/>
          </p:nvGrpSpPr>
          <p:grpSpPr>
            <a:xfrm>
              <a:off x="1198625" y="2537138"/>
              <a:ext cx="113650" cy="99750"/>
              <a:chOff x="5042000" y="1255775"/>
              <a:chExt cx="113650" cy="99750"/>
            </a:xfrm>
          </p:grpSpPr>
          <p:sp>
            <p:nvSpPr>
              <p:cNvPr id="103" name="Google Shape;103;p1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6" name="Google Shape;106;p15"/>
          <p:cNvGrpSpPr/>
          <p:nvPr/>
        </p:nvGrpSpPr>
        <p:grpSpPr>
          <a:xfrm>
            <a:off x="393547" y="1331157"/>
            <a:ext cx="2010799" cy="2782724"/>
            <a:chOff x="7588862" y="1254957"/>
            <a:chExt cx="2010799" cy="2782724"/>
          </a:xfrm>
        </p:grpSpPr>
        <p:grpSp>
          <p:nvGrpSpPr>
            <p:cNvPr id="107" name="Google Shape;107;p15"/>
            <p:cNvGrpSpPr/>
            <p:nvPr/>
          </p:nvGrpSpPr>
          <p:grpSpPr>
            <a:xfrm rot="-7760581">
              <a:off x="7904694" y="2312488"/>
              <a:ext cx="1194199" cy="1148422"/>
              <a:chOff x="4531600" y="1944475"/>
              <a:chExt cx="956750" cy="920075"/>
            </a:xfrm>
          </p:grpSpPr>
          <p:sp>
            <p:nvSpPr>
              <p:cNvPr id="108" name="Google Shape;108;p15"/>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5"/>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15"/>
            <p:cNvSpPr/>
            <p:nvPr/>
          </p:nvSpPr>
          <p:spPr>
            <a:xfrm flipH="1" rot="-7184026">
              <a:off x="8203990" y="2326500"/>
              <a:ext cx="750217" cy="185225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 name="Google Shape;115;p15"/>
            <p:cNvGrpSpPr/>
            <p:nvPr/>
          </p:nvGrpSpPr>
          <p:grpSpPr>
            <a:xfrm rot="-1110331">
              <a:off x="8152884" y="1407056"/>
              <a:ext cx="1221803" cy="1616571"/>
              <a:chOff x="5908250" y="536500"/>
              <a:chExt cx="793200" cy="1049550"/>
            </a:xfrm>
          </p:grpSpPr>
          <p:sp>
            <p:nvSpPr>
              <p:cNvPr id="116" name="Google Shape;116;p15"/>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15"/>
            <p:cNvGrpSpPr/>
            <p:nvPr/>
          </p:nvGrpSpPr>
          <p:grpSpPr>
            <a:xfrm rot="-7159447">
              <a:off x="8478063" y="2524349"/>
              <a:ext cx="941689" cy="727305"/>
              <a:chOff x="5517750" y="1707725"/>
              <a:chExt cx="618800" cy="477925"/>
            </a:xfrm>
          </p:grpSpPr>
          <p:sp>
            <p:nvSpPr>
              <p:cNvPr id="123" name="Google Shape;123;p15"/>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 name="Google Shape;128;p15"/>
            <p:cNvGrpSpPr/>
            <p:nvPr/>
          </p:nvGrpSpPr>
          <p:grpSpPr>
            <a:xfrm>
              <a:off x="8001025" y="2341963"/>
              <a:ext cx="113650" cy="99750"/>
              <a:chOff x="5042000" y="1255775"/>
              <a:chExt cx="113650" cy="99750"/>
            </a:xfrm>
          </p:grpSpPr>
          <p:sp>
            <p:nvSpPr>
              <p:cNvPr id="129" name="Google Shape;129;p1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 name="Google Shape;132;p15"/>
            <p:cNvGrpSpPr/>
            <p:nvPr/>
          </p:nvGrpSpPr>
          <p:grpSpPr>
            <a:xfrm>
              <a:off x="7778175" y="3202738"/>
              <a:ext cx="113650" cy="99750"/>
              <a:chOff x="5042000" y="1255775"/>
              <a:chExt cx="113650" cy="99750"/>
            </a:xfrm>
          </p:grpSpPr>
          <p:sp>
            <p:nvSpPr>
              <p:cNvPr id="133" name="Google Shape;133;p1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6" name="Google Shape;136;p15"/>
          <p:cNvSpPr/>
          <p:nvPr/>
        </p:nvSpPr>
        <p:spPr>
          <a:xfrm>
            <a:off x="1975425" y="1601350"/>
            <a:ext cx="5356093" cy="2666798"/>
          </a:xfrm>
          <a:custGeom>
            <a:rect b="b" l="l" r="r" t="t"/>
            <a:pathLst>
              <a:path extrusionOk="0" h="97284" w="219602">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p:txBody>
      </p:sp>
      <p:sp>
        <p:nvSpPr>
          <p:cNvPr id="138" name="Google Shape;138;p15"/>
          <p:cNvSpPr txBox="1"/>
          <p:nvPr>
            <p:ph idx="2" type="title"/>
          </p:nvPr>
        </p:nvSpPr>
        <p:spPr>
          <a:xfrm>
            <a:off x="713175" y="1112200"/>
            <a:ext cx="7717500" cy="452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p:txBody>
      </p:sp>
      <p:sp>
        <p:nvSpPr>
          <p:cNvPr id="139" name="Google Shape;139;p15"/>
          <p:cNvSpPr txBox="1"/>
          <p:nvPr>
            <p:ph idx="1" type="subTitle"/>
          </p:nvPr>
        </p:nvSpPr>
        <p:spPr>
          <a:xfrm>
            <a:off x="2532325" y="1748925"/>
            <a:ext cx="4242300" cy="2283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p:cSld name="CUSTOM_1_1_1">
    <p:spTree>
      <p:nvGrpSpPr>
        <p:cNvPr id="140" name="Shape 140"/>
        <p:cNvGrpSpPr/>
        <p:nvPr/>
      </p:nvGrpSpPr>
      <p:grpSpPr>
        <a:xfrm>
          <a:off x="0" y="0"/>
          <a:ext cx="0" cy="0"/>
          <a:chOff x="0" y="0"/>
          <a:chExt cx="0" cy="0"/>
        </a:xfrm>
      </p:grpSpPr>
      <p:grpSp>
        <p:nvGrpSpPr>
          <p:cNvPr id="141" name="Google Shape;141;p16"/>
          <p:cNvGrpSpPr/>
          <p:nvPr/>
        </p:nvGrpSpPr>
        <p:grpSpPr>
          <a:xfrm rot="10800000">
            <a:off x="6941981" y="2375985"/>
            <a:ext cx="2125808" cy="1776009"/>
            <a:chOff x="6865860" y="1496266"/>
            <a:chExt cx="3018328" cy="2521666"/>
          </a:xfrm>
        </p:grpSpPr>
        <p:grpSp>
          <p:nvGrpSpPr>
            <p:cNvPr id="142" name="Google Shape;142;p16"/>
            <p:cNvGrpSpPr/>
            <p:nvPr/>
          </p:nvGrpSpPr>
          <p:grpSpPr>
            <a:xfrm rot="-4541450">
              <a:off x="8039638" y="2532038"/>
              <a:ext cx="1262885" cy="1401657"/>
              <a:chOff x="7832525" y="3078325"/>
              <a:chExt cx="837925" cy="930000"/>
            </a:xfrm>
          </p:grpSpPr>
          <p:sp>
            <p:nvSpPr>
              <p:cNvPr id="143" name="Google Shape;143;p16"/>
              <p:cNvSpPr/>
              <p:nvPr/>
            </p:nvSpPr>
            <p:spPr>
              <a:xfrm>
                <a:off x="7832525" y="30783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a:off x="7961050" y="31639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p:nvPr/>
            </p:nvSpPr>
            <p:spPr>
              <a:xfrm>
                <a:off x="7925400" y="31649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p:nvPr/>
            </p:nvSpPr>
            <p:spPr>
              <a:xfrm>
                <a:off x="7973575" y="32730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p:nvPr/>
            </p:nvSpPr>
            <p:spPr>
              <a:xfrm>
                <a:off x="8070400" y="34092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6"/>
            <p:cNvGrpSpPr/>
            <p:nvPr/>
          </p:nvGrpSpPr>
          <p:grpSpPr>
            <a:xfrm rot="-4132359">
              <a:off x="8248805" y="1611211"/>
              <a:ext cx="1325325" cy="1573506"/>
              <a:chOff x="4180300" y="2495950"/>
              <a:chExt cx="2052871" cy="2437292"/>
            </a:xfrm>
          </p:grpSpPr>
          <p:sp>
            <p:nvSpPr>
              <p:cNvPr id="149" name="Google Shape;149;p16"/>
              <p:cNvSpPr/>
              <p:nvPr/>
            </p:nvSpPr>
            <p:spPr>
              <a:xfrm>
                <a:off x="4180300" y="2495950"/>
                <a:ext cx="2052871" cy="2437292"/>
              </a:xfrm>
              <a:custGeom>
                <a:rect b="b" l="l" r="r" t="t"/>
                <a:pathLst>
                  <a:path extrusionOk="0" h="38992" w="32842">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a:off x="4304564" y="2969811"/>
                <a:ext cx="377420" cy="1384041"/>
              </a:xfrm>
              <a:custGeom>
                <a:rect b="b" l="l" r="r" t="t"/>
                <a:pathLst>
                  <a:path extrusionOk="0" h="22142" w="6038">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a:off x="4809806" y="2722473"/>
                <a:ext cx="315725" cy="1657386"/>
              </a:xfrm>
              <a:custGeom>
                <a:rect b="b" l="l" r="r" t="t"/>
                <a:pathLst>
                  <a:path extrusionOk="0" h="26515" w="5051">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p:nvPr/>
            </p:nvSpPr>
            <p:spPr>
              <a:xfrm>
                <a:off x="4929945" y="3181520"/>
                <a:ext cx="1099382" cy="1250463"/>
              </a:xfrm>
              <a:custGeom>
                <a:rect b="b" l="l" r="r" t="t"/>
                <a:pathLst>
                  <a:path extrusionOk="0" h="20005" w="17588">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p:nvPr/>
            </p:nvSpPr>
            <p:spPr>
              <a:xfrm>
                <a:off x="5020330" y="4083300"/>
                <a:ext cx="166020" cy="126328"/>
              </a:xfrm>
              <a:custGeom>
                <a:rect b="b" l="l" r="r" t="t"/>
                <a:pathLst>
                  <a:path extrusionOk="0" h="2021" w="2656">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5110339" y="3804147"/>
                <a:ext cx="200274" cy="184210"/>
              </a:xfrm>
              <a:custGeom>
                <a:rect b="b" l="l" r="r" t="t"/>
                <a:pathLst>
                  <a:path extrusionOk="0" h="2947" w="3204">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p:nvPr/>
            </p:nvSpPr>
            <p:spPr>
              <a:xfrm>
                <a:off x="5315987" y="3547933"/>
                <a:ext cx="177396" cy="219651"/>
              </a:xfrm>
              <a:custGeom>
                <a:rect b="b" l="l" r="r" t="t"/>
                <a:pathLst>
                  <a:path extrusionOk="0" h="3514" w="2838">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a:off x="5542699" y="3343474"/>
                <a:ext cx="176709" cy="201337"/>
              </a:xfrm>
              <a:custGeom>
                <a:rect b="b" l="l" r="r" t="t"/>
                <a:pathLst>
                  <a:path extrusionOk="0" h="3221" w="2827">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a:off x="5790476" y="3191146"/>
                <a:ext cx="134891" cy="208212"/>
              </a:xfrm>
              <a:custGeom>
                <a:rect b="b" l="l" r="r" t="t"/>
                <a:pathLst>
                  <a:path extrusionOk="0" h="3331" w="2158">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a:off x="4751800" y="3905595"/>
                <a:ext cx="219589" cy="49943"/>
              </a:xfrm>
              <a:custGeom>
                <a:rect b="b" l="l" r="r" t="t"/>
                <a:pathLst>
                  <a:path extrusionOk="0" h="799" w="3513">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4770990" y="3658694"/>
                <a:ext cx="241216" cy="66008"/>
              </a:xfrm>
              <a:custGeom>
                <a:rect b="b" l="l" r="r" t="t"/>
                <a:pathLst>
                  <a:path extrusionOk="0" h="1056" w="3859">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p:nvPr/>
            </p:nvSpPr>
            <p:spPr>
              <a:xfrm>
                <a:off x="4836184" y="3359476"/>
                <a:ext cx="202649" cy="52256"/>
              </a:xfrm>
              <a:custGeom>
                <a:rect b="b" l="l" r="r" t="t"/>
                <a:pathLst>
                  <a:path extrusionOk="0" h="836" w="3242">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p:nvPr/>
            </p:nvSpPr>
            <p:spPr>
              <a:xfrm>
                <a:off x="4888690" y="3061508"/>
                <a:ext cx="201212" cy="49506"/>
              </a:xfrm>
              <a:custGeom>
                <a:rect b="b" l="l" r="r" t="t"/>
                <a:pathLst>
                  <a:path extrusionOk="0" h="792" w="3219">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a:off x="4950884" y="2857550"/>
                <a:ext cx="190085" cy="32754"/>
              </a:xfrm>
              <a:custGeom>
                <a:rect b="b" l="l" r="r" t="t"/>
                <a:pathLst>
                  <a:path extrusionOk="0" h="524" w="3041">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a:off x="4296813" y="3146954"/>
                <a:ext cx="200587" cy="74946"/>
              </a:xfrm>
              <a:custGeom>
                <a:rect b="b" l="l" r="r" t="t"/>
                <a:pathLst>
                  <a:path extrusionOk="0" h="1199" w="3209">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p:nvPr/>
            </p:nvSpPr>
            <p:spPr>
              <a:xfrm>
                <a:off x="4308252" y="3445735"/>
                <a:ext cx="206087" cy="66258"/>
              </a:xfrm>
              <a:custGeom>
                <a:rect b="b" l="l" r="r" t="t"/>
                <a:pathLst>
                  <a:path extrusionOk="0" h="1060" w="3297">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p:nvPr/>
            </p:nvSpPr>
            <p:spPr>
              <a:xfrm>
                <a:off x="4388823" y="3692948"/>
                <a:ext cx="190085" cy="57819"/>
              </a:xfrm>
              <a:custGeom>
                <a:rect b="b" l="l" r="r" t="t"/>
                <a:pathLst>
                  <a:path extrusionOk="0" h="925" w="3041">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p:nvPr/>
            </p:nvSpPr>
            <p:spPr>
              <a:xfrm>
                <a:off x="4448079" y="3939473"/>
                <a:ext cx="181959" cy="40692"/>
              </a:xfrm>
              <a:custGeom>
                <a:rect b="b" l="l" r="r" t="t"/>
                <a:pathLst>
                  <a:path extrusionOk="0" h="651" w="2911">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16"/>
            <p:cNvGrpSpPr/>
            <p:nvPr/>
          </p:nvGrpSpPr>
          <p:grpSpPr>
            <a:xfrm rot="-5400000">
              <a:off x="7627727" y="1321910"/>
              <a:ext cx="1140312" cy="2664047"/>
              <a:chOff x="3325650" y="1967425"/>
              <a:chExt cx="775775" cy="1812400"/>
            </a:xfrm>
          </p:grpSpPr>
          <p:sp>
            <p:nvSpPr>
              <p:cNvPr id="168" name="Google Shape;168;p16"/>
              <p:cNvSpPr/>
              <p:nvPr/>
            </p:nvSpPr>
            <p:spPr>
              <a:xfrm>
                <a:off x="3644450" y="1967425"/>
                <a:ext cx="255900" cy="468675"/>
              </a:xfrm>
              <a:custGeom>
                <a:rect b="b" l="l" r="r" t="t"/>
                <a:pathLst>
                  <a:path extrusionOk="0" h="18747" w="10236">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p:nvPr/>
            </p:nvSpPr>
            <p:spPr>
              <a:xfrm>
                <a:off x="3544725" y="2393450"/>
                <a:ext cx="196200" cy="356550"/>
              </a:xfrm>
              <a:custGeom>
                <a:rect b="b" l="l" r="r" t="t"/>
                <a:pathLst>
                  <a:path extrusionOk="0" h="14262" w="7848">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a:off x="3870900" y="2478250"/>
                <a:ext cx="230525" cy="413175"/>
              </a:xfrm>
              <a:custGeom>
                <a:rect b="b" l="l" r="r" t="t"/>
                <a:pathLst>
                  <a:path extrusionOk="0" h="16527" w="9221">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a:off x="3325650" y="2855650"/>
                <a:ext cx="263250" cy="475575"/>
              </a:xfrm>
              <a:custGeom>
                <a:rect b="b" l="l" r="r" t="t"/>
                <a:pathLst>
                  <a:path extrusionOk="0" h="19023" w="1053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p:cNvSpPr/>
              <p:nvPr/>
            </p:nvSpPr>
            <p:spPr>
              <a:xfrm>
                <a:off x="3682050" y="3149150"/>
                <a:ext cx="295850" cy="314500"/>
              </a:xfrm>
              <a:custGeom>
                <a:rect b="b" l="l" r="r" t="t"/>
                <a:pathLst>
                  <a:path extrusionOk="0" h="12580" w="11834">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
              <p:cNvSpPr/>
              <p:nvPr/>
            </p:nvSpPr>
            <p:spPr>
              <a:xfrm>
                <a:off x="3593775" y="2063725"/>
                <a:ext cx="237075" cy="1716100"/>
              </a:xfrm>
              <a:custGeom>
                <a:rect b="b" l="l" r="r" t="t"/>
                <a:pathLst>
                  <a:path extrusionOk="0" h="68644" w="9483">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6"/>
              <p:cNvSpPr/>
              <p:nvPr/>
            </p:nvSpPr>
            <p:spPr>
              <a:xfrm>
                <a:off x="3646100" y="2460000"/>
                <a:ext cx="87650" cy="407775"/>
              </a:xfrm>
              <a:custGeom>
                <a:rect b="b" l="l" r="r" t="t"/>
                <a:pathLst>
                  <a:path extrusionOk="0" h="16311" w="3506">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
              <p:cNvSpPr/>
              <p:nvPr/>
            </p:nvSpPr>
            <p:spPr>
              <a:xfrm>
                <a:off x="3665625" y="2549050"/>
                <a:ext cx="372200" cy="491475"/>
              </a:xfrm>
              <a:custGeom>
                <a:rect b="b" l="l" r="r" t="t"/>
                <a:pathLst>
                  <a:path extrusionOk="0" h="19659" w="14888">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6"/>
              <p:cNvSpPr/>
              <p:nvPr/>
            </p:nvSpPr>
            <p:spPr>
              <a:xfrm>
                <a:off x="3470325" y="2998700"/>
                <a:ext cx="134525" cy="437400"/>
              </a:xfrm>
              <a:custGeom>
                <a:rect b="b" l="l" r="r" t="t"/>
                <a:pathLst>
                  <a:path extrusionOk="0" h="17496" w="5381">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
              <p:cNvSpPr/>
              <p:nvPr/>
            </p:nvSpPr>
            <p:spPr>
              <a:xfrm>
                <a:off x="3605550" y="3236975"/>
                <a:ext cx="234450" cy="359700"/>
              </a:xfrm>
              <a:custGeom>
                <a:rect b="b" l="l" r="r" t="t"/>
                <a:pathLst>
                  <a:path extrusionOk="0" h="14388" w="9378">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
              <p:cNvSpPr/>
              <p:nvPr/>
            </p:nvSpPr>
            <p:spPr>
              <a:xfrm>
                <a:off x="3701150" y="2130750"/>
                <a:ext cx="136925" cy="98575"/>
              </a:xfrm>
              <a:custGeom>
                <a:rect b="b" l="l" r="r" t="t"/>
                <a:pathLst>
                  <a:path extrusionOk="0" h="3943" w="5477">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
              <p:cNvSpPr/>
              <p:nvPr/>
            </p:nvSpPr>
            <p:spPr>
              <a:xfrm>
                <a:off x="3730575" y="2251775"/>
                <a:ext cx="115375" cy="59750"/>
              </a:xfrm>
              <a:custGeom>
                <a:rect b="b" l="l" r="r" t="t"/>
                <a:pathLst>
                  <a:path extrusionOk="0" h="2390" w="4615">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6"/>
              <p:cNvSpPr/>
              <p:nvPr/>
            </p:nvSpPr>
            <p:spPr>
              <a:xfrm>
                <a:off x="3920750" y="2692600"/>
                <a:ext cx="109450" cy="93575"/>
              </a:xfrm>
              <a:custGeom>
                <a:rect b="b" l="l" r="r" t="t"/>
                <a:pathLst>
                  <a:path extrusionOk="0" h="3743" w="4378">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
              <p:cNvSpPr/>
              <p:nvPr/>
            </p:nvSpPr>
            <p:spPr>
              <a:xfrm>
                <a:off x="3961000" y="2597975"/>
                <a:ext cx="94650" cy="79700"/>
              </a:xfrm>
              <a:custGeom>
                <a:rect b="b" l="l" r="r" t="t"/>
                <a:pathLst>
                  <a:path extrusionOk="0" h="3188" w="3786">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6"/>
              <p:cNvSpPr/>
              <p:nvPr/>
            </p:nvSpPr>
            <p:spPr>
              <a:xfrm>
                <a:off x="3608050" y="2517925"/>
                <a:ext cx="88625" cy="70225"/>
              </a:xfrm>
              <a:custGeom>
                <a:rect b="b" l="l" r="r" t="t"/>
                <a:pathLst>
                  <a:path extrusionOk="0" h="2809" w="3545">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6"/>
              <p:cNvSpPr/>
              <p:nvPr/>
            </p:nvSpPr>
            <p:spPr>
              <a:xfrm>
                <a:off x="3749075" y="3248825"/>
                <a:ext cx="76800" cy="80900"/>
              </a:xfrm>
              <a:custGeom>
                <a:rect b="b" l="l" r="r" t="t"/>
                <a:pathLst>
                  <a:path extrusionOk="0" h="3236" w="3072">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6"/>
              <p:cNvSpPr/>
              <p:nvPr/>
            </p:nvSpPr>
            <p:spPr>
              <a:xfrm>
                <a:off x="3430050" y="3074500"/>
                <a:ext cx="102300" cy="70400"/>
              </a:xfrm>
              <a:custGeom>
                <a:rect b="b" l="l" r="r" t="t"/>
                <a:pathLst>
                  <a:path extrusionOk="0" h="2816" w="4092">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6"/>
              <p:cNvSpPr/>
              <p:nvPr/>
            </p:nvSpPr>
            <p:spPr>
              <a:xfrm>
                <a:off x="3433200" y="3016500"/>
                <a:ext cx="89825" cy="57625"/>
              </a:xfrm>
              <a:custGeom>
                <a:rect b="b" l="l" r="r" t="t"/>
                <a:pathLst>
                  <a:path extrusionOk="0" h="2305" w="3593">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 name="Google Shape;186;p16"/>
            <p:cNvGrpSpPr/>
            <p:nvPr/>
          </p:nvGrpSpPr>
          <p:grpSpPr>
            <a:xfrm rot="-8100000">
              <a:off x="7329122" y="2886771"/>
              <a:ext cx="652398" cy="503875"/>
              <a:chOff x="5467375" y="2021125"/>
              <a:chExt cx="618800" cy="477925"/>
            </a:xfrm>
          </p:grpSpPr>
          <p:sp>
            <p:nvSpPr>
              <p:cNvPr id="187" name="Google Shape;187;p16"/>
              <p:cNvSpPr/>
              <p:nvPr/>
            </p:nvSpPr>
            <p:spPr>
              <a:xfrm>
                <a:off x="5467375" y="20211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
              <p:cNvSpPr/>
              <p:nvPr/>
            </p:nvSpPr>
            <p:spPr>
              <a:xfrm>
                <a:off x="5539325" y="21920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
              <p:cNvSpPr/>
              <p:nvPr/>
            </p:nvSpPr>
            <p:spPr>
              <a:xfrm>
                <a:off x="5599650" y="22462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
              <p:cNvSpPr/>
              <p:nvPr/>
            </p:nvSpPr>
            <p:spPr>
              <a:xfrm>
                <a:off x="5655725" y="22460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
              <p:cNvSpPr/>
              <p:nvPr/>
            </p:nvSpPr>
            <p:spPr>
              <a:xfrm>
                <a:off x="5659250" y="23279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16"/>
            <p:cNvGrpSpPr/>
            <p:nvPr/>
          </p:nvGrpSpPr>
          <p:grpSpPr>
            <a:xfrm>
              <a:off x="7184310" y="2945713"/>
              <a:ext cx="113650" cy="99750"/>
              <a:chOff x="5042000" y="1255775"/>
              <a:chExt cx="113650" cy="99750"/>
            </a:xfrm>
          </p:grpSpPr>
          <p:sp>
            <p:nvSpPr>
              <p:cNvPr id="193" name="Google Shape;193;p1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 name="Google Shape;196;p16"/>
            <p:cNvGrpSpPr/>
            <p:nvPr/>
          </p:nvGrpSpPr>
          <p:grpSpPr>
            <a:xfrm>
              <a:off x="8105385" y="1785088"/>
              <a:ext cx="113650" cy="99750"/>
              <a:chOff x="5042000" y="1255775"/>
              <a:chExt cx="113650" cy="99750"/>
            </a:xfrm>
          </p:grpSpPr>
          <p:sp>
            <p:nvSpPr>
              <p:cNvPr id="197" name="Google Shape;197;p1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0" name="Google Shape;200;p16"/>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p:txBody>
      </p:sp>
      <p:sp>
        <p:nvSpPr>
          <p:cNvPr id="201" name="Google Shape;201;p16"/>
          <p:cNvSpPr txBox="1"/>
          <p:nvPr>
            <p:ph idx="2" type="title"/>
          </p:nvPr>
        </p:nvSpPr>
        <p:spPr>
          <a:xfrm>
            <a:off x="713175" y="1112200"/>
            <a:ext cx="7717500" cy="452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p:txBody>
      </p:sp>
      <p:grpSp>
        <p:nvGrpSpPr>
          <p:cNvPr id="202" name="Google Shape;202;p16"/>
          <p:cNvGrpSpPr/>
          <p:nvPr/>
        </p:nvGrpSpPr>
        <p:grpSpPr>
          <a:xfrm rot="10800000">
            <a:off x="43889" y="2719920"/>
            <a:ext cx="1907245" cy="1397268"/>
            <a:chOff x="-364257" y="1716642"/>
            <a:chExt cx="2640516" cy="1934470"/>
          </a:xfrm>
        </p:grpSpPr>
        <p:grpSp>
          <p:nvGrpSpPr>
            <p:cNvPr id="203" name="Google Shape;203;p16"/>
            <p:cNvGrpSpPr/>
            <p:nvPr/>
          </p:nvGrpSpPr>
          <p:grpSpPr>
            <a:xfrm rot="5400000">
              <a:off x="595578" y="1624046"/>
              <a:ext cx="720847" cy="2640516"/>
              <a:chOff x="1752050" y="2866875"/>
              <a:chExt cx="475775" cy="1742800"/>
            </a:xfrm>
          </p:grpSpPr>
          <p:sp>
            <p:nvSpPr>
              <p:cNvPr id="204" name="Google Shape;204;p16"/>
              <p:cNvSpPr/>
              <p:nvPr/>
            </p:nvSpPr>
            <p:spPr>
              <a:xfrm>
                <a:off x="1752050" y="2866875"/>
                <a:ext cx="475775" cy="1461625"/>
              </a:xfrm>
              <a:custGeom>
                <a:rect b="b" l="l" r="r" t="t"/>
                <a:pathLst>
                  <a:path extrusionOk="0" h="58465" w="19031">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p:nvPr/>
            </p:nvSpPr>
            <p:spPr>
              <a:xfrm>
                <a:off x="1965000" y="3076850"/>
                <a:ext cx="225925" cy="1532825"/>
              </a:xfrm>
              <a:custGeom>
                <a:rect b="b" l="l" r="r" t="t"/>
                <a:pathLst>
                  <a:path extrusionOk="0" h="61313" w="9037">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
              <p:cNvSpPr/>
              <p:nvPr/>
            </p:nvSpPr>
            <p:spPr>
              <a:xfrm>
                <a:off x="1905525" y="3168500"/>
                <a:ext cx="177975" cy="154550"/>
              </a:xfrm>
              <a:custGeom>
                <a:rect b="b" l="l" r="r" t="t"/>
                <a:pathLst>
                  <a:path extrusionOk="0" h="6182" w="7119">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p:nvPr/>
            </p:nvSpPr>
            <p:spPr>
              <a:xfrm>
                <a:off x="1877300" y="3314425"/>
                <a:ext cx="210300" cy="153925"/>
              </a:xfrm>
              <a:custGeom>
                <a:rect b="b" l="l" r="r" t="t"/>
                <a:pathLst>
                  <a:path extrusionOk="0" h="6157" w="8412">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6"/>
              <p:cNvSpPr/>
              <p:nvPr/>
            </p:nvSpPr>
            <p:spPr>
              <a:xfrm>
                <a:off x="1843250" y="3443225"/>
                <a:ext cx="294200" cy="204375"/>
              </a:xfrm>
              <a:custGeom>
                <a:rect b="b" l="l" r="r" t="t"/>
                <a:pathLst>
                  <a:path extrusionOk="0" h="8175" w="11768">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6"/>
              <p:cNvSpPr/>
              <p:nvPr/>
            </p:nvSpPr>
            <p:spPr>
              <a:xfrm>
                <a:off x="1863700" y="3664300"/>
                <a:ext cx="294775" cy="191725"/>
              </a:xfrm>
              <a:custGeom>
                <a:rect b="b" l="l" r="r" t="t"/>
                <a:pathLst>
                  <a:path extrusionOk="0" h="7669" w="11791">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p:nvPr/>
            </p:nvSpPr>
            <p:spPr>
              <a:xfrm>
                <a:off x="1854875" y="3855800"/>
                <a:ext cx="302475" cy="171125"/>
              </a:xfrm>
              <a:custGeom>
                <a:rect b="b" l="l" r="r" t="t"/>
                <a:pathLst>
                  <a:path extrusionOk="0" h="6845" w="12099">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
              <p:cNvSpPr/>
              <p:nvPr/>
            </p:nvSpPr>
            <p:spPr>
              <a:xfrm>
                <a:off x="1922275" y="4039125"/>
                <a:ext cx="239700" cy="137325"/>
              </a:xfrm>
              <a:custGeom>
                <a:rect b="b" l="l" r="r" t="t"/>
                <a:pathLst>
                  <a:path extrusionOk="0" h="5493" w="9588">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 name="Google Shape;212;p16"/>
            <p:cNvSpPr/>
            <p:nvPr/>
          </p:nvSpPr>
          <p:spPr>
            <a:xfrm rot="4565606">
              <a:off x="642010" y="1668384"/>
              <a:ext cx="472489" cy="1996458"/>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 name="Google Shape;213;p16"/>
            <p:cNvGrpSpPr/>
            <p:nvPr/>
          </p:nvGrpSpPr>
          <p:grpSpPr>
            <a:xfrm rot="582567">
              <a:off x="-106165" y="1816891"/>
              <a:ext cx="1294561" cy="1244937"/>
              <a:chOff x="6624525" y="1838863"/>
              <a:chExt cx="956750" cy="920075"/>
            </a:xfrm>
          </p:grpSpPr>
          <p:sp>
            <p:nvSpPr>
              <p:cNvPr id="214" name="Google Shape;214;p16"/>
              <p:cNvSpPr/>
              <p:nvPr/>
            </p:nvSpPr>
            <p:spPr>
              <a:xfrm>
                <a:off x="6624525" y="1838863"/>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6"/>
              <p:cNvSpPr/>
              <p:nvPr/>
            </p:nvSpPr>
            <p:spPr>
              <a:xfrm>
                <a:off x="6749225" y="1983763"/>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6"/>
              <p:cNvSpPr/>
              <p:nvPr/>
            </p:nvSpPr>
            <p:spPr>
              <a:xfrm>
                <a:off x="6813650" y="2412463"/>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6"/>
              <p:cNvSpPr/>
              <p:nvPr/>
            </p:nvSpPr>
            <p:spPr>
              <a:xfrm>
                <a:off x="6938075" y="2231038"/>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6"/>
              <p:cNvSpPr/>
              <p:nvPr/>
            </p:nvSpPr>
            <p:spPr>
              <a:xfrm>
                <a:off x="7094050" y="2121688"/>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6"/>
              <p:cNvSpPr/>
              <p:nvPr/>
            </p:nvSpPr>
            <p:spPr>
              <a:xfrm>
                <a:off x="7206850" y="2012738"/>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16"/>
            <p:cNvGrpSpPr/>
            <p:nvPr/>
          </p:nvGrpSpPr>
          <p:grpSpPr>
            <a:xfrm rot="5400000">
              <a:off x="-227254" y="2783000"/>
              <a:ext cx="979622" cy="756603"/>
              <a:chOff x="5419242" y="2066029"/>
              <a:chExt cx="618800" cy="477925"/>
            </a:xfrm>
          </p:grpSpPr>
          <p:sp>
            <p:nvSpPr>
              <p:cNvPr id="221" name="Google Shape;221;p16"/>
              <p:cNvSpPr/>
              <p:nvPr/>
            </p:nvSpPr>
            <p:spPr>
              <a:xfrm>
                <a:off x="5419242" y="2066029"/>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6"/>
              <p:cNvSpPr/>
              <p:nvPr/>
            </p:nvSpPr>
            <p:spPr>
              <a:xfrm>
                <a:off x="5491192" y="2236904"/>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
              <p:cNvSpPr/>
              <p:nvPr/>
            </p:nvSpPr>
            <p:spPr>
              <a:xfrm>
                <a:off x="5551517" y="2291104"/>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
              <p:cNvSpPr/>
              <p:nvPr/>
            </p:nvSpPr>
            <p:spPr>
              <a:xfrm>
                <a:off x="5607592" y="2290979"/>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
              <p:cNvSpPr/>
              <p:nvPr/>
            </p:nvSpPr>
            <p:spPr>
              <a:xfrm>
                <a:off x="5611117" y="2372829"/>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 name="Google Shape;226;p16"/>
            <p:cNvGrpSpPr/>
            <p:nvPr/>
          </p:nvGrpSpPr>
          <p:grpSpPr>
            <a:xfrm>
              <a:off x="1284110" y="2035613"/>
              <a:ext cx="113650" cy="99750"/>
              <a:chOff x="5042000" y="1255775"/>
              <a:chExt cx="113650" cy="99750"/>
            </a:xfrm>
          </p:grpSpPr>
          <p:sp>
            <p:nvSpPr>
              <p:cNvPr id="227" name="Google Shape;227;p1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16"/>
            <p:cNvGrpSpPr/>
            <p:nvPr/>
          </p:nvGrpSpPr>
          <p:grpSpPr>
            <a:xfrm>
              <a:off x="677660" y="3496188"/>
              <a:ext cx="113650" cy="99750"/>
              <a:chOff x="5042000" y="1255775"/>
              <a:chExt cx="113650" cy="99750"/>
            </a:xfrm>
          </p:grpSpPr>
          <p:sp>
            <p:nvSpPr>
              <p:cNvPr id="231" name="Google Shape;231;p1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4" name="Google Shape;234;p16"/>
          <p:cNvSpPr/>
          <p:nvPr/>
        </p:nvSpPr>
        <p:spPr>
          <a:xfrm flipH="1" rot="10800000">
            <a:off x="1647374" y="1674703"/>
            <a:ext cx="5849015" cy="3178572"/>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2">
  <p:cSld name="CUSTOM_1_1_1_1">
    <p:spTree>
      <p:nvGrpSpPr>
        <p:cNvPr id="235" name="Shape 235"/>
        <p:cNvGrpSpPr/>
        <p:nvPr/>
      </p:nvGrpSpPr>
      <p:grpSpPr>
        <a:xfrm>
          <a:off x="0" y="0"/>
          <a:ext cx="0" cy="0"/>
          <a:chOff x="0" y="0"/>
          <a:chExt cx="0" cy="0"/>
        </a:xfrm>
      </p:grpSpPr>
      <p:sp>
        <p:nvSpPr>
          <p:cNvPr id="236" name="Google Shape;236;p17"/>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p:txBody>
      </p:sp>
      <p:sp>
        <p:nvSpPr>
          <p:cNvPr id="237" name="Google Shape;237;p17"/>
          <p:cNvSpPr txBox="1"/>
          <p:nvPr>
            <p:ph idx="2" type="title"/>
          </p:nvPr>
        </p:nvSpPr>
        <p:spPr>
          <a:xfrm>
            <a:off x="713175" y="1112200"/>
            <a:ext cx="7717500" cy="452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ext">
  <p:cSld name="CUSTOM_2">
    <p:spTree>
      <p:nvGrpSpPr>
        <p:cNvPr id="238" name="Shape 238"/>
        <p:cNvGrpSpPr/>
        <p:nvPr/>
      </p:nvGrpSpPr>
      <p:grpSpPr>
        <a:xfrm>
          <a:off x="0" y="0"/>
          <a:ext cx="0" cy="0"/>
          <a:chOff x="0" y="0"/>
          <a:chExt cx="0" cy="0"/>
        </a:xfrm>
      </p:grpSpPr>
      <p:sp>
        <p:nvSpPr>
          <p:cNvPr id="239" name="Google Shape;239;p18"/>
          <p:cNvSpPr txBox="1"/>
          <p:nvPr>
            <p:ph type="title"/>
          </p:nvPr>
        </p:nvSpPr>
        <p:spPr>
          <a:xfrm>
            <a:off x="727650" y="4177844"/>
            <a:ext cx="1934100" cy="594300"/>
          </a:xfrm>
          <a:prstGeom prst="rect">
            <a:avLst/>
          </a:prstGeom>
        </p:spPr>
        <p:txBody>
          <a:bodyPr anchorCtr="0" anchor="ctr" bIns="91425" lIns="91425" spcFirstLastPara="1" rIns="91425" wrap="square" tIns="91425">
            <a:noAutofit/>
          </a:bodyPr>
          <a:lstStyle>
            <a:lvl1pPr lvl="0">
              <a:spcBef>
                <a:spcPts val="0"/>
              </a:spcBef>
              <a:spcAft>
                <a:spcPts val="0"/>
              </a:spcAft>
              <a:buNone/>
              <a:defRPr b="0" sz="4000"/>
            </a:lvl1pPr>
            <a:lvl2pPr lvl="1">
              <a:spcBef>
                <a:spcPts val="0"/>
              </a:spcBef>
              <a:spcAft>
                <a:spcPts val="0"/>
              </a:spcAft>
              <a:buNone/>
              <a:defRPr sz="4000"/>
            </a:lvl2pPr>
            <a:lvl3pPr lvl="2">
              <a:spcBef>
                <a:spcPts val="0"/>
              </a:spcBef>
              <a:spcAft>
                <a:spcPts val="0"/>
              </a:spcAft>
              <a:buNone/>
              <a:defRPr sz="4000"/>
            </a:lvl3pPr>
            <a:lvl4pPr lvl="3">
              <a:spcBef>
                <a:spcPts val="0"/>
              </a:spcBef>
              <a:spcAft>
                <a:spcPts val="0"/>
              </a:spcAft>
              <a:buNone/>
              <a:defRPr sz="4000"/>
            </a:lvl4pPr>
            <a:lvl5pPr lvl="4">
              <a:spcBef>
                <a:spcPts val="0"/>
              </a:spcBef>
              <a:spcAft>
                <a:spcPts val="0"/>
              </a:spcAft>
              <a:buNone/>
              <a:defRPr sz="4000"/>
            </a:lvl5pPr>
            <a:lvl6pPr lvl="5">
              <a:spcBef>
                <a:spcPts val="0"/>
              </a:spcBef>
              <a:spcAft>
                <a:spcPts val="0"/>
              </a:spcAft>
              <a:buNone/>
              <a:defRPr sz="4000"/>
            </a:lvl6pPr>
            <a:lvl7pPr lvl="6">
              <a:spcBef>
                <a:spcPts val="0"/>
              </a:spcBef>
              <a:spcAft>
                <a:spcPts val="0"/>
              </a:spcAft>
              <a:buNone/>
              <a:defRPr sz="4000"/>
            </a:lvl7pPr>
            <a:lvl8pPr lvl="7">
              <a:spcBef>
                <a:spcPts val="0"/>
              </a:spcBef>
              <a:spcAft>
                <a:spcPts val="0"/>
              </a:spcAft>
              <a:buNone/>
              <a:defRPr sz="4000"/>
            </a:lvl8pPr>
            <a:lvl9pPr lvl="8">
              <a:spcBef>
                <a:spcPts val="0"/>
              </a:spcBef>
              <a:spcAft>
                <a:spcPts val="0"/>
              </a:spcAft>
              <a:buNone/>
              <a:defRPr sz="4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3">
    <p:spTree>
      <p:nvGrpSpPr>
        <p:cNvPr id="240" name="Shape 240"/>
        <p:cNvGrpSpPr/>
        <p:nvPr/>
      </p:nvGrpSpPr>
      <p:grpSpPr>
        <a:xfrm>
          <a:off x="0" y="0"/>
          <a:ext cx="0" cy="0"/>
          <a:chOff x="0" y="0"/>
          <a:chExt cx="0" cy="0"/>
        </a:xfrm>
      </p:grpSpPr>
      <p:sp>
        <p:nvSpPr>
          <p:cNvPr id="241" name="Google Shape;241;p19"/>
          <p:cNvSpPr/>
          <p:nvPr/>
        </p:nvSpPr>
        <p:spPr>
          <a:xfrm>
            <a:off x="352809" y="1089452"/>
            <a:ext cx="8438381" cy="3744953"/>
          </a:xfrm>
          <a:custGeom>
            <a:rect b="b" l="l" r="r" t="t"/>
            <a:pathLst>
              <a:path extrusionOk="0" h="73989" w="166717">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9"/>
          <p:cNvSpPr txBox="1"/>
          <p:nvPr>
            <p:ph idx="1" type="subTitle"/>
          </p:nvPr>
        </p:nvSpPr>
        <p:spPr>
          <a:xfrm>
            <a:off x="713225" y="1227525"/>
            <a:ext cx="7717500" cy="3376500"/>
          </a:xfrm>
          <a:prstGeom prst="rect">
            <a:avLst/>
          </a:prstGeom>
        </p:spPr>
        <p:txBody>
          <a:bodyPr anchorCtr="0" anchor="ctr" bIns="91425" lIns="91425" spcFirstLastPara="1" rIns="91425" wrap="square" tIns="91425">
            <a:noAutofit/>
          </a:bodyPr>
          <a:lstStyle>
            <a:lvl1pPr lvl="0">
              <a:spcBef>
                <a:spcPts val="0"/>
              </a:spcBef>
              <a:spcAft>
                <a:spcPts val="0"/>
              </a:spcAft>
              <a:buNone/>
              <a:defRPr sz="1100"/>
            </a:lvl1pPr>
            <a:lvl2pPr lvl="1">
              <a:spcBef>
                <a:spcPts val="0"/>
              </a:spcBef>
              <a:spcAft>
                <a:spcPts val="0"/>
              </a:spcAft>
              <a:buNone/>
              <a:defRPr sz="1600"/>
            </a:lvl2pPr>
            <a:lvl3pPr lvl="2">
              <a:spcBef>
                <a:spcPts val="1600"/>
              </a:spcBef>
              <a:spcAft>
                <a:spcPts val="0"/>
              </a:spcAft>
              <a:buNone/>
              <a:defRPr sz="1600"/>
            </a:lvl3pPr>
            <a:lvl4pPr lvl="3">
              <a:spcBef>
                <a:spcPts val="1600"/>
              </a:spcBef>
              <a:spcAft>
                <a:spcPts val="0"/>
              </a:spcAft>
              <a:buNone/>
              <a:defRPr sz="1600"/>
            </a:lvl4pPr>
            <a:lvl5pPr lvl="4">
              <a:spcBef>
                <a:spcPts val="1600"/>
              </a:spcBef>
              <a:spcAft>
                <a:spcPts val="0"/>
              </a:spcAft>
              <a:buNone/>
              <a:defRPr sz="1600"/>
            </a:lvl5pPr>
            <a:lvl6pPr lvl="5">
              <a:spcBef>
                <a:spcPts val="1600"/>
              </a:spcBef>
              <a:spcAft>
                <a:spcPts val="0"/>
              </a:spcAft>
              <a:buNone/>
              <a:defRPr sz="1600"/>
            </a:lvl6pPr>
            <a:lvl7pPr lvl="6">
              <a:spcBef>
                <a:spcPts val="1600"/>
              </a:spcBef>
              <a:spcAft>
                <a:spcPts val="0"/>
              </a:spcAft>
              <a:buNone/>
              <a:defRPr sz="1600"/>
            </a:lvl7pPr>
            <a:lvl8pPr lvl="7">
              <a:spcBef>
                <a:spcPts val="1600"/>
              </a:spcBef>
              <a:spcAft>
                <a:spcPts val="0"/>
              </a:spcAft>
              <a:buNone/>
              <a:defRPr sz="1600"/>
            </a:lvl8pPr>
            <a:lvl9pPr lvl="8">
              <a:spcBef>
                <a:spcPts val="1600"/>
              </a:spcBef>
              <a:spcAft>
                <a:spcPts val="1600"/>
              </a:spcAft>
              <a:buNone/>
              <a:defRPr sz="1600"/>
            </a:lvl9pPr>
          </a:lstStyle>
          <a:p/>
        </p:txBody>
      </p:sp>
      <p:sp>
        <p:nvSpPr>
          <p:cNvPr id="243" name="Google Shape;243;p19"/>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atin typeface="Nunito"/>
                <a:ea typeface="Nunito"/>
                <a:cs typeface="Nunito"/>
                <a:sym typeface="Nunito"/>
              </a:defRPr>
            </a:lvl2pPr>
            <a:lvl3pPr lvl="2">
              <a:spcBef>
                <a:spcPts val="0"/>
              </a:spcBef>
              <a:spcAft>
                <a:spcPts val="0"/>
              </a:spcAft>
              <a:buNone/>
              <a:defRPr>
                <a:latin typeface="Nunito"/>
                <a:ea typeface="Nunito"/>
                <a:cs typeface="Nunito"/>
                <a:sym typeface="Nunito"/>
              </a:defRPr>
            </a:lvl3pPr>
            <a:lvl4pPr lvl="3">
              <a:spcBef>
                <a:spcPts val="0"/>
              </a:spcBef>
              <a:spcAft>
                <a:spcPts val="0"/>
              </a:spcAft>
              <a:buNone/>
              <a:defRPr>
                <a:latin typeface="Nunito"/>
                <a:ea typeface="Nunito"/>
                <a:cs typeface="Nunito"/>
                <a:sym typeface="Nunito"/>
              </a:defRPr>
            </a:lvl4pPr>
            <a:lvl5pPr lvl="4">
              <a:spcBef>
                <a:spcPts val="0"/>
              </a:spcBef>
              <a:spcAft>
                <a:spcPts val="0"/>
              </a:spcAft>
              <a:buNone/>
              <a:defRPr>
                <a:latin typeface="Nunito"/>
                <a:ea typeface="Nunito"/>
                <a:cs typeface="Nunito"/>
                <a:sym typeface="Nunito"/>
              </a:defRPr>
            </a:lvl5pPr>
            <a:lvl6pPr lvl="5">
              <a:spcBef>
                <a:spcPts val="0"/>
              </a:spcBef>
              <a:spcAft>
                <a:spcPts val="0"/>
              </a:spcAft>
              <a:buNone/>
              <a:defRPr>
                <a:latin typeface="Nunito"/>
                <a:ea typeface="Nunito"/>
                <a:cs typeface="Nunito"/>
                <a:sym typeface="Nunito"/>
              </a:defRPr>
            </a:lvl6pPr>
            <a:lvl7pPr lvl="6">
              <a:spcBef>
                <a:spcPts val="0"/>
              </a:spcBef>
              <a:spcAft>
                <a:spcPts val="0"/>
              </a:spcAft>
              <a:buNone/>
              <a:defRPr>
                <a:latin typeface="Nunito"/>
                <a:ea typeface="Nunito"/>
                <a:cs typeface="Nunito"/>
                <a:sym typeface="Nunito"/>
              </a:defRPr>
            </a:lvl7pPr>
            <a:lvl8pPr lvl="7">
              <a:spcBef>
                <a:spcPts val="0"/>
              </a:spcBef>
              <a:spcAft>
                <a:spcPts val="0"/>
              </a:spcAft>
              <a:buNone/>
              <a:defRPr>
                <a:latin typeface="Nunito"/>
                <a:ea typeface="Nunito"/>
                <a:cs typeface="Nunito"/>
                <a:sym typeface="Nunito"/>
              </a:defRPr>
            </a:lvl8pPr>
            <a:lvl9pPr lvl="8">
              <a:spcBef>
                <a:spcPts val="0"/>
              </a:spcBef>
              <a:spcAft>
                <a:spcPts val="0"/>
              </a:spcAft>
              <a:buNone/>
              <a:defRPr>
                <a:latin typeface="Nunito"/>
                <a:ea typeface="Nunito"/>
                <a:cs typeface="Nunito"/>
                <a:sym typeface="Nunito"/>
              </a:defRPr>
            </a:lvl9pPr>
          </a:lstStyle>
          <a:p/>
        </p:txBody>
      </p:sp>
      <p:grpSp>
        <p:nvGrpSpPr>
          <p:cNvPr id="244" name="Google Shape;244;p19"/>
          <p:cNvGrpSpPr/>
          <p:nvPr/>
        </p:nvGrpSpPr>
        <p:grpSpPr>
          <a:xfrm>
            <a:off x="-368915" y="-1589"/>
            <a:ext cx="1520263" cy="764964"/>
            <a:chOff x="-368915" y="-1589"/>
            <a:chExt cx="1520263" cy="764964"/>
          </a:xfrm>
        </p:grpSpPr>
        <p:grpSp>
          <p:nvGrpSpPr>
            <p:cNvPr id="245" name="Google Shape;245;p19"/>
            <p:cNvGrpSpPr/>
            <p:nvPr/>
          </p:nvGrpSpPr>
          <p:grpSpPr>
            <a:xfrm rot="5400000">
              <a:off x="235188" y="-513209"/>
              <a:ext cx="392943" cy="1439379"/>
              <a:chOff x="1752050" y="2866875"/>
              <a:chExt cx="475775" cy="1742800"/>
            </a:xfrm>
          </p:grpSpPr>
          <p:sp>
            <p:nvSpPr>
              <p:cNvPr id="246" name="Google Shape;246;p19"/>
              <p:cNvSpPr/>
              <p:nvPr/>
            </p:nvSpPr>
            <p:spPr>
              <a:xfrm>
                <a:off x="1752050" y="2866875"/>
                <a:ext cx="475775" cy="1461625"/>
              </a:xfrm>
              <a:custGeom>
                <a:rect b="b" l="l" r="r" t="t"/>
                <a:pathLst>
                  <a:path extrusionOk="0" h="58465" w="19031">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9"/>
              <p:cNvSpPr/>
              <p:nvPr/>
            </p:nvSpPr>
            <p:spPr>
              <a:xfrm>
                <a:off x="1965000" y="3076850"/>
                <a:ext cx="225925" cy="1532825"/>
              </a:xfrm>
              <a:custGeom>
                <a:rect b="b" l="l" r="r" t="t"/>
                <a:pathLst>
                  <a:path extrusionOk="0" h="61313" w="9037">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9"/>
              <p:cNvSpPr/>
              <p:nvPr/>
            </p:nvSpPr>
            <p:spPr>
              <a:xfrm>
                <a:off x="1905525" y="3168500"/>
                <a:ext cx="177975" cy="154550"/>
              </a:xfrm>
              <a:custGeom>
                <a:rect b="b" l="l" r="r" t="t"/>
                <a:pathLst>
                  <a:path extrusionOk="0" h="6182" w="7119">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9"/>
              <p:cNvSpPr/>
              <p:nvPr/>
            </p:nvSpPr>
            <p:spPr>
              <a:xfrm>
                <a:off x="1877300" y="3314425"/>
                <a:ext cx="210300" cy="153925"/>
              </a:xfrm>
              <a:custGeom>
                <a:rect b="b" l="l" r="r" t="t"/>
                <a:pathLst>
                  <a:path extrusionOk="0" h="6157" w="8412">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9"/>
              <p:cNvSpPr/>
              <p:nvPr/>
            </p:nvSpPr>
            <p:spPr>
              <a:xfrm>
                <a:off x="1843250" y="3443225"/>
                <a:ext cx="294200" cy="204375"/>
              </a:xfrm>
              <a:custGeom>
                <a:rect b="b" l="l" r="r" t="t"/>
                <a:pathLst>
                  <a:path extrusionOk="0" h="8175" w="11768">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
              <p:cNvSpPr/>
              <p:nvPr/>
            </p:nvSpPr>
            <p:spPr>
              <a:xfrm>
                <a:off x="1863700" y="3664300"/>
                <a:ext cx="294775" cy="191725"/>
              </a:xfrm>
              <a:custGeom>
                <a:rect b="b" l="l" r="r" t="t"/>
                <a:pathLst>
                  <a:path extrusionOk="0" h="7669" w="11791">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9"/>
              <p:cNvSpPr/>
              <p:nvPr/>
            </p:nvSpPr>
            <p:spPr>
              <a:xfrm>
                <a:off x="1854875" y="3855800"/>
                <a:ext cx="302475" cy="171125"/>
              </a:xfrm>
              <a:custGeom>
                <a:rect b="b" l="l" r="r" t="t"/>
                <a:pathLst>
                  <a:path extrusionOk="0" h="6845" w="12099">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9"/>
              <p:cNvSpPr/>
              <p:nvPr/>
            </p:nvSpPr>
            <p:spPr>
              <a:xfrm>
                <a:off x="1922275" y="4039125"/>
                <a:ext cx="239700" cy="137325"/>
              </a:xfrm>
              <a:custGeom>
                <a:rect b="b" l="l" r="r" t="t"/>
                <a:pathLst>
                  <a:path extrusionOk="0" h="5493" w="9588">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 name="Google Shape;254;p19"/>
            <p:cNvSpPr/>
            <p:nvPr/>
          </p:nvSpPr>
          <p:spPr>
            <a:xfrm rot="5974352">
              <a:off x="159691" y="-227710"/>
              <a:ext cx="317208" cy="1340333"/>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 name="Google Shape;255;p19"/>
            <p:cNvGrpSpPr/>
            <p:nvPr/>
          </p:nvGrpSpPr>
          <p:grpSpPr>
            <a:xfrm rot="3855143">
              <a:off x="-148717" y="141935"/>
              <a:ext cx="618789" cy="477916"/>
              <a:chOff x="5467375" y="2021125"/>
              <a:chExt cx="618800" cy="477925"/>
            </a:xfrm>
          </p:grpSpPr>
          <p:sp>
            <p:nvSpPr>
              <p:cNvPr id="256" name="Google Shape;256;p19"/>
              <p:cNvSpPr/>
              <p:nvPr/>
            </p:nvSpPr>
            <p:spPr>
              <a:xfrm>
                <a:off x="5467375" y="20211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
              <p:cNvSpPr/>
              <p:nvPr/>
            </p:nvSpPr>
            <p:spPr>
              <a:xfrm>
                <a:off x="5539325" y="21920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9"/>
              <p:cNvSpPr/>
              <p:nvPr/>
            </p:nvSpPr>
            <p:spPr>
              <a:xfrm>
                <a:off x="5599650" y="22462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
              <p:cNvSpPr/>
              <p:nvPr/>
            </p:nvSpPr>
            <p:spPr>
              <a:xfrm>
                <a:off x="5655725" y="22460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
              <p:cNvSpPr/>
              <p:nvPr/>
            </p:nvSpPr>
            <p:spPr>
              <a:xfrm>
                <a:off x="5659250" y="23279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1" name="Google Shape;261;p19"/>
          <p:cNvGrpSpPr/>
          <p:nvPr/>
        </p:nvGrpSpPr>
        <p:grpSpPr>
          <a:xfrm>
            <a:off x="8148212" y="-300701"/>
            <a:ext cx="1464801" cy="1140328"/>
            <a:chOff x="8148212" y="-300701"/>
            <a:chExt cx="1464801" cy="1140328"/>
          </a:xfrm>
        </p:grpSpPr>
        <p:sp>
          <p:nvSpPr>
            <p:cNvPr id="262" name="Google Shape;262;p19"/>
            <p:cNvSpPr/>
            <p:nvPr/>
          </p:nvSpPr>
          <p:spPr>
            <a:xfrm rot="-5400000">
              <a:off x="8784263" y="-130650"/>
              <a:ext cx="317200" cy="1340300"/>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3" name="Google Shape;263;p19"/>
            <p:cNvGrpSpPr/>
            <p:nvPr/>
          </p:nvGrpSpPr>
          <p:grpSpPr>
            <a:xfrm rot="-8032937">
              <a:off x="8549350" y="-741"/>
              <a:ext cx="707509" cy="680388"/>
              <a:chOff x="6624525" y="1838863"/>
              <a:chExt cx="956750" cy="920075"/>
            </a:xfrm>
          </p:grpSpPr>
          <p:sp>
            <p:nvSpPr>
              <p:cNvPr id="264" name="Google Shape;264;p19"/>
              <p:cNvSpPr/>
              <p:nvPr/>
            </p:nvSpPr>
            <p:spPr>
              <a:xfrm>
                <a:off x="6624525" y="1838863"/>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
              <p:cNvSpPr/>
              <p:nvPr/>
            </p:nvSpPr>
            <p:spPr>
              <a:xfrm>
                <a:off x="6749225" y="1983763"/>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9"/>
              <p:cNvSpPr/>
              <p:nvPr/>
            </p:nvSpPr>
            <p:spPr>
              <a:xfrm>
                <a:off x="6813650" y="2412463"/>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9"/>
              <p:cNvSpPr/>
              <p:nvPr/>
            </p:nvSpPr>
            <p:spPr>
              <a:xfrm>
                <a:off x="6938075" y="2231038"/>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7094050" y="2121688"/>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p:nvPr/>
            </p:nvSpPr>
            <p:spPr>
              <a:xfrm>
                <a:off x="7206850" y="2012738"/>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 name="Google Shape;270;p19"/>
            <p:cNvGrpSpPr/>
            <p:nvPr/>
          </p:nvGrpSpPr>
          <p:grpSpPr>
            <a:xfrm flipH="1" rot="-3615528">
              <a:off x="8344802" y="-201977"/>
              <a:ext cx="739185" cy="881827"/>
              <a:chOff x="5935950" y="2680963"/>
              <a:chExt cx="1911874" cy="2280812"/>
            </a:xfrm>
          </p:grpSpPr>
          <p:sp>
            <p:nvSpPr>
              <p:cNvPr id="271" name="Google Shape;271;p19"/>
              <p:cNvSpPr/>
              <p:nvPr/>
            </p:nvSpPr>
            <p:spPr>
              <a:xfrm>
                <a:off x="5935950" y="2963369"/>
                <a:ext cx="1693287" cy="1998406"/>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9"/>
              <p:cNvSpPr/>
              <p:nvPr/>
            </p:nvSpPr>
            <p:spPr>
              <a:xfrm>
                <a:off x="6567320" y="2812744"/>
                <a:ext cx="383857" cy="1209246"/>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9"/>
              <p:cNvSpPr/>
              <p:nvPr/>
            </p:nvSpPr>
            <p:spPr>
              <a:xfrm>
                <a:off x="6579248" y="3342978"/>
                <a:ext cx="1130508" cy="696527"/>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9"/>
              <p:cNvSpPr/>
              <p:nvPr/>
            </p:nvSpPr>
            <p:spPr>
              <a:xfrm>
                <a:off x="6993436" y="2816995"/>
                <a:ext cx="283547" cy="655222"/>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9"/>
              <p:cNvSpPr/>
              <p:nvPr/>
            </p:nvSpPr>
            <p:spPr>
              <a:xfrm>
                <a:off x="7266452" y="3145909"/>
                <a:ext cx="507961" cy="133176"/>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9"/>
              <p:cNvSpPr/>
              <p:nvPr/>
            </p:nvSpPr>
            <p:spPr>
              <a:xfrm>
                <a:off x="7393031" y="2738637"/>
                <a:ext cx="179937" cy="382969"/>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9"/>
              <p:cNvSpPr/>
              <p:nvPr/>
            </p:nvSpPr>
            <p:spPr>
              <a:xfrm>
                <a:off x="6841542" y="2779624"/>
                <a:ext cx="147325" cy="114206"/>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9"/>
              <p:cNvSpPr/>
              <p:nvPr/>
            </p:nvSpPr>
            <p:spPr>
              <a:xfrm>
                <a:off x="7181813" y="2752722"/>
                <a:ext cx="147325" cy="114142"/>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9"/>
              <p:cNvSpPr/>
              <p:nvPr/>
            </p:nvSpPr>
            <p:spPr>
              <a:xfrm>
                <a:off x="7461935" y="2680963"/>
                <a:ext cx="170357" cy="123723"/>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9"/>
              <p:cNvSpPr/>
              <p:nvPr/>
            </p:nvSpPr>
            <p:spPr>
              <a:xfrm>
                <a:off x="7563515" y="2908297"/>
                <a:ext cx="147389" cy="114142"/>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9"/>
              <p:cNvSpPr/>
              <p:nvPr/>
            </p:nvSpPr>
            <p:spPr>
              <a:xfrm>
                <a:off x="7701134" y="3082524"/>
                <a:ext cx="146691" cy="112175"/>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9"/>
              <p:cNvSpPr/>
              <p:nvPr/>
            </p:nvSpPr>
            <p:spPr>
              <a:xfrm>
                <a:off x="7620237" y="3310746"/>
                <a:ext cx="148086" cy="112175"/>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9"/>
              <p:cNvSpPr/>
              <p:nvPr/>
            </p:nvSpPr>
            <p:spPr>
              <a:xfrm>
                <a:off x="7345698" y="3055559"/>
                <a:ext cx="147325" cy="112175"/>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3_2">
    <p:spTree>
      <p:nvGrpSpPr>
        <p:cNvPr id="284" name="Shape 284"/>
        <p:cNvGrpSpPr/>
        <p:nvPr/>
      </p:nvGrpSpPr>
      <p:grpSpPr>
        <a:xfrm>
          <a:off x="0" y="0"/>
          <a:ext cx="0" cy="0"/>
          <a:chOff x="0" y="0"/>
          <a:chExt cx="0" cy="0"/>
        </a:xfrm>
      </p:grpSpPr>
      <p:sp>
        <p:nvSpPr>
          <p:cNvPr id="285" name="Google Shape;285;p20"/>
          <p:cNvSpPr/>
          <p:nvPr/>
        </p:nvSpPr>
        <p:spPr>
          <a:xfrm rot="5400000">
            <a:off x="271446" y="1831836"/>
            <a:ext cx="3110916" cy="2739392"/>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0"/>
          <p:cNvSpPr txBox="1"/>
          <p:nvPr>
            <p:ph idx="1" type="subTitle"/>
          </p:nvPr>
        </p:nvSpPr>
        <p:spPr>
          <a:xfrm>
            <a:off x="713225" y="1227525"/>
            <a:ext cx="2220300" cy="3376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p:txBody>
      </p:sp>
      <p:sp>
        <p:nvSpPr>
          <p:cNvPr id="287" name="Google Shape;287;p20"/>
          <p:cNvSpPr txBox="1"/>
          <p:nvPr>
            <p:ph type="title"/>
          </p:nvPr>
        </p:nvSpPr>
        <p:spPr>
          <a:xfrm>
            <a:off x="713250" y="0"/>
            <a:ext cx="7717500" cy="1061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3600"/>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p:txBody>
      </p:sp>
      <p:sp>
        <p:nvSpPr>
          <p:cNvPr id="288" name="Google Shape;288;p20"/>
          <p:cNvSpPr/>
          <p:nvPr/>
        </p:nvSpPr>
        <p:spPr>
          <a:xfrm rot="5400000">
            <a:off x="5794784" y="1862124"/>
            <a:ext cx="3050689" cy="2739392"/>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0"/>
          <p:cNvSpPr txBox="1"/>
          <p:nvPr>
            <p:ph idx="2" type="subTitle"/>
          </p:nvPr>
        </p:nvSpPr>
        <p:spPr>
          <a:xfrm>
            <a:off x="3657950" y="1141975"/>
            <a:ext cx="2220300" cy="3376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p:txBody>
      </p:sp>
      <p:sp>
        <p:nvSpPr>
          <p:cNvPr id="290" name="Google Shape;290;p20"/>
          <p:cNvSpPr/>
          <p:nvPr/>
        </p:nvSpPr>
        <p:spPr>
          <a:xfrm rot="5400000">
            <a:off x="3014667" y="1835215"/>
            <a:ext cx="3117673" cy="2739392"/>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0"/>
          <p:cNvSpPr txBox="1"/>
          <p:nvPr>
            <p:ph idx="3" type="subTitle"/>
          </p:nvPr>
        </p:nvSpPr>
        <p:spPr>
          <a:xfrm>
            <a:off x="6213500" y="1141975"/>
            <a:ext cx="2220300" cy="3376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p:txBody>
      </p:sp>
      <p:sp>
        <p:nvSpPr>
          <p:cNvPr id="292" name="Google Shape;292;p20"/>
          <p:cNvSpPr txBox="1"/>
          <p:nvPr>
            <p:ph idx="4" type="subTitle"/>
          </p:nvPr>
        </p:nvSpPr>
        <p:spPr>
          <a:xfrm>
            <a:off x="3409225" y="1141975"/>
            <a:ext cx="2220300" cy="3376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4595650" y="3052625"/>
            <a:ext cx="3698100" cy="5457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000"/>
            </a:lvl1pPr>
            <a:lvl2pPr lvl="1" algn="ctr">
              <a:spcBef>
                <a:spcPts val="0"/>
              </a:spcBef>
              <a:spcAft>
                <a:spcPts val="0"/>
              </a:spcAft>
              <a:buSzPts val="6000"/>
              <a:buNone/>
              <a:defRPr b="1" sz="6000"/>
            </a:lvl2pPr>
            <a:lvl3pPr lvl="2" algn="ctr">
              <a:spcBef>
                <a:spcPts val="0"/>
              </a:spcBef>
              <a:spcAft>
                <a:spcPts val="0"/>
              </a:spcAft>
              <a:buSzPts val="6000"/>
              <a:buNone/>
              <a:defRPr b="1" sz="6000"/>
            </a:lvl3pPr>
            <a:lvl4pPr lvl="3" algn="ctr">
              <a:spcBef>
                <a:spcPts val="0"/>
              </a:spcBef>
              <a:spcAft>
                <a:spcPts val="0"/>
              </a:spcAft>
              <a:buSzPts val="6000"/>
              <a:buNone/>
              <a:defRPr b="1" sz="6000"/>
            </a:lvl4pPr>
            <a:lvl5pPr lvl="4" algn="ctr">
              <a:spcBef>
                <a:spcPts val="0"/>
              </a:spcBef>
              <a:spcAft>
                <a:spcPts val="0"/>
              </a:spcAft>
              <a:buSzPts val="6000"/>
              <a:buNone/>
              <a:defRPr b="1" sz="6000"/>
            </a:lvl5pPr>
            <a:lvl6pPr lvl="5" algn="ctr">
              <a:spcBef>
                <a:spcPts val="0"/>
              </a:spcBef>
              <a:spcAft>
                <a:spcPts val="0"/>
              </a:spcAft>
              <a:buSzPts val="6000"/>
              <a:buNone/>
              <a:defRPr b="1" sz="6000"/>
            </a:lvl6pPr>
            <a:lvl7pPr lvl="6" algn="ctr">
              <a:spcBef>
                <a:spcPts val="0"/>
              </a:spcBef>
              <a:spcAft>
                <a:spcPts val="0"/>
              </a:spcAft>
              <a:buSzPts val="6000"/>
              <a:buNone/>
              <a:defRPr b="1" sz="6000"/>
            </a:lvl7pPr>
            <a:lvl8pPr lvl="7" algn="ctr">
              <a:spcBef>
                <a:spcPts val="0"/>
              </a:spcBef>
              <a:spcAft>
                <a:spcPts val="0"/>
              </a:spcAft>
              <a:buSzPts val="6000"/>
              <a:buNone/>
              <a:defRPr b="1" sz="6000"/>
            </a:lvl8pPr>
            <a:lvl9pPr lvl="8" algn="ctr">
              <a:spcBef>
                <a:spcPts val="0"/>
              </a:spcBef>
              <a:spcAft>
                <a:spcPts val="0"/>
              </a:spcAft>
              <a:buSzPts val="6000"/>
              <a:buNone/>
              <a:defRPr b="1" sz="6000"/>
            </a:lvl9pPr>
          </a:lstStyle>
          <a:p/>
        </p:txBody>
      </p:sp>
      <p:sp>
        <p:nvSpPr>
          <p:cNvPr id="18" name="Google Shape;18;p3"/>
          <p:cNvSpPr txBox="1"/>
          <p:nvPr>
            <p:ph idx="2" type="title"/>
          </p:nvPr>
        </p:nvSpPr>
        <p:spPr>
          <a:xfrm>
            <a:off x="4595650" y="3639450"/>
            <a:ext cx="3698100" cy="1062600"/>
          </a:xfrm>
          <a:prstGeom prst="rect">
            <a:avLst/>
          </a:prstGeom>
        </p:spPr>
        <p:txBody>
          <a:bodyPr anchorCtr="0" anchor="ctr" bIns="91425" lIns="91425" spcFirstLastPara="1" rIns="91425" wrap="square" tIns="91425">
            <a:noAutofit/>
          </a:bodyPr>
          <a:lstStyle>
            <a:lvl1pPr lvl="0">
              <a:lnSpc>
                <a:spcPct val="50000"/>
              </a:lnSpc>
              <a:spcBef>
                <a:spcPts val="0"/>
              </a:spcBef>
              <a:spcAft>
                <a:spcPts val="0"/>
              </a:spcAft>
              <a:buNone/>
              <a:defRPr sz="7000">
                <a:solidFill>
                  <a:schemeClr val="lt1"/>
                </a:solidFill>
              </a:defRPr>
            </a:lvl1pPr>
            <a:lvl2pPr lvl="1">
              <a:lnSpc>
                <a:spcPct val="50000"/>
              </a:lnSpc>
              <a:spcBef>
                <a:spcPts val="0"/>
              </a:spcBef>
              <a:spcAft>
                <a:spcPts val="0"/>
              </a:spcAft>
              <a:buNone/>
              <a:defRPr sz="7000"/>
            </a:lvl2pPr>
            <a:lvl3pPr lvl="2">
              <a:lnSpc>
                <a:spcPct val="50000"/>
              </a:lnSpc>
              <a:spcBef>
                <a:spcPts val="0"/>
              </a:spcBef>
              <a:spcAft>
                <a:spcPts val="0"/>
              </a:spcAft>
              <a:buNone/>
              <a:defRPr sz="7000"/>
            </a:lvl3pPr>
            <a:lvl4pPr lvl="3">
              <a:lnSpc>
                <a:spcPct val="50000"/>
              </a:lnSpc>
              <a:spcBef>
                <a:spcPts val="0"/>
              </a:spcBef>
              <a:spcAft>
                <a:spcPts val="0"/>
              </a:spcAft>
              <a:buNone/>
              <a:defRPr sz="7000"/>
            </a:lvl4pPr>
            <a:lvl5pPr lvl="4">
              <a:lnSpc>
                <a:spcPct val="50000"/>
              </a:lnSpc>
              <a:spcBef>
                <a:spcPts val="0"/>
              </a:spcBef>
              <a:spcAft>
                <a:spcPts val="0"/>
              </a:spcAft>
              <a:buNone/>
              <a:defRPr sz="7000"/>
            </a:lvl5pPr>
            <a:lvl6pPr lvl="5">
              <a:lnSpc>
                <a:spcPct val="50000"/>
              </a:lnSpc>
              <a:spcBef>
                <a:spcPts val="0"/>
              </a:spcBef>
              <a:spcAft>
                <a:spcPts val="0"/>
              </a:spcAft>
              <a:buNone/>
              <a:defRPr sz="7000"/>
            </a:lvl6pPr>
            <a:lvl7pPr lvl="6">
              <a:lnSpc>
                <a:spcPct val="50000"/>
              </a:lnSpc>
              <a:spcBef>
                <a:spcPts val="0"/>
              </a:spcBef>
              <a:spcAft>
                <a:spcPts val="0"/>
              </a:spcAft>
              <a:buNone/>
              <a:defRPr sz="7000"/>
            </a:lvl7pPr>
            <a:lvl8pPr lvl="7">
              <a:lnSpc>
                <a:spcPct val="50000"/>
              </a:lnSpc>
              <a:spcBef>
                <a:spcPts val="0"/>
              </a:spcBef>
              <a:spcAft>
                <a:spcPts val="0"/>
              </a:spcAft>
              <a:buNone/>
              <a:defRPr sz="7000"/>
            </a:lvl8pPr>
            <a:lvl9pPr lvl="8">
              <a:lnSpc>
                <a:spcPct val="50000"/>
              </a:lnSpc>
              <a:spcBef>
                <a:spcPts val="0"/>
              </a:spcBef>
              <a:spcAft>
                <a:spcPts val="0"/>
              </a:spcAft>
              <a:buNone/>
              <a:defRPr sz="7000"/>
            </a:lvl9pPr>
          </a:lstStyle>
          <a:p/>
        </p:txBody>
      </p:sp>
      <p:sp>
        <p:nvSpPr>
          <p:cNvPr id="19" name="Google Shape;19;p3"/>
          <p:cNvSpPr txBox="1"/>
          <p:nvPr>
            <p:ph idx="1" type="subTitle"/>
          </p:nvPr>
        </p:nvSpPr>
        <p:spPr>
          <a:xfrm>
            <a:off x="1241038" y="1234737"/>
            <a:ext cx="3045900" cy="22254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600"/>
            </a:lvl1pPr>
            <a:lvl2pPr lvl="1" algn="ctr">
              <a:spcBef>
                <a:spcPts val="1600"/>
              </a:spcBef>
              <a:spcAft>
                <a:spcPts val="0"/>
              </a:spcAft>
              <a:buNone/>
              <a:defRPr sz="1600"/>
            </a:lvl2pPr>
            <a:lvl3pPr lvl="2" algn="ctr">
              <a:spcBef>
                <a:spcPts val="1600"/>
              </a:spcBef>
              <a:spcAft>
                <a:spcPts val="0"/>
              </a:spcAft>
              <a:buNone/>
              <a:defRPr sz="1600"/>
            </a:lvl3pPr>
            <a:lvl4pPr lvl="3" algn="ctr">
              <a:spcBef>
                <a:spcPts val="1600"/>
              </a:spcBef>
              <a:spcAft>
                <a:spcPts val="0"/>
              </a:spcAft>
              <a:buNone/>
              <a:defRPr sz="1600"/>
            </a:lvl4pPr>
            <a:lvl5pPr lvl="4" algn="ctr">
              <a:spcBef>
                <a:spcPts val="1600"/>
              </a:spcBef>
              <a:spcAft>
                <a:spcPts val="0"/>
              </a:spcAft>
              <a:buNone/>
              <a:defRPr sz="1600"/>
            </a:lvl5pPr>
            <a:lvl6pPr lvl="5" algn="ctr">
              <a:spcBef>
                <a:spcPts val="1600"/>
              </a:spcBef>
              <a:spcAft>
                <a:spcPts val="0"/>
              </a:spcAft>
              <a:buNone/>
              <a:defRPr sz="1600"/>
            </a:lvl6pPr>
            <a:lvl7pPr lvl="6" algn="ctr">
              <a:spcBef>
                <a:spcPts val="1600"/>
              </a:spcBef>
              <a:spcAft>
                <a:spcPts val="0"/>
              </a:spcAft>
              <a:buNone/>
              <a:defRPr sz="1600"/>
            </a:lvl7pPr>
            <a:lvl8pPr lvl="7" algn="ctr">
              <a:spcBef>
                <a:spcPts val="1600"/>
              </a:spcBef>
              <a:spcAft>
                <a:spcPts val="0"/>
              </a:spcAft>
              <a:buNone/>
              <a:defRPr sz="1600"/>
            </a:lvl8pPr>
            <a:lvl9pPr lvl="8" algn="ctr">
              <a:spcBef>
                <a:spcPts val="1600"/>
              </a:spcBef>
              <a:spcAft>
                <a:spcPts val="1600"/>
              </a:spcAft>
              <a:buNone/>
              <a:defRPr sz="1600"/>
            </a:lvl9pPr>
          </a:lstStyle>
          <a:p/>
        </p:txBody>
      </p:sp>
      <p:sp>
        <p:nvSpPr>
          <p:cNvPr id="20" name="Google Shape;20;p3"/>
          <p:cNvSpPr/>
          <p:nvPr/>
        </p:nvSpPr>
        <p:spPr>
          <a:xfrm flipH="1">
            <a:off x="2709600" y="44667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64700" y="3192500"/>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8069525" y="2323542"/>
            <a:ext cx="1509339" cy="687968"/>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a:off x="3714481" y="181163"/>
            <a:ext cx="1055819" cy="481250"/>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1">
  <p:cSld name="CUSTOM_3_2_1">
    <p:spTree>
      <p:nvGrpSpPr>
        <p:cNvPr id="293" name="Shape 293"/>
        <p:cNvGrpSpPr/>
        <p:nvPr/>
      </p:nvGrpSpPr>
      <p:grpSpPr>
        <a:xfrm>
          <a:off x="0" y="0"/>
          <a:ext cx="0" cy="0"/>
          <a:chOff x="0" y="0"/>
          <a:chExt cx="0" cy="0"/>
        </a:xfrm>
      </p:grpSpPr>
      <p:sp>
        <p:nvSpPr>
          <p:cNvPr id="294" name="Google Shape;294;p21"/>
          <p:cNvSpPr/>
          <p:nvPr/>
        </p:nvSpPr>
        <p:spPr>
          <a:xfrm rot="5400000">
            <a:off x="-396091" y="1914528"/>
            <a:ext cx="3695847" cy="1989240"/>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1"/>
          <p:cNvSpPr txBox="1"/>
          <p:nvPr>
            <p:ph idx="1" type="subTitle"/>
          </p:nvPr>
        </p:nvSpPr>
        <p:spPr>
          <a:xfrm>
            <a:off x="713225" y="1227525"/>
            <a:ext cx="1310400" cy="3376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p:txBody>
      </p:sp>
      <p:sp>
        <p:nvSpPr>
          <p:cNvPr id="296" name="Google Shape;296;p21"/>
          <p:cNvSpPr txBox="1"/>
          <p:nvPr>
            <p:ph type="title"/>
          </p:nvPr>
        </p:nvSpPr>
        <p:spPr>
          <a:xfrm>
            <a:off x="713250" y="0"/>
            <a:ext cx="7717500" cy="1061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3600"/>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p:txBody>
      </p:sp>
      <p:sp>
        <p:nvSpPr>
          <p:cNvPr id="297" name="Google Shape;297;p21"/>
          <p:cNvSpPr/>
          <p:nvPr/>
        </p:nvSpPr>
        <p:spPr>
          <a:xfrm rot="5400000">
            <a:off x="1665984" y="1921153"/>
            <a:ext cx="3695847" cy="1989240"/>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1"/>
          <p:cNvSpPr txBox="1"/>
          <p:nvPr>
            <p:ph idx="2" type="subTitle"/>
          </p:nvPr>
        </p:nvSpPr>
        <p:spPr>
          <a:xfrm>
            <a:off x="2942100" y="1227525"/>
            <a:ext cx="1310400" cy="3376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p:txBody>
      </p:sp>
      <p:sp>
        <p:nvSpPr>
          <p:cNvPr id="299" name="Google Shape;299;p21"/>
          <p:cNvSpPr/>
          <p:nvPr/>
        </p:nvSpPr>
        <p:spPr>
          <a:xfrm rot="5400000">
            <a:off x="3728059" y="1921153"/>
            <a:ext cx="3695847" cy="1989240"/>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1"/>
          <p:cNvSpPr txBox="1"/>
          <p:nvPr>
            <p:ph idx="3" type="subTitle"/>
          </p:nvPr>
        </p:nvSpPr>
        <p:spPr>
          <a:xfrm>
            <a:off x="5004175" y="1227525"/>
            <a:ext cx="1310400" cy="3376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p:txBody>
      </p:sp>
      <p:sp>
        <p:nvSpPr>
          <p:cNvPr id="301" name="Google Shape;301;p21"/>
          <p:cNvSpPr/>
          <p:nvPr/>
        </p:nvSpPr>
        <p:spPr>
          <a:xfrm rot="5400000">
            <a:off x="5790134" y="1999428"/>
            <a:ext cx="3695847" cy="1989240"/>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1"/>
          <p:cNvSpPr txBox="1"/>
          <p:nvPr>
            <p:ph idx="4" type="subTitle"/>
          </p:nvPr>
        </p:nvSpPr>
        <p:spPr>
          <a:xfrm>
            <a:off x="7066250" y="1227525"/>
            <a:ext cx="1310400" cy="3376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0">
    <p:spTree>
      <p:nvGrpSpPr>
        <p:cNvPr id="303" name="Shape 303"/>
        <p:cNvGrpSpPr/>
        <p:nvPr/>
      </p:nvGrpSpPr>
      <p:grpSpPr>
        <a:xfrm>
          <a:off x="0" y="0"/>
          <a:ext cx="0" cy="0"/>
          <a:chOff x="0" y="0"/>
          <a:chExt cx="0" cy="0"/>
        </a:xfrm>
      </p:grpSpPr>
      <p:sp>
        <p:nvSpPr>
          <p:cNvPr id="304" name="Google Shape;304;p22"/>
          <p:cNvSpPr txBox="1"/>
          <p:nvPr>
            <p:ph type="title"/>
          </p:nvPr>
        </p:nvSpPr>
        <p:spPr>
          <a:xfrm>
            <a:off x="713225" y="539500"/>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6000"/>
              <a:buNone/>
              <a:defRPr>
                <a:latin typeface="Nunito"/>
                <a:ea typeface="Nunito"/>
                <a:cs typeface="Nunito"/>
                <a:sym typeface="Nunito"/>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p:txBody>
      </p:sp>
      <p:sp>
        <p:nvSpPr>
          <p:cNvPr id="305" name="Google Shape;305;p22"/>
          <p:cNvSpPr txBox="1"/>
          <p:nvPr>
            <p:ph idx="1" type="subTitle"/>
          </p:nvPr>
        </p:nvSpPr>
        <p:spPr>
          <a:xfrm>
            <a:off x="713225" y="1227525"/>
            <a:ext cx="2220300" cy="3376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p:txBody>
      </p:sp>
      <p:sp>
        <p:nvSpPr>
          <p:cNvPr id="306" name="Google Shape;306;p22"/>
          <p:cNvSpPr txBox="1"/>
          <p:nvPr>
            <p:ph idx="2" type="title"/>
          </p:nvPr>
        </p:nvSpPr>
        <p:spPr>
          <a:xfrm>
            <a:off x="713250" y="0"/>
            <a:ext cx="7717500" cy="1061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3600"/>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p:txBody>
      </p:sp>
      <p:sp>
        <p:nvSpPr>
          <p:cNvPr id="307" name="Google Shape;307;p22"/>
          <p:cNvSpPr/>
          <p:nvPr/>
        </p:nvSpPr>
        <p:spPr>
          <a:xfrm rot="5400000">
            <a:off x="-396091" y="1914528"/>
            <a:ext cx="3695847" cy="1989240"/>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CUSTOM_3_1">
    <p:spTree>
      <p:nvGrpSpPr>
        <p:cNvPr id="308" name="Shape 308"/>
        <p:cNvGrpSpPr/>
        <p:nvPr/>
      </p:nvGrpSpPr>
      <p:grpSpPr>
        <a:xfrm>
          <a:off x="0" y="0"/>
          <a:ext cx="0" cy="0"/>
          <a:chOff x="0" y="0"/>
          <a:chExt cx="0" cy="0"/>
        </a:xfrm>
      </p:grpSpPr>
      <p:sp>
        <p:nvSpPr>
          <p:cNvPr id="309" name="Google Shape;309;p23"/>
          <p:cNvSpPr/>
          <p:nvPr/>
        </p:nvSpPr>
        <p:spPr>
          <a:xfrm rot="10800000">
            <a:off x="2142940" y="2891642"/>
            <a:ext cx="2523635" cy="1301159"/>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txBox="1"/>
          <p:nvPr>
            <p:ph type="title"/>
          </p:nvPr>
        </p:nvSpPr>
        <p:spPr>
          <a:xfrm>
            <a:off x="713225" y="1902876"/>
            <a:ext cx="7717500" cy="572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4000"/>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p:txBody>
      </p:sp>
      <p:sp>
        <p:nvSpPr>
          <p:cNvPr id="311" name="Google Shape;311;p23"/>
          <p:cNvSpPr txBox="1"/>
          <p:nvPr>
            <p:ph idx="1" type="subTitle"/>
          </p:nvPr>
        </p:nvSpPr>
        <p:spPr>
          <a:xfrm>
            <a:off x="2373900" y="3075675"/>
            <a:ext cx="1992300" cy="91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312" name="Shape 312"/>
        <p:cNvGrpSpPr/>
        <p:nvPr/>
      </p:nvGrpSpPr>
      <p:grpSpPr>
        <a:xfrm>
          <a:off x="0" y="0"/>
          <a:ext cx="0" cy="0"/>
          <a:chOff x="0" y="0"/>
          <a:chExt cx="0" cy="0"/>
        </a:xfrm>
      </p:grpSpPr>
      <p:sp>
        <p:nvSpPr>
          <p:cNvPr id="313" name="Google Shape;313;p24"/>
          <p:cNvSpPr txBox="1"/>
          <p:nvPr>
            <p:ph type="title"/>
          </p:nvPr>
        </p:nvSpPr>
        <p:spPr>
          <a:xfrm>
            <a:off x="934750" y="1060488"/>
            <a:ext cx="4001400" cy="1007700"/>
          </a:xfrm>
          <a:prstGeom prst="rect">
            <a:avLst/>
          </a:prstGeom>
        </p:spPr>
        <p:txBody>
          <a:bodyPr anchorCtr="0" anchor="ctr" bIns="91425" lIns="91425" spcFirstLastPara="1" rIns="91425" wrap="square" tIns="91425">
            <a:noAutofit/>
          </a:bodyPr>
          <a:lstStyle>
            <a:lvl1pPr lvl="0">
              <a:spcBef>
                <a:spcPts val="0"/>
              </a:spcBef>
              <a:spcAft>
                <a:spcPts val="0"/>
              </a:spcAft>
              <a:buNone/>
              <a:defRPr sz="12000"/>
            </a:lvl1pPr>
            <a:lvl2pPr lvl="1">
              <a:spcBef>
                <a:spcPts val="0"/>
              </a:spcBef>
              <a:spcAft>
                <a:spcPts val="0"/>
              </a:spcAft>
              <a:buNone/>
              <a:defRPr sz="12000">
                <a:latin typeface="Nunito"/>
                <a:ea typeface="Nunito"/>
                <a:cs typeface="Nunito"/>
                <a:sym typeface="Nunito"/>
              </a:defRPr>
            </a:lvl2pPr>
            <a:lvl3pPr lvl="2">
              <a:spcBef>
                <a:spcPts val="0"/>
              </a:spcBef>
              <a:spcAft>
                <a:spcPts val="0"/>
              </a:spcAft>
              <a:buNone/>
              <a:defRPr sz="12000">
                <a:latin typeface="Nunito"/>
                <a:ea typeface="Nunito"/>
                <a:cs typeface="Nunito"/>
                <a:sym typeface="Nunito"/>
              </a:defRPr>
            </a:lvl3pPr>
            <a:lvl4pPr lvl="3">
              <a:spcBef>
                <a:spcPts val="0"/>
              </a:spcBef>
              <a:spcAft>
                <a:spcPts val="0"/>
              </a:spcAft>
              <a:buNone/>
              <a:defRPr sz="12000">
                <a:latin typeface="Nunito"/>
                <a:ea typeface="Nunito"/>
                <a:cs typeface="Nunito"/>
                <a:sym typeface="Nunito"/>
              </a:defRPr>
            </a:lvl4pPr>
            <a:lvl5pPr lvl="4">
              <a:spcBef>
                <a:spcPts val="0"/>
              </a:spcBef>
              <a:spcAft>
                <a:spcPts val="0"/>
              </a:spcAft>
              <a:buNone/>
              <a:defRPr sz="12000">
                <a:latin typeface="Nunito"/>
                <a:ea typeface="Nunito"/>
                <a:cs typeface="Nunito"/>
                <a:sym typeface="Nunito"/>
              </a:defRPr>
            </a:lvl5pPr>
            <a:lvl6pPr lvl="5">
              <a:spcBef>
                <a:spcPts val="0"/>
              </a:spcBef>
              <a:spcAft>
                <a:spcPts val="0"/>
              </a:spcAft>
              <a:buNone/>
              <a:defRPr sz="12000">
                <a:latin typeface="Nunito"/>
                <a:ea typeface="Nunito"/>
                <a:cs typeface="Nunito"/>
                <a:sym typeface="Nunito"/>
              </a:defRPr>
            </a:lvl6pPr>
            <a:lvl7pPr lvl="6">
              <a:spcBef>
                <a:spcPts val="0"/>
              </a:spcBef>
              <a:spcAft>
                <a:spcPts val="0"/>
              </a:spcAft>
              <a:buNone/>
              <a:defRPr sz="12000">
                <a:latin typeface="Nunito"/>
                <a:ea typeface="Nunito"/>
                <a:cs typeface="Nunito"/>
                <a:sym typeface="Nunito"/>
              </a:defRPr>
            </a:lvl7pPr>
            <a:lvl8pPr lvl="7">
              <a:spcBef>
                <a:spcPts val="0"/>
              </a:spcBef>
              <a:spcAft>
                <a:spcPts val="0"/>
              </a:spcAft>
              <a:buNone/>
              <a:defRPr sz="12000">
                <a:latin typeface="Nunito"/>
                <a:ea typeface="Nunito"/>
                <a:cs typeface="Nunito"/>
                <a:sym typeface="Nunito"/>
              </a:defRPr>
            </a:lvl8pPr>
            <a:lvl9pPr lvl="8">
              <a:spcBef>
                <a:spcPts val="0"/>
              </a:spcBef>
              <a:spcAft>
                <a:spcPts val="0"/>
              </a:spcAft>
              <a:buNone/>
              <a:defRPr sz="12000">
                <a:latin typeface="Nunito"/>
                <a:ea typeface="Nunito"/>
                <a:cs typeface="Nunito"/>
                <a:sym typeface="Nunito"/>
              </a:defRPr>
            </a:lvl9pPr>
          </a:lstStyle>
          <a:p/>
        </p:txBody>
      </p:sp>
      <p:sp>
        <p:nvSpPr>
          <p:cNvPr id="314" name="Google Shape;314;p24"/>
          <p:cNvSpPr txBox="1"/>
          <p:nvPr>
            <p:ph idx="1" type="subTitle"/>
          </p:nvPr>
        </p:nvSpPr>
        <p:spPr>
          <a:xfrm>
            <a:off x="1298650" y="2584563"/>
            <a:ext cx="3273600" cy="1007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1600"/>
              </a:spcBef>
              <a:spcAft>
                <a:spcPts val="0"/>
              </a:spcAft>
              <a:buNone/>
              <a:defRPr/>
            </a:lvl2pPr>
            <a:lvl3pPr lvl="2" algn="ctr">
              <a:spcBef>
                <a:spcPts val="1600"/>
              </a:spcBef>
              <a:spcAft>
                <a:spcPts val="0"/>
              </a:spcAft>
              <a:buNone/>
              <a:defRPr/>
            </a:lvl3pPr>
            <a:lvl4pPr lvl="3" algn="ctr">
              <a:spcBef>
                <a:spcPts val="1600"/>
              </a:spcBef>
              <a:spcAft>
                <a:spcPts val="0"/>
              </a:spcAft>
              <a:buNone/>
              <a:defRPr/>
            </a:lvl4pPr>
            <a:lvl5pPr lvl="4" algn="ctr">
              <a:spcBef>
                <a:spcPts val="1600"/>
              </a:spcBef>
              <a:spcAft>
                <a:spcPts val="0"/>
              </a:spcAft>
              <a:buNone/>
              <a:defRPr/>
            </a:lvl5pPr>
            <a:lvl6pPr lvl="5" algn="ctr">
              <a:spcBef>
                <a:spcPts val="1600"/>
              </a:spcBef>
              <a:spcAft>
                <a:spcPts val="0"/>
              </a:spcAft>
              <a:buNone/>
              <a:defRPr/>
            </a:lvl6pPr>
            <a:lvl7pPr lvl="6" algn="ctr">
              <a:spcBef>
                <a:spcPts val="1600"/>
              </a:spcBef>
              <a:spcAft>
                <a:spcPts val="0"/>
              </a:spcAft>
              <a:buNone/>
              <a:defRPr/>
            </a:lvl7pPr>
            <a:lvl8pPr lvl="7" algn="ctr">
              <a:spcBef>
                <a:spcPts val="1600"/>
              </a:spcBef>
              <a:spcAft>
                <a:spcPts val="0"/>
              </a:spcAft>
              <a:buNone/>
              <a:defRPr/>
            </a:lvl8pPr>
            <a:lvl9pPr lvl="8" algn="ctr">
              <a:spcBef>
                <a:spcPts val="1600"/>
              </a:spcBef>
              <a:spcAft>
                <a:spcPts val="1600"/>
              </a:spcAft>
              <a:buNone/>
              <a:defRPr/>
            </a:lvl9pPr>
          </a:lstStyle>
          <a:p/>
        </p:txBody>
      </p:sp>
      <p:sp>
        <p:nvSpPr>
          <p:cNvPr id="315" name="Google Shape;315;p24"/>
          <p:cNvSpPr txBox="1"/>
          <p:nvPr/>
        </p:nvSpPr>
        <p:spPr>
          <a:xfrm>
            <a:off x="1193269" y="3758800"/>
            <a:ext cx="3208200" cy="67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Nunito"/>
                <a:ea typeface="Nunito"/>
                <a:cs typeface="Nunito"/>
                <a:sym typeface="Nunito"/>
              </a:rPr>
              <a:t>CREDITS</a:t>
            </a:r>
            <a:r>
              <a:rPr lang="en" sz="1100">
                <a:solidFill>
                  <a:schemeClr val="lt1"/>
                </a:solidFill>
                <a:latin typeface="Nunito"/>
                <a:ea typeface="Nunito"/>
                <a:cs typeface="Nunito"/>
                <a:sym typeface="Nunito"/>
              </a:rPr>
              <a:t>: This presentation template was created by </a:t>
            </a:r>
            <a:r>
              <a:rPr b="1" lang="en" sz="1100">
                <a:solidFill>
                  <a:schemeClr val="lt1"/>
                </a:solidFill>
                <a:uFill>
                  <a:noFill/>
                </a:uFill>
                <a:latin typeface="Nunito"/>
                <a:ea typeface="Nunito"/>
                <a:cs typeface="Nunito"/>
                <a:sym typeface="Nunito"/>
                <a:hlinkClick r:id="rId2">
                  <a:extLst>
                    <a:ext uri="{A12FA001-AC4F-418D-AE19-62706E023703}">
                      <ahyp:hlinkClr val="tx"/>
                    </a:ext>
                  </a:extLst>
                </a:hlinkClick>
              </a:rPr>
              <a:t>Slidesgo</a:t>
            </a:r>
            <a:r>
              <a:rPr b="1" lang="en" sz="1100">
                <a:solidFill>
                  <a:schemeClr val="lt1"/>
                </a:solidFill>
                <a:latin typeface="Nunito"/>
                <a:ea typeface="Nunito"/>
                <a:cs typeface="Nunito"/>
                <a:sym typeface="Nunito"/>
              </a:rPr>
              <a:t>,</a:t>
            </a:r>
            <a:r>
              <a:rPr lang="en" sz="1100">
                <a:solidFill>
                  <a:schemeClr val="lt1"/>
                </a:solidFill>
                <a:latin typeface="Nunito"/>
                <a:ea typeface="Nunito"/>
                <a:cs typeface="Nunito"/>
                <a:sym typeface="Nunito"/>
              </a:rPr>
              <a:t> including icons by </a:t>
            </a:r>
            <a:r>
              <a:rPr b="1" lang="en" sz="1100">
                <a:solidFill>
                  <a:schemeClr val="lt1"/>
                </a:solidFill>
                <a:uFill>
                  <a:noFill/>
                </a:uFill>
                <a:latin typeface="Nunito"/>
                <a:ea typeface="Nunito"/>
                <a:cs typeface="Nunito"/>
                <a:sym typeface="Nunito"/>
                <a:hlinkClick r:id="rId3">
                  <a:extLst>
                    <a:ext uri="{A12FA001-AC4F-418D-AE19-62706E023703}">
                      <ahyp:hlinkClr val="tx"/>
                    </a:ext>
                  </a:extLst>
                </a:hlinkClick>
              </a:rPr>
              <a:t>Flaticon</a:t>
            </a:r>
            <a:r>
              <a:rPr lang="en" sz="1100">
                <a:solidFill>
                  <a:schemeClr val="lt1"/>
                </a:solidFill>
                <a:latin typeface="Nunito"/>
                <a:ea typeface="Nunito"/>
                <a:cs typeface="Nunito"/>
                <a:sym typeface="Nunito"/>
              </a:rPr>
              <a:t> and infographics &amp; images by </a:t>
            </a:r>
            <a:r>
              <a:rPr b="1" lang="en" sz="1100">
                <a:solidFill>
                  <a:schemeClr val="lt1"/>
                </a:solidFill>
                <a:uFill>
                  <a:noFill/>
                </a:uFill>
                <a:latin typeface="Nunito"/>
                <a:ea typeface="Nunito"/>
                <a:cs typeface="Nunito"/>
                <a:sym typeface="Nunito"/>
                <a:hlinkClick r:id="rId4">
                  <a:extLst>
                    <a:ext uri="{A12FA001-AC4F-418D-AE19-62706E023703}">
                      <ahyp:hlinkClr val="tx"/>
                    </a:ext>
                  </a:extLst>
                </a:hlinkClick>
              </a:rPr>
              <a:t>Freepik</a:t>
            </a:r>
            <a:r>
              <a:rPr lang="en" sz="1100">
                <a:solidFill>
                  <a:schemeClr val="lt1"/>
                </a:solidFill>
                <a:latin typeface="Nunito"/>
                <a:ea typeface="Nunito"/>
                <a:cs typeface="Nunito"/>
                <a:sym typeface="Nunito"/>
              </a:rPr>
              <a:t>.</a:t>
            </a:r>
            <a:endParaRPr sz="1100">
              <a:solidFill>
                <a:schemeClr val="lt1"/>
              </a:solidFill>
              <a:latin typeface="Nunito"/>
              <a:ea typeface="Nunito"/>
              <a:cs typeface="Nunito"/>
              <a:sym typeface="Nunito"/>
            </a:endParaRPr>
          </a:p>
        </p:txBody>
      </p:sp>
      <p:grpSp>
        <p:nvGrpSpPr>
          <p:cNvPr id="316" name="Google Shape;316;p24"/>
          <p:cNvGrpSpPr/>
          <p:nvPr/>
        </p:nvGrpSpPr>
        <p:grpSpPr>
          <a:xfrm rot="5400000">
            <a:off x="4488822" y="-811230"/>
            <a:ext cx="2350310" cy="2105244"/>
            <a:chOff x="-813174" y="1753753"/>
            <a:chExt cx="2701195" cy="2419543"/>
          </a:xfrm>
        </p:grpSpPr>
        <p:sp>
          <p:nvSpPr>
            <p:cNvPr id="317" name="Google Shape;317;p24"/>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8" name="Google Shape;318;p24"/>
            <p:cNvGrpSpPr/>
            <p:nvPr/>
          </p:nvGrpSpPr>
          <p:grpSpPr>
            <a:xfrm>
              <a:off x="-144996" y="1753753"/>
              <a:ext cx="821067" cy="1785140"/>
              <a:chOff x="5269250" y="2611925"/>
              <a:chExt cx="520750" cy="1132200"/>
            </a:xfrm>
          </p:grpSpPr>
          <p:sp>
            <p:nvSpPr>
              <p:cNvPr id="319" name="Google Shape;319;p24"/>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4"/>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4"/>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4"/>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4"/>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 name="Google Shape;327;p24"/>
            <p:cNvGrpSpPr/>
            <p:nvPr/>
          </p:nvGrpSpPr>
          <p:grpSpPr>
            <a:xfrm rot="5165891">
              <a:off x="-51172" y="2432185"/>
              <a:ext cx="1070081" cy="1187666"/>
              <a:chOff x="6073625" y="2772425"/>
              <a:chExt cx="837925" cy="930000"/>
            </a:xfrm>
          </p:grpSpPr>
          <p:sp>
            <p:nvSpPr>
              <p:cNvPr id="328" name="Google Shape;328;p24"/>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4"/>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4"/>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4"/>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24"/>
            <p:cNvGrpSpPr/>
            <p:nvPr/>
          </p:nvGrpSpPr>
          <p:grpSpPr>
            <a:xfrm rot="4398606">
              <a:off x="-2434" y="2904431"/>
              <a:ext cx="1017753" cy="1214156"/>
              <a:chOff x="3711575" y="2879575"/>
              <a:chExt cx="753325" cy="898700"/>
            </a:xfrm>
          </p:grpSpPr>
          <p:sp>
            <p:nvSpPr>
              <p:cNvPr id="334" name="Google Shape;334;p24"/>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4"/>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4"/>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4"/>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4"/>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4"/>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4"/>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4"/>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24"/>
            <p:cNvGrpSpPr/>
            <p:nvPr/>
          </p:nvGrpSpPr>
          <p:grpSpPr>
            <a:xfrm>
              <a:off x="743200" y="2185888"/>
              <a:ext cx="113650" cy="99750"/>
              <a:chOff x="5042000" y="1255775"/>
              <a:chExt cx="113650" cy="99750"/>
            </a:xfrm>
          </p:grpSpPr>
          <p:sp>
            <p:nvSpPr>
              <p:cNvPr id="348" name="Google Shape;348;p24"/>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4"/>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 name="Google Shape;351;p24"/>
            <p:cNvGrpSpPr/>
            <p:nvPr/>
          </p:nvGrpSpPr>
          <p:grpSpPr>
            <a:xfrm>
              <a:off x="1198625" y="2537138"/>
              <a:ext cx="113650" cy="99750"/>
              <a:chOff x="5042000" y="1255775"/>
              <a:chExt cx="113650" cy="99750"/>
            </a:xfrm>
          </p:grpSpPr>
          <p:sp>
            <p:nvSpPr>
              <p:cNvPr id="352" name="Google Shape;352;p24"/>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4"/>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55" name="Google Shape;355;p24"/>
          <p:cNvGrpSpPr/>
          <p:nvPr/>
        </p:nvGrpSpPr>
        <p:grpSpPr>
          <a:xfrm rot="5400000">
            <a:off x="-1058703" y="3551383"/>
            <a:ext cx="2350310" cy="2105244"/>
            <a:chOff x="-813174" y="1753753"/>
            <a:chExt cx="2701195" cy="2419543"/>
          </a:xfrm>
        </p:grpSpPr>
        <p:sp>
          <p:nvSpPr>
            <p:cNvPr id="356" name="Google Shape;356;p24"/>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7" name="Google Shape;357;p24"/>
            <p:cNvGrpSpPr/>
            <p:nvPr/>
          </p:nvGrpSpPr>
          <p:grpSpPr>
            <a:xfrm>
              <a:off x="-144996" y="1753753"/>
              <a:ext cx="821067" cy="1785140"/>
              <a:chOff x="5269250" y="2611925"/>
              <a:chExt cx="520750" cy="1132200"/>
            </a:xfrm>
          </p:grpSpPr>
          <p:sp>
            <p:nvSpPr>
              <p:cNvPr id="358" name="Google Shape;358;p24"/>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4"/>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4"/>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4"/>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 name="Google Shape;366;p24"/>
            <p:cNvGrpSpPr/>
            <p:nvPr/>
          </p:nvGrpSpPr>
          <p:grpSpPr>
            <a:xfrm rot="5165891">
              <a:off x="-51172" y="2432185"/>
              <a:ext cx="1070081" cy="1187666"/>
              <a:chOff x="6073625" y="2772425"/>
              <a:chExt cx="837925" cy="930000"/>
            </a:xfrm>
          </p:grpSpPr>
          <p:sp>
            <p:nvSpPr>
              <p:cNvPr id="367" name="Google Shape;367;p24"/>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4"/>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4"/>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4"/>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4"/>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 name="Google Shape;372;p24"/>
            <p:cNvGrpSpPr/>
            <p:nvPr/>
          </p:nvGrpSpPr>
          <p:grpSpPr>
            <a:xfrm rot="4398606">
              <a:off x="-2434" y="2904431"/>
              <a:ext cx="1017753" cy="1214156"/>
              <a:chOff x="3711575" y="2879575"/>
              <a:chExt cx="753325" cy="898700"/>
            </a:xfrm>
          </p:grpSpPr>
          <p:sp>
            <p:nvSpPr>
              <p:cNvPr id="373" name="Google Shape;373;p24"/>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4"/>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4"/>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4"/>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4"/>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4"/>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4"/>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4"/>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4"/>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4"/>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4"/>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4"/>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4"/>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 name="Google Shape;386;p24"/>
            <p:cNvGrpSpPr/>
            <p:nvPr/>
          </p:nvGrpSpPr>
          <p:grpSpPr>
            <a:xfrm>
              <a:off x="743200" y="2185888"/>
              <a:ext cx="113650" cy="99750"/>
              <a:chOff x="5042000" y="1255775"/>
              <a:chExt cx="113650" cy="99750"/>
            </a:xfrm>
          </p:grpSpPr>
          <p:sp>
            <p:nvSpPr>
              <p:cNvPr id="387" name="Google Shape;387;p24"/>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4"/>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4"/>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 name="Google Shape;390;p24"/>
            <p:cNvGrpSpPr/>
            <p:nvPr/>
          </p:nvGrpSpPr>
          <p:grpSpPr>
            <a:xfrm>
              <a:off x="1198625" y="2537138"/>
              <a:ext cx="113650" cy="99750"/>
              <a:chOff x="5042000" y="1255775"/>
              <a:chExt cx="113650" cy="99750"/>
            </a:xfrm>
          </p:grpSpPr>
          <p:sp>
            <p:nvSpPr>
              <p:cNvPr id="391" name="Google Shape;391;p24"/>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4"/>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4"/>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94" name="Google Shape;394;p24"/>
          <p:cNvGrpSpPr/>
          <p:nvPr/>
        </p:nvGrpSpPr>
        <p:grpSpPr>
          <a:xfrm>
            <a:off x="7639303" y="2819375"/>
            <a:ext cx="1887256" cy="2550233"/>
            <a:chOff x="7679181" y="1254957"/>
            <a:chExt cx="1920480" cy="2595128"/>
          </a:xfrm>
        </p:grpSpPr>
        <p:grpSp>
          <p:nvGrpSpPr>
            <p:cNvPr id="395" name="Google Shape;395;p24"/>
            <p:cNvGrpSpPr/>
            <p:nvPr/>
          </p:nvGrpSpPr>
          <p:grpSpPr>
            <a:xfrm rot="-7760581">
              <a:off x="7904694" y="2312488"/>
              <a:ext cx="1194199" cy="1148422"/>
              <a:chOff x="4531600" y="1944475"/>
              <a:chExt cx="956750" cy="920075"/>
            </a:xfrm>
          </p:grpSpPr>
          <p:sp>
            <p:nvSpPr>
              <p:cNvPr id="396" name="Google Shape;396;p24"/>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4"/>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4"/>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4"/>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4"/>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4"/>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2" name="Google Shape;402;p24"/>
            <p:cNvSpPr/>
            <p:nvPr/>
          </p:nvSpPr>
          <p:spPr>
            <a:xfrm flipH="1" rot="-7184061">
              <a:off x="8293638" y="2547759"/>
              <a:ext cx="570952" cy="140971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3" name="Google Shape;403;p24"/>
            <p:cNvGrpSpPr/>
            <p:nvPr/>
          </p:nvGrpSpPr>
          <p:grpSpPr>
            <a:xfrm rot="-1110331">
              <a:off x="8152884" y="1407056"/>
              <a:ext cx="1221803" cy="1616571"/>
              <a:chOff x="5908250" y="536500"/>
              <a:chExt cx="793200" cy="1049550"/>
            </a:xfrm>
          </p:grpSpPr>
          <p:sp>
            <p:nvSpPr>
              <p:cNvPr id="404" name="Google Shape;404;p24"/>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4"/>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4"/>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4"/>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4"/>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4"/>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0" name="Google Shape;410;p24"/>
            <p:cNvGrpSpPr/>
            <p:nvPr/>
          </p:nvGrpSpPr>
          <p:grpSpPr>
            <a:xfrm rot="-7159447">
              <a:off x="8478063" y="2524349"/>
              <a:ext cx="941689" cy="727305"/>
              <a:chOff x="5517750" y="1707725"/>
              <a:chExt cx="618800" cy="477925"/>
            </a:xfrm>
          </p:grpSpPr>
          <p:sp>
            <p:nvSpPr>
              <p:cNvPr id="411" name="Google Shape;411;p24"/>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4"/>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4"/>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4"/>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4"/>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 name="Google Shape;416;p24"/>
            <p:cNvGrpSpPr/>
            <p:nvPr/>
          </p:nvGrpSpPr>
          <p:grpSpPr>
            <a:xfrm>
              <a:off x="8001025" y="2341963"/>
              <a:ext cx="113650" cy="99750"/>
              <a:chOff x="5042000" y="1255775"/>
              <a:chExt cx="113650" cy="99750"/>
            </a:xfrm>
          </p:grpSpPr>
          <p:sp>
            <p:nvSpPr>
              <p:cNvPr id="417" name="Google Shape;417;p24"/>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4"/>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4"/>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 name="Google Shape;420;p24"/>
            <p:cNvGrpSpPr/>
            <p:nvPr/>
          </p:nvGrpSpPr>
          <p:grpSpPr>
            <a:xfrm>
              <a:off x="7778175" y="3202738"/>
              <a:ext cx="113650" cy="99750"/>
              <a:chOff x="5042000" y="1255775"/>
              <a:chExt cx="113650" cy="99750"/>
            </a:xfrm>
          </p:grpSpPr>
          <p:sp>
            <p:nvSpPr>
              <p:cNvPr id="421" name="Google Shape;421;p24"/>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4"/>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4"/>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CUSTOM_4">
    <p:spTree>
      <p:nvGrpSpPr>
        <p:cNvPr id="424" name="Shape 424"/>
        <p:cNvGrpSpPr/>
        <p:nvPr/>
      </p:nvGrpSpPr>
      <p:grpSpPr>
        <a:xfrm>
          <a:off x="0" y="0"/>
          <a:ext cx="0" cy="0"/>
          <a:chOff x="0" y="0"/>
          <a:chExt cx="0" cy="0"/>
        </a:xfrm>
      </p:grpSpPr>
      <p:sp>
        <p:nvSpPr>
          <p:cNvPr id="425" name="Google Shape;425;p25"/>
          <p:cNvSpPr txBox="1"/>
          <p:nvPr>
            <p:ph type="title"/>
          </p:nvPr>
        </p:nvSpPr>
        <p:spPr>
          <a:xfrm>
            <a:off x="2632795" y="2462018"/>
            <a:ext cx="3878400" cy="576000"/>
          </a:xfrm>
          <a:prstGeom prst="rect">
            <a:avLst/>
          </a:prstGeom>
        </p:spPr>
        <p:txBody>
          <a:bodyPr anchorCtr="0" anchor="ctr" bIns="91425" lIns="91425" spcFirstLastPara="1" rIns="91425" wrap="square" tIns="91425">
            <a:noAutofit/>
          </a:bodyPr>
          <a:lstStyle>
            <a:lvl1pPr lvl="0">
              <a:spcBef>
                <a:spcPts val="0"/>
              </a:spcBef>
              <a:spcAft>
                <a:spcPts val="0"/>
              </a:spcAft>
              <a:buNone/>
              <a:defRPr b="0">
                <a:solidFill>
                  <a:schemeClr val="accent1"/>
                </a:solidFill>
              </a:defRPr>
            </a:lvl1pPr>
            <a:lvl2pPr lvl="1">
              <a:spcBef>
                <a:spcPts val="0"/>
              </a:spcBef>
              <a:spcAft>
                <a:spcPts val="0"/>
              </a:spcAft>
              <a:buNone/>
              <a:defRPr b="0">
                <a:solidFill>
                  <a:schemeClr val="accent1"/>
                </a:solidFill>
                <a:latin typeface="Nunito"/>
                <a:ea typeface="Nunito"/>
                <a:cs typeface="Nunito"/>
                <a:sym typeface="Nunito"/>
              </a:defRPr>
            </a:lvl2pPr>
            <a:lvl3pPr lvl="2">
              <a:spcBef>
                <a:spcPts val="0"/>
              </a:spcBef>
              <a:spcAft>
                <a:spcPts val="0"/>
              </a:spcAft>
              <a:buNone/>
              <a:defRPr b="0">
                <a:solidFill>
                  <a:schemeClr val="accent1"/>
                </a:solidFill>
                <a:latin typeface="Nunito"/>
                <a:ea typeface="Nunito"/>
                <a:cs typeface="Nunito"/>
                <a:sym typeface="Nunito"/>
              </a:defRPr>
            </a:lvl3pPr>
            <a:lvl4pPr lvl="3">
              <a:spcBef>
                <a:spcPts val="0"/>
              </a:spcBef>
              <a:spcAft>
                <a:spcPts val="0"/>
              </a:spcAft>
              <a:buNone/>
              <a:defRPr b="0">
                <a:solidFill>
                  <a:schemeClr val="accent1"/>
                </a:solidFill>
                <a:latin typeface="Nunito"/>
                <a:ea typeface="Nunito"/>
                <a:cs typeface="Nunito"/>
                <a:sym typeface="Nunito"/>
              </a:defRPr>
            </a:lvl4pPr>
            <a:lvl5pPr lvl="4">
              <a:spcBef>
                <a:spcPts val="0"/>
              </a:spcBef>
              <a:spcAft>
                <a:spcPts val="0"/>
              </a:spcAft>
              <a:buNone/>
              <a:defRPr b="0">
                <a:solidFill>
                  <a:schemeClr val="accent1"/>
                </a:solidFill>
                <a:latin typeface="Nunito"/>
                <a:ea typeface="Nunito"/>
                <a:cs typeface="Nunito"/>
                <a:sym typeface="Nunito"/>
              </a:defRPr>
            </a:lvl5pPr>
            <a:lvl6pPr lvl="5">
              <a:spcBef>
                <a:spcPts val="0"/>
              </a:spcBef>
              <a:spcAft>
                <a:spcPts val="0"/>
              </a:spcAft>
              <a:buNone/>
              <a:defRPr b="0">
                <a:solidFill>
                  <a:schemeClr val="accent1"/>
                </a:solidFill>
                <a:latin typeface="Nunito"/>
                <a:ea typeface="Nunito"/>
                <a:cs typeface="Nunito"/>
                <a:sym typeface="Nunito"/>
              </a:defRPr>
            </a:lvl6pPr>
            <a:lvl7pPr lvl="6">
              <a:spcBef>
                <a:spcPts val="0"/>
              </a:spcBef>
              <a:spcAft>
                <a:spcPts val="0"/>
              </a:spcAft>
              <a:buNone/>
              <a:defRPr b="0">
                <a:solidFill>
                  <a:schemeClr val="accent1"/>
                </a:solidFill>
                <a:latin typeface="Nunito"/>
                <a:ea typeface="Nunito"/>
                <a:cs typeface="Nunito"/>
                <a:sym typeface="Nunito"/>
              </a:defRPr>
            </a:lvl7pPr>
            <a:lvl8pPr lvl="7">
              <a:spcBef>
                <a:spcPts val="0"/>
              </a:spcBef>
              <a:spcAft>
                <a:spcPts val="0"/>
              </a:spcAft>
              <a:buNone/>
              <a:defRPr b="0">
                <a:solidFill>
                  <a:schemeClr val="accent1"/>
                </a:solidFill>
                <a:latin typeface="Nunito"/>
                <a:ea typeface="Nunito"/>
                <a:cs typeface="Nunito"/>
                <a:sym typeface="Nunito"/>
              </a:defRPr>
            </a:lvl8pPr>
            <a:lvl9pPr lvl="8">
              <a:spcBef>
                <a:spcPts val="0"/>
              </a:spcBef>
              <a:spcAft>
                <a:spcPts val="0"/>
              </a:spcAft>
              <a:buNone/>
              <a:defRPr b="0">
                <a:solidFill>
                  <a:schemeClr val="accent1"/>
                </a:solidFill>
                <a:latin typeface="Nunito"/>
                <a:ea typeface="Nunito"/>
                <a:cs typeface="Nunito"/>
                <a:sym typeface="Nunito"/>
              </a:defRPr>
            </a:lvl9pPr>
          </a:lstStyle>
          <a:p/>
        </p:txBody>
      </p:sp>
      <p:grpSp>
        <p:nvGrpSpPr>
          <p:cNvPr id="426" name="Google Shape;426;p25"/>
          <p:cNvGrpSpPr/>
          <p:nvPr/>
        </p:nvGrpSpPr>
        <p:grpSpPr>
          <a:xfrm>
            <a:off x="-1203356" y="1404269"/>
            <a:ext cx="3481571" cy="3118549"/>
            <a:chOff x="-813174" y="1753753"/>
            <a:chExt cx="2701195" cy="2419543"/>
          </a:xfrm>
        </p:grpSpPr>
        <p:sp>
          <p:nvSpPr>
            <p:cNvPr id="427" name="Google Shape;427;p25"/>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8" name="Google Shape;428;p25"/>
            <p:cNvGrpSpPr/>
            <p:nvPr/>
          </p:nvGrpSpPr>
          <p:grpSpPr>
            <a:xfrm>
              <a:off x="-144996" y="1753753"/>
              <a:ext cx="821067" cy="1785140"/>
              <a:chOff x="5269250" y="2611925"/>
              <a:chExt cx="520750" cy="1132200"/>
            </a:xfrm>
          </p:grpSpPr>
          <p:sp>
            <p:nvSpPr>
              <p:cNvPr id="429" name="Google Shape;429;p25"/>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5"/>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5"/>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5"/>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5"/>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5"/>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5"/>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5"/>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 name="Google Shape;437;p25"/>
            <p:cNvGrpSpPr/>
            <p:nvPr/>
          </p:nvGrpSpPr>
          <p:grpSpPr>
            <a:xfrm rot="5165891">
              <a:off x="-51172" y="2432185"/>
              <a:ext cx="1070081" cy="1187666"/>
              <a:chOff x="6073625" y="2772425"/>
              <a:chExt cx="837925" cy="930000"/>
            </a:xfrm>
          </p:grpSpPr>
          <p:sp>
            <p:nvSpPr>
              <p:cNvPr id="438" name="Google Shape;438;p25"/>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5"/>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5"/>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5"/>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5"/>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3" name="Google Shape;443;p25"/>
            <p:cNvGrpSpPr/>
            <p:nvPr/>
          </p:nvGrpSpPr>
          <p:grpSpPr>
            <a:xfrm rot="4398606">
              <a:off x="-2434" y="2904431"/>
              <a:ext cx="1017753" cy="1214156"/>
              <a:chOff x="3711575" y="2879575"/>
              <a:chExt cx="753325" cy="898700"/>
            </a:xfrm>
          </p:grpSpPr>
          <p:sp>
            <p:nvSpPr>
              <p:cNvPr id="444" name="Google Shape;444;p25"/>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5"/>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5"/>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5"/>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5"/>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5"/>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5"/>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5"/>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5"/>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5"/>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5"/>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5"/>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5"/>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 name="Google Shape;457;p25"/>
            <p:cNvGrpSpPr/>
            <p:nvPr/>
          </p:nvGrpSpPr>
          <p:grpSpPr>
            <a:xfrm>
              <a:off x="743200" y="2185888"/>
              <a:ext cx="113650" cy="99750"/>
              <a:chOff x="5042000" y="1255775"/>
              <a:chExt cx="113650" cy="99750"/>
            </a:xfrm>
          </p:grpSpPr>
          <p:sp>
            <p:nvSpPr>
              <p:cNvPr id="458" name="Google Shape;458;p2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25"/>
            <p:cNvGrpSpPr/>
            <p:nvPr/>
          </p:nvGrpSpPr>
          <p:grpSpPr>
            <a:xfrm>
              <a:off x="1198625" y="2537138"/>
              <a:ext cx="113650" cy="99750"/>
              <a:chOff x="5042000" y="1255775"/>
              <a:chExt cx="113650" cy="99750"/>
            </a:xfrm>
          </p:grpSpPr>
          <p:sp>
            <p:nvSpPr>
              <p:cNvPr id="462" name="Google Shape;462;p2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5" name="Google Shape;465;p25"/>
          <p:cNvGrpSpPr/>
          <p:nvPr/>
        </p:nvGrpSpPr>
        <p:grpSpPr>
          <a:xfrm>
            <a:off x="7018558" y="887256"/>
            <a:ext cx="2733883" cy="3368985"/>
            <a:chOff x="7588862" y="1559757"/>
            <a:chExt cx="2010799" cy="2477924"/>
          </a:xfrm>
        </p:grpSpPr>
        <p:grpSp>
          <p:nvGrpSpPr>
            <p:cNvPr id="466" name="Google Shape;466;p25"/>
            <p:cNvGrpSpPr/>
            <p:nvPr/>
          </p:nvGrpSpPr>
          <p:grpSpPr>
            <a:xfrm rot="-7760581">
              <a:off x="7904694" y="2312488"/>
              <a:ext cx="1194199" cy="1148422"/>
              <a:chOff x="4531600" y="1944475"/>
              <a:chExt cx="956750" cy="920075"/>
            </a:xfrm>
          </p:grpSpPr>
          <p:sp>
            <p:nvSpPr>
              <p:cNvPr id="467" name="Google Shape;467;p25"/>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5"/>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5"/>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5"/>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5"/>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5"/>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3" name="Google Shape;473;p25"/>
            <p:cNvSpPr/>
            <p:nvPr/>
          </p:nvSpPr>
          <p:spPr>
            <a:xfrm flipH="1" rot="-7184026">
              <a:off x="8203990" y="2326500"/>
              <a:ext cx="750217" cy="185225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4" name="Google Shape;474;p25"/>
            <p:cNvGrpSpPr/>
            <p:nvPr/>
          </p:nvGrpSpPr>
          <p:grpSpPr>
            <a:xfrm rot="-1110331">
              <a:off x="8152884" y="1711856"/>
              <a:ext cx="1221803" cy="1616571"/>
              <a:chOff x="5845441" y="724157"/>
              <a:chExt cx="793200" cy="1049550"/>
            </a:xfrm>
          </p:grpSpPr>
          <p:sp>
            <p:nvSpPr>
              <p:cNvPr id="475" name="Google Shape;475;p25"/>
              <p:cNvSpPr/>
              <p:nvPr/>
            </p:nvSpPr>
            <p:spPr>
              <a:xfrm>
                <a:off x="5845441" y="724157"/>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5"/>
              <p:cNvSpPr/>
              <p:nvPr/>
            </p:nvSpPr>
            <p:spPr>
              <a:xfrm>
                <a:off x="6202091" y="765932"/>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5"/>
              <p:cNvSpPr/>
              <p:nvPr/>
            </p:nvSpPr>
            <p:spPr>
              <a:xfrm>
                <a:off x="6108691" y="914732"/>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5"/>
              <p:cNvSpPr/>
              <p:nvPr/>
            </p:nvSpPr>
            <p:spPr>
              <a:xfrm>
                <a:off x="5998991" y="1033482"/>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5"/>
              <p:cNvSpPr/>
              <p:nvPr/>
            </p:nvSpPr>
            <p:spPr>
              <a:xfrm>
                <a:off x="5910091" y="1183082"/>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5"/>
              <p:cNvSpPr/>
              <p:nvPr/>
            </p:nvSpPr>
            <p:spPr>
              <a:xfrm>
                <a:off x="5986291" y="1316157"/>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 name="Google Shape;481;p25"/>
            <p:cNvGrpSpPr/>
            <p:nvPr/>
          </p:nvGrpSpPr>
          <p:grpSpPr>
            <a:xfrm rot="-7159447">
              <a:off x="8503860" y="2580437"/>
              <a:ext cx="812207" cy="627289"/>
              <a:chOff x="5569342" y="1716318"/>
              <a:chExt cx="533715" cy="412203"/>
            </a:xfrm>
          </p:grpSpPr>
          <p:sp>
            <p:nvSpPr>
              <p:cNvPr id="482" name="Google Shape;482;p25"/>
              <p:cNvSpPr/>
              <p:nvPr/>
            </p:nvSpPr>
            <p:spPr>
              <a:xfrm>
                <a:off x="5569342" y="1716318"/>
                <a:ext cx="533715" cy="401990"/>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5"/>
              <p:cNvSpPr/>
              <p:nvPr/>
            </p:nvSpPr>
            <p:spPr>
              <a:xfrm>
                <a:off x="5631397" y="1863692"/>
                <a:ext cx="342391" cy="257413"/>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5"/>
              <p:cNvSpPr/>
              <p:nvPr/>
            </p:nvSpPr>
            <p:spPr>
              <a:xfrm>
                <a:off x="5683425" y="1910437"/>
                <a:ext cx="58672" cy="21314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5"/>
              <p:cNvSpPr/>
              <p:nvPr/>
            </p:nvSpPr>
            <p:spPr>
              <a:xfrm>
                <a:off x="5731788" y="1910330"/>
                <a:ext cx="87695" cy="218191"/>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5"/>
              <p:cNvSpPr/>
              <p:nvPr/>
            </p:nvSpPr>
            <p:spPr>
              <a:xfrm>
                <a:off x="5734828" y="1980922"/>
                <a:ext cx="204607" cy="143563"/>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 name="Google Shape;487;p25"/>
            <p:cNvGrpSpPr/>
            <p:nvPr/>
          </p:nvGrpSpPr>
          <p:grpSpPr>
            <a:xfrm>
              <a:off x="8001025" y="2341963"/>
              <a:ext cx="113650" cy="99750"/>
              <a:chOff x="5042000" y="1255775"/>
              <a:chExt cx="113650" cy="99750"/>
            </a:xfrm>
          </p:grpSpPr>
          <p:sp>
            <p:nvSpPr>
              <p:cNvPr id="488" name="Google Shape;488;p2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1" name="Google Shape;491;p25"/>
            <p:cNvGrpSpPr/>
            <p:nvPr/>
          </p:nvGrpSpPr>
          <p:grpSpPr>
            <a:xfrm>
              <a:off x="7778175" y="3202738"/>
              <a:ext cx="113650" cy="99750"/>
              <a:chOff x="5042000" y="1255775"/>
              <a:chExt cx="113650" cy="99750"/>
            </a:xfrm>
          </p:grpSpPr>
          <p:sp>
            <p:nvSpPr>
              <p:cNvPr id="492" name="Google Shape;492;p2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2">
  <p:cSld name="CUSTOM_4_1">
    <p:spTree>
      <p:nvGrpSpPr>
        <p:cNvPr id="495" name="Shape 495"/>
        <p:cNvGrpSpPr/>
        <p:nvPr/>
      </p:nvGrpSpPr>
      <p:grpSpPr>
        <a:xfrm>
          <a:off x="0" y="0"/>
          <a:ext cx="0" cy="0"/>
          <a:chOff x="0" y="0"/>
          <a:chExt cx="0" cy="0"/>
        </a:xfrm>
      </p:grpSpPr>
      <p:sp>
        <p:nvSpPr>
          <p:cNvPr id="496" name="Google Shape;496;p26"/>
          <p:cNvSpPr txBox="1"/>
          <p:nvPr>
            <p:ph type="title"/>
          </p:nvPr>
        </p:nvSpPr>
        <p:spPr>
          <a:xfrm>
            <a:off x="2632795" y="2468880"/>
            <a:ext cx="3878400" cy="576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b="0">
                <a:solidFill>
                  <a:schemeClr val="accent1"/>
                </a:solidFill>
              </a:defRPr>
            </a:lvl1pPr>
            <a:lvl2pPr lvl="1" rtl="0">
              <a:spcBef>
                <a:spcPts val="0"/>
              </a:spcBef>
              <a:spcAft>
                <a:spcPts val="0"/>
              </a:spcAft>
              <a:buNone/>
              <a:defRPr b="0">
                <a:solidFill>
                  <a:schemeClr val="accent1"/>
                </a:solidFill>
                <a:latin typeface="Nunito"/>
                <a:ea typeface="Nunito"/>
                <a:cs typeface="Nunito"/>
                <a:sym typeface="Nunito"/>
              </a:defRPr>
            </a:lvl2pPr>
            <a:lvl3pPr lvl="2" rtl="0">
              <a:spcBef>
                <a:spcPts val="0"/>
              </a:spcBef>
              <a:spcAft>
                <a:spcPts val="0"/>
              </a:spcAft>
              <a:buNone/>
              <a:defRPr b="0">
                <a:solidFill>
                  <a:schemeClr val="accent1"/>
                </a:solidFill>
                <a:latin typeface="Nunito"/>
                <a:ea typeface="Nunito"/>
                <a:cs typeface="Nunito"/>
                <a:sym typeface="Nunito"/>
              </a:defRPr>
            </a:lvl3pPr>
            <a:lvl4pPr lvl="3" rtl="0">
              <a:spcBef>
                <a:spcPts val="0"/>
              </a:spcBef>
              <a:spcAft>
                <a:spcPts val="0"/>
              </a:spcAft>
              <a:buNone/>
              <a:defRPr b="0">
                <a:solidFill>
                  <a:schemeClr val="accent1"/>
                </a:solidFill>
                <a:latin typeface="Nunito"/>
                <a:ea typeface="Nunito"/>
                <a:cs typeface="Nunito"/>
                <a:sym typeface="Nunito"/>
              </a:defRPr>
            </a:lvl4pPr>
            <a:lvl5pPr lvl="4" rtl="0">
              <a:spcBef>
                <a:spcPts val="0"/>
              </a:spcBef>
              <a:spcAft>
                <a:spcPts val="0"/>
              </a:spcAft>
              <a:buNone/>
              <a:defRPr b="0">
                <a:solidFill>
                  <a:schemeClr val="accent1"/>
                </a:solidFill>
                <a:latin typeface="Nunito"/>
                <a:ea typeface="Nunito"/>
                <a:cs typeface="Nunito"/>
                <a:sym typeface="Nunito"/>
              </a:defRPr>
            </a:lvl5pPr>
            <a:lvl6pPr lvl="5" rtl="0">
              <a:spcBef>
                <a:spcPts val="0"/>
              </a:spcBef>
              <a:spcAft>
                <a:spcPts val="0"/>
              </a:spcAft>
              <a:buNone/>
              <a:defRPr b="0">
                <a:solidFill>
                  <a:schemeClr val="accent1"/>
                </a:solidFill>
                <a:latin typeface="Nunito"/>
                <a:ea typeface="Nunito"/>
                <a:cs typeface="Nunito"/>
                <a:sym typeface="Nunito"/>
              </a:defRPr>
            </a:lvl6pPr>
            <a:lvl7pPr lvl="6" rtl="0">
              <a:spcBef>
                <a:spcPts val="0"/>
              </a:spcBef>
              <a:spcAft>
                <a:spcPts val="0"/>
              </a:spcAft>
              <a:buNone/>
              <a:defRPr b="0">
                <a:solidFill>
                  <a:schemeClr val="accent1"/>
                </a:solidFill>
                <a:latin typeface="Nunito"/>
                <a:ea typeface="Nunito"/>
                <a:cs typeface="Nunito"/>
                <a:sym typeface="Nunito"/>
              </a:defRPr>
            </a:lvl7pPr>
            <a:lvl8pPr lvl="7" rtl="0">
              <a:spcBef>
                <a:spcPts val="0"/>
              </a:spcBef>
              <a:spcAft>
                <a:spcPts val="0"/>
              </a:spcAft>
              <a:buNone/>
              <a:defRPr b="0">
                <a:solidFill>
                  <a:schemeClr val="accent1"/>
                </a:solidFill>
                <a:latin typeface="Nunito"/>
                <a:ea typeface="Nunito"/>
                <a:cs typeface="Nunito"/>
                <a:sym typeface="Nunito"/>
              </a:defRPr>
            </a:lvl8pPr>
            <a:lvl9pPr lvl="8" rtl="0">
              <a:spcBef>
                <a:spcPts val="0"/>
              </a:spcBef>
              <a:spcAft>
                <a:spcPts val="0"/>
              </a:spcAft>
              <a:buNone/>
              <a:defRPr b="0">
                <a:solidFill>
                  <a:schemeClr val="accent1"/>
                </a:solidFill>
                <a:latin typeface="Nunito"/>
                <a:ea typeface="Nunito"/>
                <a:cs typeface="Nunito"/>
                <a:sym typeface="Nunito"/>
              </a:defRPr>
            </a:lvl9pPr>
          </a:lstStyle>
          <a:p/>
        </p:txBody>
      </p:sp>
      <p:grpSp>
        <p:nvGrpSpPr>
          <p:cNvPr id="497" name="Google Shape;497;p26"/>
          <p:cNvGrpSpPr/>
          <p:nvPr/>
        </p:nvGrpSpPr>
        <p:grpSpPr>
          <a:xfrm>
            <a:off x="6865860" y="1496266"/>
            <a:ext cx="3018328" cy="2521666"/>
            <a:chOff x="6865860" y="1496266"/>
            <a:chExt cx="3018328" cy="2521666"/>
          </a:xfrm>
        </p:grpSpPr>
        <p:grpSp>
          <p:nvGrpSpPr>
            <p:cNvPr id="498" name="Google Shape;498;p26"/>
            <p:cNvGrpSpPr/>
            <p:nvPr/>
          </p:nvGrpSpPr>
          <p:grpSpPr>
            <a:xfrm rot="-4541450">
              <a:off x="8039638" y="2532038"/>
              <a:ext cx="1262885" cy="1401657"/>
              <a:chOff x="7832525" y="3078325"/>
              <a:chExt cx="837925" cy="930000"/>
            </a:xfrm>
          </p:grpSpPr>
          <p:sp>
            <p:nvSpPr>
              <p:cNvPr id="499" name="Google Shape;499;p26"/>
              <p:cNvSpPr/>
              <p:nvPr/>
            </p:nvSpPr>
            <p:spPr>
              <a:xfrm>
                <a:off x="7832525" y="30783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6"/>
              <p:cNvSpPr/>
              <p:nvPr/>
            </p:nvSpPr>
            <p:spPr>
              <a:xfrm>
                <a:off x="7961050" y="31639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6"/>
              <p:cNvSpPr/>
              <p:nvPr/>
            </p:nvSpPr>
            <p:spPr>
              <a:xfrm>
                <a:off x="7925400" y="31649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6"/>
              <p:cNvSpPr/>
              <p:nvPr/>
            </p:nvSpPr>
            <p:spPr>
              <a:xfrm>
                <a:off x="7973575" y="32730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6"/>
              <p:cNvSpPr/>
              <p:nvPr/>
            </p:nvSpPr>
            <p:spPr>
              <a:xfrm>
                <a:off x="8070400" y="34092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26"/>
            <p:cNvGrpSpPr/>
            <p:nvPr/>
          </p:nvGrpSpPr>
          <p:grpSpPr>
            <a:xfrm rot="-4132359">
              <a:off x="8248805" y="1611211"/>
              <a:ext cx="1325325" cy="1573506"/>
              <a:chOff x="4180300" y="2495950"/>
              <a:chExt cx="2052871" cy="2437292"/>
            </a:xfrm>
          </p:grpSpPr>
          <p:sp>
            <p:nvSpPr>
              <p:cNvPr id="505" name="Google Shape;505;p26"/>
              <p:cNvSpPr/>
              <p:nvPr/>
            </p:nvSpPr>
            <p:spPr>
              <a:xfrm>
                <a:off x="4180300" y="2495950"/>
                <a:ext cx="2052871" cy="2437292"/>
              </a:xfrm>
              <a:custGeom>
                <a:rect b="b" l="l" r="r" t="t"/>
                <a:pathLst>
                  <a:path extrusionOk="0" h="38992" w="32842">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6"/>
              <p:cNvSpPr/>
              <p:nvPr/>
            </p:nvSpPr>
            <p:spPr>
              <a:xfrm>
                <a:off x="4304564" y="2969811"/>
                <a:ext cx="377420" cy="1384041"/>
              </a:xfrm>
              <a:custGeom>
                <a:rect b="b" l="l" r="r" t="t"/>
                <a:pathLst>
                  <a:path extrusionOk="0" h="22142" w="6038">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6"/>
              <p:cNvSpPr/>
              <p:nvPr/>
            </p:nvSpPr>
            <p:spPr>
              <a:xfrm>
                <a:off x="4809806" y="2722473"/>
                <a:ext cx="315725" cy="1657386"/>
              </a:xfrm>
              <a:custGeom>
                <a:rect b="b" l="l" r="r" t="t"/>
                <a:pathLst>
                  <a:path extrusionOk="0" h="26515" w="5051">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6"/>
              <p:cNvSpPr/>
              <p:nvPr/>
            </p:nvSpPr>
            <p:spPr>
              <a:xfrm>
                <a:off x="4929945" y="3181520"/>
                <a:ext cx="1099382" cy="1250463"/>
              </a:xfrm>
              <a:custGeom>
                <a:rect b="b" l="l" r="r" t="t"/>
                <a:pathLst>
                  <a:path extrusionOk="0" h="20005" w="17588">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6"/>
              <p:cNvSpPr/>
              <p:nvPr/>
            </p:nvSpPr>
            <p:spPr>
              <a:xfrm>
                <a:off x="5020330" y="4083300"/>
                <a:ext cx="166020" cy="126328"/>
              </a:xfrm>
              <a:custGeom>
                <a:rect b="b" l="l" r="r" t="t"/>
                <a:pathLst>
                  <a:path extrusionOk="0" h="2021" w="2656">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6"/>
              <p:cNvSpPr/>
              <p:nvPr/>
            </p:nvSpPr>
            <p:spPr>
              <a:xfrm>
                <a:off x="5110339" y="3804147"/>
                <a:ext cx="200274" cy="184210"/>
              </a:xfrm>
              <a:custGeom>
                <a:rect b="b" l="l" r="r" t="t"/>
                <a:pathLst>
                  <a:path extrusionOk="0" h="2947" w="3204">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6"/>
              <p:cNvSpPr/>
              <p:nvPr/>
            </p:nvSpPr>
            <p:spPr>
              <a:xfrm>
                <a:off x="5315987" y="3547933"/>
                <a:ext cx="177396" cy="219651"/>
              </a:xfrm>
              <a:custGeom>
                <a:rect b="b" l="l" r="r" t="t"/>
                <a:pathLst>
                  <a:path extrusionOk="0" h="3514" w="2838">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6"/>
              <p:cNvSpPr/>
              <p:nvPr/>
            </p:nvSpPr>
            <p:spPr>
              <a:xfrm>
                <a:off x="5542699" y="3343474"/>
                <a:ext cx="176709" cy="201337"/>
              </a:xfrm>
              <a:custGeom>
                <a:rect b="b" l="l" r="r" t="t"/>
                <a:pathLst>
                  <a:path extrusionOk="0" h="3221" w="2827">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6"/>
              <p:cNvSpPr/>
              <p:nvPr/>
            </p:nvSpPr>
            <p:spPr>
              <a:xfrm>
                <a:off x="5790476" y="3191146"/>
                <a:ext cx="134891" cy="208212"/>
              </a:xfrm>
              <a:custGeom>
                <a:rect b="b" l="l" r="r" t="t"/>
                <a:pathLst>
                  <a:path extrusionOk="0" h="3331" w="2158">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6"/>
              <p:cNvSpPr/>
              <p:nvPr/>
            </p:nvSpPr>
            <p:spPr>
              <a:xfrm>
                <a:off x="4751800" y="3905595"/>
                <a:ext cx="219589" cy="49943"/>
              </a:xfrm>
              <a:custGeom>
                <a:rect b="b" l="l" r="r" t="t"/>
                <a:pathLst>
                  <a:path extrusionOk="0" h="799" w="3513">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6"/>
              <p:cNvSpPr/>
              <p:nvPr/>
            </p:nvSpPr>
            <p:spPr>
              <a:xfrm>
                <a:off x="4770990" y="3658694"/>
                <a:ext cx="241216" cy="66008"/>
              </a:xfrm>
              <a:custGeom>
                <a:rect b="b" l="l" r="r" t="t"/>
                <a:pathLst>
                  <a:path extrusionOk="0" h="1056" w="3859">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6"/>
              <p:cNvSpPr/>
              <p:nvPr/>
            </p:nvSpPr>
            <p:spPr>
              <a:xfrm>
                <a:off x="4836184" y="3359476"/>
                <a:ext cx="202649" cy="52256"/>
              </a:xfrm>
              <a:custGeom>
                <a:rect b="b" l="l" r="r" t="t"/>
                <a:pathLst>
                  <a:path extrusionOk="0" h="836" w="3242">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6"/>
              <p:cNvSpPr/>
              <p:nvPr/>
            </p:nvSpPr>
            <p:spPr>
              <a:xfrm>
                <a:off x="4888690" y="3061508"/>
                <a:ext cx="201212" cy="49506"/>
              </a:xfrm>
              <a:custGeom>
                <a:rect b="b" l="l" r="r" t="t"/>
                <a:pathLst>
                  <a:path extrusionOk="0" h="792" w="3219">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6"/>
              <p:cNvSpPr/>
              <p:nvPr/>
            </p:nvSpPr>
            <p:spPr>
              <a:xfrm>
                <a:off x="4950884" y="2857550"/>
                <a:ext cx="190085" cy="32754"/>
              </a:xfrm>
              <a:custGeom>
                <a:rect b="b" l="l" r="r" t="t"/>
                <a:pathLst>
                  <a:path extrusionOk="0" h="524" w="3041">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6"/>
              <p:cNvSpPr/>
              <p:nvPr/>
            </p:nvSpPr>
            <p:spPr>
              <a:xfrm>
                <a:off x="4296813" y="3146954"/>
                <a:ext cx="200587" cy="74946"/>
              </a:xfrm>
              <a:custGeom>
                <a:rect b="b" l="l" r="r" t="t"/>
                <a:pathLst>
                  <a:path extrusionOk="0" h="1199" w="3209">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6"/>
              <p:cNvSpPr/>
              <p:nvPr/>
            </p:nvSpPr>
            <p:spPr>
              <a:xfrm>
                <a:off x="4308252" y="3445735"/>
                <a:ext cx="206087" cy="66258"/>
              </a:xfrm>
              <a:custGeom>
                <a:rect b="b" l="l" r="r" t="t"/>
                <a:pathLst>
                  <a:path extrusionOk="0" h="1060" w="3297">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6"/>
              <p:cNvSpPr/>
              <p:nvPr/>
            </p:nvSpPr>
            <p:spPr>
              <a:xfrm>
                <a:off x="4388823" y="3692948"/>
                <a:ext cx="190085" cy="57819"/>
              </a:xfrm>
              <a:custGeom>
                <a:rect b="b" l="l" r="r" t="t"/>
                <a:pathLst>
                  <a:path extrusionOk="0" h="925" w="3041">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6"/>
              <p:cNvSpPr/>
              <p:nvPr/>
            </p:nvSpPr>
            <p:spPr>
              <a:xfrm>
                <a:off x="4448079" y="3939473"/>
                <a:ext cx="181959" cy="40692"/>
              </a:xfrm>
              <a:custGeom>
                <a:rect b="b" l="l" r="r" t="t"/>
                <a:pathLst>
                  <a:path extrusionOk="0" h="651" w="2911">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3" name="Google Shape;523;p26"/>
            <p:cNvGrpSpPr/>
            <p:nvPr/>
          </p:nvGrpSpPr>
          <p:grpSpPr>
            <a:xfrm rot="-5400000">
              <a:off x="7627727" y="1321910"/>
              <a:ext cx="1140312" cy="2664047"/>
              <a:chOff x="3325650" y="1967425"/>
              <a:chExt cx="775775" cy="1812400"/>
            </a:xfrm>
          </p:grpSpPr>
          <p:sp>
            <p:nvSpPr>
              <p:cNvPr id="524" name="Google Shape;524;p26"/>
              <p:cNvSpPr/>
              <p:nvPr/>
            </p:nvSpPr>
            <p:spPr>
              <a:xfrm>
                <a:off x="3644450" y="1967425"/>
                <a:ext cx="255900" cy="468675"/>
              </a:xfrm>
              <a:custGeom>
                <a:rect b="b" l="l" r="r" t="t"/>
                <a:pathLst>
                  <a:path extrusionOk="0" h="18747" w="10236">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6"/>
              <p:cNvSpPr/>
              <p:nvPr/>
            </p:nvSpPr>
            <p:spPr>
              <a:xfrm>
                <a:off x="3544725" y="2393450"/>
                <a:ext cx="196200" cy="356550"/>
              </a:xfrm>
              <a:custGeom>
                <a:rect b="b" l="l" r="r" t="t"/>
                <a:pathLst>
                  <a:path extrusionOk="0" h="14262" w="7848">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6"/>
              <p:cNvSpPr/>
              <p:nvPr/>
            </p:nvSpPr>
            <p:spPr>
              <a:xfrm>
                <a:off x="3870900" y="2478250"/>
                <a:ext cx="230525" cy="413175"/>
              </a:xfrm>
              <a:custGeom>
                <a:rect b="b" l="l" r="r" t="t"/>
                <a:pathLst>
                  <a:path extrusionOk="0" h="16527" w="9221">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6"/>
              <p:cNvSpPr/>
              <p:nvPr/>
            </p:nvSpPr>
            <p:spPr>
              <a:xfrm>
                <a:off x="3325650" y="2855650"/>
                <a:ext cx="263250" cy="475575"/>
              </a:xfrm>
              <a:custGeom>
                <a:rect b="b" l="l" r="r" t="t"/>
                <a:pathLst>
                  <a:path extrusionOk="0" h="19023" w="1053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6"/>
              <p:cNvSpPr/>
              <p:nvPr/>
            </p:nvSpPr>
            <p:spPr>
              <a:xfrm>
                <a:off x="3682050" y="3149150"/>
                <a:ext cx="295850" cy="314500"/>
              </a:xfrm>
              <a:custGeom>
                <a:rect b="b" l="l" r="r" t="t"/>
                <a:pathLst>
                  <a:path extrusionOk="0" h="12580" w="11834">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6"/>
              <p:cNvSpPr/>
              <p:nvPr/>
            </p:nvSpPr>
            <p:spPr>
              <a:xfrm>
                <a:off x="3593775" y="2063725"/>
                <a:ext cx="237075" cy="1716100"/>
              </a:xfrm>
              <a:custGeom>
                <a:rect b="b" l="l" r="r" t="t"/>
                <a:pathLst>
                  <a:path extrusionOk="0" h="68644" w="9483">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6"/>
              <p:cNvSpPr/>
              <p:nvPr/>
            </p:nvSpPr>
            <p:spPr>
              <a:xfrm>
                <a:off x="3646100" y="2460000"/>
                <a:ext cx="87650" cy="407775"/>
              </a:xfrm>
              <a:custGeom>
                <a:rect b="b" l="l" r="r" t="t"/>
                <a:pathLst>
                  <a:path extrusionOk="0" h="16311" w="3506">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6"/>
              <p:cNvSpPr/>
              <p:nvPr/>
            </p:nvSpPr>
            <p:spPr>
              <a:xfrm>
                <a:off x="3665625" y="2549050"/>
                <a:ext cx="372200" cy="491475"/>
              </a:xfrm>
              <a:custGeom>
                <a:rect b="b" l="l" r="r" t="t"/>
                <a:pathLst>
                  <a:path extrusionOk="0" h="19659" w="14888">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6"/>
              <p:cNvSpPr/>
              <p:nvPr/>
            </p:nvSpPr>
            <p:spPr>
              <a:xfrm>
                <a:off x="3470325" y="2998700"/>
                <a:ext cx="134525" cy="437400"/>
              </a:xfrm>
              <a:custGeom>
                <a:rect b="b" l="l" r="r" t="t"/>
                <a:pathLst>
                  <a:path extrusionOk="0" h="17496" w="5381">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6"/>
              <p:cNvSpPr/>
              <p:nvPr/>
            </p:nvSpPr>
            <p:spPr>
              <a:xfrm>
                <a:off x="3605550" y="3236975"/>
                <a:ext cx="234450" cy="359700"/>
              </a:xfrm>
              <a:custGeom>
                <a:rect b="b" l="l" r="r" t="t"/>
                <a:pathLst>
                  <a:path extrusionOk="0" h="14388" w="9378">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6"/>
              <p:cNvSpPr/>
              <p:nvPr/>
            </p:nvSpPr>
            <p:spPr>
              <a:xfrm>
                <a:off x="3701150" y="2130750"/>
                <a:ext cx="136925" cy="98575"/>
              </a:xfrm>
              <a:custGeom>
                <a:rect b="b" l="l" r="r" t="t"/>
                <a:pathLst>
                  <a:path extrusionOk="0" h="3943" w="5477">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6"/>
              <p:cNvSpPr/>
              <p:nvPr/>
            </p:nvSpPr>
            <p:spPr>
              <a:xfrm>
                <a:off x="3730575" y="2251775"/>
                <a:ext cx="115375" cy="59750"/>
              </a:xfrm>
              <a:custGeom>
                <a:rect b="b" l="l" r="r" t="t"/>
                <a:pathLst>
                  <a:path extrusionOk="0" h="2390" w="4615">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6"/>
              <p:cNvSpPr/>
              <p:nvPr/>
            </p:nvSpPr>
            <p:spPr>
              <a:xfrm>
                <a:off x="3920750" y="2692600"/>
                <a:ext cx="109450" cy="93575"/>
              </a:xfrm>
              <a:custGeom>
                <a:rect b="b" l="l" r="r" t="t"/>
                <a:pathLst>
                  <a:path extrusionOk="0" h="3743" w="4378">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6"/>
              <p:cNvSpPr/>
              <p:nvPr/>
            </p:nvSpPr>
            <p:spPr>
              <a:xfrm>
                <a:off x="3961000" y="2597975"/>
                <a:ext cx="94650" cy="79700"/>
              </a:xfrm>
              <a:custGeom>
                <a:rect b="b" l="l" r="r" t="t"/>
                <a:pathLst>
                  <a:path extrusionOk="0" h="3188" w="3786">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6"/>
              <p:cNvSpPr/>
              <p:nvPr/>
            </p:nvSpPr>
            <p:spPr>
              <a:xfrm>
                <a:off x="3608050" y="2517925"/>
                <a:ext cx="88625" cy="70225"/>
              </a:xfrm>
              <a:custGeom>
                <a:rect b="b" l="l" r="r" t="t"/>
                <a:pathLst>
                  <a:path extrusionOk="0" h="2809" w="3545">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6"/>
              <p:cNvSpPr/>
              <p:nvPr/>
            </p:nvSpPr>
            <p:spPr>
              <a:xfrm>
                <a:off x="3749075" y="3248825"/>
                <a:ext cx="76800" cy="80900"/>
              </a:xfrm>
              <a:custGeom>
                <a:rect b="b" l="l" r="r" t="t"/>
                <a:pathLst>
                  <a:path extrusionOk="0" h="3236" w="3072">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6"/>
              <p:cNvSpPr/>
              <p:nvPr/>
            </p:nvSpPr>
            <p:spPr>
              <a:xfrm>
                <a:off x="3430050" y="3074500"/>
                <a:ext cx="102300" cy="70400"/>
              </a:xfrm>
              <a:custGeom>
                <a:rect b="b" l="l" r="r" t="t"/>
                <a:pathLst>
                  <a:path extrusionOk="0" h="2816" w="4092">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6"/>
              <p:cNvSpPr/>
              <p:nvPr/>
            </p:nvSpPr>
            <p:spPr>
              <a:xfrm>
                <a:off x="3433200" y="3016500"/>
                <a:ext cx="89825" cy="57625"/>
              </a:xfrm>
              <a:custGeom>
                <a:rect b="b" l="l" r="r" t="t"/>
                <a:pathLst>
                  <a:path extrusionOk="0" h="2305" w="3593">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26"/>
            <p:cNvGrpSpPr/>
            <p:nvPr/>
          </p:nvGrpSpPr>
          <p:grpSpPr>
            <a:xfrm rot="-8100000">
              <a:off x="7329122" y="2886771"/>
              <a:ext cx="652398" cy="503875"/>
              <a:chOff x="5467375" y="2021125"/>
              <a:chExt cx="618800" cy="477925"/>
            </a:xfrm>
          </p:grpSpPr>
          <p:sp>
            <p:nvSpPr>
              <p:cNvPr id="543" name="Google Shape;543;p26"/>
              <p:cNvSpPr/>
              <p:nvPr/>
            </p:nvSpPr>
            <p:spPr>
              <a:xfrm>
                <a:off x="5467375" y="20211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6"/>
              <p:cNvSpPr/>
              <p:nvPr/>
            </p:nvSpPr>
            <p:spPr>
              <a:xfrm>
                <a:off x="5539325" y="21920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6"/>
              <p:cNvSpPr/>
              <p:nvPr/>
            </p:nvSpPr>
            <p:spPr>
              <a:xfrm>
                <a:off x="5599650" y="22462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6"/>
              <p:cNvSpPr/>
              <p:nvPr/>
            </p:nvSpPr>
            <p:spPr>
              <a:xfrm>
                <a:off x="5655725" y="22460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6"/>
              <p:cNvSpPr/>
              <p:nvPr/>
            </p:nvSpPr>
            <p:spPr>
              <a:xfrm>
                <a:off x="5659250" y="23279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8" name="Google Shape;548;p26"/>
            <p:cNvGrpSpPr/>
            <p:nvPr/>
          </p:nvGrpSpPr>
          <p:grpSpPr>
            <a:xfrm>
              <a:off x="7184310" y="2945713"/>
              <a:ext cx="113650" cy="99750"/>
              <a:chOff x="5042000" y="1255775"/>
              <a:chExt cx="113650" cy="99750"/>
            </a:xfrm>
          </p:grpSpPr>
          <p:sp>
            <p:nvSpPr>
              <p:cNvPr id="549" name="Google Shape;549;p2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 name="Google Shape;552;p26"/>
            <p:cNvGrpSpPr/>
            <p:nvPr/>
          </p:nvGrpSpPr>
          <p:grpSpPr>
            <a:xfrm>
              <a:off x="8105385" y="1785088"/>
              <a:ext cx="113650" cy="99750"/>
              <a:chOff x="5042000" y="1255775"/>
              <a:chExt cx="113650" cy="99750"/>
            </a:xfrm>
          </p:grpSpPr>
          <p:sp>
            <p:nvSpPr>
              <p:cNvPr id="553" name="Google Shape;553;p2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56" name="Google Shape;556;p26"/>
          <p:cNvGrpSpPr/>
          <p:nvPr/>
        </p:nvGrpSpPr>
        <p:grpSpPr>
          <a:xfrm>
            <a:off x="-364257" y="1716642"/>
            <a:ext cx="2640516" cy="1934470"/>
            <a:chOff x="-364257" y="1716642"/>
            <a:chExt cx="2640516" cy="1934470"/>
          </a:xfrm>
        </p:grpSpPr>
        <p:grpSp>
          <p:nvGrpSpPr>
            <p:cNvPr id="557" name="Google Shape;557;p26"/>
            <p:cNvGrpSpPr/>
            <p:nvPr/>
          </p:nvGrpSpPr>
          <p:grpSpPr>
            <a:xfrm rot="5400000">
              <a:off x="595578" y="1624046"/>
              <a:ext cx="720847" cy="2640516"/>
              <a:chOff x="1752050" y="2866875"/>
              <a:chExt cx="475775" cy="1742800"/>
            </a:xfrm>
          </p:grpSpPr>
          <p:sp>
            <p:nvSpPr>
              <p:cNvPr id="558" name="Google Shape;558;p26"/>
              <p:cNvSpPr/>
              <p:nvPr/>
            </p:nvSpPr>
            <p:spPr>
              <a:xfrm>
                <a:off x="1752050" y="2866875"/>
                <a:ext cx="475775" cy="1461625"/>
              </a:xfrm>
              <a:custGeom>
                <a:rect b="b" l="l" r="r" t="t"/>
                <a:pathLst>
                  <a:path extrusionOk="0" h="58465" w="19031">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6"/>
              <p:cNvSpPr/>
              <p:nvPr/>
            </p:nvSpPr>
            <p:spPr>
              <a:xfrm>
                <a:off x="1965000" y="3076850"/>
                <a:ext cx="225925" cy="1532825"/>
              </a:xfrm>
              <a:custGeom>
                <a:rect b="b" l="l" r="r" t="t"/>
                <a:pathLst>
                  <a:path extrusionOk="0" h="61313" w="9037">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6"/>
              <p:cNvSpPr/>
              <p:nvPr/>
            </p:nvSpPr>
            <p:spPr>
              <a:xfrm>
                <a:off x="1905525" y="3168500"/>
                <a:ext cx="177975" cy="154550"/>
              </a:xfrm>
              <a:custGeom>
                <a:rect b="b" l="l" r="r" t="t"/>
                <a:pathLst>
                  <a:path extrusionOk="0" h="6182" w="7119">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6"/>
              <p:cNvSpPr/>
              <p:nvPr/>
            </p:nvSpPr>
            <p:spPr>
              <a:xfrm>
                <a:off x="1877300" y="3314425"/>
                <a:ext cx="210300" cy="153925"/>
              </a:xfrm>
              <a:custGeom>
                <a:rect b="b" l="l" r="r" t="t"/>
                <a:pathLst>
                  <a:path extrusionOk="0" h="6157" w="8412">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6"/>
              <p:cNvSpPr/>
              <p:nvPr/>
            </p:nvSpPr>
            <p:spPr>
              <a:xfrm>
                <a:off x="1843250" y="3443225"/>
                <a:ext cx="294200" cy="204375"/>
              </a:xfrm>
              <a:custGeom>
                <a:rect b="b" l="l" r="r" t="t"/>
                <a:pathLst>
                  <a:path extrusionOk="0" h="8175" w="11768">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6"/>
              <p:cNvSpPr/>
              <p:nvPr/>
            </p:nvSpPr>
            <p:spPr>
              <a:xfrm>
                <a:off x="1863700" y="3664300"/>
                <a:ext cx="294775" cy="191725"/>
              </a:xfrm>
              <a:custGeom>
                <a:rect b="b" l="l" r="r" t="t"/>
                <a:pathLst>
                  <a:path extrusionOk="0" h="7669" w="11791">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6"/>
              <p:cNvSpPr/>
              <p:nvPr/>
            </p:nvSpPr>
            <p:spPr>
              <a:xfrm>
                <a:off x="1854875" y="3855800"/>
                <a:ext cx="302475" cy="171125"/>
              </a:xfrm>
              <a:custGeom>
                <a:rect b="b" l="l" r="r" t="t"/>
                <a:pathLst>
                  <a:path extrusionOk="0" h="6845" w="12099">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6"/>
              <p:cNvSpPr/>
              <p:nvPr/>
            </p:nvSpPr>
            <p:spPr>
              <a:xfrm>
                <a:off x="1922275" y="4039125"/>
                <a:ext cx="239700" cy="137325"/>
              </a:xfrm>
              <a:custGeom>
                <a:rect b="b" l="l" r="r" t="t"/>
                <a:pathLst>
                  <a:path extrusionOk="0" h="5493" w="9588">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6" name="Google Shape;566;p26"/>
            <p:cNvSpPr/>
            <p:nvPr/>
          </p:nvSpPr>
          <p:spPr>
            <a:xfrm rot="4565606">
              <a:off x="642010" y="1668384"/>
              <a:ext cx="472489" cy="1996458"/>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7" name="Google Shape;567;p26"/>
            <p:cNvGrpSpPr/>
            <p:nvPr/>
          </p:nvGrpSpPr>
          <p:grpSpPr>
            <a:xfrm rot="582567">
              <a:off x="-106165" y="1816891"/>
              <a:ext cx="1294561" cy="1244937"/>
              <a:chOff x="6624525" y="1838863"/>
              <a:chExt cx="956750" cy="920075"/>
            </a:xfrm>
          </p:grpSpPr>
          <p:sp>
            <p:nvSpPr>
              <p:cNvPr id="568" name="Google Shape;568;p26"/>
              <p:cNvSpPr/>
              <p:nvPr/>
            </p:nvSpPr>
            <p:spPr>
              <a:xfrm>
                <a:off x="6624525" y="1838863"/>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6"/>
              <p:cNvSpPr/>
              <p:nvPr/>
            </p:nvSpPr>
            <p:spPr>
              <a:xfrm>
                <a:off x="6749225" y="1983763"/>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6"/>
              <p:cNvSpPr/>
              <p:nvPr/>
            </p:nvSpPr>
            <p:spPr>
              <a:xfrm>
                <a:off x="6813650" y="2412463"/>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6"/>
              <p:cNvSpPr/>
              <p:nvPr/>
            </p:nvSpPr>
            <p:spPr>
              <a:xfrm>
                <a:off x="6938075" y="2231038"/>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6"/>
              <p:cNvSpPr/>
              <p:nvPr/>
            </p:nvSpPr>
            <p:spPr>
              <a:xfrm>
                <a:off x="7094050" y="2121688"/>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6"/>
              <p:cNvSpPr/>
              <p:nvPr/>
            </p:nvSpPr>
            <p:spPr>
              <a:xfrm>
                <a:off x="7206850" y="2012738"/>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26"/>
            <p:cNvGrpSpPr/>
            <p:nvPr/>
          </p:nvGrpSpPr>
          <p:grpSpPr>
            <a:xfrm rot="5400000">
              <a:off x="-227254" y="2783000"/>
              <a:ext cx="979622" cy="756603"/>
              <a:chOff x="5419242" y="2066029"/>
              <a:chExt cx="618800" cy="477925"/>
            </a:xfrm>
          </p:grpSpPr>
          <p:sp>
            <p:nvSpPr>
              <p:cNvPr id="575" name="Google Shape;575;p26"/>
              <p:cNvSpPr/>
              <p:nvPr/>
            </p:nvSpPr>
            <p:spPr>
              <a:xfrm>
                <a:off x="5419242" y="2066029"/>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6"/>
              <p:cNvSpPr/>
              <p:nvPr/>
            </p:nvSpPr>
            <p:spPr>
              <a:xfrm>
                <a:off x="5491192" y="2236904"/>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6"/>
              <p:cNvSpPr/>
              <p:nvPr/>
            </p:nvSpPr>
            <p:spPr>
              <a:xfrm>
                <a:off x="5551517" y="2291104"/>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6"/>
              <p:cNvSpPr/>
              <p:nvPr/>
            </p:nvSpPr>
            <p:spPr>
              <a:xfrm>
                <a:off x="5607592" y="2290979"/>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6"/>
              <p:cNvSpPr/>
              <p:nvPr/>
            </p:nvSpPr>
            <p:spPr>
              <a:xfrm>
                <a:off x="5611117" y="2372829"/>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 name="Google Shape;580;p26"/>
            <p:cNvGrpSpPr/>
            <p:nvPr/>
          </p:nvGrpSpPr>
          <p:grpSpPr>
            <a:xfrm>
              <a:off x="1284110" y="2035613"/>
              <a:ext cx="113650" cy="99750"/>
              <a:chOff x="5042000" y="1255775"/>
              <a:chExt cx="113650" cy="99750"/>
            </a:xfrm>
          </p:grpSpPr>
          <p:sp>
            <p:nvSpPr>
              <p:cNvPr id="581" name="Google Shape;581;p2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 name="Google Shape;584;p26"/>
            <p:cNvGrpSpPr/>
            <p:nvPr/>
          </p:nvGrpSpPr>
          <p:grpSpPr>
            <a:xfrm>
              <a:off x="677660" y="3496188"/>
              <a:ext cx="113650" cy="99750"/>
              <a:chOff x="5042000" y="1255775"/>
              <a:chExt cx="113650" cy="99750"/>
            </a:xfrm>
          </p:grpSpPr>
          <p:sp>
            <p:nvSpPr>
              <p:cNvPr id="585" name="Google Shape;585;p2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6">
    <p:spTree>
      <p:nvGrpSpPr>
        <p:cNvPr id="588" name="Shape 588"/>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7">
    <p:bg>
      <p:bgPr>
        <a:solidFill>
          <a:schemeClr val="dk1"/>
        </a:solidFill>
      </p:bgPr>
    </p:bg>
    <p:spTree>
      <p:nvGrpSpPr>
        <p:cNvPr id="589" name="Shape 589"/>
        <p:cNvGrpSpPr/>
        <p:nvPr/>
      </p:nvGrpSpPr>
      <p:grpSpPr>
        <a:xfrm>
          <a:off x="0" y="0"/>
          <a:ext cx="0" cy="0"/>
          <a:chOff x="0" y="0"/>
          <a:chExt cx="0" cy="0"/>
        </a:xfrm>
      </p:grpSpPr>
      <p:sp>
        <p:nvSpPr>
          <p:cNvPr id="590" name="Google Shape;590;p28"/>
          <p:cNvSpPr txBox="1"/>
          <p:nvPr>
            <p:ph type="title"/>
          </p:nvPr>
        </p:nvSpPr>
        <p:spPr>
          <a:xfrm>
            <a:off x="4595650" y="407305"/>
            <a:ext cx="3698100" cy="54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000"/>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p:txBody>
      </p:sp>
      <p:sp>
        <p:nvSpPr>
          <p:cNvPr id="591" name="Google Shape;591;p28"/>
          <p:cNvSpPr txBox="1"/>
          <p:nvPr>
            <p:ph idx="2" type="title"/>
          </p:nvPr>
        </p:nvSpPr>
        <p:spPr>
          <a:xfrm>
            <a:off x="4595650" y="953000"/>
            <a:ext cx="3698100" cy="1060800"/>
          </a:xfrm>
          <a:prstGeom prst="rect">
            <a:avLst/>
          </a:prstGeom>
        </p:spPr>
        <p:txBody>
          <a:bodyPr anchorCtr="0" anchor="t" bIns="91425" lIns="91425" spcFirstLastPara="1" rIns="91425" wrap="square" tIns="91425">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p:txBody>
      </p:sp>
      <p:sp>
        <p:nvSpPr>
          <p:cNvPr id="592" name="Google Shape;592;p28"/>
          <p:cNvSpPr txBox="1"/>
          <p:nvPr>
            <p:ph idx="1" type="subTitle"/>
          </p:nvPr>
        </p:nvSpPr>
        <p:spPr>
          <a:xfrm>
            <a:off x="1241038" y="1234737"/>
            <a:ext cx="3045900" cy="2225400"/>
          </a:xfrm>
          <a:prstGeom prst="rect">
            <a:avLst/>
          </a:prstGeom>
        </p:spPr>
        <p:txBody>
          <a:bodyPr anchorCtr="0" anchor="ctr" bIns="91425" lIns="91425" spcFirstLastPara="1" rIns="91425" wrap="square" tIns="91425">
            <a:noAutofit/>
          </a:bodyPr>
          <a:lstStyle>
            <a:lvl1pPr lvl="0" marR="38100" rtl="0" algn="ctr">
              <a:spcBef>
                <a:spcPts val="0"/>
              </a:spcBef>
              <a:spcAft>
                <a:spcPts val="0"/>
              </a:spcAft>
              <a:buNone/>
              <a:defRPr sz="1600"/>
            </a:lvl1pPr>
            <a:lvl2pPr lvl="1" marR="38100" rtl="0" algn="ctr">
              <a:spcBef>
                <a:spcPts val="0"/>
              </a:spcBef>
              <a:spcAft>
                <a:spcPts val="0"/>
              </a:spcAft>
              <a:buNone/>
              <a:defRPr sz="1600"/>
            </a:lvl2pPr>
            <a:lvl3pPr lvl="2" marR="38100" rtl="0" algn="ctr">
              <a:spcBef>
                <a:spcPts val="0"/>
              </a:spcBef>
              <a:spcAft>
                <a:spcPts val="0"/>
              </a:spcAft>
              <a:buNone/>
              <a:defRPr sz="1600"/>
            </a:lvl3pPr>
            <a:lvl4pPr lvl="3" marR="38100" rtl="0" algn="ctr">
              <a:spcBef>
                <a:spcPts val="0"/>
              </a:spcBef>
              <a:spcAft>
                <a:spcPts val="0"/>
              </a:spcAft>
              <a:buNone/>
              <a:defRPr sz="1600"/>
            </a:lvl4pPr>
            <a:lvl5pPr lvl="4" marR="38100" rtl="0" algn="ctr">
              <a:spcBef>
                <a:spcPts val="0"/>
              </a:spcBef>
              <a:spcAft>
                <a:spcPts val="0"/>
              </a:spcAft>
              <a:buNone/>
              <a:defRPr sz="1600"/>
            </a:lvl5pPr>
            <a:lvl6pPr lvl="5" marR="38100" rtl="0" algn="ctr">
              <a:spcBef>
                <a:spcPts val="0"/>
              </a:spcBef>
              <a:spcAft>
                <a:spcPts val="0"/>
              </a:spcAft>
              <a:buNone/>
              <a:defRPr sz="1600"/>
            </a:lvl6pPr>
            <a:lvl7pPr lvl="6" marR="38100" rtl="0" algn="ctr">
              <a:spcBef>
                <a:spcPts val="0"/>
              </a:spcBef>
              <a:spcAft>
                <a:spcPts val="0"/>
              </a:spcAft>
              <a:buNone/>
              <a:defRPr sz="1600"/>
            </a:lvl7pPr>
            <a:lvl8pPr lvl="7" marR="38100" rtl="0" algn="ctr">
              <a:spcBef>
                <a:spcPts val="0"/>
              </a:spcBef>
              <a:spcAft>
                <a:spcPts val="0"/>
              </a:spcAft>
              <a:buNone/>
              <a:defRPr sz="1600"/>
            </a:lvl8pPr>
            <a:lvl9pPr lvl="8" marR="38100" rtl="0" algn="ctr">
              <a:spcBef>
                <a:spcPts val="0"/>
              </a:spcBef>
              <a:spcAft>
                <a:spcPts val="0"/>
              </a:spcAft>
              <a:buNone/>
              <a:defRPr sz="1600"/>
            </a:lvl9pPr>
          </a:lstStyle>
          <a:p/>
        </p:txBody>
      </p:sp>
      <p:sp>
        <p:nvSpPr>
          <p:cNvPr id="593" name="Google Shape;593;p28"/>
          <p:cNvSpPr/>
          <p:nvPr/>
        </p:nvSpPr>
        <p:spPr>
          <a:xfrm flipH="1">
            <a:off x="-771625" y="953000"/>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8"/>
          <p:cNvSpPr/>
          <p:nvPr/>
        </p:nvSpPr>
        <p:spPr>
          <a:xfrm>
            <a:off x="-8550" y="3730800"/>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8"/>
          <p:cNvSpPr/>
          <p:nvPr/>
        </p:nvSpPr>
        <p:spPr>
          <a:xfrm flipH="1">
            <a:off x="1958087" y="-30820"/>
            <a:ext cx="1509339" cy="687968"/>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8"/>
          <p:cNvSpPr/>
          <p:nvPr/>
        </p:nvSpPr>
        <p:spPr>
          <a:xfrm flipH="1">
            <a:off x="8518581" y="1850638"/>
            <a:ext cx="1055819" cy="481250"/>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8"/>
          <p:cNvSpPr/>
          <p:nvPr/>
        </p:nvSpPr>
        <p:spPr>
          <a:xfrm>
            <a:off x="4595649" y="4687876"/>
            <a:ext cx="803065" cy="366043"/>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7_1">
    <p:bg>
      <p:bgPr>
        <a:solidFill>
          <a:schemeClr val="dk1"/>
        </a:solidFill>
      </p:bgPr>
    </p:bg>
    <p:spTree>
      <p:nvGrpSpPr>
        <p:cNvPr id="598" name="Shape 598"/>
        <p:cNvGrpSpPr/>
        <p:nvPr/>
      </p:nvGrpSpPr>
      <p:grpSpPr>
        <a:xfrm>
          <a:off x="0" y="0"/>
          <a:ext cx="0" cy="0"/>
          <a:chOff x="0" y="0"/>
          <a:chExt cx="0" cy="0"/>
        </a:xfrm>
      </p:grpSpPr>
      <p:sp>
        <p:nvSpPr>
          <p:cNvPr id="599" name="Google Shape;599;p29"/>
          <p:cNvSpPr txBox="1"/>
          <p:nvPr>
            <p:ph type="title"/>
          </p:nvPr>
        </p:nvSpPr>
        <p:spPr>
          <a:xfrm>
            <a:off x="824613" y="3142867"/>
            <a:ext cx="3698100" cy="54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000"/>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p:txBody>
      </p:sp>
      <p:sp>
        <p:nvSpPr>
          <p:cNvPr id="600" name="Google Shape;600;p29"/>
          <p:cNvSpPr txBox="1"/>
          <p:nvPr>
            <p:ph idx="2" type="title"/>
          </p:nvPr>
        </p:nvSpPr>
        <p:spPr>
          <a:xfrm>
            <a:off x="824600" y="3688574"/>
            <a:ext cx="3698100" cy="914400"/>
          </a:xfrm>
          <a:prstGeom prst="rect">
            <a:avLst/>
          </a:prstGeom>
        </p:spPr>
        <p:txBody>
          <a:bodyPr anchorCtr="0" anchor="b" bIns="91425" lIns="91425" spcFirstLastPara="1" rIns="91425" wrap="square" tIns="91425">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p:txBody>
      </p:sp>
      <p:sp>
        <p:nvSpPr>
          <p:cNvPr id="601" name="Google Shape;601;p29"/>
          <p:cNvSpPr txBox="1"/>
          <p:nvPr>
            <p:ph idx="1" type="subTitle"/>
          </p:nvPr>
        </p:nvSpPr>
        <p:spPr>
          <a:xfrm>
            <a:off x="4887538" y="1234737"/>
            <a:ext cx="3045900" cy="2225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602" name="Google Shape;602;p29"/>
          <p:cNvSpPr/>
          <p:nvPr/>
        </p:nvSpPr>
        <p:spPr>
          <a:xfrm>
            <a:off x="4950487" y="4567176"/>
            <a:ext cx="803065" cy="366043"/>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9"/>
          <p:cNvSpPr/>
          <p:nvPr/>
        </p:nvSpPr>
        <p:spPr>
          <a:xfrm flipH="1">
            <a:off x="4278675" y="-73058"/>
            <a:ext cx="1509339" cy="687968"/>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9"/>
          <p:cNvSpPr/>
          <p:nvPr/>
        </p:nvSpPr>
        <p:spPr>
          <a:xfrm flipH="1">
            <a:off x="53831" y="1530163"/>
            <a:ext cx="1055819" cy="481250"/>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9"/>
          <p:cNvSpPr/>
          <p:nvPr/>
        </p:nvSpPr>
        <p:spPr>
          <a:xfrm>
            <a:off x="8298250" y="36885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CUSTOM_7_1_1">
    <p:bg>
      <p:bgPr>
        <a:solidFill>
          <a:schemeClr val="dk1"/>
        </a:solidFill>
      </p:bgPr>
    </p:bg>
    <p:spTree>
      <p:nvGrpSpPr>
        <p:cNvPr id="606" name="Shape 606"/>
        <p:cNvGrpSpPr/>
        <p:nvPr/>
      </p:nvGrpSpPr>
      <p:grpSpPr>
        <a:xfrm>
          <a:off x="0" y="0"/>
          <a:ext cx="0" cy="0"/>
          <a:chOff x="0" y="0"/>
          <a:chExt cx="0" cy="0"/>
        </a:xfrm>
      </p:grpSpPr>
      <p:sp>
        <p:nvSpPr>
          <p:cNvPr id="607" name="Google Shape;607;p30"/>
          <p:cNvSpPr txBox="1"/>
          <p:nvPr>
            <p:ph type="title"/>
          </p:nvPr>
        </p:nvSpPr>
        <p:spPr>
          <a:xfrm>
            <a:off x="951350" y="411480"/>
            <a:ext cx="3698100" cy="54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000"/>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p:txBody>
      </p:sp>
      <p:sp>
        <p:nvSpPr>
          <p:cNvPr id="608" name="Google Shape;608;p30"/>
          <p:cNvSpPr txBox="1"/>
          <p:nvPr>
            <p:ph idx="2" type="title"/>
          </p:nvPr>
        </p:nvSpPr>
        <p:spPr>
          <a:xfrm>
            <a:off x="951338" y="1023540"/>
            <a:ext cx="3698100" cy="850500"/>
          </a:xfrm>
          <a:prstGeom prst="rect">
            <a:avLst/>
          </a:prstGeom>
        </p:spPr>
        <p:txBody>
          <a:bodyPr anchorCtr="0" anchor="b" bIns="91425" lIns="91425" spcFirstLastPara="1" rIns="91425" wrap="square" tIns="91425">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p:txBody>
      </p:sp>
      <p:sp>
        <p:nvSpPr>
          <p:cNvPr id="609" name="Google Shape;609;p30"/>
          <p:cNvSpPr txBox="1"/>
          <p:nvPr>
            <p:ph idx="1" type="subTitle"/>
          </p:nvPr>
        </p:nvSpPr>
        <p:spPr>
          <a:xfrm>
            <a:off x="4887538" y="1234737"/>
            <a:ext cx="3045900" cy="2225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610" name="Google Shape;610;p30"/>
          <p:cNvSpPr/>
          <p:nvPr/>
        </p:nvSpPr>
        <p:spPr>
          <a:xfrm flipH="1">
            <a:off x="3719475" y="4449950"/>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0"/>
          <p:cNvSpPr/>
          <p:nvPr/>
        </p:nvSpPr>
        <p:spPr>
          <a:xfrm>
            <a:off x="5175988" y="-1073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0"/>
          <p:cNvSpPr/>
          <p:nvPr/>
        </p:nvSpPr>
        <p:spPr>
          <a:xfrm flipH="1">
            <a:off x="185318" y="2249138"/>
            <a:ext cx="1055819" cy="481250"/>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0"/>
          <p:cNvSpPr/>
          <p:nvPr/>
        </p:nvSpPr>
        <p:spPr>
          <a:xfrm>
            <a:off x="8717449" y="911351"/>
            <a:ext cx="803065" cy="366043"/>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0"/>
          <p:cNvSpPr/>
          <p:nvPr/>
        </p:nvSpPr>
        <p:spPr>
          <a:xfrm>
            <a:off x="8085124" y="4450151"/>
            <a:ext cx="803065" cy="366043"/>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txBox="1"/>
          <p:nvPr>
            <p:ph type="title"/>
          </p:nvPr>
        </p:nvSpPr>
        <p:spPr>
          <a:xfrm>
            <a:off x="713309" y="1901952"/>
            <a:ext cx="7717500" cy="5727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b="0" sz="5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4"/>
          <p:cNvSpPr txBox="1"/>
          <p:nvPr>
            <p:ph idx="1" type="body"/>
          </p:nvPr>
        </p:nvSpPr>
        <p:spPr>
          <a:xfrm>
            <a:off x="4597000" y="2751425"/>
            <a:ext cx="2407200" cy="1586400"/>
          </a:xfrm>
          <a:prstGeom prst="rect">
            <a:avLst/>
          </a:prstGeom>
        </p:spPr>
        <p:txBody>
          <a:bodyPr anchorCtr="0" anchor="ctr" bIns="91425" lIns="91425" spcFirstLastPara="1" rIns="91425" wrap="square" tIns="91425">
            <a:noAutofit/>
          </a:bodyPr>
          <a:lstStyle>
            <a:lvl1pPr indent="-342900" lvl="0" marL="457200" algn="ctr">
              <a:spcBef>
                <a:spcPts val="0"/>
              </a:spcBef>
              <a:spcAft>
                <a:spcPts val="0"/>
              </a:spcAft>
              <a:buSzPts val="1800"/>
              <a:buChar char="●"/>
              <a:defRPr sz="1600">
                <a:solidFill>
                  <a:schemeClr val="accent6"/>
                </a:solidFill>
              </a:defRPr>
            </a:lvl1pPr>
            <a:lvl2pPr indent="-317500" lvl="1" marL="914400">
              <a:spcBef>
                <a:spcPts val="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CUSTOM_7_1_1_1">
    <p:bg>
      <p:bgPr>
        <a:solidFill>
          <a:schemeClr val="dk1"/>
        </a:solidFill>
      </p:bgPr>
    </p:bg>
    <p:spTree>
      <p:nvGrpSpPr>
        <p:cNvPr id="615" name="Shape 615"/>
        <p:cNvGrpSpPr/>
        <p:nvPr/>
      </p:nvGrpSpPr>
      <p:grpSpPr>
        <a:xfrm>
          <a:off x="0" y="0"/>
          <a:ext cx="0" cy="0"/>
          <a:chOff x="0" y="0"/>
          <a:chExt cx="0" cy="0"/>
        </a:xfrm>
      </p:grpSpPr>
      <p:sp>
        <p:nvSpPr>
          <p:cNvPr id="616" name="Google Shape;616;p31"/>
          <p:cNvSpPr txBox="1"/>
          <p:nvPr>
            <p:ph type="title"/>
          </p:nvPr>
        </p:nvSpPr>
        <p:spPr>
          <a:xfrm>
            <a:off x="3741141" y="1251010"/>
            <a:ext cx="3698100" cy="54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000"/>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p:txBody>
      </p:sp>
      <p:sp>
        <p:nvSpPr>
          <p:cNvPr id="617" name="Google Shape;617;p31"/>
          <p:cNvSpPr txBox="1"/>
          <p:nvPr>
            <p:ph idx="2" type="title"/>
          </p:nvPr>
        </p:nvSpPr>
        <p:spPr>
          <a:xfrm>
            <a:off x="3741138" y="1796712"/>
            <a:ext cx="3698100" cy="850800"/>
          </a:xfrm>
          <a:prstGeom prst="rect">
            <a:avLst/>
          </a:prstGeom>
        </p:spPr>
        <p:txBody>
          <a:bodyPr anchorCtr="0" anchor="b" bIns="91425" lIns="91425" spcFirstLastPara="1" rIns="91425" wrap="square" tIns="91425">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p:txBody>
      </p:sp>
      <p:sp>
        <p:nvSpPr>
          <p:cNvPr id="618" name="Google Shape;618;p31"/>
          <p:cNvSpPr txBox="1"/>
          <p:nvPr>
            <p:ph idx="1" type="subTitle"/>
          </p:nvPr>
        </p:nvSpPr>
        <p:spPr>
          <a:xfrm>
            <a:off x="1976800" y="3326588"/>
            <a:ext cx="4894200" cy="799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619" name="Google Shape;619;p31"/>
          <p:cNvSpPr/>
          <p:nvPr/>
        </p:nvSpPr>
        <p:spPr>
          <a:xfrm>
            <a:off x="5523900" y="530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1"/>
          <p:cNvSpPr/>
          <p:nvPr/>
        </p:nvSpPr>
        <p:spPr>
          <a:xfrm>
            <a:off x="-68838" y="4126401"/>
            <a:ext cx="803065" cy="366043"/>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1"/>
          <p:cNvSpPr/>
          <p:nvPr/>
        </p:nvSpPr>
        <p:spPr>
          <a:xfrm>
            <a:off x="8087662" y="2250442"/>
            <a:ext cx="1509339" cy="687968"/>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1"/>
          <p:cNvSpPr/>
          <p:nvPr/>
        </p:nvSpPr>
        <p:spPr>
          <a:xfrm flipH="1">
            <a:off x="201356" y="1053588"/>
            <a:ext cx="1055819" cy="481250"/>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1"/>
          <p:cNvSpPr/>
          <p:nvPr/>
        </p:nvSpPr>
        <p:spPr>
          <a:xfrm flipH="1">
            <a:off x="5732675" y="45386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6">
  <p:cSld name="CUSTOM_7_1_1_1_1">
    <p:bg>
      <p:bgPr>
        <a:solidFill>
          <a:schemeClr val="dk1"/>
        </a:solidFill>
      </p:bgPr>
    </p:bg>
    <p:spTree>
      <p:nvGrpSpPr>
        <p:cNvPr id="624" name="Shape 624"/>
        <p:cNvGrpSpPr/>
        <p:nvPr/>
      </p:nvGrpSpPr>
      <p:grpSpPr>
        <a:xfrm>
          <a:off x="0" y="0"/>
          <a:ext cx="0" cy="0"/>
          <a:chOff x="0" y="0"/>
          <a:chExt cx="0" cy="0"/>
        </a:xfrm>
      </p:grpSpPr>
      <p:sp>
        <p:nvSpPr>
          <p:cNvPr id="625" name="Google Shape;625;p32"/>
          <p:cNvSpPr txBox="1"/>
          <p:nvPr>
            <p:ph type="title"/>
          </p:nvPr>
        </p:nvSpPr>
        <p:spPr>
          <a:xfrm>
            <a:off x="1383563" y="1246439"/>
            <a:ext cx="3111900" cy="54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000"/>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p:txBody>
      </p:sp>
      <p:sp>
        <p:nvSpPr>
          <p:cNvPr id="626" name="Google Shape;626;p32"/>
          <p:cNvSpPr txBox="1"/>
          <p:nvPr>
            <p:ph idx="2" type="title"/>
          </p:nvPr>
        </p:nvSpPr>
        <p:spPr>
          <a:xfrm>
            <a:off x="1383563" y="1792139"/>
            <a:ext cx="3111900" cy="850800"/>
          </a:xfrm>
          <a:prstGeom prst="rect">
            <a:avLst/>
          </a:prstGeom>
        </p:spPr>
        <p:txBody>
          <a:bodyPr anchorCtr="0" anchor="b" bIns="91425" lIns="91425" spcFirstLastPara="1" rIns="91425" wrap="square" tIns="91425">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p:txBody>
      </p:sp>
      <p:sp>
        <p:nvSpPr>
          <p:cNvPr id="627" name="Google Shape;627;p32"/>
          <p:cNvSpPr txBox="1"/>
          <p:nvPr>
            <p:ph idx="1" type="subTitle"/>
          </p:nvPr>
        </p:nvSpPr>
        <p:spPr>
          <a:xfrm>
            <a:off x="1446550" y="3236825"/>
            <a:ext cx="5757000" cy="9021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628" name="Google Shape;628;p32"/>
          <p:cNvSpPr/>
          <p:nvPr/>
        </p:nvSpPr>
        <p:spPr>
          <a:xfrm>
            <a:off x="-8550" y="26919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2"/>
          <p:cNvSpPr/>
          <p:nvPr/>
        </p:nvSpPr>
        <p:spPr>
          <a:xfrm flipH="1">
            <a:off x="7768875" y="699617"/>
            <a:ext cx="1509339" cy="687968"/>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2"/>
          <p:cNvSpPr/>
          <p:nvPr/>
        </p:nvSpPr>
        <p:spPr>
          <a:xfrm flipH="1">
            <a:off x="4001781" y="171313"/>
            <a:ext cx="1055819" cy="481250"/>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2"/>
          <p:cNvSpPr/>
          <p:nvPr/>
        </p:nvSpPr>
        <p:spPr>
          <a:xfrm flipH="1">
            <a:off x="7861563" y="44640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8">
    <p:spTree>
      <p:nvGrpSpPr>
        <p:cNvPr id="632" name="Shape 632"/>
        <p:cNvGrpSpPr/>
        <p:nvPr/>
      </p:nvGrpSpPr>
      <p:grpSpPr>
        <a:xfrm>
          <a:off x="0" y="0"/>
          <a:ext cx="0" cy="0"/>
          <a:chOff x="0" y="0"/>
          <a:chExt cx="0" cy="0"/>
        </a:xfrm>
      </p:grpSpPr>
      <p:sp>
        <p:nvSpPr>
          <p:cNvPr id="633" name="Google Shape;633;p33"/>
          <p:cNvSpPr txBox="1"/>
          <p:nvPr>
            <p:ph type="title"/>
          </p:nvPr>
        </p:nvSpPr>
        <p:spPr>
          <a:xfrm>
            <a:off x="5151850" y="1762086"/>
            <a:ext cx="3415200" cy="1939500"/>
          </a:xfrm>
          <a:prstGeom prst="rect">
            <a:avLst/>
          </a:prstGeom>
        </p:spPr>
        <p:txBody>
          <a:bodyPr anchorCtr="0" anchor="b" bIns="91425" lIns="91425" spcFirstLastPara="1" rIns="91425" wrap="square" tIns="91425">
            <a:noAutofit/>
          </a:bodyPr>
          <a:lstStyle>
            <a:lvl1pPr lvl="0" rtl="0">
              <a:lnSpc>
                <a:spcPct val="50000"/>
              </a:lnSpc>
              <a:spcBef>
                <a:spcPts val="0"/>
              </a:spcBef>
              <a:spcAft>
                <a:spcPts val="0"/>
              </a:spcAft>
              <a:buSzPts val="4800"/>
              <a:buNone/>
              <a:defRPr sz="100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ext 2">
  <p:cSld name="CUSTOM_9">
    <p:spTree>
      <p:nvGrpSpPr>
        <p:cNvPr id="634" name="Shape 634"/>
        <p:cNvGrpSpPr/>
        <p:nvPr/>
      </p:nvGrpSpPr>
      <p:grpSpPr>
        <a:xfrm>
          <a:off x="0" y="0"/>
          <a:ext cx="0" cy="0"/>
          <a:chOff x="0" y="0"/>
          <a:chExt cx="0" cy="0"/>
        </a:xfrm>
      </p:grpSpPr>
      <p:sp>
        <p:nvSpPr>
          <p:cNvPr id="635" name="Google Shape;635;p34"/>
          <p:cNvSpPr txBox="1"/>
          <p:nvPr>
            <p:ph type="title"/>
          </p:nvPr>
        </p:nvSpPr>
        <p:spPr>
          <a:xfrm>
            <a:off x="3568800" y="536375"/>
            <a:ext cx="2704800" cy="1279800"/>
          </a:xfrm>
          <a:prstGeom prst="rect">
            <a:avLst/>
          </a:prstGeom>
        </p:spPr>
        <p:txBody>
          <a:bodyPr anchorCtr="0" anchor="ctr" bIns="91425" lIns="91425" spcFirstLastPara="1" rIns="91425" wrap="square" tIns="91425">
            <a:noAutofit/>
          </a:bodyPr>
          <a:lstStyle>
            <a:lvl1pPr lvl="0" marR="38100">
              <a:spcBef>
                <a:spcPts val="0"/>
              </a:spcBef>
              <a:spcAft>
                <a:spcPts val="0"/>
              </a:spcAft>
              <a:buNone/>
              <a:defRPr b="0" sz="1600">
                <a:latin typeface="Nunito"/>
                <a:ea typeface="Nunito"/>
                <a:cs typeface="Nunito"/>
                <a:sym typeface="Nunito"/>
              </a:defRPr>
            </a:lvl1pPr>
            <a:lvl2pPr lvl="1" marR="38100">
              <a:spcBef>
                <a:spcPts val="0"/>
              </a:spcBef>
              <a:spcAft>
                <a:spcPts val="0"/>
              </a:spcAft>
              <a:buNone/>
              <a:defRPr b="0" sz="1600">
                <a:latin typeface="Nunito"/>
                <a:ea typeface="Nunito"/>
                <a:cs typeface="Nunito"/>
                <a:sym typeface="Nunito"/>
              </a:defRPr>
            </a:lvl2pPr>
            <a:lvl3pPr lvl="2" marR="38100">
              <a:spcBef>
                <a:spcPts val="0"/>
              </a:spcBef>
              <a:spcAft>
                <a:spcPts val="0"/>
              </a:spcAft>
              <a:buNone/>
              <a:defRPr b="0" sz="1600">
                <a:latin typeface="Nunito"/>
                <a:ea typeface="Nunito"/>
                <a:cs typeface="Nunito"/>
                <a:sym typeface="Nunito"/>
              </a:defRPr>
            </a:lvl3pPr>
            <a:lvl4pPr lvl="3" marR="38100">
              <a:spcBef>
                <a:spcPts val="0"/>
              </a:spcBef>
              <a:spcAft>
                <a:spcPts val="0"/>
              </a:spcAft>
              <a:buNone/>
              <a:defRPr b="0" sz="1600">
                <a:latin typeface="Nunito"/>
                <a:ea typeface="Nunito"/>
                <a:cs typeface="Nunito"/>
                <a:sym typeface="Nunito"/>
              </a:defRPr>
            </a:lvl4pPr>
            <a:lvl5pPr lvl="4" marR="38100">
              <a:spcBef>
                <a:spcPts val="0"/>
              </a:spcBef>
              <a:spcAft>
                <a:spcPts val="0"/>
              </a:spcAft>
              <a:buNone/>
              <a:defRPr b="0" sz="1600">
                <a:latin typeface="Nunito"/>
                <a:ea typeface="Nunito"/>
                <a:cs typeface="Nunito"/>
                <a:sym typeface="Nunito"/>
              </a:defRPr>
            </a:lvl5pPr>
            <a:lvl6pPr lvl="5" marR="38100">
              <a:spcBef>
                <a:spcPts val="0"/>
              </a:spcBef>
              <a:spcAft>
                <a:spcPts val="0"/>
              </a:spcAft>
              <a:buNone/>
              <a:defRPr b="0" sz="1600">
                <a:latin typeface="Nunito"/>
                <a:ea typeface="Nunito"/>
                <a:cs typeface="Nunito"/>
                <a:sym typeface="Nunito"/>
              </a:defRPr>
            </a:lvl6pPr>
            <a:lvl7pPr lvl="6" marR="38100">
              <a:spcBef>
                <a:spcPts val="0"/>
              </a:spcBef>
              <a:spcAft>
                <a:spcPts val="0"/>
              </a:spcAft>
              <a:buNone/>
              <a:defRPr b="0" sz="1600">
                <a:latin typeface="Nunito"/>
                <a:ea typeface="Nunito"/>
                <a:cs typeface="Nunito"/>
                <a:sym typeface="Nunito"/>
              </a:defRPr>
            </a:lvl7pPr>
            <a:lvl8pPr lvl="7" marR="38100">
              <a:spcBef>
                <a:spcPts val="0"/>
              </a:spcBef>
              <a:spcAft>
                <a:spcPts val="0"/>
              </a:spcAft>
              <a:buNone/>
              <a:defRPr b="0" sz="1600">
                <a:latin typeface="Nunito"/>
                <a:ea typeface="Nunito"/>
                <a:cs typeface="Nunito"/>
                <a:sym typeface="Nunito"/>
              </a:defRPr>
            </a:lvl8pPr>
            <a:lvl9pPr lvl="8" marR="38100">
              <a:spcBef>
                <a:spcPts val="0"/>
              </a:spcBef>
              <a:spcAft>
                <a:spcPts val="0"/>
              </a:spcAft>
              <a:buNone/>
              <a:defRPr b="0" sz="1600">
                <a:latin typeface="Nunito"/>
                <a:ea typeface="Nunito"/>
                <a:cs typeface="Nunito"/>
                <a:sym typeface="Nuni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5"/>
          <p:cNvSpPr txBox="1"/>
          <p:nvPr>
            <p:ph idx="1" type="body"/>
          </p:nvPr>
        </p:nvSpPr>
        <p:spPr>
          <a:xfrm>
            <a:off x="5504688" y="2139696"/>
            <a:ext cx="2368200" cy="6402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lt1"/>
              </a:buClr>
              <a:buSzPts val="1400"/>
              <a:buChar char="●"/>
              <a:defRPr>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30" name="Google Shape;30;p5"/>
          <p:cNvSpPr txBox="1"/>
          <p:nvPr>
            <p:ph idx="2" type="body"/>
          </p:nvPr>
        </p:nvSpPr>
        <p:spPr>
          <a:xfrm>
            <a:off x="1709928" y="2139696"/>
            <a:ext cx="2368200" cy="6402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lt1"/>
              </a:buClr>
              <a:buSzPts val="1400"/>
              <a:buChar char="●"/>
              <a:defRPr>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31" name="Google Shape;31;p5"/>
          <p:cNvSpPr txBox="1"/>
          <p:nvPr>
            <p:ph idx="3" type="title"/>
          </p:nvPr>
        </p:nvSpPr>
        <p:spPr>
          <a:xfrm>
            <a:off x="1453896" y="1271016"/>
            <a:ext cx="2432400" cy="375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p:txBody>
      </p:sp>
      <p:sp>
        <p:nvSpPr>
          <p:cNvPr id="32" name="Google Shape;32;p5"/>
          <p:cNvSpPr txBox="1"/>
          <p:nvPr>
            <p:ph idx="4" type="title"/>
          </p:nvPr>
        </p:nvSpPr>
        <p:spPr>
          <a:xfrm>
            <a:off x="5252796" y="1271016"/>
            <a:ext cx="2432400" cy="375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713225" y="539500"/>
            <a:ext cx="7717500" cy="5760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2292813" y="1450913"/>
            <a:ext cx="2313300" cy="1784100"/>
          </a:xfrm>
          <a:prstGeom prst="rect">
            <a:avLst/>
          </a:prstGeom>
        </p:spPr>
        <p:txBody>
          <a:bodyPr anchorCtr="0" anchor="ctr" bIns="91425" lIns="91425" spcFirstLastPara="1" rIns="91425" wrap="square" tIns="91425">
            <a:noAutofit/>
          </a:bodyPr>
          <a:lstStyle>
            <a:lvl1pPr indent="-304800" lvl="0" marL="457200" algn="ctr">
              <a:spcBef>
                <a:spcPts val="0"/>
              </a:spcBef>
              <a:spcAft>
                <a:spcPts val="0"/>
              </a:spcAft>
              <a:buSzPts val="1200"/>
              <a:buChar char="●"/>
              <a:defRPr sz="2000"/>
            </a:lvl1pPr>
            <a:lvl2pPr indent="-304800" lvl="1" marL="914400" algn="ctr">
              <a:spcBef>
                <a:spcPts val="1600"/>
              </a:spcBef>
              <a:spcAft>
                <a:spcPts val="0"/>
              </a:spcAft>
              <a:buSzPts val="1200"/>
              <a:buChar char="○"/>
              <a:defRPr sz="1200"/>
            </a:lvl2pPr>
            <a:lvl3pPr indent="-304800" lvl="2" marL="1371600" algn="ctr">
              <a:spcBef>
                <a:spcPts val="1600"/>
              </a:spcBef>
              <a:spcAft>
                <a:spcPts val="0"/>
              </a:spcAft>
              <a:buSzPts val="1200"/>
              <a:buChar char="■"/>
              <a:defRPr sz="1200"/>
            </a:lvl3pPr>
            <a:lvl4pPr indent="-304800" lvl="3" marL="1828800" algn="ctr">
              <a:spcBef>
                <a:spcPts val="1600"/>
              </a:spcBef>
              <a:spcAft>
                <a:spcPts val="0"/>
              </a:spcAft>
              <a:buSzPts val="1200"/>
              <a:buChar char="●"/>
              <a:defRPr sz="1200"/>
            </a:lvl4pPr>
            <a:lvl5pPr indent="-304800" lvl="4" marL="2286000" algn="ctr">
              <a:spcBef>
                <a:spcPts val="1600"/>
              </a:spcBef>
              <a:spcAft>
                <a:spcPts val="0"/>
              </a:spcAft>
              <a:buSzPts val="1200"/>
              <a:buChar char="○"/>
              <a:defRPr sz="1200"/>
            </a:lvl5pPr>
            <a:lvl6pPr indent="-304800" lvl="5" marL="2743200" algn="ctr">
              <a:spcBef>
                <a:spcPts val="1600"/>
              </a:spcBef>
              <a:spcAft>
                <a:spcPts val="0"/>
              </a:spcAft>
              <a:buSzPts val="1200"/>
              <a:buChar char="■"/>
              <a:defRPr sz="1200"/>
            </a:lvl6pPr>
            <a:lvl7pPr indent="-304800" lvl="6" marL="3200400" algn="ctr">
              <a:spcBef>
                <a:spcPts val="1600"/>
              </a:spcBef>
              <a:spcAft>
                <a:spcPts val="0"/>
              </a:spcAft>
              <a:buSzPts val="1200"/>
              <a:buChar char="●"/>
              <a:defRPr sz="1200"/>
            </a:lvl7pPr>
            <a:lvl8pPr indent="-304800" lvl="7" marL="3657600" algn="ctr">
              <a:spcBef>
                <a:spcPts val="1600"/>
              </a:spcBef>
              <a:spcAft>
                <a:spcPts val="0"/>
              </a:spcAft>
              <a:buSzPts val="1200"/>
              <a:buChar char="○"/>
              <a:defRPr sz="1200"/>
            </a:lvl8pPr>
            <a:lvl9pPr indent="-304800" lvl="8" marL="4114800" algn="ctr">
              <a:spcBef>
                <a:spcPts val="1600"/>
              </a:spcBef>
              <a:spcAft>
                <a:spcPts val="160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8"/>
          <p:cNvSpPr txBox="1"/>
          <p:nvPr>
            <p:ph type="title"/>
          </p:nvPr>
        </p:nvSpPr>
        <p:spPr>
          <a:xfrm>
            <a:off x="5151975" y="1743288"/>
            <a:ext cx="3415200" cy="1576500"/>
          </a:xfrm>
          <a:prstGeom prst="rect">
            <a:avLst/>
          </a:prstGeom>
        </p:spPr>
        <p:txBody>
          <a:bodyPr anchorCtr="0" anchor="t" bIns="91425" lIns="91425" spcFirstLastPara="1" rIns="91425" wrap="square" tIns="91425">
            <a:noAutofit/>
          </a:bodyPr>
          <a:lstStyle>
            <a:lvl1pPr lvl="0">
              <a:lnSpc>
                <a:spcPct val="50000"/>
              </a:lnSpc>
              <a:spcBef>
                <a:spcPts val="0"/>
              </a:spcBef>
              <a:spcAft>
                <a:spcPts val="0"/>
              </a:spcAft>
              <a:buSzPts val="4800"/>
              <a:buNone/>
              <a:defRPr sz="10000">
                <a:solidFill>
                  <a:schemeClr val="accent6"/>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type="title"/>
          </p:nvPr>
        </p:nvSpPr>
        <p:spPr>
          <a:xfrm>
            <a:off x="4318325" y="3172825"/>
            <a:ext cx="4045200" cy="1482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200"/>
              <a:buNone/>
              <a:defRPr sz="4200"/>
            </a:lvl1pPr>
            <a:lvl2pPr lvl="1" rtl="0" algn="r">
              <a:spcBef>
                <a:spcPts val="0"/>
              </a:spcBef>
              <a:spcAft>
                <a:spcPts val="0"/>
              </a:spcAft>
              <a:buSzPts val="4200"/>
              <a:buNone/>
              <a:defRPr sz="4200"/>
            </a:lvl2pPr>
            <a:lvl3pPr lvl="2" rtl="0" algn="r">
              <a:spcBef>
                <a:spcPts val="0"/>
              </a:spcBef>
              <a:spcAft>
                <a:spcPts val="0"/>
              </a:spcAft>
              <a:buSzPts val="4200"/>
              <a:buNone/>
              <a:defRPr sz="4200"/>
            </a:lvl3pPr>
            <a:lvl4pPr lvl="3" rtl="0" algn="r">
              <a:spcBef>
                <a:spcPts val="0"/>
              </a:spcBef>
              <a:spcAft>
                <a:spcPts val="0"/>
              </a:spcAft>
              <a:buSzPts val="4200"/>
              <a:buNone/>
              <a:defRPr sz="4200"/>
            </a:lvl4pPr>
            <a:lvl5pPr lvl="4" rtl="0" algn="r">
              <a:spcBef>
                <a:spcPts val="0"/>
              </a:spcBef>
              <a:spcAft>
                <a:spcPts val="0"/>
              </a:spcAft>
              <a:buSzPts val="4200"/>
              <a:buNone/>
              <a:defRPr sz="4200"/>
            </a:lvl5pPr>
            <a:lvl6pPr lvl="5" rtl="0" algn="r">
              <a:spcBef>
                <a:spcPts val="0"/>
              </a:spcBef>
              <a:spcAft>
                <a:spcPts val="0"/>
              </a:spcAft>
              <a:buSzPts val="4200"/>
              <a:buNone/>
              <a:defRPr sz="4200"/>
            </a:lvl6pPr>
            <a:lvl7pPr lvl="6" rtl="0" algn="r">
              <a:spcBef>
                <a:spcPts val="0"/>
              </a:spcBef>
              <a:spcAft>
                <a:spcPts val="0"/>
              </a:spcAft>
              <a:buSzPts val="4200"/>
              <a:buNone/>
              <a:defRPr sz="4200"/>
            </a:lvl7pPr>
            <a:lvl8pPr lvl="7" rtl="0" algn="r">
              <a:spcBef>
                <a:spcPts val="0"/>
              </a:spcBef>
              <a:spcAft>
                <a:spcPts val="0"/>
              </a:spcAft>
              <a:buSzPts val="4200"/>
              <a:buNone/>
              <a:defRPr sz="4200"/>
            </a:lvl8pPr>
            <a:lvl9pPr lvl="8" rtl="0" algn="r">
              <a:spcBef>
                <a:spcPts val="0"/>
              </a:spcBef>
              <a:spcAft>
                <a:spcPts val="0"/>
              </a:spcAft>
              <a:buSzPts val="4200"/>
              <a:buNone/>
              <a:defRPr sz="4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5727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dk2"/>
              </a:buClr>
              <a:buSzPts val="6000"/>
              <a:buFont typeface="Nanum Pen Script"/>
              <a:buNone/>
              <a:defRPr b="1" sz="6000">
                <a:solidFill>
                  <a:schemeClr val="dk2"/>
                </a:solidFill>
                <a:latin typeface="Nanum Pen Script"/>
                <a:ea typeface="Nanum Pen Script"/>
                <a:cs typeface="Nanum Pen Script"/>
                <a:sym typeface="Nanum Pen Script"/>
              </a:defRPr>
            </a:lvl1pPr>
            <a:lvl2pPr lvl="1">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2pPr>
            <a:lvl3pPr lvl="2">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3pPr>
            <a:lvl4pPr lvl="3">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4pPr>
            <a:lvl5pPr lvl="4">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5pPr>
            <a:lvl6pPr lvl="5">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6pPr>
            <a:lvl7pPr lvl="6">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7pPr>
            <a:lvl8pPr lvl="7">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8pPr>
            <a:lvl9pPr lvl="8">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9pPr>
          </a:lstStyle>
          <a:p/>
        </p:txBody>
      </p:sp>
      <p:sp>
        <p:nvSpPr>
          <p:cNvPr id="7" name="Google Shape;7;p1"/>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indent="-317500" lvl="1" marL="9144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indent="-317500" lvl="2" marL="13716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indent="-317500" lvl="3" marL="18288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indent="-317500" lvl="4" marL="22860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indent="-317500" lvl="5" marL="27432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indent="-317500" lvl="6" marL="32004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indent="-317500" lvl="7" marL="36576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indent="-317500" lvl="8" marL="41148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slide" Target="/ppt/slides/slide12.xml"/><Relationship Id="rId4" Type="http://schemas.openxmlformats.org/officeDocument/2006/relationships/slide" Target="/ppt/slides/slide13.xml"/><Relationship Id="rId9" Type="http://schemas.openxmlformats.org/officeDocument/2006/relationships/image" Target="../media/image11.png"/><Relationship Id="rId5" Type="http://schemas.openxmlformats.org/officeDocument/2006/relationships/slide" Target="/ppt/slides/slide13.xml"/><Relationship Id="rId6" Type="http://schemas.openxmlformats.org/officeDocument/2006/relationships/slide" Target="/ppt/slides/slide14.xml"/><Relationship Id="rId7" Type="http://schemas.openxmlformats.org/officeDocument/2006/relationships/image" Target="../media/image4.png"/><Relationship Id="rId8" Type="http://schemas.openxmlformats.org/officeDocument/2006/relationships/image" Target="../media/image8.png"/><Relationship Id="rId11" Type="http://schemas.openxmlformats.org/officeDocument/2006/relationships/image" Target="../media/image6.png"/><Relationship Id="rId10"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hyperlink" Target="https://docs.google.com/presentation/d/1SOCjQJf66qeIeBUf6Evrqz2tX5autLfD7BBTEbJbh8M/copy" TargetMode="External"/><Relationship Id="rId4" Type="http://schemas.openxmlformats.org/officeDocument/2006/relationships/image" Target="../media/image4.png"/><Relationship Id="rId5" Type="http://schemas.openxmlformats.org/officeDocument/2006/relationships/hyperlink" Target="https://docs.google.com/presentation/d/1LaHl9-TYqrBTA8bvKGLp1-Cavfx_J5mx/edit?usp=drive_link&amp;ouid=100889338672853547355&amp;rtpof=true&amp;sd=true" TargetMode="External"/><Relationship Id="rId6" Type="http://schemas.openxmlformats.org/officeDocument/2006/relationships/image" Target="../media/image8.png"/><Relationship Id="rId7"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hyperlink" Target="https://quizlet.com/_d5a7cy?x=1jqt&amp;i=o9ky0" TargetMode="External"/><Relationship Id="rId4" Type="http://schemas.openxmlformats.org/officeDocument/2006/relationships/image" Target="../media/image11.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hyperlink" Target="https://jamboard.google.com/d/1Wt1DHYFVke7TBtVpT8B2xorJmqCVPKDMLCWDR3sn2ck/copy" TargetMode="External"/><Relationship Id="rId4" Type="http://schemas.openxmlformats.org/officeDocument/2006/relationships/image" Target="../media/image7.png"/><Relationship Id="rId5" Type="http://schemas.openxmlformats.org/officeDocument/2006/relationships/hyperlink" Target="https://www.wordhippo.com/" TargetMode="External"/><Relationship Id="rId6"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slide" Target="/ppt/slides/slide18.xml"/><Relationship Id="rId4" Type="http://schemas.openxmlformats.org/officeDocument/2006/relationships/slide" Target="/ppt/slides/slide18.xml"/><Relationship Id="rId9" Type="http://schemas.openxmlformats.org/officeDocument/2006/relationships/slide" Target="/ppt/slides/slide19.xml"/><Relationship Id="rId5" Type="http://schemas.openxmlformats.org/officeDocument/2006/relationships/slide" Target="/ppt/slides/slide17.xml"/><Relationship Id="rId6" Type="http://schemas.openxmlformats.org/officeDocument/2006/relationships/slide" Target="/ppt/slides/slide16.xml"/><Relationship Id="rId7" Type="http://schemas.openxmlformats.org/officeDocument/2006/relationships/image" Target="../media/image10.png"/><Relationship Id="rId8" Type="http://schemas.openxmlformats.org/officeDocument/2006/relationships/slide" Target="/ppt/slides/slide19.xml"/><Relationship Id="rId11" Type="http://schemas.openxmlformats.org/officeDocument/2006/relationships/image" Target="../media/image20.png"/><Relationship Id="rId10" Type="http://schemas.openxmlformats.org/officeDocument/2006/relationships/image" Target="../media/image7.png"/><Relationship Id="rId13" Type="http://schemas.openxmlformats.org/officeDocument/2006/relationships/image" Target="../media/image4.png"/><Relationship Id="rId1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hyperlink" Target="https://www.abcya.com/games/recycling_game" TargetMode="External"/><Relationship Id="rId4" Type="http://schemas.openxmlformats.org/officeDocument/2006/relationships/hyperlink" Target="https://www.abcya.com/games/recycling_game" TargetMode="External"/><Relationship Id="rId5" Type="http://schemas.openxmlformats.org/officeDocument/2006/relationships/hyperlink" Target="https://www.abcya.com/games/recycling_game" TargetMode="External"/><Relationship Id="rId6" Type="http://schemas.openxmlformats.org/officeDocument/2006/relationships/hyperlink" Target="https://www.abcya.com/games/recycling_game" TargetMode="External"/><Relationship Id="rId7"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29.png"/><Relationship Id="rId5" Type="http://schemas.openxmlformats.org/officeDocument/2006/relationships/hyperlink" Target="http://recyclefirst.electromediapreviews.co.uk/play/missing_words/missing_words.html" TargetMode="External"/><Relationship Id="rId6"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hyperlink" Target="https://edpuzzle.com/media/60994b56e21365414941fd7e" TargetMode="External"/><Relationship Id="rId5"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hyperlink" Target="https://docs.google.com/presentation/d/1_4Am5IEdaIZHsvWuWxNdQT1GHJxDYlKqBrxmJ4h1mpA/copy" TargetMode="External"/><Relationship Id="rId4" Type="http://schemas.openxmlformats.org/officeDocument/2006/relationships/image" Target="../media/image4.png"/><Relationship Id="rId5" Type="http://schemas.openxmlformats.org/officeDocument/2006/relationships/hyperlink" Target="https://docs.google.com/presentation/d/1TOtrVC3Lce6u8Z81VrGu3sbR83RdPw3A/edit?usp=drive_link&amp;ouid=100889338672853547355&amp;rtpof=true&amp;sd=true" TargetMode="External"/><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hyperlink" Target="https://kids.nationalgeographic.com/games/action-adventure/article/recycle-roundup-new" TargetMode="External"/><Relationship Id="rId5"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 Id="rId3" Type="http://schemas.openxmlformats.org/officeDocument/2006/relationships/hyperlink" Target="http://www.youtube.com/watch?v=V0lQ3ljjl40" TargetMode="Externa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digipad.app/p/188132/60709940dd28" TargetMode="Externa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hyperlink" Target="https://drive.google.com/file/d/17Atuvpyjk6xN8lbnb2Ah7s5e5JG7fBcB/view?usp=drive_link" TargetMode="External"/><Relationship Id="rId5"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25.png"/><Relationship Id="rId4" Type="http://schemas.openxmlformats.org/officeDocument/2006/relationships/image" Target="../media/image16.png"/><Relationship Id="rId5" Type="http://schemas.openxmlformats.org/officeDocument/2006/relationships/image" Target="../media/image26.png"/><Relationship Id="rId6"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 Id="rId3" Type="http://schemas.openxmlformats.org/officeDocument/2006/relationships/hyperlink" Target="https://slidesgo.com/theme/world-environment-day#search-earth+day&amp;position-13&amp;results-42&amp;rs=search"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www.youtube.com/watch?v=xFPoIU5iiYQ"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grpSp>
        <p:nvGrpSpPr>
          <p:cNvPr id="640" name="Google Shape;640;p35"/>
          <p:cNvGrpSpPr/>
          <p:nvPr/>
        </p:nvGrpSpPr>
        <p:grpSpPr>
          <a:xfrm>
            <a:off x="731520" y="822960"/>
            <a:ext cx="3063294" cy="3461946"/>
            <a:chOff x="807514" y="821316"/>
            <a:chExt cx="3062988" cy="3480392"/>
          </a:xfrm>
        </p:grpSpPr>
        <p:grpSp>
          <p:nvGrpSpPr>
            <p:cNvPr id="641" name="Google Shape;641;p35"/>
            <p:cNvGrpSpPr/>
            <p:nvPr/>
          </p:nvGrpSpPr>
          <p:grpSpPr>
            <a:xfrm>
              <a:off x="807514" y="821316"/>
              <a:ext cx="3062988" cy="1781411"/>
              <a:chOff x="640276" y="674499"/>
              <a:chExt cx="6947126" cy="4058809"/>
            </a:xfrm>
          </p:grpSpPr>
          <p:grpSp>
            <p:nvGrpSpPr>
              <p:cNvPr id="642" name="Google Shape;642;p35"/>
              <p:cNvGrpSpPr/>
              <p:nvPr/>
            </p:nvGrpSpPr>
            <p:grpSpPr>
              <a:xfrm>
                <a:off x="7012119" y="4163474"/>
                <a:ext cx="575002" cy="496567"/>
                <a:chOff x="5218225" y="1474825"/>
                <a:chExt cx="259700" cy="224275"/>
              </a:xfrm>
            </p:grpSpPr>
            <p:sp>
              <p:nvSpPr>
                <p:cNvPr id="643" name="Google Shape;643;p35"/>
                <p:cNvSpPr/>
                <p:nvPr/>
              </p:nvSpPr>
              <p:spPr>
                <a:xfrm>
                  <a:off x="5224300" y="1474825"/>
                  <a:ext cx="253625" cy="224275"/>
                </a:xfrm>
                <a:custGeom>
                  <a:rect b="b" l="l" r="r" t="t"/>
                  <a:pathLst>
                    <a:path extrusionOk="0" h="8971" w="10145">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5"/>
                <p:cNvSpPr/>
                <p:nvPr/>
              </p:nvSpPr>
              <p:spPr>
                <a:xfrm>
                  <a:off x="5225925" y="1487900"/>
                  <a:ext cx="162075" cy="143150"/>
                </a:xfrm>
                <a:custGeom>
                  <a:rect b="b" l="l" r="r" t="t"/>
                  <a:pathLst>
                    <a:path extrusionOk="0" h="5726" w="6483">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5"/>
                <p:cNvSpPr/>
                <p:nvPr/>
              </p:nvSpPr>
              <p:spPr>
                <a:xfrm>
                  <a:off x="5218225" y="1509800"/>
                  <a:ext cx="68350" cy="102800"/>
                </a:xfrm>
                <a:custGeom>
                  <a:rect b="b" l="l" r="r" t="t"/>
                  <a:pathLst>
                    <a:path extrusionOk="0" h="4112" w="2734">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5"/>
                <p:cNvSpPr/>
                <p:nvPr/>
              </p:nvSpPr>
              <p:spPr>
                <a:xfrm>
                  <a:off x="5220200" y="1506725"/>
                  <a:ext cx="113475" cy="65175"/>
                </a:xfrm>
                <a:custGeom>
                  <a:rect b="b" l="l" r="r" t="t"/>
                  <a:pathLst>
                    <a:path extrusionOk="0" h="2607" w="4539">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5"/>
                <p:cNvSpPr/>
                <p:nvPr/>
              </p:nvSpPr>
              <p:spPr>
                <a:xfrm>
                  <a:off x="5221525" y="1493500"/>
                  <a:ext cx="132250" cy="28175"/>
                </a:xfrm>
                <a:custGeom>
                  <a:rect b="b" l="l" r="r" t="t"/>
                  <a:pathLst>
                    <a:path extrusionOk="0" h="1127" w="529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 name="Google Shape;648;p35"/>
              <p:cNvGrpSpPr/>
              <p:nvPr/>
            </p:nvGrpSpPr>
            <p:grpSpPr>
              <a:xfrm>
                <a:off x="6323195" y="1928748"/>
                <a:ext cx="251632" cy="220856"/>
                <a:chOff x="5042000" y="1255775"/>
                <a:chExt cx="113650" cy="99750"/>
              </a:xfrm>
            </p:grpSpPr>
            <p:sp>
              <p:nvSpPr>
                <p:cNvPr id="649" name="Google Shape;649;p3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35"/>
              <p:cNvGrpSpPr/>
              <p:nvPr/>
            </p:nvGrpSpPr>
            <p:grpSpPr>
              <a:xfrm rot="-5400000">
                <a:off x="5180808" y="1061658"/>
                <a:ext cx="575002" cy="496567"/>
                <a:chOff x="5218225" y="1474825"/>
                <a:chExt cx="259700" cy="224275"/>
              </a:xfrm>
            </p:grpSpPr>
            <p:sp>
              <p:nvSpPr>
                <p:cNvPr id="653" name="Google Shape;653;p35"/>
                <p:cNvSpPr/>
                <p:nvPr/>
              </p:nvSpPr>
              <p:spPr>
                <a:xfrm>
                  <a:off x="5224300" y="1474825"/>
                  <a:ext cx="253625" cy="224275"/>
                </a:xfrm>
                <a:custGeom>
                  <a:rect b="b" l="l" r="r" t="t"/>
                  <a:pathLst>
                    <a:path extrusionOk="0" h="8971" w="10145">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5"/>
                <p:cNvSpPr/>
                <p:nvPr/>
              </p:nvSpPr>
              <p:spPr>
                <a:xfrm>
                  <a:off x="5225925" y="1487900"/>
                  <a:ext cx="162075" cy="143150"/>
                </a:xfrm>
                <a:custGeom>
                  <a:rect b="b" l="l" r="r" t="t"/>
                  <a:pathLst>
                    <a:path extrusionOk="0" h="5726" w="6483">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5"/>
                <p:cNvSpPr/>
                <p:nvPr/>
              </p:nvSpPr>
              <p:spPr>
                <a:xfrm>
                  <a:off x="5218225" y="1509800"/>
                  <a:ext cx="68350" cy="102800"/>
                </a:xfrm>
                <a:custGeom>
                  <a:rect b="b" l="l" r="r" t="t"/>
                  <a:pathLst>
                    <a:path extrusionOk="0" h="4112" w="2734">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5"/>
                <p:cNvSpPr/>
                <p:nvPr/>
              </p:nvSpPr>
              <p:spPr>
                <a:xfrm>
                  <a:off x="5220200" y="1506725"/>
                  <a:ext cx="113475" cy="65175"/>
                </a:xfrm>
                <a:custGeom>
                  <a:rect b="b" l="l" r="r" t="t"/>
                  <a:pathLst>
                    <a:path extrusionOk="0" h="2607" w="4539">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5"/>
                <p:cNvSpPr/>
                <p:nvPr/>
              </p:nvSpPr>
              <p:spPr>
                <a:xfrm>
                  <a:off x="5221525" y="1493500"/>
                  <a:ext cx="132250" cy="28175"/>
                </a:xfrm>
                <a:custGeom>
                  <a:rect b="b" l="l" r="r" t="t"/>
                  <a:pathLst>
                    <a:path extrusionOk="0" h="1127" w="529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35"/>
              <p:cNvGrpSpPr/>
              <p:nvPr/>
            </p:nvGrpSpPr>
            <p:grpSpPr>
              <a:xfrm rot="10800000">
                <a:off x="1449245" y="1613944"/>
                <a:ext cx="575002" cy="496567"/>
                <a:chOff x="5218225" y="1474825"/>
                <a:chExt cx="259700" cy="224275"/>
              </a:xfrm>
            </p:grpSpPr>
            <p:sp>
              <p:nvSpPr>
                <p:cNvPr id="659" name="Google Shape;659;p35"/>
                <p:cNvSpPr/>
                <p:nvPr/>
              </p:nvSpPr>
              <p:spPr>
                <a:xfrm>
                  <a:off x="5224300" y="1474825"/>
                  <a:ext cx="253625" cy="224275"/>
                </a:xfrm>
                <a:custGeom>
                  <a:rect b="b" l="l" r="r" t="t"/>
                  <a:pathLst>
                    <a:path extrusionOk="0" h="8971" w="10145">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5"/>
                <p:cNvSpPr/>
                <p:nvPr/>
              </p:nvSpPr>
              <p:spPr>
                <a:xfrm>
                  <a:off x="5225925" y="1487900"/>
                  <a:ext cx="162075" cy="143150"/>
                </a:xfrm>
                <a:custGeom>
                  <a:rect b="b" l="l" r="r" t="t"/>
                  <a:pathLst>
                    <a:path extrusionOk="0" h="5726" w="6483">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5"/>
                <p:cNvSpPr/>
                <p:nvPr/>
              </p:nvSpPr>
              <p:spPr>
                <a:xfrm>
                  <a:off x="5218225" y="1509800"/>
                  <a:ext cx="68350" cy="102800"/>
                </a:xfrm>
                <a:custGeom>
                  <a:rect b="b" l="l" r="r" t="t"/>
                  <a:pathLst>
                    <a:path extrusionOk="0" h="4112" w="2734">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5"/>
                <p:cNvSpPr/>
                <p:nvPr/>
              </p:nvSpPr>
              <p:spPr>
                <a:xfrm>
                  <a:off x="5220200" y="1506725"/>
                  <a:ext cx="113475" cy="65175"/>
                </a:xfrm>
                <a:custGeom>
                  <a:rect b="b" l="l" r="r" t="t"/>
                  <a:pathLst>
                    <a:path extrusionOk="0" h="2607" w="4539">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5"/>
                <p:cNvSpPr/>
                <p:nvPr/>
              </p:nvSpPr>
              <p:spPr>
                <a:xfrm>
                  <a:off x="5221525" y="1493500"/>
                  <a:ext cx="132250" cy="28175"/>
                </a:xfrm>
                <a:custGeom>
                  <a:rect b="b" l="l" r="r" t="t"/>
                  <a:pathLst>
                    <a:path extrusionOk="0" h="1127" w="529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 name="Google Shape;664;p35"/>
              <p:cNvGrpSpPr/>
              <p:nvPr/>
            </p:nvGrpSpPr>
            <p:grpSpPr>
              <a:xfrm>
                <a:off x="3039726" y="1199520"/>
                <a:ext cx="251632" cy="220856"/>
                <a:chOff x="5042000" y="1255775"/>
                <a:chExt cx="113650" cy="99750"/>
              </a:xfrm>
            </p:grpSpPr>
            <p:sp>
              <p:nvSpPr>
                <p:cNvPr id="665" name="Google Shape;665;p3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8" name="Google Shape;668;p35"/>
              <p:cNvGrpSpPr/>
              <p:nvPr/>
            </p:nvGrpSpPr>
            <p:grpSpPr>
              <a:xfrm>
                <a:off x="937479" y="2697722"/>
                <a:ext cx="251632" cy="220856"/>
                <a:chOff x="5042000" y="1131200"/>
                <a:chExt cx="113650" cy="99750"/>
              </a:xfrm>
            </p:grpSpPr>
            <p:sp>
              <p:nvSpPr>
                <p:cNvPr id="669" name="Google Shape;669;p35"/>
                <p:cNvSpPr/>
                <p:nvPr/>
              </p:nvSpPr>
              <p:spPr>
                <a:xfrm>
                  <a:off x="5042000" y="1145900"/>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5"/>
                <p:cNvSpPr/>
                <p:nvPr/>
              </p:nvSpPr>
              <p:spPr>
                <a:xfrm>
                  <a:off x="5110650" y="1131200"/>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5"/>
                <p:cNvSpPr/>
                <p:nvPr/>
              </p:nvSpPr>
              <p:spPr>
                <a:xfrm>
                  <a:off x="5086150" y="1194950"/>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 name="Google Shape;672;p35"/>
              <p:cNvGrpSpPr/>
              <p:nvPr/>
            </p:nvGrpSpPr>
            <p:grpSpPr>
              <a:xfrm rot="-5400000">
                <a:off x="1157650" y="3785607"/>
                <a:ext cx="569027" cy="706699"/>
                <a:chOff x="6095413" y="2311605"/>
                <a:chExt cx="257002" cy="319181"/>
              </a:xfrm>
            </p:grpSpPr>
            <p:sp>
              <p:nvSpPr>
                <p:cNvPr id="673" name="Google Shape;673;p35"/>
                <p:cNvSpPr/>
                <p:nvPr/>
              </p:nvSpPr>
              <p:spPr>
                <a:xfrm rot="-3010565">
                  <a:off x="6148523" y="2344736"/>
                  <a:ext cx="167487" cy="173060"/>
                </a:xfrm>
                <a:custGeom>
                  <a:rect b="b" l="l" r="r" t="t"/>
                  <a:pathLst>
                    <a:path extrusionOk="0" h="6918" w="6704">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5"/>
                <p:cNvSpPr/>
                <p:nvPr/>
              </p:nvSpPr>
              <p:spPr>
                <a:xfrm rot="-3010565">
                  <a:off x="6137644" y="2423042"/>
                  <a:ext cx="153322" cy="181590"/>
                </a:xfrm>
                <a:custGeom>
                  <a:rect b="b" l="l" r="r" t="t"/>
                  <a:pathLst>
                    <a:path extrusionOk="0" h="7259" w="6137">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 name="Google Shape;675;p35"/>
              <p:cNvGrpSpPr/>
              <p:nvPr/>
            </p:nvGrpSpPr>
            <p:grpSpPr>
              <a:xfrm>
                <a:off x="6188241" y="1318245"/>
                <a:ext cx="521476" cy="478854"/>
                <a:chOff x="5874900" y="2285650"/>
                <a:chExt cx="235525" cy="216275"/>
              </a:xfrm>
            </p:grpSpPr>
            <p:sp>
              <p:nvSpPr>
                <p:cNvPr id="676" name="Google Shape;676;p35"/>
                <p:cNvSpPr/>
                <p:nvPr/>
              </p:nvSpPr>
              <p:spPr>
                <a:xfrm>
                  <a:off x="5942825" y="2285650"/>
                  <a:ext cx="167600" cy="172950"/>
                </a:xfrm>
                <a:custGeom>
                  <a:rect b="b" l="l" r="r" t="t"/>
                  <a:pathLst>
                    <a:path extrusionOk="0" h="6918" w="6704">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5"/>
                <p:cNvSpPr/>
                <p:nvPr/>
              </p:nvSpPr>
              <p:spPr>
                <a:xfrm>
                  <a:off x="5874900" y="2320450"/>
                  <a:ext cx="153425" cy="181475"/>
                </a:xfrm>
                <a:custGeom>
                  <a:rect b="b" l="l" r="r" t="t"/>
                  <a:pathLst>
                    <a:path extrusionOk="0" h="7259" w="6137">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 name="Google Shape;678;p35"/>
              <p:cNvGrpSpPr/>
              <p:nvPr/>
            </p:nvGrpSpPr>
            <p:grpSpPr>
              <a:xfrm>
                <a:off x="4946919" y="1499571"/>
                <a:ext cx="1083004" cy="2354636"/>
                <a:chOff x="5269250" y="2611925"/>
                <a:chExt cx="520750" cy="1132200"/>
              </a:xfrm>
            </p:grpSpPr>
            <p:sp>
              <p:nvSpPr>
                <p:cNvPr id="679" name="Google Shape;679;p35"/>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5"/>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5"/>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5"/>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5"/>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5"/>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5"/>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5"/>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35"/>
              <p:cNvGrpSpPr/>
              <p:nvPr/>
            </p:nvGrpSpPr>
            <p:grpSpPr>
              <a:xfrm>
                <a:off x="5467143" y="2234512"/>
                <a:ext cx="1989753" cy="1913480"/>
                <a:chOff x="4531600" y="1944475"/>
                <a:chExt cx="956750" cy="920075"/>
              </a:xfrm>
            </p:grpSpPr>
            <p:sp>
              <p:nvSpPr>
                <p:cNvPr id="688" name="Google Shape;688;p35"/>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5"/>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5"/>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5"/>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5"/>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5"/>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4" name="Google Shape;694;p35"/>
              <p:cNvGrpSpPr/>
              <p:nvPr/>
            </p:nvGrpSpPr>
            <p:grpSpPr>
              <a:xfrm rot="1472793">
                <a:off x="5262958" y="2882778"/>
                <a:ext cx="1286956" cy="993969"/>
                <a:chOff x="5517750" y="1707725"/>
                <a:chExt cx="618800" cy="477925"/>
              </a:xfrm>
            </p:grpSpPr>
            <p:sp>
              <p:nvSpPr>
                <p:cNvPr id="695" name="Google Shape;695;p35"/>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5"/>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5"/>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5"/>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5"/>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0" name="Google Shape;700;p35"/>
              <p:cNvSpPr/>
              <p:nvPr/>
            </p:nvSpPr>
            <p:spPr>
              <a:xfrm>
                <a:off x="2435877" y="2215175"/>
                <a:ext cx="2225435" cy="1232586"/>
              </a:xfrm>
              <a:custGeom>
                <a:rect b="b" l="l" r="r" t="t"/>
                <a:pathLst>
                  <a:path extrusionOk="0" h="23707" w="42803">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5"/>
              <p:cNvSpPr/>
              <p:nvPr/>
            </p:nvSpPr>
            <p:spPr>
              <a:xfrm flipH="1">
                <a:off x="3310301" y="1107342"/>
                <a:ext cx="953709" cy="2354671"/>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2" name="Google Shape;702;p35"/>
              <p:cNvGrpSpPr/>
              <p:nvPr/>
            </p:nvGrpSpPr>
            <p:grpSpPr>
              <a:xfrm>
                <a:off x="1271029" y="2416472"/>
                <a:ext cx="1742633" cy="1934121"/>
                <a:chOff x="6073625" y="2772425"/>
                <a:chExt cx="837925" cy="930000"/>
              </a:xfrm>
            </p:grpSpPr>
            <p:sp>
              <p:nvSpPr>
                <p:cNvPr id="703" name="Google Shape;703;p35"/>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5"/>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5"/>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5"/>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5"/>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8" name="Google Shape;708;p35"/>
              <p:cNvGrpSpPr/>
              <p:nvPr/>
            </p:nvGrpSpPr>
            <p:grpSpPr>
              <a:xfrm>
                <a:off x="1991305" y="1624971"/>
                <a:ext cx="1649618" cy="2182749"/>
                <a:chOff x="5908250" y="536500"/>
                <a:chExt cx="793200" cy="1049550"/>
              </a:xfrm>
            </p:grpSpPr>
            <p:sp>
              <p:nvSpPr>
                <p:cNvPr id="709" name="Google Shape;709;p35"/>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5"/>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5"/>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5"/>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5"/>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5"/>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 name="Google Shape;715;p35"/>
              <p:cNvGrpSpPr/>
              <p:nvPr/>
            </p:nvGrpSpPr>
            <p:grpSpPr>
              <a:xfrm rot="-2700000">
                <a:off x="2630043" y="2544018"/>
                <a:ext cx="1286945" cy="993961"/>
                <a:chOff x="5517750" y="1707725"/>
                <a:chExt cx="618800" cy="477925"/>
              </a:xfrm>
            </p:grpSpPr>
            <p:sp>
              <p:nvSpPr>
                <p:cNvPr id="716" name="Google Shape;716;p35"/>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5"/>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5"/>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5"/>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5"/>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1" name="Google Shape;721;p35"/>
              <p:cNvSpPr/>
              <p:nvPr/>
            </p:nvSpPr>
            <p:spPr>
              <a:xfrm rot="3599725">
                <a:off x="6554411" y="3205640"/>
                <a:ext cx="567865" cy="1402038"/>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5"/>
              <p:cNvSpPr/>
              <p:nvPr/>
            </p:nvSpPr>
            <p:spPr>
              <a:xfrm>
                <a:off x="4560340" y="674499"/>
                <a:ext cx="659681" cy="2787422"/>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3" name="Google Shape;723;p35"/>
              <p:cNvGrpSpPr/>
              <p:nvPr/>
            </p:nvGrpSpPr>
            <p:grpSpPr>
              <a:xfrm rot="-6383177">
                <a:off x="974472" y="2783656"/>
                <a:ext cx="1566670" cy="1869002"/>
                <a:chOff x="3768000" y="2982868"/>
                <a:chExt cx="753325" cy="898700"/>
              </a:xfrm>
            </p:grpSpPr>
            <p:sp>
              <p:nvSpPr>
                <p:cNvPr id="724" name="Google Shape;724;p35"/>
                <p:cNvSpPr/>
                <p:nvPr/>
              </p:nvSpPr>
              <p:spPr>
                <a:xfrm>
                  <a:off x="3768000" y="3094143"/>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5"/>
                <p:cNvSpPr/>
                <p:nvPr/>
              </p:nvSpPr>
              <p:spPr>
                <a:xfrm>
                  <a:off x="4016775" y="3034793"/>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5"/>
                <p:cNvSpPr/>
                <p:nvPr/>
              </p:nvSpPr>
              <p:spPr>
                <a:xfrm>
                  <a:off x="4021475" y="3243718"/>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5"/>
                <p:cNvSpPr/>
                <p:nvPr/>
              </p:nvSpPr>
              <p:spPr>
                <a:xfrm>
                  <a:off x="4184675" y="3036468"/>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5"/>
                <p:cNvSpPr/>
                <p:nvPr/>
              </p:nvSpPr>
              <p:spPr>
                <a:xfrm>
                  <a:off x="4292250" y="3166068"/>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5"/>
                <p:cNvSpPr/>
                <p:nvPr/>
              </p:nvSpPr>
              <p:spPr>
                <a:xfrm>
                  <a:off x="4342125" y="3005593"/>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5"/>
                <p:cNvSpPr/>
                <p:nvPr/>
              </p:nvSpPr>
              <p:spPr>
                <a:xfrm>
                  <a:off x="4124825" y="3021743"/>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5"/>
                <p:cNvSpPr/>
                <p:nvPr/>
              </p:nvSpPr>
              <p:spPr>
                <a:xfrm>
                  <a:off x="4258900" y="3011143"/>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5"/>
                <p:cNvSpPr/>
                <p:nvPr/>
              </p:nvSpPr>
              <p:spPr>
                <a:xfrm>
                  <a:off x="4369275" y="2982868"/>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5"/>
                <p:cNvSpPr/>
                <p:nvPr/>
              </p:nvSpPr>
              <p:spPr>
                <a:xfrm>
                  <a:off x="4409300" y="3072443"/>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5"/>
                <p:cNvSpPr/>
                <p:nvPr/>
              </p:nvSpPr>
              <p:spPr>
                <a:xfrm>
                  <a:off x="4463525" y="3141093"/>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5"/>
                <p:cNvSpPr/>
                <p:nvPr/>
              </p:nvSpPr>
              <p:spPr>
                <a:xfrm>
                  <a:off x="4431650" y="3231018"/>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5"/>
                <p:cNvSpPr/>
                <p:nvPr/>
              </p:nvSpPr>
              <p:spPr>
                <a:xfrm>
                  <a:off x="4323475" y="3130468"/>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7" name="Google Shape;737;p35"/>
              <p:cNvGrpSpPr/>
              <p:nvPr/>
            </p:nvGrpSpPr>
            <p:grpSpPr>
              <a:xfrm>
                <a:off x="3854376" y="1663189"/>
                <a:ext cx="1707538" cy="2027292"/>
                <a:chOff x="5243900" y="3898675"/>
                <a:chExt cx="821050" cy="974800"/>
              </a:xfrm>
            </p:grpSpPr>
            <p:sp>
              <p:nvSpPr>
                <p:cNvPr id="738" name="Google Shape;738;p35"/>
                <p:cNvSpPr/>
                <p:nvPr/>
              </p:nvSpPr>
              <p:spPr>
                <a:xfrm>
                  <a:off x="5243900" y="3898675"/>
                  <a:ext cx="821050" cy="974800"/>
                </a:xfrm>
                <a:custGeom>
                  <a:rect b="b" l="l" r="r" t="t"/>
                  <a:pathLst>
                    <a:path extrusionOk="0" h="38992" w="32842">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5"/>
                <p:cNvSpPr/>
                <p:nvPr/>
              </p:nvSpPr>
              <p:spPr>
                <a:xfrm>
                  <a:off x="5293600" y="4088200"/>
                  <a:ext cx="150950" cy="553550"/>
                </a:xfrm>
                <a:custGeom>
                  <a:rect b="b" l="l" r="r" t="t"/>
                  <a:pathLst>
                    <a:path extrusionOk="0" h="22142" w="6038">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5"/>
                <p:cNvSpPr/>
                <p:nvPr/>
              </p:nvSpPr>
              <p:spPr>
                <a:xfrm>
                  <a:off x="5495675" y="3989275"/>
                  <a:ext cx="126275" cy="662875"/>
                </a:xfrm>
                <a:custGeom>
                  <a:rect b="b" l="l" r="r" t="t"/>
                  <a:pathLst>
                    <a:path extrusionOk="0" h="26515" w="5051">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5"/>
                <p:cNvSpPr/>
                <p:nvPr/>
              </p:nvSpPr>
              <p:spPr>
                <a:xfrm>
                  <a:off x="5543725" y="4172875"/>
                  <a:ext cx="439700" cy="500125"/>
                </a:xfrm>
                <a:custGeom>
                  <a:rect b="b" l="l" r="r" t="t"/>
                  <a:pathLst>
                    <a:path extrusionOk="0" h="20005" w="17588">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5"/>
                <p:cNvSpPr/>
                <p:nvPr/>
              </p:nvSpPr>
              <p:spPr>
                <a:xfrm>
                  <a:off x="5579875" y="4533550"/>
                  <a:ext cx="66400" cy="50525"/>
                </a:xfrm>
                <a:custGeom>
                  <a:rect b="b" l="l" r="r" t="t"/>
                  <a:pathLst>
                    <a:path extrusionOk="0" h="2021" w="2656">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5"/>
                <p:cNvSpPr/>
                <p:nvPr/>
              </p:nvSpPr>
              <p:spPr>
                <a:xfrm>
                  <a:off x="5615875" y="4421900"/>
                  <a:ext cx="80100" cy="73675"/>
                </a:xfrm>
                <a:custGeom>
                  <a:rect b="b" l="l" r="r" t="t"/>
                  <a:pathLst>
                    <a:path extrusionOk="0" h="2947" w="3204">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5"/>
                <p:cNvSpPr/>
                <p:nvPr/>
              </p:nvSpPr>
              <p:spPr>
                <a:xfrm>
                  <a:off x="5698125" y="4319425"/>
                  <a:ext cx="70950" cy="87850"/>
                </a:xfrm>
                <a:custGeom>
                  <a:rect b="b" l="l" r="r" t="t"/>
                  <a:pathLst>
                    <a:path extrusionOk="0" h="3514" w="2838">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5"/>
                <p:cNvSpPr/>
                <p:nvPr/>
              </p:nvSpPr>
              <p:spPr>
                <a:xfrm>
                  <a:off x="5788800" y="4237650"/>
                  <a:ext cx="70675" cy="80525"/>
                </a:xfrm>
                <a:custGeom>
                  <a:rect b="b" l="l" r="r" t="t"/>
                  <a:pathLst>
                    <a:path extrusionOk="0" h="3221" w="2827">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5"/>
                <p:cNvSpPr/>
                <p:nvPr/>
              </p:nvSpPr>
              <p:spPr>
                <a:xfrm>
                  <a:off x="5887900" y="4176725"/>
                  <a:ext cx="53950" cy="83275"/>
                </a:xfrm>
                <a:custGeom>
                  <a:rect b="b" l="l" r="r" t="t"/>
                  <a:pathLst>
                    <a:path extrusionOk="0" h="3331" w="2158">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5"/>
                <p:cNvSpPr/>
                <p:nvPr/>
              </p:nvSpPr>
              <p:spPr>
                <a:xfrm>
                  <a:off x="5472475" y="4462475"/>
                  <a:ext cx="87825" cy="19975"/>
                </a:xfrm>
                <a:custGeom>
                  <a:rect b="b" l="l" r="r" t="t"/>
                  <a:pathLst>
                    <a:path extrusionOk="0" h="799" w="3513">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5"/>
                <p:cNvSpPr/>
                <p:nvPr/>
              </p:nvSpPr>
              <p:spPr>
                <a:xfrm>
                  <a:off x="5480150" y="4363725"/>
                  <a:ext cx="96475" cy="26400"/>
                </a:xfrm>
                <a:custGeom>
                  <a:rect b="b" l="l" r="r" t="t"/>
                  <a:pathLst>
                    <a:path extrusionOk="0" h="1056" w="3859">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5"/>
                <p:cNvSpPr/>
                <p:nvPr/>
              </p:nvSpPr>
              <p:spPr>
                <a:xfrm>
                  <a:off x="5506225" y="4244050"/>
                  <a:ext cx="81050" cy="20900"/>
                </a:xfrm>
                <a:custGeom>
                  <a:rect b="b" l="l" r="r" t="t"/>
                  <a:pathLst>
                    <a:path extrusionOk="0" h="836" w="3242">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5"/>
                <p:cNvSpPr/>
                <p:nvPr/>
              </p:nvSpPr>
              <p:spPr>
                <a:xfrm>
                  <a:off x="5527225" y="4124875"/>
                  <a:ext cx="80475" cy="19800"/>
                </a:xfrm>
                <a:custGeom>
                  <a:rect b="b" l="l" r="r" t="t"/>
                  <a:pathLst>
                    <a:path extrusionOk="0" h="792" w="3219">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5"/>
                <p:cNvSpPr/>
                <p:nvPr/>
              </p:nvSpPr>
              <p:spPr>
                <a:xfrm>
                  <a:off x="5552100" y="4043300"/>
                  <a:ext cx="76025" cy="13100"/>
                </a:xfrm>
                <a:custGeom>
                  <a:rect b="b" l="l" r="r" t="t"/>
                  <a:pathLst>
                    <a:path extrusionOk="0" h="524" w="3041">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5"/>
                <p:cNvSpPr/>
                <p:nvPr/>
              </p:nvSpPr>
              <p:spPr>
                <a:xfrm>
                  <a:off x="5290500" y="4159050"/>
                  <a:ext cx="80225" cy="29975"/>
                </a:xfrm>
                <a:custGeom>
                  <a:rect b="b" l="l" r="r" t="t"/>
                  <a:pathLst>
                    <a:path extrusionOk="0" h="1199" w="3209">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5"/>
                <p:cNvSpPr/>
                <p:nvPr/>
              </p:nvSpPr>
              <p:spPr>
                <a:xfrm>
                  <a:off x="5295075" y="4278550"/>
                  <a:ext cx="82425" cy="26500"/>
                </a:xfrm>
                <a:custGeom>
                  <a:rect b="b" l="l" r="r" t="t"/>
                  <a:pathLst>
                    <a:path extrusionOk="0" h="1060" w="3297">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5"/>
                <p:cNvSpPr/>
                <p:nvPr/>
              </p:nvSpPr>
              <p:spPr>
                <a:xfrm>
                  <a:off x="5327300" y="4377425"/>
                  <a:ext cx="76025" cy="23125"/>
                </a:xfrm>
                <a:custGeom>
                  <a:rect b="b" l="l" r="r" t="t"/>
                  <a:pathLst>
                    <a:path extrusionOk="0" h="925" w="3041">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5"/>
                <p:cNvSpPr/>
                <p:nvPr/>
              </p:nvSpPr>
              <p:spPr>
                <a:xfrm>
                  <a:off x="5351000" y="4476025"/>
                  <a:ext cx="72775" cy="16275"/>
                </a:xfrm>
                <a:custGeom>
                  <a:rect b="b" l="l" r="r" t="t"/>
                  <a:pathLst>
                    <a:path extrusionOk="0" h="651" w="2911">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56" name="Google Shape;756;p35"/>
            <p:cNvGrpSpPr/>
            <p:nvPr/>
          </p:nvGrpSpPr>
          <p:grpSpPr>
            <a:xfrm>
              <a:off x="932058" y="1961497"/>
              <a:ext cx="2901262" cy="2340210"/>
              <a:chOff x="582175" y="238125"/>
              <a:chExt cx="6401725" cy="5169450"/>
            </a:xfrm>
          </p:grpSpPr>
          <p:sp>
            <p:nvSpPr>
              <p:cNvPr id="757" name="Google Shape;757;p35"/>
              <p:cNvSpPr/>
              <p:nvPr/>
            </p:nvSpPr>
            <p:spPr>
              <a:xfrm>
                <a:off x="1199875" y="238125"/>
                <a:ext cx="5167900" cy="5169450"/>
              </a:xfrm>
              <a:custGeom>
                <a:rect b="b" l="l" r="r" t="t"/>
                <a:pathLst>
                  <a:path extrusionOk="0" h="206778" w="206716">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5"/>
              <p:cNvSpPr/>
              <p:nvPr/>
            </p:nvSpPr>
            <p:spPr>
              <a:xfrm>
                <a:off x="876400" y="790200"/>
                <a:ext cx="2587800" cy="4028950"/>
              </a:xfrm>
              <a:custGeom>
                <a:rect b="b" l="l" r="r" t="t"/>
                <a:pathLst>
                  <a:path extrusionOk="0" h="161158" w="103512">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5"/>
              <p:cNvSpPr/>
              <p:nvPr/>
            </p:nvSpPr>
            <p:spPr>
              <a:xfrm>
                <a:off x="3963250" y="410625"/>
                <a:ext cx="2555475" cy="3173925"/>
              </a:xfrm>
              <a:custGeom>
                <a:rect b="b" l="l" r="r" t="t"/>
                <a:pathLst>
                  <a:path extrusionOk="0" h="126957" w="102219">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5"/>
              <p:cNvSpPr/>
              <p:nvPr/>
            </p:nvSpPr>
            <p:spPr>
              <a:xfrm>
                <a:off x="3080625" y="3407975"/>
                <a:ext cx="2584750" cy="1998475"/>
              </a:xfrm>
              <a:custGeom>
                <a:rect b="b" l="l" r="r" t="t"/>
                <a:pathLst>
                  <a:path extrusionOk="0" h="79939" w="10339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5"/>
              <p:cNvSpPr/>
              <p:nvPr/>
            </p:nvSpPr>
            <p:spPr>
              <a:xfrm>
                <a:off x="2093375" y="914000"/>
                <a:ext cx="150925" cy="133375"/>
              </a:xfrm>
              <a:custGeom>
                <a:rect b="b" l="l" r="r" t="t"/>
                <a:pathLst>
                  <a:path extrusionOk="0" h="5335" w="6037">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5"/>
              <p:cNvSpPr/>
              <p:nvPr/>
            </p:nvSpPr>
            <p:spPr>
              <a:xfrm>
                <a:off x="2319650" y="992550"/>
                <a:ext cx="127950" cy="111625"/>
              </a:xfrm>
              <a:custGeom>
                <a:rect b="b" l="l" r="r" t="t"/>
                <a:pathLst>
                  <a:path extrusionOk="0" h="4465" w="5118">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5"/>
              <p:cNvSpPr/>
              <p:nvPr/>
            </p:nvSpPr>
            <p:spPr>
              <a:xfrm>
                <a:off x="2161150" y="1275975"/>
                <a:ext cx="117025" cy="101025"/>
              </a:xfrm>
              <a:custGeom>
                <a:rect b="b" l="l" r="r" t="t"/>
                <a:pathLst>
                  <a:path extrusionOk="0" h="4041" w="4681">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5"/>
              <p:cNvSpPr/>
              <p:nvPr/>
            </p:nvSpPr>
            <p:spPr>
              <a:xfrm>
                <a:off x="1843850" y="1321975"/>
                <a:ext cx="150750" cy="133600"/>
              </a:xfrm>
              <a:custGeom>
                <a:rect b="b" l="l" r="r" t="t"/>
                <a:pathLst>
                  <a:path extrusionOk="0" h="5344" w="603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5"/>
              <p:cNvSpPr/>
              <p:nvPr/>
            </p:nvSpPr>
            <p:spPr>
              <a:xfrm>
                <a:off x="2160900" y="1537625"/>
                <a:ext cx="140225" cy="121975"/>
              </a:xfrm>
              <a:custGeom>
                <a:rect b="b" l="l" r="r" t="t"/>
                <a:pathLst>
                  <a:path extrusionOk="0" h="4879" w="5609">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5"/>
              <p:cNvSpPr/>
              <p:nvPr/>
            </p:nvSpPr>
            <p:spPr>
              <a:xfrm>
                <a:off x="2489250" y="1605400"/>
                <a:ext cx="127025" cy="109225"/>
              </a:xfrm>
              <a:custGeom>
                <a:rect b="b" l="l" r="r" t="t"/>
                <a:pathLst>
                  <a:path extrusionOk="0" h="4369" w="5081">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5"/>
              <p:cNvSpPr/>
              <p:nvPr/>
            </p:nvSpPr>
            <p:spPr>
              <a:xfrm>
                <a:off x="1604950" y="1694950"/>
                <a:ext cx="140275" cy="122400"/>
              </a:xfrm>
              <a:custGeom>
                <a:rect b="b" l="l" r="r" t="t"/>
                <a:pathLst>
                  <a:path extrusionOk="0" h="4896" w="5611">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5"/>
              <p:cNvSpPr/>
              <p:nvPr/>
            </p:nvSpPr>
            <p:spPr>
              <a:xfrm>
                <a:off x="1900825" y="1831825"/>
                <a:ext cx="150775" cy="133600"/>
              </a:xfrm>
              <a:custGeom>
                <a:rect b="b" l="l" r="r" t="t"/>
                <a:pathLst>
                  <a:path extrusionOk="0" h="5344" w="6031">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5"/>
              <p:cNvSpPr/>
              <p:nvPr/>
            </p:nvSpPr>
            <p:spPr>
              <a:xfrm>
                <a:off x="2410700" y="1865725"/>
                <a:ext cx="150650" cy="134225"/>
              </a:xfrm>
              <a:custGeom>
                <a:rect b="b" l="l" r="r" t="t"/>
                <a:pathLst>
                  <a:path extrusionOk="0" h="5369" w="6026">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5"/>
              <p:cNvSpPr/>
              <p:nvPr/>
            </p:nvSpPr>
            <p:spPr>
              <a:xfrm>
                <a:off x="2886650" y="1808925"/>
                <a:ext cx="140125" cy="122625"/>
              </a:xfrm>
              <a:custGeom>
                <a:rect b="b" l="l" r="r" t="t"/>
                <a:pathLst>
                  <a:path extrusionOk="0" h="4905" w="5605">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5"/>
              <p:cNvSpPr/>
              <p:nvPr/>
            </p:nvSpPr>
            <p:spPr>
              <a:xfrm>
                <a:off x="1492650" y="2115250"/>
                <a:ext cx="150750" cy="133600"/>
              </a:xfrm>
              <a:custGeom>
                <a:rect b="b" l="l" r="r" t="t"/>
                <a:pathLst>
                  <a:path extrusionOk="0" h="5344" w="603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5"/>
              <p:cNvSpPr/>
              <p:nvPr/>
            </p:nvSpPr>
            <p:spPr>
              <a:xfrm>
                <a:off x="1722325" y="2296375"/>
                <a:ext cx="147425" cy="132350"/>
              </a:xfrm>
              <a:custGeom>
                <a:rect b="b" l="l" r="r" t="t"/>
                <a:pathLst>
                  <a:path extrusionOk="0" h="5294" w="5897">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5"/>
              <p:cNvSpPr/>
              <p:nvPr/>
            </p:nvSpPr>
            <p:spPr>
              <a:xfrm>
                <a:off x="2138050" y="2081375"/>
                <a:ext cx="140125" cy="122600"/>
              </a:xfrm>
              <a:custGeom>
                <a:rect b="b" l="l" r="r" t="t"/>
                <a:pathLst>
                  <a:path extrusionOk="0" h="4904" w="5605">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5"/>
              <p:cNvSpPr/>
              <p:nvPr/>
            </p:nvSpPr>
            <p:spPr>
              <a:xfrm>
                <a:off x="2104025" y="2341900"/>
                <a:ext cx="140275" cy="122400"/>
              </a:xfrm>
              <a:custGeom>
                <a:rect b="b" l="l" r="r" t="t"/>
                <a:pathLst>
                  <a:path extrusionOk="0" h="4896" w="5611">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5"/>
              <p:cNvSpPr/>
              <p:nvPr/>
            </p:nvSpPr>
            <p:spPr>
              <a:xfrm>
                <a:off x="1333825" y="2580650"/>
                <a:ext cx="140275" cy="122400"/>
              </a:xfrm>
              <a:custGeom>
                <a:rect b="b" l="l" r="r" t="t"/>
                <a:pathLst>
                  <a:path extrusionOk="0" h="4896" w="5611">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5"/>
              <p:cNvSpPr/>
              <p:nvPr/>
            </p:nvSpPr>
            <p:spPr>
              <a:xfrm>
                <a:off x="1627925" y="2738400"/>
                <a:ext cx="140500" cy="122675"/>
              </a:xfrm>
              <a:custGeom>
                <a:rect b="b" l="l" r="r" t="t"/>
                <a:pathLst>
                  <a:path extrusionOk="0" h="4907" w="562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5"/>
              <p:cNvSpPr/>
              <p:nvPr/>
            </p:nvSpPr>
            <p:spPr>
              <a:xfrm>
                <a:off x="2104150" y="2682100"/>
                <a:ext cx="125950" cy="108625"/>
              </a:xfrm>
              <a:custGeom>
                <a:rect b="b" l="l" r="r" t="t"/>
                <a:pathLst>
                  <a:path extrusionOk="0" h="4345" w="5038">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5"/>
              <p:cNvSpPr/>
              <p:nvPr/>
            </p:nvSpPr>
            <p:spPr>
              <a:xfrm>
                <a:off x="2579875" y="2703875"/>
                <a:ext cx="129600" cy="112525"/>
              </a:xfrm>
              <a:custGeom>
                <a:rect b="b" l="l" r="r" t="t"/>
                <a:pathLst>
                  <a:path extrusionOk="0" h="4501" w="5184">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5"/>
              <p:cNvSpPr/>
              <p:nvPr/>
            </p:nvSpPr>
            <p:spPr>
              <a:xfrm>
                <a:off x="1380825" y="3169075"/>
                <a:ext cx="137950" cy="121325"/>
              </a:xfrm>
              <a:custGeom>
                <a:rect b="b" l="l" r="r" t="t"/>
                <a:pathLst>
                  <a:path extrusionOk="0" h="4853" w="5518">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5"/>
              <p:cNvSpPr/>
              <p:nvPr/>
            </p:nvSpPr>
            <p:spPr>
              <a:xfrm>
                <a:off x="1852975" y="3092400"/>
                <a:ext cx="41600" cy="186025"/>
              </a:xfrm>
              <a:custGeom>
                <a:rect b="b" l="l" r="r" t="t"/>
                <a:pathLst>
                  <a:path extrusionOk="0" h="7441" w="1664">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5"/>
              <p:cNvSpPr/>
              <p:nvPr/>
            </p:nvSpPr>
            <p:spPr>
              <a:xfrm>
                <a:off x="2261175" y="3148225"/>
                <a:ext cx="41600" cy="118250"/>
              </a:xfrm>
              <a:custGeom>
                <a:rect b="b" l="l" r="r" t="t"/>
                <a:pathLst>
                  <a:path extrusionOk="0" h="4730" w="1664">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5"/>
              <p:cNvSpPr/>
              <p:nvPr/>
            </p:nvSpPr>
            <p:spPr>
              <a:xfrm>
                <a:off x="2714025" y="3012675"/>
                <a:ext cx="43150" cy="117875"/>
              </a:xfrm>
              <a:custGeom>
                <a:rect b="b" l="l" r="r" t="t"/>
                <a:pathLst>
                  <a:path extrusionOk="0" h="4715" w="1726">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5"/>
              <p:cNvSpPr/>
              <p:nvPr/>
            </p:nvSpPr>
            <p:spPr>
              <a:xfrm>
                <a:off x="3001275" y="2919525"/>
                <a:ext cx="137950" cy="121350"/>
              </a:xfrm>
              <a:custGeom>
                <a:rect b="b" l="l" r="r" t="t"/>
                <a:pathLst>
                  <a:path extrusionOk="0" h="4854" w="5518">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5"/>
              <p:cNvSpPr/>
              <p:nvPr/>
            </p:nvSpPr>
            <p:spPr>
              <a:xfrm>
                <a:off x="1526600" y="3531775"/>
                <a:ext cx="140050" cy="123200"/>
              </a:xfrm>
              <a:custGeom>
                <a:rect b="b" l="l" r="r" t="t"/>
                <a:pathLst>
                  <a:path extrusionOk="0" h="4928" w="5602">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5"/>
              <p:cNvSpPr/>
              <p:nvPr/>
            </p:nvSpPr>
            <p:spPr>
              <a:xfrm>
                <a:off x="1943850" y="3590300"/>
                <a:ext cx="41625" cy="140975"/>
              </a:xfrm>
              <a:custGeom>
                <a:rect b="b" l="l" r="r" t="t"/>
                <a:pathLst>
                  <a:path extrusionOk="0" h="5639" w="1665">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5"/>
              <p:cNvSpPr/>
              <p:nvPr/>
            </p:nvSpPr>
            <p:spPr>
              <a:xfrm>
                <a:off x="1628200" y="3883575"/>
                <a:ext cx="151125" cy="133600"/>
              </a:xfrm>
              <a:custGeom>
                <a:rect b="b" l="l" r="r" t="t"/>
                <a:pathLst>
                  <a:path extrusionOk="0" h="5344" w="6045">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5"/>
              <p:cNvSpPr/>
              <p:nvPr/>
            </p:nvSpPr>
            <p:spPr>
              <a:xfrm>
                <a:off x="1939225" y="4099775"/>
                <a:ext cx="118650" cy="41625"/>
              </a:xfrm>
              <a:custGeom>
                <a:rect b="b" l="l" r="r" t="t"/>
                <a:pathLst>
                  <a:path extrusionOk="0" h="1665" w="4746">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5"/>
              <p:cNvSpPr/>
              <p:nvPr/>
            </p:nvSpPr>
            <p:spPr>
              <a:xfrm>
                <a:off x="1968600" y="4382650"/>
                <a:ext cx="127650" cy="110500"/>
              </a:xfrm>
              <a:custGeom>
                <a:rect b="b" l="l" r="r" t="t"/>
                <a:pathLst>
                  <a:path extrusionOk="0" h="4420" w="5106">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5"/>
              <p:cNvSpPr/>
              <p:nvPr/>
            </p:nvSpPr>
            <p:spPr>
              <a:xfrm>
                <a:off x="2205825" y="4372500"/>
                <a:ext cx="126925" cy="109875"/>
              </a:xfrm>
              <a:custGeom>
                <a:rect b="b" l="l" r="r" t="t"/>
                <a:pathLst>
                  <a:path extrusionOk="0" h="4395" w="5077">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5"/>
              <p:cNvSpPr/>
              <p:nvPr/>
            </p:nvSpPr>
            <p:spPr>
              <a:xfrm>
                <a:off x="4177475" y="947675"/>
                <a:ext cx="129450" cy="111175"/>
              </a:xfrm>
              <a:custGeom>
                <a:rect b="b" l="l" r="r" t="t"/>
                <a:pathLst>
                  <a:path extrusionOk="0" h="4447" w="5178">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5"/>
              <p:cNvSpPr/>
              <p:nvPr/>
            </p:nvSpPr>
            <p:spPr>
              <a:xfrm>
                <a:off x="4607125" y="733325"/>
                <a:ext cx="41600" cy="166400"/>
              </a:xfrm>
              <a:custGeom>
                <a:rect b="b" l="l" r="r" t="t"/>
                <a:pathLst>
                  <a:path extrusionOk="0" h="6656" w="1664">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5"/>
              <p:cNvSpPr/>
              <p:nvPr/>
            </p:nvSpPr>
            <p:spPr>
              <a:xfrm>
                <a:off x="4530200" y="1095550"/>
                <a:ext cx="147750" cy="130925"/>
              </a:xfrm>
              <a:custGeom>
                <a:rect b="b" l="l" r="r" t="t"/>
                <a:pathLst>
                  <a:path extrusionOk="0" h="5237" w="591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5"/>
              <p:cNvSpPr/>
              <p:nvPr/>
            </p:nvSpPr>
            <p:spPr>
              <a:xfrm>
                <a:off x="4993850" y="800000"/>
                <a:ext cx="106250" cy="88725"/>
              </a:xfrm>
              <a:custGeom>
                <a:rect b="b" l="l" r="r" t="t"/>
                <a:pathLst>
                  <a:path extrusionOk="0" h="3549" w="425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5"/>
              <p:cNvSpPr/>
              <p:nvPr/>
            </p:nvSpPr>
            <p:spPr>
              <a:xfrm>
                <a:off x="4926075" y="1038550"/>
                <a:ext cx="162150" cy="145075"/>
              </a:xfrm>
              <a:custGeom>
                <a:rect b="b" l="l" r="r" t="t"/>
                <a:pathLst>
                  <a:path extrusionOk="0" h="5803" w="6486">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5"/>
              <p:cNvSpPr/>
              <p:nvPr/>
            </p:nvSpPr>
            <p:spPr>
              <a:xfrm>
                <a:off x="5334125" y="1130075"/>
                <a:ext cx="171750" cy="155850"/>
              </a:xfrm>
              <a:custGeom>
                <a:rect b="b" l="l" r="r" t="t"/>
                <a:pathLst>
                  <a:path extrusionOk="0" h="6234" w="687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5"/>
              <p:cNvSpPr/>
              <p:nvPr/>
            </p:nvSpPr>
            <p:spPr>
              <a:xfrm>
                <a:off x="4839700" y="1413400"/>
                <a:ext cx="175625" cy="41625"/>
              </a:xfrm>
              <a:custGeom>
                <a:rect b="b" l="l" r="r" t="t"/>
                <a:pathLst>
                  <a:path extrusionOk="0" h="1665" w="7025">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5"/>
              <p:cNvSpPr/>
              <p:nvPr/>
            </p:nvSpPr>
            <p:spPr>
              <a:xfrm>
                <a:off x="5232475" y="1457725"/>
                <a:ext cx="139050" cy="122425"/>
              </a:xfrm>
              <a:custGeom>
                <a:rect b="b" l="l" r="r" t="t"/>
                <a:pathLst>
                  <a:path extrusionOk="0" h="4897" w="5562">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5"/>
              <p:cNvSpPr/>
              <p:nvPr/>
            </p:nvSpPr>
            <p:spPr>
              <a:xfrm>
                <a:off x="5662375" y="1389750"/>
                <a:ext cx="140125" cy="122600"/>
              </a:xfrm>
              <a:custGeom>
                <a:rect b="b" l="l" r="r" t="t"/>
                <a:pathLst>
                  <a:path extrusionOk="0" h="4904" w="5605">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5"/>
              <p:cNvSpPr/>
              <p:nvPr/>
            </p:nvSpPr>
            <p:spPr>
              <a:xfrm>
                <a:off x="4882850" y="1809275"/>
                <a:ext cx="146350" cy="43150"/>
              </a:xfrm>
              <a:custGeom>
                <a:rect b="b" l="l" r="r" t="t"/>
                <a:pathLst>
                  <a:path extrusionOk="0" h="1726" w="5854">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5"/>
              <p:cNvSpPr/>
              <p:nvPr/>
            </p:nvSpPr>
            <p:spPr>
              <a:xfrm>
                <a:off x="5309525" y="1754200"/>
                <a:ext cx="41600" cy="140975"/>
              </a:xfrm>
              <a:custGeom>
                <a:rect b="b" l="l" r="r" t="t"/>
                <a:pathLst>
                  <a:path extrusionOk="0" h="5639" w="1664">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5"/>
              <p:cNvSpPr/>
              <p:nvPr/>
            </p:nvSpPr>
            <p:spPr>
              <a:xfrm>
                <a:off x="5633000" y="1832375"/>
                <a:ext cx="130950" cy="41625"/>
              </a:xfrm>
              <a:custGeom>
                <a:rect b="b" l="l" r="r" t="t"/>
                <a:pathLst>
                  <a:path extrusionOk="0" h="1665" w="5238">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5"/>
              <p:cNvSpPr/>
              <p:nvPr/>
            </p:nvSpPr>
            <p:spPr>
              <a:xfrm>
                <a:off x="4699500" y="528900"/>
                <a:ext cx="150900" cy="133375"/>
              </a:xfrm>
              <a:custGeom>
                <a:rect b="b" l="l" r="r" t="t"/>
                <a:pathLst>
                  <a:path extrusionOk="0" h="5335" w="6036">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5"/>
              <p:cNvSpPr/>
              <p:nvPr/>
            </p:nvSpPr>
            <p:spPr>
              <a:xfrm>
                <a:off x="4665775" y="2104400"/>
                <a:ext cx="104050" cy="87450"/>
              </a:xfrm>
              <a:custGeom>
                <a:rect b="b" l="l" r="r" t="t"/>
                <a:pathLst>
                  <a:path extrusionOk="0" h="3498" w="4162">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5"/>
              <p:cNvSpPr/>
              <p:nvPr/>
            </p:nvSpPr>
            <p:spPr>
              <a:xfrm>
                <a:off x="5070775" y="2083850"/>
                <a:ext cx="43150" cy="173700"/>
              </a:xfrm>
              <a:custGeom>
                <a:rect b="b" l="l" r="r" t="t"/>
                <a:pathLst>
                  <a:path extrusionOk="0" h="6948" w="1726">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5"/>
              <p:cNvSpPr/>
              <p:nvPr/>
            </p:nvSpPr>
            <p:spPr>
              <a:xfrm>
                <a:off x="5508225" y="2194375"/>
                <a:ext cx="143275" cy="43150"/>
              </a:xfrm>
              <a:custGeom>
                <a:rect b="b" l="l" r="r" t="t"/>
                <a:pathLst>
                  <a:path extrusionOk="0" h="1726" w="5731">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5"/>
              <p:cNvSpPr/>
              <p:nvPr/>
            </p:nvSpPr>
            <p:spPr>
              <a:xfrm>
                <a:off x="5924225" y="2024375"/>
                <a:ext cx="150775" cy="133600"/>
              </a:xfrm>
              <a:custGeom>
                <a:rect b="b" l="l" r="r" t="t"/>
                <a:pathLst>
                  <a:path extrusionOk="0" h="5344" w="6031">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5"/>
              <p:cNvSpPr/>
              <p:nvPr/>
            </p:nvSpPr>
            <p:spPr>
              <a:xfrm>
                <a:off x="6011925" y="1664475"/>
                <a:ext cx="41600" cy="129025"/>
              </a:xfrm>
              <a:custGeom>
                <a:rect b="b" l="l" r="r" t="t"/>
                <a:pathLst>
                  <a:path extrusionOk="0" h="5161" w="1664">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5"/>
              <p:cNvSpPr/>
              <p:nvPr/>
            </p:nvSpPr>
            <p:spPr>
              <a:xfrm>
                <a:off x="4484000" y="2320125"/>
                <a:ext cx="127925" cy="111125"/>
              </a:xfrm>
              <a:custGeom>
                <a:rect b="b" l="l" r="r" t="t"/>
                <a:pathLst>
                  <a:path extrusionOk="0" h="4445" w="5117">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5"/>
              <p:cNvSpPr/>
              <p:nvPr/>
            </p:nvSpPr>
            <p:spPr>
              <a:xfrm>
                <a:off x="5369550" y="2500375"/>
                <a:ext cx="127825" cy="111800"/>
              </a:xfrm>
              <a:custGeom>
                <a:rect b="b" l="l" r="r" t="t"/>
                <a:pathLst>
                  <a:path extrusionOk="0" h="4472" w="5113">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5"/>
              <p:cNvSpPr/>
              <p:nvPr/>
            </p:nvSpPr>
            <p:spPr>
              <a:xfrm>
                <a:off x="5807825" y="2387675"/>
                <a:ext cx="42375" cy="178700"/>
              </a:xfrm>
              <a:custGeom>
                <a:rect b="b" l="l" r="r" t="t"/>
                <a:pathLst>
                  <a:path extrusionOk="0" h="7148" w="1695">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5"/>
              <p:cNvSpPr/>
              <p:nvPr/>
            </p:nvSpPr>
            <p:spPr>
              <a:xfrm>
                <a:off x="5554425" y="2875200"/>
                <a:ext cx="152525" cy="41625"/>
              </a:xfrm>
              <a:custGeom>
                <a:rect b="b" l="l" r="r" t="t"/>
                <a:pathLst>
                  <a:path extrusionOk="0" h="1665" w="6101">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5"/>
              <p:cNvSpPr/>
              <p:nvPr/>
            </p:nvSpPr>
            <p:spPr>
              <a:xfrm>
                <a:off x="5991850" y="2703875"/>
                <a:ext cx="150950" cy="134900"/>
              </a:xfrm>
              <a:custGeom>
                <a:rect b="b" l="l" r="r" t="t"/>
                <a:pathLst>
                  <a:path extrusionOk="0" h="5396" w="6038">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5"/>
              <p:cNvSpPr/>
              <p:nvPr/>
            </p:nvSpPr>
            <p:spPr>
              <a:xfrm>
                <a:off x="6139875" y="2432575"/>
                <a:ext cx="116875" cy="99700"/>
              </a:xfrm>
              <a:custGeom>
                <a:rect b="b" l="l" r="r" t="t"/>
                <a:pathLst>
                  <a:path extrusionOk="0" h="3988" w="4675">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5"/>
              <p:cNvSpPr/>
              <p:nvPr/>
            </p:nvSpPr>
            <p:spPr>
              <a:xfrm>
                <a:off x="5300250" y="3056600"/>
                <a:ext cx="162275" cy="144900"/>
              </a:xfrm>
              <a:custGeom>
                <a:rect b="b" l="l" r="r" t="t"/>
                <a:pathLst>
                  <a:path extrusionOk="0" h="5796" w="6491">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5"/>
              <p:cNvSpPr/>
              <p:nvPr/>
            </p:nvSpPr>
            <p:spPr>
              <a:xfrm>
                <a:off x="5617550" y="3145975"/>
                <a:ext cx="151050" cy="134700"/>
              </a:xfrm>
              <a:custGeom>
                <a:rect b="b" l="l" r="r" t="t"/>
                <a:pathLst>
                  <a:path extrusionOk="0" h="5388" w="6042">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5"/>
              <p:cNvSpPr/>
              <p:nvPr/>
            </p:nvSpPr>
            <p:spPr>
              <a:xfrm>
                <a:off x="6014500" y="2977150"/>
                <a:ext cx="126225" cy="109750"/>
              </a:xfrm>
              <a:custGeom>
                <a:rect b="b" l="l" r="r" t="t"/>
                <a:pathLst>
                  <a:path extrusionOk="0" h="4390" w="5049">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5"/>
              <p:cNvSpPr/>
              <p:nvPr/>
            </p:nvSpPr>
            <p:spPr>
              <a:xfrm>
                <a:off x="5198725" y="3339850"/>
                <a:ext cx="127650" cy="110475"/>
              </a:xfrm>
              <a:custGeom>
                <a:rect b="b" l="l" r="r" t="t"/>
                <a:pathLst>
                  <a:path extrusionOk="0" h="4419" w="5106">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5"/>
              <p:cNvSpPr/>
              <p:nvPr/>
            </p:nvSpPr>
            <p:spPr>
              <a:xfrm>
                <a:off x="3191650" y="4257900"/>
                <a:ext cx="152450" cy="133375"/>
              </a:xfrm>
              <a:custGeom>
                <a:rect b="b" l="l" r="r" t="t"/>
                <a:pathLst>
                  <a:path extrusionOk="0" h="5335" w="6098">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5"/>
              <p:cNvSpPr/>
              <p:nvPr/>
            </p:nvSpPr>
            <p:spPr>
              <a:xfrm>
                <a:off x="3362625" y="4529200"/>
                <a:ext cx="140125" cy="122600"/>
              </a:xfrm>
              <a:custGeom>
                <a:rect b="b" l="l" r="r" t="t"/>
                <a:pathLst>
                  <a:path extrusionOk="0" h="4904" w="5605">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5"/>
              <p:cNvSpPr/>
              <p:nvPr/>
            </p:nvSpPr>
            <p:spPr>
              <a:xfrm>
                <a:off x="3622950" y="4416550"/>
                <a:ext cx="128025" cy="110475"/>
              </a:xfrm>
              <a:custGeom>
                <a:rect b="b" l="l" r="r" t="t"/>
                <a:pathLst>
                  <a:path extrusionOk="0" h="4419" w="5121">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5"/>
              <p:cNvSpPr/>
              <p:nvPr/>
            </p:nvSpPr>
            <p:spPr>
              <a:xfrm>
                <a:off x="3847725" y="4645450"/>
                <a:ext cx="41625" cy="105925"/>
              </a:xfrm>
              <a:custGeom>
                <a:rect b="b" l="l" r="r" t="t"/>
                <a:pathLst>
                  <a:path extrusionOk="0" h="4237" w="1665">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5"/>
              <p:cNvSpPr/>
              <p:nvPr/>
            </p:nvSpPr>
            <p:spPr>
              <a:xfrm>
                <a:off x="4075650" y="4370550"/>
                <a:ext cx="163400" cy="145500"/>
              </a:xfrm>
              <a:custGeom>
                <a:rect b="b" l="l" r="r" t="t"/>
                <a:pathLst>
                  <a:path extrusionOk="0" h="5820" w="6536">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5"/>
              <p:cNvSpPr/>
              <p:nvPr/>
            </p:nvSpPr>
            <p:spPr>
              <a:xfrm>
                <a:off x="4314300" y="4247450"/>
                <a:ext cx="124650" cy="109300"/>
              </a:xfrm>
              <a:custGeom>
                <a:rect b="b" l="l" r="r" t="t"/>
                <a:pathLst>
                  <a:path extrusionOk="0" h="4372" w="4986">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5"/>
              <p:cNvSpPr/>
              <p:nvPr/>
            </p:nvSpPr>
            <p:spPr>
              <a:xfrm>
                <a:off x="4212750" y="3928475"/>
                <a:ext cx="125875" cy="109750"/>
              </a:xfrm>
              <a:custGeom>
                <a:rect b="b" l="l" r="r" t="t"/>
                <a:pathLst>
                  <a:path extrusionOk="0" h="4390" w="5035">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5"/>
              <p:cNvSpPr/>
              <p:nvPr/>
            </p:nvSpPr>
            <p:spPr>
              <a:xfrm>
                <a:off x="4177475" y="3623275"/>
                <a:ext cx="129200" cy="110475"/>
              </a:xfrm>
              <a:custGeom>
                <a:rect b="b" l="l" r="r" t="t"/>
                <a:pathLst>
                  <a:path extrusionOk="0" h="4419" w="5168">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5"/>
              <p:cNvSpPr/>
              <p:nvPr/>
            </p:nvSpPr>
            <p:spPr>
              <a:xfrm>
                <a:off x="4382350" y="4484325"/>
                <a:ext cx="161900" cy="144375"/>
              </a:xfrm>
              <a:custGeom>
                <a:rect b="b" l="l" r="r" t="t"/>
                <a:pathLst>
                  <a:path extrusionOk="0" h="5775" w="6476">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5"/>
              <p:cNvSpPr/>
              <p:nvPr/>
            </p:nvSpPr>
            <p:spPr>
              <a:xfrm>
                <a:off x="4799675" y="4429800"/>
                <a:ext cx="41600" cy="196800"/>
              </a:xfrm>
              <a:custGeom>
                <a:rect b="b" l="l" r="r" t="t"/>
                <a:pathLst>
                  <a:path extrusionOk="0" h="7872" w="1664">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5"/>
              <p:cNvSpPr/>
              <p:nvPr/>
            </p:nvSpPr>
            <p:spPr>
              <a:xfrm>
                <a:off x="4827400" y="4789875"/>
                <a:ext cx="180225" cy="43150"/>
              </a:xfrm>
              <a:custGeom>
                <a:rect b="b" l="l" r="r" t="t"/>
                <a:pathLst>
                  <a:path extrusionOk="0" h="1726" w="7209">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5"/>
              <p:cNvSpPr/>
              <p:nvPr/>
            </p:nvSpPr>
            <p:spPr>
              <a:xfrm>
                <a:off x="5039950" y="4472200"/>
                <a:ext cx="151025" cy="134750"/>
              </a:xfrm>
              <a:custGeom>
                <a:rect b="b" l="l" r="r" t="t"/>
                <a:pathLst>
                  <a:path extrusionOk="0" h="5390" w="6041">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5"/>
              <p:cNvSpPr/>
              <p:nvPr/>
            </p:nvSpPr>
            <p:spPr>
              <a:xfrm>
                <a:off x="5232450" y="4620075"/>
                <a:ext cx="128325" cy="111625"/>
              </a:xfrm>
              <a:custGeom>
                <a:rect b="b" l="l" r="r" t="t"/>
                <a:pathLst>
                  <a:path extrusionOk="0" h="4465" w="5133">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5"/>
              <p:cNvSpPr/>
              <p:nvPr/>
            </p:nvSpPr>
            <p:spPr>
              <a:xfrm>
                <a:off x="5391000" y="4417175"/>
                <a:ext cx="114875" cy="99775"/>
              </a:xfrm>
              <a:custGeom>
                <a:rect b="b" l="l" r="r" t="t"/>
                <a:pathLst>
                  <a:path extrusionOk="0" h="3991" w="4595">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5"/>
              <p:cNvSpPr/>
              <p:nvPr/>
            </p:nvSpPr>
            <p:spPr>
              <a:xfrm>
                <a:off x="3532075" y="4858625"/>
                <a:ext cx="140225" cy="121975"/>
              </a:xfrm>
              <a:custGeom>
                <a:rect b="b" l="l" r="r" t="t"/>
                <a:pathLst>
                  <a:path extrusionOk="0" h="4879" w="5609">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5"/>
              <p:cNvSpPr/>
              <p:nvPr/>
            </p:nvSpPr>
            <p:spPr>
              <a:xfrm>
                <a:off x="3817650" y="5028075"/>
                <a:ext cx="148600" cy="132325"/>
              </a:xfrm>
              <a:custGeom>
                <a:rect b="b" l="l" r="r" t="t"/>
                <a:pathLst>
                  <a:path extrusionOk="0" h="5293" w="5944">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5"/>
              <p:cNvSpPr/>
              <p:nvPr/>
            </p:nvSpPr>
            <p:spPr>
              <a:xfrm>
                <a:off x="4064875" y="4744850"/>
                <a:ext cx="140250" cy="122425"/>
              </a:xfrm>
              <a:custGeom>
                <a:rect b="b" l="l" r="r" t="t"/>
                <a:pathLst>
                  <a:path extrusionOk="0" h="4897" w="561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5"/>
              <p:cNvSpPr/>
              <p:nvPr/>
            </p:nvSpPr>
            <p:spPr>
              <a:xfrm>
                <a:off x="4189800" y="5028075"/>
                <a:ext cx="150750" cy="133600"/>
              </a:xfrm>
              <a:custGeom>
                <a:rect b="b" l="l" r="r" t="t"/>
                <a:pathLst>
                  <a:path extrusionOk="0" h="5344" w="603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5"/>
              <p:cNvSpPr/>
              <p:nvPr/>
            </p:nvSpPr>
            <p:spPr>
              <a:xfrm>
                <a:off x="4473075" y="4778750"/>
                <a:ext cx="140125" cy="122600"/>
              </a:xfrm>
              <a:custGeom>
                <a:rect b="b" l="l" r="r" t="t"/>
                <a:pathLst>
                  <a:path extrusionOk="0" h="4904" w="5605">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5"/>
              <p:cNvSpPr/>
              <p:nvPr/>
            </p:nvSpPr>
            <p:spPr>
              <a:xfrm>
                <a:off x="4665775" y="5085075"/>
                <a:ext cx="128000" cy="110475"/>
              </a:xfrm>
              <a:custGeom>
                <a:rect b="b" l="l" r="r" t="t"/>
                <a:pathLst>
                  <a:path extrusionOk="0" h="4419" w="512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5"/>
              <p:cNvSpPr/>
              <p:nvPr/>
            </p:nvSpPr>
            <p:spPr>
              <a:xfrm>
                <a:off x="3532075" y="5209825"/>
                <a:ext cx="140125" cy="122600"/>
              </a:xfrm>
              <a:custGeom>
                <a:rect b="b" l="l" r="r" t="t"/>
                <a:pathLst>
                  <a:path extrusionOk="0" h="4904" w="5605">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5"/>
              <p:cNvSpPr/>
              <p:nvPr/>
            </p:nvSpPr>
            <p:spPr>
              <a:xfrm>
                <a:off x="2907300" y="1188425"/>
                <a:ext cx="929175" cy="176725"/>
              </a:xfrm>
              <a:custGeom>
                <a:rect b="b" l="l" r="r" t="t"/>
                <a:pathLst>
                  <a:path extrusionOk="0" h="7069" w="37167">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5"/>
              <p:cNvSpPr/>
              <p:nvPr/>
            </p:nvSpPr>
            <p:spPr>
              <a:xfrm>
                <a:off x="3808900" y="2830575"/>
                <a:ext cx="930225" cy="178150"/>
              </a:xfrm>
              <a:custGeom>
                <a:rect b="b" l="l" r="r" t="t"/>
                <a:pathLst>
                  <a:path extrusionOk="0" h="7126" w="37209">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5"/>
              <p:cNvSpPr/>
              <p:nvPr/>
            </p:nvSpPr>
            <p:spPr>
              <a:xfrm>
                <a:off x="2271625" y="3779425"/>
                <a:ext cx="930225" cy="178150"/>
              </a:xfrm>
              <a:custGeom>
                <a:rect b="b" l="l" r="r" t="t"/>
                <a:pathLst>
                  <a:path extrusionOk="0" h="7126" w="37209">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5"/>
              <p:cNvSpPr/>
              <p:nvPr/>
            </p:nvSpPr>
            <p:spPr>
              <a:xfrm>
                <a:off x="4879550" y="3794700"/>
                <a:ext cx="930125" cy="177350"/>
              </a:xfrm>
              <a:custGeom>
                <a:rect b="b" l="l" r="r" t="t"/>
                <a:pathLst>
                  <a:path extrusionOk="0" h="7094" w="37205">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5"/>
              <p:cNvSpPr/>
              <p:nvPr/>
            </p:nvSpPr>
            <p:spPr>
              <a:xfrm>
                <a:off x="3134200" y="3459025"/>
                <a:ext cx="720750" cy="146600"/>
              </a:xfrm>
              <a:custGeom>
                <a:rect b="b" l="l" r="r" t="t"/>
                <a:pathLst>
                  <a:path extrusionOk="0" h="5864" w="2883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5"/>
              <p:cNvSpPr/>
              <p:nvPr/>
            </p:nvSpPr>
            <p:spPr>
              <a:xfrm>
                <a:off x="3482475" y="1923300"/>
                <a:ext cx="720600" cy="147175"/>
              </a:xfrm>
              <a:custGeom>
                <a:rect b="b" l="l" r="r" t="t"/>
                <a:pathLst>
                  <a:path extrusionOk="0" h="5887" w="28824">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5"/>
              <p:cNvSpPr/>
              <p:nvPr/>
            </p:nvSpPr>
            <p:spPr>
              <a:xfrm>
                <a:off x="3108025" y="452250"/>
                <a:ext cx="720750" cy="146600"/>
              </a:xfrm>
              <a:custGeom>
                <a:rect b="b" l="l" r="r" t="t"/>
                <a:pathLst>
                  <a:path extrusionOk="0" h="5864" w="2883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5"/>
              <p:cNvSpPr/>
              <p:nvPr/>
            </p:nvSpPr>
            <p:spPr>
              <a:xfrm>
                <a:off x="2450325" y="4806725"/>
                <a:ext cx="765425" cy="153450"/>
              </a:xfrm>
              <a:custGeom>
                <a:rect b="b" l="l" r="r" t="t"/>
                <a:pathLst>
                  <a:path extrusionOk="0" h="6138" w="30617">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5"/>
              <p:cNvSpPr/>
              <p:nvPr/>
            </p:nvSpPr>
            <p:spPr>
              <a:xfrm>
                <a:off x="582175" y="1019075"/>
                <a:ext cx="2518500" cy="3260300"/>
              </a:xfrm>
              <a:custGeom>
                <a:rect b="b" l="l" r="r" t="t"/>
                <a:pathLst>
                  <a:path extrusionOk="0" h="130412" w="10074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5"/>
              <p:cNvSpPr/>
              <p:nvPr/>
            </p:nvSpPr>
            <p:spPr>
              <a:xfrm>
                <a:off x="4466950" y="1019075"/>
                <a:ext cx="2516950" cy="3260300"/>
              </a:xfrm>
              <a:custGeom>
                <a:rect b="b" l="l" r="r" t="t"/>
                <a:pathLst>
                  <a:path extrusionOk="0" h="130412" w="100678">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49" name="Google Shape;849;p35"/>
          <p:cNvSpPr txBox="1"/>
          <p:nvPr>
            <p:ph type="ctrTitle"/>
          </p:nvPr>
        </p:nvSpPr>
        <p:spPr>
          <a:xfrm>
            <a:off x="4025050" y="768100"/>
            <a:ext cx="4438200" cy="232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Make it a Habit!</a:t>
            </a:r>
            <a:endParaRPr/>
          </a:p>
          <a:p>
            <a:pPr indent="0" lvl="0" marL="0" rtl="0" algn="ctr">
              <a:spcBef>
                <a:spcPts val="0"/>
              </a:spcBef>
              <a:spcAft>
                <a:spcPts val="0"/>
              </a:spcAft>
              <a:buNone/>
            </a:pPr>
            <a:r>
              <a:rPr lang="en" sz="3200"/>
              <a:t>Reduce</a:t>
            </a:r>
            <a:endParaRPr sz="3200"/>
          </a:p>
          <a:p>
            <a:pPr indent="0" lvl="0" marL="0" rtl="0" algn="ctr">
              <a:spcBef>
                <a:spcPts val="0"/>
              </a:spcBef>
              <a:spcAft>
                <a:spcPts val="0"/>
              </a:spcAft>
              <a:buNone/>
            </a:pPr>
            <a:r>
              <a:rPr lang="en" sz="3200"/>
              <a:t>Reuse</a:t>
            </a:r>
            <a:endParaRPr sz="3200"/>
          </a:p>
          <a:p>
            <a:pPr indent="0" lvl="0" marL="0" rtl="0" algn="ctr">
              <a:spcBef>
                <a:spcPts val="0"/>
              </a:spcBef>
              <a:spcAft>
                <a:spcPts val="0"/>
              </a:spcAft>
              <a:buNone/>
            </a:pPr>
            <a:r>
              <a:rPr lang="en" sz="3200"/>
              <a:t>Recycle</a:t>
            </a:r>
            <a:endParaRPr sz="3200"/>
          </a:p>
        </p:txBody>
      </p:sp>
      <p:sp>
        <p:nvSpPr>
          <p:cNvPr id="850" name="Google Shape;850;p35"/>
          <p:cNvSpPr/>
          <p:nvPr/>
        </p:nvSpPr>
        <p:spPr>
          <a:xfrm flipH="1">
            <a:off x="2481000" y="3730800"/>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5"/>
          <p:cNvSpPr/>
          <p:nvPr/>
        </p:nvSpPr>
        <p:spPr>
          <a:xfrm>
            <a:off x="337900" y="32020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5"/>
          <p:cNvSpPr/>
          <p:nvPr/>
        </p:nvSpPr>
        <p:spPr>
          <a:xfrm>
            <a:off x="1607924" y="2275526"/>
            <a:ext cx="803065" cy="366043"/>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5"/>
          <p:cNvSpPr/>
          <p:nvPr/>
        </p:nvSpPr>
        <p:spPr>
          <a:xfrm flipH="1">
            <a:off x="5030800" y="4260017"/>
            <a:ext cx="1509339" cy="687968"/>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4" name="Google Shape;854;p35"/>
          <p:cNvGrpSpPr/>
          <p:nvPr/>
        </p:nvGrpSpPr>
        <p:grpSpPr>
          <a:xfrm>
            <a:off x="8343804" y="1464863"/>
            <a:ext cx="261975" cy="340700"/>
            <a:chOff x="4716975" y="1463450"/>
            <a:chExt cx="261975" cy="340700"/>
          </a:xfrm>
        </p:grpSpPr>
        <p:sp>
          <p:nvSpPr>
            <p:cNvPr id="855" name="Google Shape;855;p35"/>
            <p:cNvSpPr/>
            <p:nvPr/>
          </p:nvSpPr>
          <p:spPr>
            <a:xfrm>
              <a:off x="4754325" y="1583975"/>
              <a:ext cx="224625" cy="77675"/>
            </a:xfrm>
            <a:custGeom>
              <a:rect b="b" l="l" r="r" t="t"/>
              <a:pathLst>
                <a:path extrusionOk="0" h="3107" w="8985">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5"/>
            <p:cNvSpPr/>
            <p:nvPr/>
          </p:nvSpPr>
          <p:spPr>
            <a:xfrm>
              <a:off x="4716975" y="1463450"/>
              <a:ext cx="130400" cy="128250"/>
            </a:xfrm>
            <a:custGeom>
              <a:rect b="b" l="l" r="r" t="t"/>
              <a:pathLst>
                <a:path extrusionOk="0" h="5130" w="5216">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5"/>
            <p:cNvSpPr/>
            <p:nvPr/>
          </p:nvSpPr>
          <p:spPr>
            <a:xfrm>
              <a:off x="4759650" y="1706775"/>
              <a:ext cx="135700" cy="97375"/>
            </a:xfrm>
            <a:custGeom>
              <a:rect b="b" l="l" r="r" t="t"/>
              <a:pathLst>
                <a:path extrusionOk="0" h="3895" w="5428">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35"/>
          <p:cNvGrpSpPr/>
          <p:nvPr/>
        </p:nvGrpSpPr>
        <p:grpSpPr>
          <a:xfrm flipH="1">
            <a:off x="3863801" y="1464863"/>
            <a:ext cx="261975" cy="340700"/>
            <a:chOff x="4716975" y="1463450"/>
            <a:chExt cx="261975" cy="340700"/>
          </a:xfrm>
        </p:grpSpPr>
        <p:sp>
          <p:nvSpPr>
            <p:cNvPr id="859" name="Google Shape;859;p35"/>
            <p:cNvSpPr/>
            <p:nvPr/>
          </p:nvSpPr>
          <p:spPr>
            <a:xfrm>
              <a:off x="4754325" y="1583975"/>
              <a:ext cx="224625" cy="77675"/>
            </a:xfrm>
            <a:custGeom>
              <a:rect b="b" l="l" r="r" t="t"/>
              <a:pathLst>
                <a:path extrusionOk="0" h="3107" w="8985">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5"/>
            <p:cNvSpPr/>
            <p:nvPr/>
          </p:nvSpPr>
          <p:spPr>
            <a:xfrm>
              <a:off x="4716975" y="1463450"/>
              <a:ext cx="130400" cy="128250"/>
            </a:xfrm>
            <a:custGeom>
              <a:rect b="b" l="l" r="r" t="t"/>
              <a:pathLst>
                <a:path extrusionOk="0" h="5130" w="5216">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5"/>
            <p:cNvSpPr/>
            <p:nvPr/>
          </p:nvSpPr>
          <p:spPr>
            <a:xfrm>
              <a:off x="4759650" y="1706775"/>
              <a:ext cx="135700" cy="97375"/>
            </a:xfrm>
            <a:custGeom>
              <a:rect b="b" l="l" r="r" t="t"/>
              <a:pathLst>
                <a:path extrusionOk="0" h="3895" w="5428">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2" name="Google Shape;862;p35"/>
          <p:cNvSpPr/>
          <p:nvPr/>
        </p:nvSpPr>
        <p:spPr>
          <a:xfrm flipH="1">
            <a:off x="3948656" y="527563"/>
            <a:ext cx="1055819" cy="481250"/>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5"/>
          <p:cNvSpPr/>
          <p:nvPr/>
        </p:nvSpPr>
        <p:spPr>
          <a:xfrm>
            <a:off x="4637291" y="3622887"/>
            <a:ext cx="3263971" cy="792580"/>
          </a:xfrm>
          <a:custGeom>
            <a:rect b="b" l="l" r="r" t="t"/>
            <a:pathLst>
              <a:path extrusionOk="0" h="26046" w="107244">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5">
            <a:hlinkClick/>
          </p:cNvPr>
          <p:cNvSpPr txBox="1"/>
          <p:nvPr>
            <p:ph idx="2" type="subTitle"/>
          </p:nvPr>
        </p:nvSpPr>
        <p:spPr>
          <a:xfrm>
            <a:off x="4580050" y="3688725"/>
            <a:ext cx="3328200" cy="6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Teacher Guidance</a:t>
            </a:r>
            <a:endParaRPr/>
          </a:p>
        </p:txBody>
      </p:sp>
      <p:sp>
        <p:nvSpPr>
          <p:cNvPr id="865" name="Google Shape;865;p35"/>
          <p:cNvSpPr txBox="1"/>
          <p:nvPr/>
        </p:nvSpPr>
        <p:spPr>
          <a:xfrm>
            <a:off x="367950" y="4484275"/>
            <a:ext cx="4937100" cy="64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latin typeface="Ubuntu"/>
                <a:ea typeface="Ubuntu"/>
                <a:cs typeface="Ubuntu"/>
                <a:sym typeface="Ubuntu"/>
              </a:rPr>
              <a:t>Elisabeth Sommerville, ESL Teacher, CSS Marie-Victorin </a:t>
            </a:r>
            <a:endParaRPr sz="900">
              <a:latin typeface="Ubuntu"/>
              <a:ea typeface="Ubuntu"/>
              <a:cs typeface="Ubuntu"/>
              <a:sym typeface="Ubuntu"/>
            </a:endParaRPr>
          </a:p>
          <a:p>
            <a:pPr indent="0" lvl="0" marL="0" rtl="0" algn="l">
              <a:lnSpc>
                <a:spcPct val="115000"/>
              </a:lnSpc>
              <a:spcBef>
                <a:spcPts val="0"/>
              </a:spcBef>
              <a:spcAft>
                <a:spcPts val="0"/>
              </a:spcAft>
              <a:buNone/>
            </a:pPr>
            <a:r>
              <a:rPr lang="en" sz="900">
                <a:latin typeface="Ubuntu"/>
                <a:ea typeface="Ubuntu"/>
                <a:cs typeface="Ubuntu"/>
                <a:sym typeface="Ubuntu"/>
              </a:rPr>
              <a:t>in collaboration with Cindy Stern, ESL Consultant CSSMV and </a:t>
            </a:r>
            <a:endParaRPr sz="900">
              <a:latin typeface="Ubuntu"/>
              <a:ea typeface="Ubuntu"/>
              <a:cs typeface="Ubuntu"/>
              <a:sym typeface="Ubuntu"/>
            </a:endParaRPr>
          </a:p>
          <a:p>
            <a:pPr indent="0" lvl="0" marL="0" rtl="0" algn="l">
              <a:lnSpc>
                <a:spcPct val="115000"/>
              </a:lnSpc>
              <a:spcBef>
                <a:spcPts val="0"/>
              </a:spcBef>
              <a:spcAft>
                <a:spcPts val="0"/>
              </a:spcAft>
              <a:buNone/>
            </a:pPr>
            <a:r>
              <a:rPr lang="en" sz="900">
                <a:latin typeface="Ubuntu"/>
                <a:ea typeface="Ubuntu"/>
                <a:cs typeface="Ubuntu"/>
                <a:sym typeface="Ubuntu"/>
              </a:rPr>
              <a:t>Nadia Laurendeau, Pedagogical Consultant, Service national du RÉCIT, domaine des langues</a:t>
            </a:r>
            <a:endParaRPr sz="900">
              <a:latin typeface="Ubuntu"/>
              <a:ea typeface="Ubuntu"/>
              <a:cs typeface="Ubuntu"/>
              <a:sym typeface="Ubuntu"/>
            </a:endParaRPr>
          </a:p>
        </p:txBody>
      </p:sp>
      <p:pic>
        <p:nvPicPr>
          <p:cNvPr id="866" name="Google Shape;866;p35"/>
          <p:cNvPicPr preferRelativeResize="0"/>
          <p:nvPr/>
        </p:nvPicPr>
        <p:blipFill>
          <a:blip r:embed="rId3">
            <a:alphaModFix/>
          </a:blip>
          <a:stretch>
            <a:fillRect/>
          </a:stretch>
        </p:blipFill>
        <p:spPr>
          <a:xfrm>
            <a:off x="6882100" y="4478275"/>
            <a:ext cx="1406976" cy="603000"/>
          </a:xfrm>
          <a:prstGeom prst="rect">
            <a:avLst/>
          </a:prstGeom>
          <a:noFill/>
          <a:ln>
            <a:noFill/>
          </a:ln>
        </p:spPr>
      </p:pic>
      <p:pic>
        <p:nvPicPr>
          <p:cNvPr id="867" name="Google Shape;867;p35"/>
          <p:cNvPicPr preferRelativeResize="0"/>
          <p:nvPr/>
        </p:nvPicPr>
        <p:blipFill>
          <a:blip r:embed="rId4">
            <a:alphaModFix/>
          </a:blip>
          <a:stretch>
            <a:fillRect/>
          </a:stretch>
        </p:blipFill>
        <p:spPr>
          <a:xfrm>
            <a:off x="8289072" y="4387322"/>
            <a:ext cx="687931" cy="687950"/>
          </a:xfrm>
          <a:prstGeom prst="rect">
            <a:avLst/>
          </a:prstGeom>
          <a:noFill/>
          <a:ln>
            <a:noFill/>
          </a:ln>
        </p:spPr>
      </p:pic>
      <p:sp>
        <p:nvSpPr>
          <p:cNvPr id="868" name="Google Shape;868;p35"/>
          <p:cNvSpPr txBox="1"/>
          <p:nvPr/>
        </p:nvSpPr>
        <p:spPr>
          <a:xfrm>
            <a:off x="6314700" y="3209788"/>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2"/>
                </a:solidFill>
                <a:latin typeface="Ubuntu"/>
                <a:ea typeface="Ubuntu"/>
                <a:cs typeface="Ubuntu"/>
                <a:sym typeface="Ubuntu"/>
              </a:rPr>
              <a:t>G</a:t>
            </a:r>
            <a:r>
              <a:rPr b="1" lang="en" sz="1200">
                <a:solidFill>
                  <a:srgbClr val="005C4F"/>
                </a:solidFill>
                <a:latin typeface="Ubuntu"/>
                <a:ea typeface="Ubuntu"/>
                <a:cs typeface="Ubuntu"/>
                <a:sym typeface="Ubuntu"/>
              </a:rPr>
              <a:t>rades 4 and 5</a:t>
            </a:r>
            <a:endParaRPr b="1" sz="1200">
              <a:solidFill>
                <a:srgbClr val="005C4F"/>
              </a:solidFill>
              <a:latin typeface="Ubuntu"/>
              <a:ea typeface="Ubuntu"/>
              <a:cs typeface="Ubuntu"/>
              <a:sym typeface="Ubuntu"/>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900"/>
                                        <p:tgtEl>
                                          <p:spTgt spid="8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44"/>
          <p:cNvSpPr txBox="1"/>
          <p:nvPr>
            <p:ph type="title"/>
          </p:nvPr>
        </p:nvSpPr>
        <p:spPr>
          <a:xfrm>
            <a:off x="385625" y="366450"/>
            <a:ext cx="8477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Viga"/>
                <a:ea typeface="Viga"/>
                <a:cs typeface="Viga"/>
                <a:sym typeface="Viga"/>
              </a:rPr>
              <a:t>Now, your turn:</a:t>
            </a:r>
            <a:endParaRPr sz="3600">
              <a:latin typeface="Viga"/>
              <a:ea typeface="Viga"/>
              <a:cs typeface="Viga"/>
              <a:sym typeface="Viga"/>
            </a:endParaRPr>
          </a:p>
        </p:txBody>
      </p:sp>
      <p:sp>
        <p:nvSpPr>
          <p:cNvPr id="971" name="Google Shape;971;p44"/>
          <p:cNvSpPr txBox="1"/>
          <p:nvPr>
            <p:ph idx="1" type="subTitle"/>
          </p:nvPr>
        </p:nvSpPr>
        <p:spPr>
          <a:xfrm flipH="1">
            <a:off x="385625" y="1112200"/>
            <a:ext cx="8477700" cy="33765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2400">
                <a:solidFill>
                  <a:srgbClr val="000000"/>
                </a:solidFill>
              </a:rPr>
              <a:t>Questions to ask yourself before you throw something </a:t>
            </a:r>
            <a:r>
              <a:rPr lang="en" sz="2400">
                <a:solidFill>
                  <a:srgbClr val="000000"/>
                </a:solidFill>
              </a:rPr>
              <a:t>out</a:t>
            </a:r>
            <a:r>
              <a:rPr lang="en" sz="2400">
                <a:solidFill>
                  <a:srgbClr val="000000"/>
                </a:solidFill>
              </a:rPr>
              <a:t>:</a:t>
            </a:r>
            <a:endParaRPr sz="2400">
              <a:solidFill>
                <a:srgbClr val="000000"/>
              </a:solidFill>
            </a:endParaRPr>
          </a:p>
          <a:p>
            <a:pPr indent="-381000" lvl="0" marL="457200" rtl="0" algn="l">
              <a:lnSpc>
                <a:spcPct val="150000"/>
              </a:lnSpc>
              <a:spcBef>
                <a:spcPts val="0"/>
              </a:spcBef>
              <a:spcAft>
                <a:spcPts val="0"/>
              </a:spcAft>
              <a:buClr>
                <a:srgbClr val="000000"/>
              </a:buClr>
              <a:buSzPts val="2400"/>
              <a:buFont typeface="Nunito"/>
              <a:buAutoNum type="arabicParenR"/>
            </a:pPr>
            <a:r>
              <a:rPr lang="en" sz="2400">
                <a:solidFill>
                  <a:srgbClr val="000000"/>
                </a:solidFill>
              </a:rPr>
              <a:t>Can I </a:t>
            </a:r>
            <a:r>
              <a:rPr b="1" lang="en" sz="2400">
                <a:solidFill>
                  <a:srgbClr val="000000"/>
                </a:solidFill>
              </a:rPr>
              <a:t>recycle</a:t>
            </a:r>
            <a:r>
              <a:rPr lang="en" sz="2400">
                <a:solidFill>
                  <a:srgbClr val="000000"/>
                </a:solidFill>
              </a:rPr>
              <a:t> this?</a:t>
            </a:r>
            <a:endParaRPr sz="2400">
              <a:solidFill>
                <a:srgbClr val="000000"/>
              </a:solidFill>
            </a:endParaRPr>
          </a:p>
          <a:p>
            <a:pPr indent="-381000" lvl="0" marL="457200" rtl="0" algn="l">
              <a:lnSpc>
                <a:spcPct val="150000"/>
              </a:lnSpc>
              <a:spcBef>
                <a:spcPts val="0"/>
              </a:spcBef>
              <a:spcAft>
                <a:spcPts val="0"/>
              </a:spcAft>
              <a:buClr>
                <a:srgbClr val="000000"/>
              </a:buClr>
              <a:buSzPts val="2400"/>
              <a:buFont typeface="Nunito"/>
              <a:buAutoNum type="arabicParenR"/>
            </a:pPr>
            <a:r>
              <a:rPr lang="en" sz="2400">
                <a:solidFill>
                  <a:srgbClr val="000000"/>
                </a:solidFill>
              </a:rPr>
              <a:t>Can I </a:t>
            </a:r>
            <a:r>
              <a:rPr b="1" lang="en" sz="2400">
                <a:solidFill>
                  <a:srgbClr val="000000"/>
                </a:solidFill>
              </a:rPr>
              <a:t>reuse</a:t>
            </a:r>
            <a:r>
              <a:rPr lang="en" sz="2400">
                <a:solidFill>
                  <a:srgbClr val="000000"/>
                </a:solidFill>
              </a:rPr>
              <a:t> it in any way?</a:t>
            </a:r>
            <a:endParaRPr sz="2400">
              <a:solidFill>
                <a:srgbClr val="000000"/>
              </a:solidFill>
            </a:endParaRPr>
          </a:p>
          <a:p>
            <a:pPr indent="-381000" lvl="0" marL="457200" rtl="0" algn="l">
              <a:lnSpc>
                <a:spcPct val="150000"/>
              </a:lnSpc>
              <a:spcBef>
                <a:spcPts val="0"/>
              </a:spcBef>
              <a:spcAft>
                <a:spcPts val="0"/>
              </a:spcAft>
              <a:buClr>
                <a:srgbClr val="000000"/>
              </a:buClr>
              <a:buSzPts val="2400"/>
              <a:buFont typeface="Nunito"/>
              <a:buAutoNum type="arabicParenR"/>
            </a:pPr>
            <a:r>
              <a:rPr lang="en" sz="2400">
                <a:solidFill>
                  <a:srgbClr val="000000"/>
                </a:solidFill>
              </a:rPr>
              <a:t>How can I help </a:t>
            </a:r>
            <a:r>
              <a:rPr b="1" lang="en" sz="2400">
                <a:solidFill>
                  <a:srgbClr val="000000"/>
                </a:solidFill>
              </a:rPr>
              <a:t>reduce</a:t>
            </a:r>
            <a:r>
              <a:rPr lang="en" sz="2400">
                <a:solidFill>
                  <a:srgbClr val="000000"/>
                </a:solidFill>
              </a:rPr>
              <a:t> pollution?</a:t>
            </a:r>
            <a:endParaRPr sz="2400">
              <a:solidFill>
                <a:srgbClr val="000000"/>
              </a:solidFill>
              <a:highlight>
                <a:srgbClr val="2A9BD6"/>
              </a:highlight>
            </a:endParaRPr>
          </a:p>
        </p:txBody>
      </p:sp>
      <p:pic>
        <p:nvPicPr>
          <p:cNvPr id="972" name="Google Shape;972;p44"/>
          <p:cNvPicPr preferRelativeResize="0"/>
          <p:nvPr/>
        </p:nvPicPr>
        <p:blipFill>
          <a:blip r:embed="rId3">
            <a:alphaModFix/>
          </a:blip>
          <a:stretch>
            <a:fillRect/>
          </a:stretch>
        </p:blipFill>
        <p:spPr>
          <a:xfrm>
            <a:off x="6817750" y="2120300"/>
            <a:ext cx="1353950" cy="1360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45"/>
          <p:cNvSpPr txBox="1"/>
          <p:nvPr>
            <p:ph idx="1" type="subTitle"/>
          </p:nvPr>
        </p:nvSpPr>
        <p:spPr>
          <a:xfrm>
            <a:off x="616300" y="1876375"/>
            <a:ext cx="2220300" cy="272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hlink"/>
                </a:solidFill>
                <a:latin typeface="Ubuntu"/>
                <a:ea typeface="Ubuntu"/>
                <a:cs typeface="Ubuntu"/>
                <a:sym typeface="Ubuntu"/>
                <a:hlinkClick action="ppaction://hlinksldjump" r:id="rId3"/>
              </a:rPr>
              <a:t>Option A </a:t>
            </a:r>
            <a:endParaRPr b="1" sz="1800">
              <a:latin typeface="Ubuntu"/>
              <a:ea typeface="Ubuntu"/>
              <a:cs typeface="Ubuntu"/>
              <a:sym typeface="Ubuntu"/>
            </a:endParaRPr>
          </a:p>
          <a:p>
            <a:pPr indent="0" lvl="0" marL="0" rtl="0" algn="ctr">
              <a:spcBef>
                <a:spcPts val="0"/>
              </a:spcBef>
              <a:spcAft>
                <a:spcPts val="0"/>
              </a:spcAft>
              <a:buNone/>
            </a:pPr>
            <a:r>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Bingo</a:t>
            </a:r>
            <a:endParaRPr sz="1800">
              <a:latin typeface="Ubuntu"/>
              <a:ea typeface="Ubuntu"/>
              <a:cs typeface="Ubuntu"/>
              <a:sym typeface="Ubuntu"/>
            </a:endParaRPr>
          </a:p>
        </p:txBody>
      </p:sp>
      <p:sp>
        <p:nvSpPr>
          <p:cNvPr id="978" name="Google Shape;978;p45"/>
          <p:cNvSpPr txBox="1"/>
          <p:nvPr>
            <p:ph type="title"/>
          </p:nvPr>
        </p:nvSpPr>
        <p:spPr>
          <a:xfrm>
            <a:off x="872325" y="8950"/>
            <a:ext cx="7717500" cy="106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Viga"/>
                <a:ea typeface="Viga"/>
                <a:cs typeface="Viga"/>
                <a:sym typeface="Viga"/>
              </a:rPr>
              <a:t>Options to learn vocabulary</a:t>
            </a:r>
            <a:endParaRPr>
              <a:latin typeface="Viga"/>
              <a:ea typeface="Viga"/>
              <a:cs typeface="Viga"/>
              <a:sym typeface="Viga"/>
            </a:endParaRPr>
          </a:p>
        </p:txBody>
      </p:sp>
      <p:sp>
        <p:nvSpPr>
          <p:cNvPr id="979" name="Google Shape;979;p45"/>
          <p:cNvSpPr txBox="1"/>
          <p:nvPr>
            <p:ph idx="2" type="subTitle"/>
          </p:nvPr>
        </p:nvSpPr>
        <p:spPr>
          <a:xfrm>
            <a:off x="3461850" y="1876375"/>
            <a:ext cx="2220300" cy="337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hlink"/>
                </a:solidFill>
                <a:latin typeface="Ubuntu"/>
                <a:ea typeface="Ubuntu"/>
                <a:cs typeface="Ubuntu"/>
                <a:sym typeface="Ubuntu"/>
                <a:hlinkClick action="ppaction://hlinksldjump" r:id="rId4"/>
              </a:rPr>
              <a:t>Option B</a:t>
            </a:r>
            <a:r>
              <a:rPr lang="en" sz="1800" u="sng">
                <a:solidFill>
                  <a:schemeClr val="hlink"/>
                </a:solidFill>
                <a:latin typeface="Ubuntu"/>
                <a:ea typeface="Ubuntu"/>
                <a:cs typeface="Ubuntu"/>
                <a:sym typeface="Ubuntu"/>
                <a:hlinkClick action="ppaction://hlinksldjump" r:id="rId5"/>
              </a:rPr>
              <a:t> </a:t>
            </a:r>
            <a:endParaRPr sz="1800">
              <a:latin typeface="Ubuntu"/>
              <a:ea typeface="Ubuntu"/>
              <a:cs typeface="Ubuntu"/>
              <a:sym typeface="Ubuntu"/>
            </a:endParaRPr>
          </a:p>
          <a:p>
            <a:pPr indent="0" lvl="0" marL="0" rtl="0" algn="ctr">
              <a:spcBef>
                <a:spcPts val="0"/>
              </a:spcBef>
              <a:spcAft>
                <a:spcPts val="0"/>
              </a:spcAft>
              <a:buNone/>
            </a:pPr>
            <a:r>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Flashcards</a:t>
            </a:r>
            <a:endParaRPr sz="1800">
              <a:latin typeface="Ubuntu"/>
              <a:ea typeface="Ubuntu"/>
              <a:cs typeface="Ubuntu"/>
              <a:sym typeface="Ubuntu"/>
            </a:endParaRPr>
          </a:p>
        </p:txBody>
      </p:sp>
      <p:sp>
        <p:nvSpPr>
          <p:cNvPr id="980" name="Google Shape;980;p45"/>
          <p:cNvSpPr txBox="1"/>
          <p:nvPr>
            <p:ph idx="3" type="subTitle"/>
          </p:nvPr>
        </p:nvSpPr>
        <p:spPr>
          <a:xfrm>
            <a:off x="6213500" y="1876375"/>
            <a:ext cx="2220300" cy="337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hlink"/>
                </a:solidFill>
                <a:latin typeface="Ubuntu"/>
                <a:ea typeface="Ubuntu"/>
                <a:cs typeface="Ubuntu"/>
                <a:sym typeface="Ubuntu"/>
                <a:hlinkClick action="ppaction://hlinksldjump" r:id="rId6"/>
              </a:rPr>
              <a:t>Option C </a:t>
            </a:r>
            <a:endParaRPr b="1" sz="1800">
              <a:latin typeface="Ubuntu"/>
              <a:ea typeface="Ubuntu"/>
              <a:cs typeface="Ubuntu"/>
              <a:sym typeface="Ubuntu"/>
            </a:endParaRPr>
          </a:p>
          <a:p>
            <a:pPr indent="0" lvl="0" marL="0" rtl="0" algn="ctr">
              <a:spcBef>
                <a:spcPts val="0"/>
              </a:spcBef>
              <a:spcAft>
                <a:spcPts val="0"/>
              </a:spcAft>
              <a:buNone/>
            </a:pPr>
            <a:r>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Match the definitions</a:t>
            </a:r>
            <a:endParaRPr sz="1800">
              <a:latin typeface="Ubuntu"/>
              <a:ea typeface="Ubuntu"/>
              <a:cs typeface="Ubuntu"/>
              <a:sym typeface="Ubuntu"/>
            </a:endParaRPr>
          </a:p>
        </p:txBody>
      </p:sp>
      <p:pic>
        <p:nvPicPr>
          <p:cNvPr id="981" name="Google Shape;981;p45"/>
          <p:cNvPicPr preferRelativeResize="0"/>
          <p:nvPr/>
        </p:nvPicPr>
        <p:blipFill>
          <a:blip r:embed="rId7">
            <a:alphaModFix/>
          </a:blip>
          <a:stretch>
            <a:fillRect/>
          </a:stretch>
        </p:blipFill>
        <p:spPr>
          <a:xfrm>
            <a:off x="795700" y="3357525"/>
            <a:ext cx="905600" cy="905600"/>
          </a:xfrm>
          <a:prstGeom prst="rect">
            <a:avLst/>
          </a:prstGeom>
          <a:noFill/>
          <a:ln>
            <a:noFill/>
          </a:ln>
        </p:spPr>
      </p:pic>
      <p:pic>
        <p:nvPicPr>
          <p:cNvPr id="982" name="Google Shape;982;p45"/>
          <p:cNvPicPr preferRelativeResize="0"/>
          <p:nvPr/>
        </p:nvPicPr>
        <p:blipFill>
          <a:blip r:embed="rId8">
            <a:alphaModFix/>
          </a:blip>
          <a:stretch>
            <a:fillRect/>
          </a:stretch>
        </p:blipFill>
        <p:spPr>
          <a:xfrm>
            <a:off x="1836075" y="3357527"/>
            <a:ext cx="905600" cy="839496"/>
          </a:xfrm>
          <a:prstGeom prst="rect">
            <a:avLst/>
          </a:prstGeom>
          <a:noFill/>
          <a:ln>
            <a:noFill/>
          </a:ln>
        </p:spPr>
      </p:pic>
      <p:pic>
        <p:nvPicPr>
          <p:cNvPr id="983" name="Google Shape;983;p45"/>
          <p:cNvPicPr preferRelativeResize="0"/>
          <p:nvPr/>
        </p:nvPicPr>
        <p:blipFill>
          <a:blip r:embed="rId9">
            <a:alphaModFix/>
          </a:blip>
          <a:stretch>
            <a:fillRect/>
          </a:stretch>
        </p:blipFill>
        <p:spPr>
          <a:xfrm>
            <a:off x="4136250" y="3374575"/>
            <a:ext cx="871500" cy="871500"/>
          </a:xfrm>
          <a:prstGeom prst="roundRect">
            <a:avLst>
              <a:gd fmla="val 16667" name="adj"/>
            </a:avLst>
          </a:prstGeom>
          <a:noFill/>
          <a:ln>
            <a:noFill/>
          </a:ln>
        </p:spPr>
      </p:pic>
      <p:pic>
        <p:nvPicPr>
          <p:cNvPr id="984" name="Google Shape;984;p45"/>
          <p:cNvPicPr preferRelativeResize="0"/>
          <p:nvPr/>
        </p:nvPicPr>
        <p:blipFill>
          <a:blip r:embed="rId10">
            <a:alphaModFix/>
          </a:blip>
          <a:stretch>
            <a:fillRect/>
          </a:stretch>
        </p:blipFill>
        <p:spPr>
          <a:xfrm>
            <a:off x="6792125" y="3301125"/>
            <a:ext cx="952300" cy="952300"/>
          </a:xfrm>
          <a:prstGeom prst="rect">
            <a:avLst/>
          </a:prstGeom>
          <a:noFill/>
          <a:ln>
            <a:noFill/>
          </a:ln>
        </p:spPr>
      </p:pic>
      <p:sp>
        <p:nvSpPr>
          <p:cNvPr id="985" name="Google Shape;985;p45"/>
          <p:cNvSpPr txBox="1"/>
          <p:nvPr/>
        </p:nvSpPr>
        <p:spPr>
          <a:xfrm>
            <a:off x="691250" y="323950"/>
            <a:ext cx="1114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Activity 3</a:t>
            </a:r>
            <a:endParaRPr b="1" sz="1600">
              <a:solidFill>
                <a:srgbClr val="FFFFFF"/>
              </a:solidFill>
              <a:latin typeface="Viga"/>
              <a:ea typeface="Viga"/>
              <a:cs typeface="Viga"/>
              <a:sym typeface="Viga"/>
            </a:endParaRPr>
          </a:p>
        </p:txBody>
      </p:sp>
      <p:pic>
        <p:nvPicPr>
          <p:cNvPr id="986" name="Google Shape;986;p45"/>
          <p:cNvPicPr preferRelativeResize="0"/>
          <p:nvPr/>
        </p:nvPicPr>
        <p:blipFill>
          <a:blip r:embed="rId11">
            <a:alphaModFix amt="17000"/>
          </a:blip>
          <a:stretch>
            <a:fillRect/>
          </a:stretch>
        </p:blipFill>
        <p:spPr>
          <a:xfrm>
            <a:off x="7653050" y="8950"/>
            <a:ext cx="1419750" cy="2003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46"/>
          <p:cNvSpPr txBox="1"/>
          <p:nvPr>
            <p:ph idx="2" type="title"/>
          </p:nvPr>
        </p:nvSpPr>
        <p:spPr>
          <a:xfrm>
            <a:off x="867975" y="8950"/>
            <a:ext cx="5815200" cy="106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Viga"/>
                <a:ea typeface="Viga"/>
                <a:cs typeface="Viga"/>
                <a:sym typeface="Viga"/>
              </a:rPr>
              <a:t>L</a:t>
            </a:r>
            <a:r>
              <a:rPr lang="en">
                <a:latin typeface="Viga"/>
                <a:ea typeface="Viga"/>
                <a:cs typeface="Viga"/>
                <a:sym typeface="Viga"/>
              </a:rPr>
              <a:t>earn vocabulary</a:t>
            </a:r>
            <a:endParaRPr>
              <a:latin typeface="Viga"/>
              <a:ea typeface="Viga"/>
              <a:cs typeface="Viga"/>
              <a:sym typeface="Viga"/>
            </a:endParaRPr>
          </a:p>
        </p:txBody>
      </p:sp>
      <p:sp>
        <p:nvSpPr>
          <p:cNvPr id="992" name="Google Shape;992;p46"/>
          <p:cNvSpPr txBox="1"/>
          <p:nvPr>
            <p:ph idx="1" type="subTitle"/>
          </p:nvPr>
        </p:nvSpPr>
        <p:spPr>
          <a:xfrm>
            <a:off x="303750" y="1189275"/>
            <a:ext cx="2220300" cy="337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Ubuntu"/>
                <a:ea typeface="Ubuntu"/>
                <a:cs typeface="Ubuntu"/>
                <a:sym typeface="Ubuntu"/>
              </a:rPr>
              <a:t>Option A </a:t>
            </a:r>
            <a:endParaRPr b="1" sz="1800">
              <a:latin typeface="Ubuntu"/>
              <a:ea typeface="Ubuntu"/>
              <a:cs typeface="Ubuntu"/>
              <a:sym typeface="Ubuntu"/>
            </a:endParaRPr>
          </a:p>
          <a:p>
            <a:pPr indent="0" lvl="0" marL="0" rtl="0" algn="ctr">
              <a:spcBef>
                <a:spcPts val="0"/>
              </a:spcBef>
              <a:spcAft>
                <a:spcPts val="0"/>
              </a:spcAft>
              <a:buNone/>
            </a:pPr>
            <a:r>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Bingo</a:t>
            </a:r>
            <a:endParaRPr sz="1800">
              <a:latin typeface="Ubuntu"/>
              <a:ea typeface="Ubuntu"/>
              <a:cs typeface="Ubuntu"/>
              <a:sym typeface="Ubuntu"/>
            </a:endParaRPr>
          </a:p>
        </p:txBody>
      </p:sp>
      <p:pic>
        <p:nvPicPr>
          <p:cNvPr id="993" name="Google Shape;993;p46">
            <a:hlinkClick r:id="rId3"/>
          </p:cNvPr>
          <p:cNvPicPr preferRelativeResize="0"/>
          <p:nvPr/>
        </p:nvPicPr>
        <p:blipFill>
          <a:blip r:embed="rId4">
            <a:alphaModFix/>
          </a:blip>
          <a:stretch>
            <a:fillRect/>
          </a:stretch>
        </p:blipFill>
        <p:spPr>
          <a:xfrm>
            <a:off x="565975" y="2582025"/>
            <a:ext cx="905600" cy="905600"/>
          </a:xfrm>
          <a:prstGeom prst="rect">
            <a:avLst/>
          </a:prstGeom>
          <a:noFill/>
          <a:ln>
            <a:noFill/>
          </a:ln>
        </p:spPr>
      </p:pic>
      <p:pic>
        <p:nvPicPr>
          <p:cNvPr id="994" name="Google Shape;994;p46">
            <a:hlinkClick r:id="rId5"/>
          </p:cNvPr>
          <p:cNvPicPr preferRelativeResize="0"/>
          <p:nvPr/>
        </p:nvPicPr>
        <p:blipFill>
          <a:blip r:embed="rId6">
            <a:alphaModFix/>
          </a:blip>
          <a:stretch>
            <a:fillRect/>
          </a:stretch>
        </p:blipFill>
        <p:spPr>
          <a:xfrm>
            <a:off x="1411700" y="2615077"/>
            <a:ext cx="905600" cy="839496"/>
          </a:xfrm>
          <a:prstGeom prst="rect">
            <a:avLst/>
          </a:prstGeom>
          <a:noFill/>
          <a:ln>
            <a:noFill/>
          </a:ln>
        </p:spPr>
      </p:pic>
      <p:sp>
        <p:nvSpPr>
          <p:cNvPr id="995" name="Google Shape;995;p46"/>
          <p:cNvSpPr txBox="1"/>
          <p:nvPr/>
        </p:nvSpPr>
        <p:spPr>
          <a:xfrm>
            <a:off x="3119875" y="1512750"/>
            <a:ext cx="4466400" cy="2647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latin typeface="Ubuntu"/>
                <a:ea typeface="Ubuntu"/>
                <a:cs typeface="Ubuntu"/>
                <a:sym typeface="Ubuntu"/>
              </a:rPr>
              <a:t>Directions:</a:t>
            </a:r>
            <a:endParaRPr b="1"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latin typeface="Ubuntu"/>
                <a:ea typeface="Ubuntu"/>
                <a:cs typeface="Ubuntu"/>
                <a:sym typeface="Ubuntu"/>
              </a:rPr>
              <a:t>With a partner, match the words with the images on the page. </a:t>
            </a:r>
            <a:endParaRPr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solidFill>
                  <a:srgbClr val="000000"/>
                </a:solidFill>
                <a:latin typeface="Ubuntu"/>
                <a:ea typeface="Ubuntu"/>
                <a:cs typeface="Ubuntu"/>
                <a:sym typeface="Ubuntu"/>
              </a:rPr>
              <a:t>Take a </a:t>
            </a:r>
            <a:r>
              <a:rPr lang="en" sz="1600">
                <a:latin typeface="Ubuntu"/>
                <a:ea typeface="Ubuntu"/>
                <a:cs typeface="Ubuntu"/>
                <a:sym typeface="Ubuntu"/>
              </a:rPr>
              <a:t>B</a:t>
            </a:r>
            <a:r>
              <a:rPr lang="en" sz="1600">
                <a:solidFill>
                  <a:srgbClr val="000000"/>
                </a:solidFill>
                <a:latin typeface="Ubuntu"/>
                <a:ea typeface="Ubuntu"/>
                <a:cs typeface="Ubuntu"/>
                <a:sym typeface="Ubuntu"/>
              </a:rPr>
              <a:t>ingo card and place your objects. </a:t>
            </a:r>
            <a:endParaRPr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latin typeface="Ubuntu"/>
                <a:ea typeface="Ubuntu"/>
                <a:cs typeface="Ubuntu"/>
                <a:sym typeface="Ubuntu"/>
              </a:rPr>
              <a:t>Listen to the person calling the objects.</a:t>
            </a:r>
            <a:endParaRPr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latin typeface="Ubuntu"/>
                <a:ea typeface="Ubuntu"/>
                <a:cs typeface="Ubuntu"/>
                <a:sym typeface="Ubuntu"/>
              </a:rPr>
              <a:t>Place a chip on the word you hear.</a:t>
            </a:r>
            <a:endParaRPr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latin typeface="Ubuntu"/>
                <a:ea typeface="Ubuntu"/>
                <a:cs typeface="Ubuntu"/>
                <a:sym typeface="Ubuntu"/>
              </a:rPr>
              <a:t>Say “Bingo!” when you have 3 in a row.</a:t>
            </a:r>
            <a:endParaRPr sz="1600">
              <a:latin typeface="Nanum Pen Script"/>
              <a:ea typeface="Nanum Pen Script"/>
              <a:cs typeface="Nanum Pen Script"/>
              <a:sym typeface="Nanum Pen Script"/>
            </a:endParaRPr>
          </a:p>
        </p:txBody>
      </p:sp>
      <p:pic>
        <p:nvPicPr>
          <p:cNvPr id="996" name="Google Shape;996;p46"/>
          <p:cNvPicPr preferRelativeResize="0"/>
          <p:nvPr/>
        </p:nvPicPr>
        <p:blipFill>
          <a:blip r:embed="rId7">
            <a:alphaModFix amt="17000"/>
          </a:blip>
          <a:stretch>
            <a:fillRect/>
          </a:stretch>
        </p:blipFill>
        <p:spPr>
          <a:xfrm>
            <a:off x="7653050" y="8950"/>
            <a:ext cx="1419750" cy="2003025"/>
          </a:xfrm>
          <a:prstGeom prst="rect">
            <a:avLst/>
          </a:prstGeom>
          <a:noFill/>
          <a:ln>
            <a:noFill/>
          </a:ln>
        </p:spPr>
      </p:pic>
      <p:sp>
        <p:nvSpPr>
          <p:cNvPr id="997" name="Google Shape;997;p46"/>
          <p:cNvSpPr txBox="1"/>
          <p:nvPr/>
        </p:nvSpPr>
        <p:spPr>
          <a:xfrm>
            <a:off x="691250" y="323950"/>
            <a:ext cx="1114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Activity 3</a:t>
            </a:r>
            <a:endParaRPr b="1" sz="1600">
              <a:solidFill>
                <a:srgbClr val="FFFFFF"/>
              </a:solidFill>
              <a:latin typeface="Viga"/>
              <a:ea typeface="Viga"/>
              <a:cs typeface="Viga"/>
              <a:sym typeface="Vig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47"/>
          <p:cNvSpPr txBox="1"/>
          <p:nvPr>
            <p:ph idx="2" type="title"/>
          </p:nvPr>
        </p:nvSpPr>
        <p:spPr>
          <a:xfrm>
            <a:off x="867975" y="8950"/>
            <a:ext cx="5815200" cy="106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Viga"/>
                <a:ea typeface="Viga"/>
                <a:cs typeface="Viga"/>
                <a:sym typeface="Viga"/>
              </a:rPr>
              <a:t>Learn vocabulary</a:t>
            </a:r>
            <a:endParaRPr>
              <a:latin typeface="Viga"/>
              <a:ea typeface="Viga"/>
              <a:cs typeface="Viga"/>
              <a:sym typeface="Viga"/>
            </a:endParaRPr>
          </a:p>
        </p:txBody>
      </p:sp>
      <p:sp>
        <p:nvSpPr>
          <p:cNvPr id="1003" name="Google Shape;1003;p47"/>
          <p:cNvSpPr txBox="1"/>
          <p:nvPr>
            <p:ph idx="1" type="subTitle"/>
          </p:nvPr>
        </p:nvSpPr>
        <p:spPr>
          <a:xfrm>
            <a:off x="259850" y="1186050"/>
            <a:ext cx="2220300" cy="337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Ubuntu"/>
                <a:ea typeface="Ubuntu"/>
                <a:cs typeface="Ubuntu"/>
                <a:sym typeface="Ubuntu"/>
              </a:rPr>
              <a:t>Option B </a:t>
            </a:r>
            <a:endParaRPr b="1" sz="1800">
              <a:latin typeface="Ubuntu"/>
              <a:ea typeface="Ubuntu"/>
              <a:cs typeface="Ubuntu"/>
              <a:sym typeface="Ubuntu"/>
            </a:endParaRPr>
          </a:p>
          <a:p>
            <a:pPr indent="0" lvl="0" marL="0" rtl="0" algn="ctr">
              <a:spcBef>
                <a:spcPts val="0"/>
              </a:spcBef>
              <a:spcAft>
                <a:spcPts val="0"/>
              </a:spcAft>
              <a:buNone/>
            </a:pPr>
            <a:r>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Flashcards</a:t>
            </a:r>
            <a:endParaRPr sz="1800">
              <a:latin typeface="Ubuntu"/>
              <a:ea typeface="Ubuntu"/>
              <a:cs typeface="Ubuntu"/>
              <a:sym typeface="Ubuntu"/>
            </a:endParaRPr>
          </a:p>
        </p:txBody>
      </p:sp>
      <p:pic>
        <p:nvPicPr>
          <p:cNvPr id="1004" name="Google Shape;1004;p47">
            <a:hlinkClick r:id="rId3"/>
          </p:cNvPr>
          <p:cNvPicPr preferRelativeResize="0"/>
          <p:nvPr/>
        </p:nvPicPr>
        <p:blipFill>
          <a:blip r:embed="rId4">
            <a:alphaModFix/>
          </a:blip>
          <a:stretch>
            <a:fillRect/>
          </a:stretch>
        </p:blipFill>
        <p:spPr>
          <a:xfrm>
            <a:off x="934250" y="2643925"/>
            <a:ext cx="871500" cy="871500"/>
          </a:xfrm>
          <a:prstGeom prst="roundRect">
            <a:avLst>
              <a:gd fmla="val 16667" name="adj"/>
            </a:avLst>
          </a:prstGeom>
          <a:noFill/>
          <a:ln>
            <a:noFill/>
          </a:ln>
        </p:spPr>
      </p:pic>
      <p:sp>
        <p:nvSpPr>
          <p:cNvPr id="1005" name="Google Shape;1005;p47"/>
          <p:cNvSpPr txBox="1"/>
          <p:nvPr/>
        </p:nvSpPr>
        <p:spPr>
          <a:xfrm>
            <a:off x="3297100" y="1186050"/>
            <a:ext cx="5457000" cy="330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latin typeface="Ubuntu"/>
                <a:ea typeface="Ubuntu"/>
                <a:cs typeface="Ubuntu"/>
                <a:sym typeface="Ubuntu"/>
              </a:rPr>
              <a:t>Directions:</a:t>
            </a:r>
            <a:endParaRPr b="1"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latin typeface="Ubuntu"/>
                <a:ea typeface="Ubuntu"/>
                <a:cs typeface="Ubuntu"/>
                <a:sym typeface="Ubuntu"/>
              </a:rPr>
              <a:t>Use a computer or a tablet with your partner. Join Quizlet by using the code your teacher gives you: ______</a:t>
            </a:r>
            <a:r>
              <a:rPr lang="en" sz="1600">
                <a:latin typeface="Ubuntu"/>
                <a:ea typeface="Ubuntu"/>
                <a:cs typeface="Ubuntu"/>
                <a:sym typeface="Ubuntu"/>
              </a:rPr>
              <a:t>____</a:t>
            </a:r>
            <a:endParaRPr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latin typeface="Ubuntu"/>
                <a:ea typeface="Ubuntu"/>
                <a:cs typeface="Ubuntu"/>
                <a:sym typeface="Ubuntu"/>
              </a:rPr>
              <a:t>Play with the </a:t>
            </a:r>
            <a:r>
              <a:rPr b="1" lang="en" sz="1600">
                <a:latin typeface="Ubuntu"/>
                <a:ea typeface="Ubuntu"/>
                <a:cs typeface="Ubuntu"/>
                <a:sym typeface="Ubuntu"/>
              </a:rPr>
              <a:t>Flashcards </a:t>
            </a:r>
            <a:r>
              <a:rPr lang="en" sz="1600">
                <a:latin typeface="Ubuntu"/>
                <a:ea typeface="Ubuntu"/>
                <a:cs typeface="Ubuntu"/>
                <a:sym typeface="Ubuntu"/>
              </a:rPr>
              <a:t>to learn the vocabulary words.</a:t>
            </a:r>
            <a:endParaRPr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latin typeface="Ubuntu"/>
                <a:ea typeface="Ubuntu"/>
                <a:cs typeface="Ubuntu"/>
                <a:sym typeface="Ubuntu"/>
              </a:rPr>
              <a:t>Play the </a:t>
            </a:r>
            <a:r>
              <a:rPr b="1" lang="en" sz="1600">
                <a:latin typeface="Ubuntu"/>
                <a:ea typeface="Ubuntu"/>
                <a:cs typeface="Ubuntu"/>
                <a:sym typeface="Ubuntu"/>
              </a:rPr>
              <a:t>Match</a:t>
            </a:r>
            <a:r>
              <a:rPr lang="en" sz="1600">
                <a:latin typeface="Ubuntu"/>
                <a:ea typeface="Ubuntu"/>
                <a:cs typeface="Ubuntu"/>
                <a:sym typeface="Ubuntu"/>
              </a:rPr>
              <a:t> game to learn the vocabulary words. </a:t>
            </a:r>
            <a:endParaRPr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latin typeface="Ubuntu"/>
                <a:ea typeface="Ubuntu"/>
                <a:cs typeface="Ubuntu"/>
                <a:sym typeface="Ubuntu"/>
              </a:rPr>
              <a:t>When ready, write the correct words next to the images in the chart below. </a:t>
            </a:r>
            <a:endParaRPr sz="1600">
              <a:latin typeface="Nanum Pen Script"/>
              <a:ea typeface="Nanum Pen Script"/>
              <a:cs typeface="Nanum Pen Script"/>
              <a:sym typeface="Nanum Pen Script"/>
            </a:endParaRPr>
          </a:p>
        </p:txBody>
      </p:sp>
      <p:pic>
        <p:nvPicPr>
          <p:cNvPr id="1006" name="Google Shape;1006;p47"/>
          <p:cNvPicPr preferRelativeResize="0"/>
          <p:nvPr/>
        </p:nvPicPr>
        <p:blipFill>
          <a:blip r:embed="rId5">
            <a:alphaModFix amt="17000"/>
          </a:blip>
          <a:stretch>
            <a:fillRect/>
          </a:stretch>
        </p:blipFill>
        <p:spPr>
          <a:xfrm>
            <a:off x="7653050" y="8950"/>
            <a:ext cx="1419750" cy="2003025"/>
          </a:xfrm>
          <a:prstGeom prst="rect">
            <a:avLst/>
          </a:prstGeom>
          <a:noFill/>
          <a:ln>
            <a:noFill/>
          </a:ln>
        </p:spPr>
      </p:pic>
      <p:sp>
        <p:nvSpPr>
          <p:cNvPr id="1007" name="Google Shape;1007;p47"/>
          <p:cNvSpPr txBox="1"/>
          <p:nvPr/>
        </p:nvSpPr>
        <p:spPr>
          <a:xfrm>
            <a:off x="691250" y="323950"/>
            <a:ext cx="1114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Activity 3</a:t>
            </a:r>
            <a:endParaRPr b="1" sz="1600">
              <a:solidFill>
                <a:srgbClr val="FFFFFF"/>
              </a:solidFill>
              <a:latin typeface="Viga"/>
              <a:ea typeface="Viga"/>
              <a:cs typeface="Viga"/>
              <a:sym typeface="Vig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48"/>
          <p:cNvSpPr txBox="1"/>
          <p:nvPr>
            <p:ph idx="2" type="title"/>
          </p:nvPr>
        </p:nvSpPr>
        <p:spPr>
          <a:xfrm>
            <a:off x="867975" y="8950"/>
            <a:ext cx="5815200" cy="106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Viga"/>
                <a:ea typeface="Viga"/>
                <a:cs typeface="Viga"/>
                <a:sym typeface="Viga"/>
              </a:rPr>
              <a:t>Learn vocabulary</a:t>
            </a:r>
            <a:endParaRPr>
              <a:latin typeface="Viga"/>
              <a:ea typeface="Viga"/>
              <a:cs typeface="Viga"/>
              <a:sym typeface="Viga"/>
            </a:endParaRPr>
          </a:p>
        </p:txBody>
      </p:sp>
      <p:sp>
        <p:nvSpPr>
          <p:cNvPr id="1013" name="Google Shape;1013;p48"/>
          <p:cNvSpPr txBox="1"/>
          <p:nvPr>
            <p:ph idx="1" type="subTitle"/>
          </p:nvPr>
        </p:nvSpPr>
        <p:spPr>
          <a:xfrm>
            <a:off x="363675" y="1227475"/>
            <a:ext cx="2220300" cy="337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Ubuntu"/>
                <a:ea typeface="Ubuntu"/>
                <a:cs typeface="Ubuntu"/>
                <a:sym typeface="Ubuntu"/>
              </a:rPr>
              <a:t>Option C </a:t>
            </a:r>
            <a:endParaRPr b="1" sz="1800">
              <a:latin typeface="Ubuntu"/>
              <a:ea typeface="Ubuntu"/>
              <a:cs typeface="Ubuntu"/>
              <a:sym typeface="Ubuntu"/>
            </a:endParaRPr>
          </a:p>
          <a:p>
            <a:pPr indent="0" lvl="0" marL="0" rtl="0" algn="ctr">
              <a:spcBef>
                <a:spcPts val="0"/>
              </a:spcBef>
              <a:spcAft>
                <a:spcPts val="0"/>
              </a:spcAft>
              <a:buNone/>
            </a:pPr>
            <a:r>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Match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definitions</a:t>
            </a:r>
            <a:endParaRPr sz="1800">
              <a:latin typeface="Ubuntu"/>
              <a:ea typeface="Ubuntu"/>
              <a:cs typeface="Ubuntu"/>
              <a:sym typeface="Ubuntu"/>
            </a:endParaRPr>
          </a:p>
        </p:txBody>
      </p:sp>
      <p:pic>
        <p:nvPicPr>
          <p:cNvPr id="1014" name="Google Shape;1014;p48">
            <a:hlinkClick r:id="rId3"/>
          </p:cNvPr>
          <p:cNvPicPr preferRelativeResize="0"/>
          <p:nvPr/>
        </p:nvPicPr>
        <p:blipFill>
          <a:blip r:embed="rId4">
            <a:alphaModFix/>
          </a:blip>
          <a:stretch>
            <a:fillRect/>
          </a:stretch>
        </p:blipFill>
        <p:spPr>
          <a:xfrm>
            <a:off x="948000" y="2727225"/>
            <a:ext cx="945550" cy="945550"/>
          </a:xfrm>
          <a:prstGeom prst="rect">
            <a:avLst/>
          </a:prstGeom>
          <a:noFill/>
          <a:ln>
            <a:noFill/>
          </a:ln>
        </p:spPr>
      </p:pic>
      <p:sp>
        <p:nvSpPr>
          <p:cNvPr id="1015" name="Google Shape;1015;p48"/>
          <p:cNvSpPr txBox="1"/>
          <p:nvPr/>
        </p:nvSpPr>
        <p:spPr>
          <a:xfrm>
            <a:off x="2932225" y="1432800"/>
            <a:ext cx="5428500" cy="3016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latin typeface="Ubuntu"/>
                <a:ea typeface="Ubuntu"/>
                <a:cs typeface="Ubuntu"/>
                <a:sym typeface="Ubuntu"/>
              </a:rPr>
              <a:t>Directions: </a:t>
            </a:r>
            <a:endParaRPr b="1"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latin typeface="Ubuntu"/>
                <a:ea typeface="Ubuntu"/>
                <a:cs typeface="Ubuntu"/>
                <a:sym typeface="Ubuntu"/>
              </a:rPr>
              <a:t>With your partner, access the activity in Jamboard.</a:t>
            </a:r>
            <a:endParaRPr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solidFill>
                  <a:srgbClr val="000000"/>
                </a:solidFill>
                <a:latin typeface="Ubuntu"/>
                <a:ea typeface="Ubuntu"/>
                <a:cs typeface="Ubuntu"/>
                <a:sym typeface="Ubuntu"/>
              </a:rPr>
              <a:t>Discuss possible matches of words and definitions.</a:t>
            </a:r>
            <a:endParaRPr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solidFill>
                  <a:srgbClr val="000000"/>
                </a:solidFill>
                <a:latin typeface="Ubuntu"/>
                <a:ea typeface="Ubuntu"/>
                <a:cs typeface="Ubuntu"/>
                <a:sym typeface="Ubuntu"/>
              </a:rPr>
              <a:t>Use the site or app </a:t>
            </a:r>
            <a:r>
              <a:rPr lang="en" sz="1600" u="sng">
                <a:solidFill>
                  <a:srgbClr val="0097A7"/>
                </a:solidFill>
                <a:latin typeface="Ubuntu"/>
                <a:ea typeface="Ubuntu"/>
                <a:cs typeface="Ubuntu"/>
                <a:sym typeface="Ubuntu"/>
                <a:hlinkClick r:id="rId5">
                  <a:extLst>
                    <a:ext uri="{A12FA001-AC4F-418D-AE19-62706E023703}">
                      <ahyp:hlinkClr val="tx"/>
                    </a:ext>
                  </a:extLst>
                </a:hlinkClick>
              </a:rPr>
              <a:t>Wordhippo.com</a:t>
            </a:r>
            <a:r>
              <a:rPr lang="en" sz="1600">
                <a:latin typeface="Ubuntu"/>
                <a:ea typeface="Ubuntu"/>
                <a:cs typeface="Ubuntu"/>
                <a:sym typeface="Ubuntu"/>
              </a:rPr>
              <a:t>. It is a </a:t>
            </a:r>
            <a:r>
              <a:rPr lang="en" sz="1600">
                <a:solidFill>
                  <a:srgbClr val="000000"/>
                </a:solidFill>
                <a:latin typeface="Ubuntu"/>
                <a:ea typeface="Ubuntu"/>
                <a:cs typeface="Ubuntu"/>
                <a:sym typeface="Ubuntu"/>
              </a:rPr>
              <a:t>dictionary </a:t>
            </a:r>
            <a:r>
              <a:rPr lang="en" sz="1600">
                <a:latin typeface="Ubuntu"/>
                <a:ea typeface="Ubuntu"/>
                <a:cs typeface="Ubuntu"/>
                <a:sym typeface="Ubuntu"/>
              </a:rPr>
              <a:t>you can use as a resource.</a:t>
            </a:r>
            <a:endParaRPr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latin typeface="Ubuntu"/>
                <a:ea typeface="Ubuntu"/>
                <a:cs typeface="Ubuntu"/>
                <a:sym typeface="Ubuntu"/>
              </a:rPr>
              <a:t>When the Jamboard answers are verified, write the correct word with the definition in the chart in your Student Booklet.</a:t>
            </a:r>
            <a:endParaRPr sz="1600">
              <a:latin typeface="Ubuntu"/>
              <a:ea typeface="Ubuntu"/>
              <a:cs typeface="Ubuntu"/>
              <a:sym typeface="Ubuntu"/>
            </a:endParaRPr>
          </a:p>
        </p:txBody>
      </p:sp>
      <p:pic>
        <p:nvPicPr>
          <p:cNvPr id="1016" name="Google Shape;1016;p48"/>
          <p:cNvPicPr preferRelativeResize="0"/>
          <p:nvPr/>
        </p:nvPicPr>
        <p:blipFill>
          <a:blip r:embed="rId6">
            <a:alphaModFix amt="17000"/>
          </a:blip>
          <a:stretch>
            <a:fillRect/>
          </a:stretch>
        </p:blipFill>
        <p:spPr>
          <a:xfrm>
            <a:off x="7653050" y="8950"/>
            <a:ext cx="1419750" cy="2003025"/>
          </a:xfrm>
          <a:prstGeom prst="rect">
            <a:avLst/>
          </a:prstGeom>
          <a:noFill/>
          <a:ln>
            <a:noFill/>
          </a:ln>
        </p:spPr>
      </p:pic>
      <p:sp>
        <p:nvSpPr>
          <p:cNvPr id="1017" name="Google Shape;1017;p48"/>
          <p:cNvSpPr txBox="1"/>
          <p:nvPr/>
        </p:nvSpPr>
        <p:spPr>
          <a:xfrm>
            <a:off x="691250" y="323950"/>
            <a:ext cx="1114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Activity 3</a:t>
            </a:r>
            <a:endParaRPr b="1" sz="1600">
              <a:solidFill>
                <a:srgbClr val="FFFFFF"/>
              </a:solidFill>
              <a:latin typeface="Viga"/>
              <a:ea typeface="Viga"/>
              <a:cs typeface="Viga"/>
              <a:sym typeface="Vig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49"/>
          <p:cNvSpPr txBox="1"/>
          <p:nvPr>
            <p:ph idx="3" type="subTitle"/>
          </p:nvPr>
        </p:nvSpPr>
        <p:spPr>
          <a:xfrm>
            <a:off x="4885988" y="1227525"/>
            <a:ext cx="1310400" cy="337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hlink"/>
                </a:solidFill>
                <a:latin typeface="Ubuntu"/>
                <a:ea typeface="Ubuntu"/>
                <a:cs typeface="Ubuntu"/>
                <a:sym typeface="Ubuntu"/>
                <a:hlinkClick action="ppaction://hlinksldjump" r:id="rId3"/>
              </a:rPr>
              <a:t>Station 3</a:t>
            </a:r>
            <a:r>
              <a:rPr lang="en" sz="1800" u="sng">
                <a:solidFill>
                  <a:schemeClr val="hlink"/>
                </a:solidFill>
                <a:latin typeface="Ubuntu"/>
                <a:ea typeface="Ubuntu"/>
                <a:cs typeface="Ubuntu"/>
                <a:sym typeface="Ubuntu"/>
                <a:hlinkClick action="ppaction://hlinksldjump" r:id="rId4"/>
              </a:rPr>
              <a:t> </a:t>
            </a:r>
            <a:endParaRPr sz="1800">
              <a:solidFill>
                <a:schemeClr val="dk2"/>
              </a:solidFill>
              <a:latin typeface="Ubuntu"/>
              <a:ea typeface="Ubuntu"/>
              <a:cs typeface="Ubuntu"/>
              <a:sym typeface="Ubuntu"/>
            </a:endParaRPr>
          </a:p>
          <a:p>
            <a:pPr indent="0" lvl="0" marL="0" rtl="0" algn="ctr">
              <a:spcBef>
                <a:spcPts val="0"/>
              </a:spcBef>
              <a:spcAft>
                <a:spcPts val="0"/>
              </a:spcAft>
              <a:buNone/>
            </a:pPr>
            <a:r>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Discuss</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trash vs recycling</a:t>
            </a:r>
            <a:endParaRPr sz="1800">
              <a:latin typeface="Ubuntu"/>
              <a:ea typeface="Ubuntu"/>
              <a:cs typeface="Ubuntu"/>
              <a:sym typeface="Ubuntu"/>
            </a:endParaRPr>
          </a:p>
        </p:txBody>
      </p:sp>
      <p:sp>
        <p:nvSpPr>
          <p:cNvPr id="1023" name="Google Shape;1023;p49"/>
          <p:cNvSpPr txBox="1"/>
          <p:nvPr>
            <p:ph idx="2" type="subTitle"/>
          </p:nvPr>
        </p:nvSpPr>
        <p:spPr>
          <a:xfrm>
            <a:off x="2683275" y="1227525"/>
            <a:ext cx="1534500" cy="337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hlink"/>
                </a:solidFill>
                <a:latin typeface="Ubuntu"/>
                <a:ea typeface="Ubuntu"/>
                <a:cs typeface="Ubuntu"/>
                <a:sym typeface="Ubuntu"/>
                <a:hlinkClick action="ppaction://hlinksldjump" r:id="rId5"/>
              </a:rPr>
              <a:t>Station 2</a:t>
            </a:r>
            <a:endParaRPr b="1" sz="1800">
              <a:solidFill>
                <a:schemeClr val="dk2"/>
              </a:solidFill>
              <a:latin typeface="Ubuntu"/>
              <a:ea typeface="Ubuntu"/>
              <a:cs typeface="Ubuntu"/>
              <a:sym typeface="Ubuntu"/>
            </a:endParaRPr>
          </a:p>
          <a:p>
            <a:pPr indent="0" lvl="0" marL="0" rtl="0" algn="ctr">
              <a:spcBef>
                <a:spcPts val="0"/>
              </a:spcBef>
              <a:spcAft>
                <a:spcPts val="0"/>
              </a:spcAft>
              <a:buNone/>
            </a:pPr>
            <a:r>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Sort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Good Habits</a:t>
            </a:r>
            <a:endParaRPr sz="1800">
              <a:latin typeface="Ubuntu"/>
              <a:ea typeface="Ubuntu"/>
              <a:cs typeface="Ubuntu"/>
              <a:sym typeface="Ubuntu"/>
            </a:endParaRPr>
          </a:p>
        </p:txBody>
      </p:sp>
      <p:sp>
        <p:nvSpPr>
          <p:cNvPr id="1024" name="Google Shape;1024;p49"/>
          <p:cNvSpPr txBox="1"/>
          <p:nvPr>
            <p:ph idx="1" type="subTitle"/>
          </p:nvPr>
        </p:nvSpPr>
        <p:spPr>
          <a:xfrm>
            <a:off x="713225" y="1227525"/>
            <a:ext cx="1310400" cy="337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hlink"/>
                </a:solidFill>
                <a:latin typeface="Ubuntu"/>
                <a:ea typeface="Ubuntu"/>
                <a:cs typeface="Ubuntu"/>
                <a:sym typeface="Ubuntu"/>
                <a:hlinkClick action="ppaction://hlinksldjump" r:id="rId6"/>
              </a:rPr>
              <a:t>Station 1</a:t>
            </a:r>
            <a:endParaRPr b="1" sz="1800">
              <a:solidFill>
                <a:schemeClr val="dk2"/>
              </a:solidFill>
              <a:latin typeface="Ubuntu"/>
              <a:ea typeface="Ubuntu"/>
              <a:cs typeface="Ubuntu"/>
              <a:sym typeface="Ubuntu"/>
            </a:endParaRPr>
          </a:p>
          <a:p>
            <a:pPr indent="0" lvl="0" marL="0" rtl="0" algn="ctr">
              <a:spcBef>
                <a:spcPts val="0"/>
              </a:spcBef>
              <a:spcAft>
                <a:spcPts val="0"/>
              </a:spcAft>
              <a:buNone/>
            </a:pPr>
            <a:r>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Sort objects</a:t>
            </a:r>
            <a:endParaRPr sz="1800">
              <a:latin typeface="Ubuntu"/>
              <a:ea typeface="Ubuntu"/>
              <a:cs typeface="Ubuntu"/>
              <a:sym typeface="Ubuntu"/>
            </a:endParaRPr>
          </a:p>
        </p:txBody>
      </p:sp>
      <p:pic>
        <p:nvPicPr>
          <p:cNvPr id="1025" name="Google Shape;1025;p49"/>
          <p:cNvPicPr preferRelativeResize="0"/>
          <p:nvPr/>
        </p:nvPicPr>
        <p:blipFill>
          <a:blip r:embed="rId7">
            <a:alphaModFix/>
          </a:blip>
          <a:stretch>
            <a:fillRect/>
          </a:stretch>
        </p:blipFill>
        <p:spPr>
          <a:xfrm>
            <a:off x="658176" y="2738950"/>
            <a:ext cx="1420500" cy="1413000"/>
          </a:xfrm>
          <a:prstGeom prst="roundRect">
            <a:avLst>
              <a:gd fmla="val 16667" name="adj"/>
            </a:avLst>
          </a:prstGeom>
          <a:noFill/>
          <a:ln>
            <a:noFill/>
          </a:ln>
        </p:spPr>
      </p:pic>
      <p:sp>
        <p:nvSpPr>
          <p:cNvPr id="1026" name="Google Shape;1026;p49"/>
          <p:cNvSpPr txBox="1"/>
          <p:nvPr>
            <p:ph type="title"/>
          </p:nvPr>
        </p:nvSpPr>
        <p:spPr>
          <a:xfrm>
            <a:off x="2399100" y="8950"/>
            <a:ext cx="4345800" cy="106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Discuss habits and </a:t>
            </a:r>
            <a:endParaRPr sz="3000">
              <a:latin typeface="Viga"/>
              <a:ea typeface="Viga"/>
              <a:cs typeface="Viga"/>
              <a:sym typeface="Viga"/>
            </a:endParaRPr>
          </a:p>
          <a:p>
            <a:pPr indent="0" lvl="0" marL="0" rtl="0" algn="l">
              <a:spcBef>
                <a:spcPts val="0"/>
              </a:spcBef>
              <a:spcAft>
                <a:spcPts val="0"/>
              </a:spcAft>
              <a:buNone/>
            </a:pPr>
            <a:r>
              <a:rPr lang="en" sz="3000">
                <a:latin typeface="Viga"/>
                <a:ea typeface="Viga"/>
                <a:cs typeface="Viga"/>
                <a:sym typeface="Viga"/>
              </a:rPr>
              <a:t>waste management</a:t>
            </a:r>
            <a:endParaRPr sz="3000">
              <a:latin typeface="Viga"/>
              <a:ea typeface="Viga"/>
              <a:cs typeface="Viga"/>
              <a:sym typeface="Viga"/>
            </a:endParaRPr>
          </a:p>
        </p:txBody>
      </p:sp>
      <p:sp>
        <p:nvSpPr>
          <p:cNvPr id="1027" name="Google Shape;1027;p49"/>
          <p:cNvSpPr txBox="1"/>
          <p:nvPr>
            <p:ph idx="3" type="subTitle"/>
          </p:nvPr>
        </p:nvSpPr>
        <p:spPr>
          <a:xfrm>
            <a:off x="7008225" y="1269150"/>
            <a:ext cx="1310400" cy="337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hlink"/>
                </a:solidFill>
                <a:latin typeface="Ubuntu"/>
                <a:ea typeface="Ubuntu"/>
                <a:cs typeface="Ubuntu"/>
                <a:sym typeface="Ubuntu"/>
                <a:hlinkClick action="ppaction://hlinksldjump" r:id="rId8"/>
              </a:rPr>
              <a:t>Station 4</a:t>
            </a:r>
            <a:r>
              <a:rPr lang="en" sz="1800" u="sng">
                <a:solidFill>
                  <a:schemeClr val="hlink"/>
                </a:solidFill>
                <a:latin typeface="Ubuntu"/>
                <a:ea typeface="Ubuntu"/>
                <a:cs typeface="Ubuntu"/>
                <a:sym typeface="Ubuntu"/>
                <a:hlinkClick action="ppaction://hlinksldjump" r:id="rId9"/>
              </a:rPr>
              <a:t> </a:t>
            </a:r>
            <a:endParaRPr sz="1800">
              <a:solidFill>
                <a:schemeClr val="dk2"/>
              </a:solidFill>
              <a:latin typeface="Ubuntu"/>
              <a:ea typeface="Ubuntu"/>
              <a:cs typeface="Ubuntu"/>
              <a:sym typeface="Ubuntu"/>
            </a:endParaRPr>
          </a:p>
          <a:p>
            <a:pPr indent="0" lvl="0" marL="0" rtl="0" algn="ctr">
              <a:spcBef>
                <a:spcPts val="0"/>
              </a:spcBef>
              <a:spcAft>
                <a:spcPts val="0"/>
              </a:spcAft>
              <a:buNone/>
            </a:pPr>
            <a:r>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What does it help?</a:t>
            </a:r>
            <a:endParaRPr sz="1800">
              <a:latin typeface="Ubuntu"/>
              <a:ea typeface="Ubuntu"/>
              <a:cs typeface="Ubuntu"/>
              <a:sym typeface="Ubuntu"/>
            </a:endParaRPr>
          </a:p>
        </p:txBody>
      </p:sp>
      <p:pic>
        <p:nvPicPr>
          <p:cNvPr id="1028" name="Google Shape;1028;p49"/>
          <p:cNvPicPr preferRelativeResize="0"/>
          <p:nvPr/>
        </p:nvPicPr>
        <p:blipFill>
          <a:blip r:embed="rId10">
            <a:alphaModFix/>
          </a:blip>
          <a:stretch>
            <a:fillRect/>
          </a:stretch>
        </p:blipFill>
        <p:spPr>
          <a:xfrm>
            <a:off x="2951787" y="2818075"/>
            <a:ext cx="1061100" cy="1061100"/>
          </a:xfrm>
          <a:prstGeom prst="rect">
            <a:avLst/>
          </a:prstGeom>
          <a:noFill/>
          <a:ln>
            <a:noFill/>
          </a:ln>
        </p:spPr>
      </p:pic>
      <p:pic>
        <p:nvPicPr>
          <p:cNvPr id="1029" name="Google Shape;1029;p49"/>
          <p:cNvPicPr preferRelativeResize="0"/>
          <p:nvPr/>
        </p:nvPicPr>
        <p:blipFill>
          <a:blip r:embed="rId11">
            <a:alphaModFix/>
          </a:blip>
          <a:stretch>
            <a:fillRect/>
          </a:stretch>
        </p:blipFill>
        <p:spPr>
          <a:xfrm>
            <a:off x="5036546" y="2987774"/>
            <a:ext cx="948015" cy="1061099"/>
          </a:xfrm>
          <a:prstGeom prst="rect">
            <a:avLst/>
          </a:prstGeom>
          <a:noFill/>
          <a:ln>
            <a:noFill/>
          </a:ln>
        </p:spPr>
      </p:pic>
      <p:sp>
        <p:nvSpPr>
          <p:cNvPr id="1030" name="Google Shape;1030;p49"/>
          <p:cNvSpPr txBox="1"/>
          <p:nvPr/>
        </p:nvSpPr>
        <p:spPr>
          <a:xfrm>
            <a:off x="7316225" y="323950"/>
            <a:ext cx="1114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Activity 4</a:t>
            </a:r>
            <a:endParaRPr b="1" sz="1600">
              <a:solidFill>
                <a:srgbClr val="FFFFFF"/>
              </a:solidFill>
              <a:latin typeface="Viga"/>
              <a:ea typeface="Viga"/>
              <a:cs typeface="Viga"/>
              <a:sym typeface="Viga"/>
            </a:endParaRPr>
          </a:p>
        </p:txBody>
      </p:sp>
      <p:pic>
        <p:nvPicPr>
          <p:cNvPr id="1031" name="Google Shape;1031;p49"/>
          <p:cNvPicPr preferRelativeResize="0"/>
          <p:nvPr/>
        </p:nvPicPr>
        <p:blipFill>
          <a:blip r:embed="rId12">
            <a:alphaModFix/>
          </a:blip>
          <a:stretch>
            <a:fillRect/>
          </a:stretch>
        </p:blipFill>
        <p:spPr>
          <a:xfrm>
            <a:off x="7766024" y="3109296"/>
            <a:ext cx="725250" cy="672300"/>
          </a:xfrm>
          <a:prstGeom prst="rect">
            <a:avLst/>
          </a:prstGeom>
          <a:noFill/>
          <a:ln>
            <a:noFill/>
          </a:ln>
        </p:spPr>
      </p:pic>
      <p:pic>
        <p:nvPicPr>
          <p:cNvPr id="1032" name="Google Shape;1032;p49"/>
          <p:cNvPicPr preferRelativeResize="0"/>
          <p:nvPr/>
        </p:nvPicPr>
        <p:blipFill>
          <a:blip r:embed="rId13">
            <a:alphaModFix/>
          </a:blip>
          <a:stretch>
            <a:fillRect/>
          </a:stretch>
        </p:blipFill>
        <p:spPr>
          <a:xfrm>
            <a:off x="6864625" y="3050413"/>
            <a:ext cx="790075" cy="790075"/>
          </a:xfrm>
          <a:prstGeom prst="rect">
            <a:avLst/>
          </a:prstGeom>
          <a:noFill/>
          <a:ln>
            <a:noFill/>
          </a:ln>
        </p:spPr>
      </p:pic>
      <p:grpSp>
        <p:nvGrpSpPr>
          <p:cNvPr id="1033" name="Google Shape;1033;p49"/>
          <p:cNvGrpSpPr/>
          <p:nvPr/>
        </p:nvGrpSpPr>
        <p:grpSpPr>
          <a:xfrm>
            <a:off x="254501" y="77251"/>
            <a:ext cx="790071" cy="790068"/>
            <a:chOff x="-68850" y="-188475"/>
            <a:chExt cx="898728" cy="850908"/>
          </a:xfrm>
        </p:grpSpPr>
        <p:sp>
          <p:nvSpPr>
            <p:cNvPr id="1034" name="Google Shape;1034;p49"/>
            <p:cNvSpPr/>
            <p:nvPr/>
          </p:nvSpPr>
          <p:spPr>
            <a:xfrm>
              <a:off x="-68850" y="-188475"/>
              <a:ext cx="898728" cy="850908"/>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5" name="Google Shape;1035;p49"/>
            <p:cNvGrpSpPr/>
            <p:nvPr/>
          </p:nvGrpSpPr>
          <p:grpSpPr>
            <a:xfrm>
              <a:off x="153671" y="90047"/>
              <a:ext cx="493797" cy="446228"/>
              <a:chOff x="2679436" y="3270400"/>
              <a:chExt cx="752625" cy="689795"/>
            </a:xfrm>
          </p:grpSpPr>
          <p:sp>
            <p:nvSpPr>
              <p:cNvPr id="1036" name="Google Shape;1036;p49"/>
              <p:cNvSpPr/>
              <p:nvPr/>
            </p:nvSpPr>
            <p:spPr>
              <a:xfrm>
                <a:off x="2722600" y="3270400"/>
                <a:ext cx="689490" cy="689691"/>
              </a:xfrm>
              <a:custGeom>
                <a:rect b="b" l="l" r="r" t="t"/>
                <a:pathLst>
                  <a:path extrusionOk="0" h="109736" w="109704">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9"/>
              <p:cNvSpPr/>
              <p:nvPr/>
            </p:nvSpPr>
            <p:spPr>
              <a:xfrm>
                <a:off x="2679436" y="3344037"/>
                <a:ext cx="345260" cy="537562"/>
              </a:xfrm>
              <a:custGeom>
                <a:rect b="b" l="l" r="r" t="t"/>
                <a:pathLst>
                  <a:path extrusionOk="0" h="85531" w="54934">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9"/>
              <p:cNvSpPr/>
              <p:nvPr/>
            </p:nvSpPr>
            <p:spPr>
              <a:xfrm>
                <a:off x="3091326" y="3293626"/>
                <a:ext cx="340735" cy="423301"/>
              </a:xfrm>
              <a:custGeom>
                <a:rect b="b" l="l" r="r" t="t"/>
                <a:pathLst>
                  <a:path extrusionOk="0" h="67351" w="54214">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9"/>
              <p:cNvSpPr/>
              <p:nvPr/>
            </p:nvSpPr>
            <p:spPr>
              <a:xfrm>
                <a:off x="2973550" y="3693340"/>
                <a:ext cx="344852" cy="266855"/>
              </a:xfrm>
              <a:custGeom>
                <a:rect b="b" l="l" r="r" t="t"/>
                <a:pathLst>
                  <a:path extrusionOk="0" h="42459" w="54869">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0" name="Google Shape;1040;p49">
              <a:hlinkClick/>
            </p:cNvPr>
            <p:cNvSpPr txBox="1"/>
            <p:nvPr/>
          </p:nvSpPr>
          <p:spPr>
            <a:xfrm>
              <a:off x="-8550" y="-32125"/>
              <a:ext cx="721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50"/>
          <p:cNvSpPr txBox="1"/>
          <p:nvPr>
            <p:ph idx="1" type="subTitle"/>
          </p:nvPr>
        </p:nvSpPr>
        <p:spPr>
          <a:xfrm>
            <a:off x="314150" y="1227475"/>
            <a:ext cx="2220300" cy="337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Ubuntu"/>
                <a:ea typeface="Ubuntu"/>
                <a:cs typeface="Ubuntu"/>
                <a:sym typeface="Ubuntu"/>
              </a:rPr>
              <a:t>Station 1</a:t>
            </a:r>
            <a:endParaRPr b="1" sz="1800">
              <a:latin typeface="Ubuntu"/>
              <a:ea typeface="Ubuntu"/>
              <a:cs typeface="Ubuntu"/>
              <a:sym typeface="Ubuntu"/>
            </a:endParaRPr>
          </a:p>
          <a:p>
            <a:pPr indent="0" lvl="0" marL="0" rtl="0" algn="ctr">
              <a:spcBef>
                <a:spcPts val="0"/>
              </a:spcBef>
              <a:spcAft>
                <a:spcPts val="0"/>
              </a:spcAft>
              <a:buNone/>
            </a:pPr>
            <a:r>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Sort objects</a:t>
            </a:r>
            <a:endParaRPr sz="1800">
              <a:latin typeface="Ubuntu"/>
              <a:ea typeface="Ubuntu"/>
              <a:cs typeface="Ubuntu"/>
              <a:sym typeface="Ubuntu"/>
            </a:endParaRPr>
          </a:p>
        </p:txBody>
      </p:sp>
      <p:sp>
        <p:nvSpPr>
          <p:cNvPr id="1046" name="Google Shape;1046;p50"/>
          <p:cNvSpPr txBox="1"/>
          <p:nvPr/>
        </p:nvSpPr>
        <p:spPr>
          <a:xfrm>
            <a:off x="2671525" y="1310625"/>
            <a:ext cx="5708400" cy="3136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600">
                <a:solidFill>
                  <a:srgbClr val="000000"/>
                </a:solidFill>
                <a:latin typeface="Ubuntu"/>
                <a:ea typeface="Ubuntu"/>
                <a:cs typeface="Ubuntu"/>
                <a:sym typeface="Ubuntu"/>
              </a:rPr>
              <a:t>Directions</a:t>
            </a:r>
            <a:endParaRPr b="1" sz="1600">
              <a:solidFill>
                <a:srgbClr val="000000"/>
              </a:solidFill>
              <a:latin typeface="Ubuntu"/>
              <a:ea typeface="Ubuntu"/>
              <a:cs typeface="Ubuntu"/>
              <a:sym typeface="Ubuntu"/>
            </a:endParaRPr>
          </a:p>
          <a:p>
            <a:pPr indent="0" lvl="0" marL="0" rtl="0" algn="l">
              <a:lnSpc>
                <a:spcPct val="150000"/>
              </a:lnSpc>
              <a:spcBef>
                <a:spcPts val="0"/>
              </a:spcBef>
              <a:spcAft>
                <a:spcPts val="0"/>
              </a:spcAft>
              <a:buNone/>
            </a:pPr>
            <a:r>
              <a:rPr lang="en" sz="1600">
                <a:solidFill>
                  <a:srgbClr val="000000"/>
                </a:solidFill>
                <a:latin typeface="Ubuntu"/>
                <a:ea typeface="Ubuntu"/>
                <a:cs typeface="Ubuntu"/>
                <a:sym typeface="Ubuntu"/>
              </a:rPr>
              <a:t>1. With your partner, </a:t>
            </a:r>
            <a:r>
              <a:rPr lang="en" sz="1600" u="sng">
                <a:solidFill>
                  <a:srgbClr val="000000"/>
                </a:solidFill>
                <a:latin typeface="Ubuntu"/>
                <a:ea typeface="Ubuntu"/>
                <a:cs typeface="Ubuntu"/>
                <a:sym typeface="Ubuntu"/>
                <a:hlinkClick r:id="rId3">
                  <a:extLst>
                    <a:ext uri="{A12FA001-AC4F-418D-AE19-62706E023703}">
                      <ahyp:hlinkClr val="tx"/>
                    </a:ext>
                  </a:extLst>
                </a:hlinkClick>
              </a:rPr>
              <a:t>access the </a:t>
            </a:r>
            <a:r>
              <a:rPr lang="en" sz="1600" u="sng">
                <a:latin typeface="Ubuntu"/>
                <a:ea typeface="Ubuntu"/>
                <a:cs typeface="Ubuntu"/>
                <a:sym typeface="Ubuntu"/>
                <a:hlinkClick r:id="rId4"/>
              </a:rPr>
              <a:t>“</a:t>
            </a:r>
            <a:r>
              <a:rPr lang="en" sz="1600" u="sng">
                <a:solidFill>
                  <a:srgbClr val="000000"/>
                </a:solidFill>
                <a:latin typeface="Ubuntu"/>
                <a:ea typeface="Ubuntu"/>
                <a:cs typeface="Ubuntu"/>
                <a:sym typeface="Ubuntu"/>
                <a:hlinkClick r:id="rId5">
                  <a:extLst>
                    <a:ext uri="{A12FA001-AC4F-418D-AE19-62706E023703}">
                      <ahyp:hlinkClr val="tx"/>
                    </a:ext>
                  </a:extLst>
                </a:hlinkClick>
              </a:rPr>
              <a:t>Learn to sort and recycle game</a:t>
            </a:r>
            <a:r>
              <a:rPr lang="en" sz="1600">
                <a:latin typeface="Ubuntu"/>
                <a:ea typeface="Ubuntu"/>
                <a:cs typeface="Ubuntu"/>
                <a:sym typeface="Ubuntu"/>
              </a:rPr>
              <a:t>”</a:t>
            </a:r>
            <a:r>
              <a:rPr lang="en" sz="1600">
                <a:solidFill>
                  <a:srgbClr val="000000"/>
                </a:solidFill>
                <a:latin typeface="Ubuntu"/>
                <a:ea typeface="Ubuntu"/>
                <a:cs typeface="Ubuntu"/>
                <a:sym typeface="Ubuntu"/>
              </a:rPr>
              <a:t> online.  </a:t>
            </a:r>
            <a:endParaRPr sz="1600">
              <a:solidFill>
                <a:srgbClr val="000000"/>
              </a:solidFill>
              <a:latin typeface="Ubuntu"/>
              <a:ea typeface="Ubuntu"/>
              <a:cs typeface="Ubuntu"/>
              <a:sym typeface="Ubuntu"/>
            </a:endParaRPr>
          </a:p>
          <a:p>
            <a:pPr indent="0" lvl="0" marL="0" rtl="0" algn="l">
              <a:lnSpc>
                <a:spcPct val="150000"/>
              </a:lnSpc>
              <a:spcBef>
                <a:spcPts val="0"/>
              </a:spcBef>
              <a:spcAft>
                <a:spcPts val="0"/>
              </a:spcAft>
              <a:buNone/>
            </a:pPr>
            <a:r>
              <a:rPr lang="en" sz="1600">
                <a:solidFill>
                  <a:srgbClr val="000000"/>
                </a:solidFill>
                <a:latin typeface="Ubuntu"/>
                <a:ea typeface="Ubuntu"/>
                <a:cs typeface="Ubuntu"/>
                <a:sym typeface="Ubuntu"/>
              </a:rPr>
              <a:t>2. Select EASY and click play to read the information about recycling and answer the questions.</a:t>
            </a:r>
            <a:endParaRPr sz="1600">
              <a:solidFill>
                <a:srgbClr val="000000"/>
              </a:solidFill>
              <a:latin typeface="Ubuntu"/>
              <a:ea typeface="Ubuntu"/>
              <a:cs typeface="Ubuntu"/>
              <a:sym typeface="Ubuntu"/>
            </a:endParaRPr>
          </a:p>
          <a:p>
            <a:pPr indent="0" lvl="0" marL="0" rtl="0" algn="l">
              <a:lnSpc>
                <a:spcPct val="150000"/>
              </a:lnSpc>
              <a:spcBef>
                <a:spcPts val="0"/>
              </a:spcBef>
              <a:spcAft>
                <a:spcPts val="0"/>
              </a:spcAft>
              <a:buNone/>
            </a:pPr>
            <a:r>
              <a:rPr lang="en" sz="1600">
                <a:solidFill>
                  <a:srgbClr val="000000"/>
                </a:solidFill>
                <a:latin typeface="Ubuntu"/>
                <a:ea typeface="Ubuntu"/>
                <a:cs typeface="Ubuntu"/>
                <a:sym typeface="Ubuntu"/>
              </a:rPr>
              <a:t>3. As you play, discuss if each article can be recycled. </a:t>
            </a:r>
            <a:endParaRPr sz="1600">
              <a:solidFill>
                <a:srgbClr val="000000"/>
              </a:solidFill>
              <a:latin typeface="Ubuntu"/>
              <a:ea typeface="Ubuntu"/>
              <a:cs typeface="Ubuntu"/>
              <a:sym typeface="Ubuntu"/>
            </a:endParaRPr>
          </a:p>
          <a:p>
            <a:pPr indent="0" lvl="0" marL="0" rtl="0" algn="l">
              <a:lnSpc>
                <a:spcPct val="150000"/>
              </a:lnSpc>
              <a:spcBef>
                <a:spcPts val="0"/>
              </a:spcBef>
              <a:spcAft>
                <a:spcPts val="0"/>
              </a:spcAft>
              <a:buNone/>
            </a:pPr>
            <a:r>
              <a:rPr lang="en" sz="1600">
                <a:solidFill>
                  <a:srgbClr val="000000"/>
                </a:solidFill>
                <a:latin typeface="Ubuntu"/>
                <a:ea typeface="Ubuntu"/>
                <a:cs typeface="Ubuntu"/>
                <a:sym typeface="Ubuntu"/>
              </a:rPr>
              <a:t>4. Continue the game for each part: recycle, compost, electronic waste, and landfill waste.</a:t>
            </a:r>
            <a:endParaRPr sz="1600">
              <a:solidFill>
                <a:srgbClr val="000000"/>
              </a:solidFill>
              <a:latin typeface="Ubuntu"/>
              <a:ea typeface="Ubuntu"/>
              <a:cs typeface="Ubuntu"/>
              <a:sym typeface="Ubuntu"/>
            </a:endParaRPr>
          </a:p>
        </p:txBody>
      </p:sp>
      <p:pic>
        <p:nvPicPr>
          <p:cNvPr id="1047" name="Google Shape;1047;p50">
            <a:hlinkClick r:id="rId6"/>
          </p:cNvPr>
          <p:cNvPicPr preferRelativeResize="0"/>
          <p:nvPr/>
        </p:nvPicPr>
        <p:blipFill>
          <a:blip r:embed="rId7">
            <a:alphaModFix/>
          </a:blip>
          <a:stretch>
            <a:fillRect/>
          </a:stretch>
        </p:blipFill>
        <p:spPr>
          <a:xfrm>
            <a:off x="658626" y="2514325"/>
            <a:ext cx="1420500" cy="1413000"/>
          </a:xfrm>
          <a:prstGeom prst="roundRect">
            <a:avLst>
              <a:gd fmla="val 16667" name="adj"/>
            </a:avLst>
          </a:prstGeom>
          <a:noFill/>
          <a:ln>
            <a:noFill/>
          </a:ln>
        </p:spPr>
      </p:pic>
      <p:sp>
        <p:nvSpPr>
          <p:cNvPr id="1048" name="Google Shape;1048;p50"/>
          <p:cNvSpPr txBox="1"/>
          <p:nvPr/>
        </p:nvSpPr>
        <p:spPr>
          <a:xfrm>
            <a:off x="7316225" y="275375"/>
            <a:ext cx="1114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Activity 4</a:t>
            </a:r>
            <a:endParaRPr b="1" sz="1600">
              <a:solidFill>
                <a:srgbClr val="FFFFFF"/>
              </a:solidFill>
              <a:latin typeface="Viga"/>
              <a:ea typeface="Viga"/>
              <a:cs typeface="Viga"/>
              <a:sym typeface="Viga"/>
            </a:endParaRPr>
          </a:p>
        </p:txBody>
      </p:sp>
      <p:grpSp>
        <p:nvGrpSpPr>
          <p:cNvPr id="1049" name="Google Shape;1049;p50"/>
          <p:cNvGrpSpPr/>
          <p:nvPr/>
        </p:nvGrpSpPr>
        <p:grpSpPr>
          <a:xfrm>
            <a:off x="263863" y="114050"/>
            <a:ext cx="898728" cy="850908"/>
            <a:chOff x="-68850" y="-188475"/>
            <a:chExt cx="898728" cy="850908"/>
          </a:xfrm>
        </p:grpSpPr>
        <p:sp>
          <p:nvSpPr>
            <p:cNvPr id="1050" name="Google Shape;1050;p50"/>
            <p:cNvSpPr/>
            <p:nvPr/>
          </p:nvSpPr>
          <p:spPr>
            <a:xfrm>
              <a:off x="-68850" y="-188475"/>
              <a:ext cx="898728" cy="850908"/>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1" name="Google Shape;1051;p50"/>
            <p:cNvGrpSpPr/>
            <p:nvPr/>
          </p:nvGrpSpPr>
          <p:grpSpPr>
            <a:xfrm>
              <a:off x="153671" y="90047"/>
              <a:ext cx="493797" cy="446228"/>
              <a:chOff x="2679436" y="3270400"/>
              <a:chExt cx="752625" cy="689795"/>
            </a:xfrm>
          </p:grpSpPr>
          <p:sp>
            <p:nvSpPr>
              <p:cNvPr id="1052" name="Google Shape;1052;p50"/>
              <p:cNvSpPr/>
              <p:nvPr/>
            </p:nvSpPr>
            <p:spPr>
              <a:xfrm>
                <a:off x="2722600" y="3270400"/>
                <a:ext cx="689490" cy="689691"/>
              </a:xfrm>
              <a:custGeom>
                <a:rect b="b" l="l" r="r" t="t"/>
                <a:pathLst>
                  <a:path extrusionOk="0" h="109736" w="109704">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0"/>
              <p:cNvSpPr/>
              <p:nvPr/>
            </p:nvSpPr>
            <p:spPr>
              <a:xfrm>
                <a:off x="2679436" y="3344037"/>
                <a:ext cx="345260" cy="537562"/>
              </a:xfrm>
              <a:custGeom>
                <a:rect b="b" l="l" r="r" t="t"/>
                <a:pathLst>
                  <a:path extrusionOk="0" h="85531" w="54934">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0"/>
              <p:cNvSpPr/>
              <p:nvPr/>
            </p:nvSpPr>
            <p:spPr>
              <a:xfrm>
                <a:off x="3091326" y="3293626"/>
                <a:ext cx="340735" cy="423301"/>
              </a:xfrm>
              <a:custGeom>
                <a:rect b="b" l="l" r="r" t="t"/>
                <a:pathLst>
                  <a:path extrusionOk="0" h="67351" w="54214">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0"/>
              <p:cNvSpPr/>
              <p:nvPr/>
            </p:nvSpPr>
            <p:spPr>
              <a:xfrm>
                <a:off x="2973550" y="3693340"/>
                <a:ext cx="344852" cy="266855"/>
              </a:xfrm>
              <a:custGeom>
                <a:rect b="b" l="l" r="r" t="t"/>
                <a:pathLst>
                  <a:path extrusionOk="0" h="42459" w="54869">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6" name="Google Shape;1056;p50">
              <a:hlinkClick/>
            </p:cNvPr>
            <p:cNvSpPr txBox="1"/>
            <p:nvPr/>
          </p:nvSpPr>
          <p:spPr>
            <a:xfrm>
              <a:off x="-8550" y="-32125"/>
              <a:ext cx="721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grpSp>
      <p:sp>
        <p:nvSpPr>
          <p:cNvPr id="1057" name="Google Shape;1057;p50"/>
          <p:cNvSpPr txBox="1"/>
          <p:nvPr>
            <p:ph type="title"/>
          </p:nvPr>
        </p:nvSpPr>
        <p:spPr>
          <a:xfrm>
            <a:off x="2399100" y="8950"/>
            <a:ext cx="4345800" cy="10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Discuss habits and </a:t>
            </a:r>
            <a:endParaRPr sz="3000">
              <a:latin typeface="Viga"/>
              <a:ea typeface="Viga"/>
              <a:cs typeface="Viga"/>
              <a:sym typeface="Viga"/>
            </a:endParaRPr>
          </a:p>
          <a:p>
            <a:pPr indent="0" lvl="0" marL="0" rtl="0" algn="l">
              <a:spcBef>
                <a:spcPts val="0"/>
              </a:spcBef>
              <a:spcAft>
                <a:spcPts val="0"/>
              </a:spcAft>
              <a:buNone/>
            </a:pPr>
            <a:r>
              <a:rPr lang="en" sz="3000">
                <a:latin typeface="Viga"/>
                <a:ea typeface="Viga"/>
                <a:cs typeface="Viga"/>
                <a:sym typeface="Viga"/>
              </a:rPr>
              <a:t>waste management</a:t>
            </a:r>
            <a:endParaRPr sz="3000">
              <a:latin typeface="Viga"/>
              <a:ea typeface="Viga"/>
              <a:cs typeface="Viga"/>
              <a:sym typeface="Vig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51"/>
          <p:cNvSpPr txBox="1"/>
          <p:nvPr>
            <p:ph idx="1" type="subTitle"/>
          </p:nvPr>
        </p:nvSpPr>
        <p:spPr>
          <a:xfrm>
            <a:off x="347425" y="1227475"/>
            <a:ext cx="2220300" cy="337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Ubuntu"/>
                <a:ea typeface="Ubuntu"/>
                <a:cs typeface="Ubuntu"/>
                <a:sym typeface="Ubuntu"/>
              </a:rPr>
              <a:t>Station 2</a:t>
            </a:r>
            <a:endParaRPr b="1" sz="1800">
              <a:latin typeface="Ubuntu"/>
              <a:ea typeface="Ubuntu"/>
              <a:cs typeface="Ubuntu"/>
              <a:sym typeface="Ubuntu"/>
            </a:endParaRPr>
          </a:p>
          <a:p>
            <a:pPr indent="0" lvl="0" marL="0" rtl="0" algn="ctr">
              <a:spcBef>
                <a:spcPts val="0"/>
              </a:spcBef>
              <a:spcAft>
                <a:spcPts val="0"/>
              </a:spcAft>
              <a:buNone/>
            </a:pPr>
            <a:r>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Discuss</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good habits</a:t>
            </a:r>
            <a:endParaRPr sz="1800">
              <a:latin typeface="Ubuntu"/>
              <a:ea typeface="Ubuntu"/>
              <a:cs typeface="Ubuntu"/>
              <a:sym typeface="Ubuntu"/>
            </a:endParaRPr>
          </a:p>
        </p:txBody>
      </p:sp>
      <p:sp>
        <p:nvSpPr>
          <p:cNvPr id="1063" name="Google Shape;1063;p51"/>
          <p:cNvSpPr txBox="1"/>
          <p:nvPr/>
        </p:nvSpPr>
        <p:spPr>
          <a:xfrm>
            <a:off x="7316225" y="275375"/>
            <a:ext cx="1114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a:t>
            </a:r>
            <a:r>
              <a:rPr b="1" lang="en" sz="1600">
                <a:solidFill>
                  <a:srgbClr val="FFFFFF"/>
                </a:solidFill>
                <a:latin typeface="Viga"/>
                <a:ea typeface="Viga"/>
                <a:cs typeface="Viga"/>
                <a:sym typeface="Viga"/>
              </a:rPr>
              <a:t>t</a:t>
            </a:r>
            <a:r>
              <a:rPr b="1" lang="en" sz="1600">
                <a:solidFill>
                  <a:srgbClr val="FFFFFF"/>
                </a:solidFill>
                <a:latin typeface="Viga"/>
                <a:ea typeface="Viga"/>
                <a:cs typeface="Viga"/>
                <a:sym typeface="Viga"/>
              </a:rPr>
              <a:t>y 4</a:t>
            </a:r>
            <a:endParaRPr b="1" sz="1600">
              <a:solidFill>
                <a:srgbClr val="FFFFFF"/>
              </a:solidFill>
              <a:latin typeface="Viga"/>
              <a:ea typeface="Viga"/>
              <a:cs typeface="Viga"/>
              <a:sym typeface="Viga"/>
            </a:endParaRPr>
          </a:p>
        </p:txBody>
      </p:sp>
      <p:pic>
        <p:nvPicPr>
          <p:cNvPr id="1064" name="Google Shape;1064;p51"/>
          <p:cNvPicPr preferRelativeResize="0"/>
          <p:nvPr/>
        </p:nvPicPr>
        <p:blipFill>
          <a:blip r:embed="rId3">
            <a:alphaModFix/>
          </a:blip>
          <a:stretch>
            <a:fillRect/>
          </a:stretch>
        </p:blipFill>
        <p:spPr>
          <a:xfrm>
            <a:off x="821423" y="2572775"/>
            <a:ext cx="1272300" cy="1272300"/>
          </a:xfrm>
          <a:prstGeom prst="rect">
            <a:avLst/>
          </a:prstGeom>
          <a:noFill/>
          <a:ln>
            <a:noFill/>
          </a:ln>
        </p:spPr>
      </p:pic>
      <p:grpSp>
        <p:nvGrpSpPr>
          <p:cNvPr id="1065" name="Google Shape;1065;p51"/>
          <p:cNvGrpSpPr/>
          <p:nvPr/>
        </p:nvGrpSpPr>
        <p:grpSpPr>
          <a:xfrm>
            <a:off x="347425" y="65475"/>
            <a:ext cx="898728" cy="850908"/>
            <a:chOff x="-68850" y="-188475"/>
            <a:chExt cx="898728" cy="850908"/>
          </a:xfrm>
        </p:grpSpPr>
        <p:sp>
          <p:nvSpPr>
            <p:cNvPr id="1066" name="Google Shape;1066;p51"/>
            <p:cNvSpPr/>
            <p:nvPr/>
          </p:nvSpPr>
          <p:spPr>
            <a:xfrm>
              <a:off x="-68850" y="-188475"/>
              <a:ext cx="898728" cy="850908"/>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7" name="Google Shape;1067;p51"/>
            <p:cNvGrpSpPr/>
            <p:nvPr/>
          </p:nvGrpSpPr>
          <p:grpSpPr>
            <a:xfrm>
              <a:off x="153671" y="90047"/>
              <a:ext cx="493797" cy="446228"/>
              <a:chOff x="2679436" y="3270400"/>
              <a:chExt cx="752625" cy="689795"/>
            </a:xfrm>
          </p:grpSpPr>
          <p:sp>
            <p:nvSpPr>
              <p:cNvPr id="1068" name="Google Shape;1068;p51"/>
              <p:cNvSpPr/>
              <p:nvPr/>
            </p:nvSpPr>
            <p:spPr>
              <a:xfrm>
                <a:off x="2722600" y="3270400"/>
                <a:ext cx="689490" cy="689691"/>
              </a:xfrm>
              <a:custGeom>
                <a:rect b="b" l="l" r="r" t="t"/>
                <a:pathLst>
                  <a:path extrusionOk="0" h="109736" w="109704">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1"/>
              <p:cNvSpPr/>
              <p:nvPr/>
            </p:nvSpPr>
            <p:spPr>
              <a:xfrm>
                <a:off x="2679436" y="3344037"/>
                <a:ext cx="345260" cy="537562"/>
              </a:xfrm>
              <a:custGeom>
                <a:rect b="b" l="l" r="r" t="t"/>
                <a:pathLst>
                  <a:path extrusionOk="0" h="85531" w="54934">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1"/>
              <p:cNvSpPr/>
              <p:nvPr/>
            </p:nvSpPr>
            <p:spPr>
              <a:xfrm>
                <a:off x="3091326" y="3293626"/>
                <a:ext cx="340735" cy="423301"/>
              </a:xfrm>
              <a:custGeom>
                <a:rect b="b" l="l" r="r" t="t"/>
                <a:pathLst>
                  <a:path extrusionOk="0" h="67351" w="54214">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1"/>
              <p:cNvSpPr/>
              <p:nvPr/>
            </p:nvSpPr>
            <p:spPr>
              <a:xfrm>
                <a:off x="2973550" y="3693340"/>
                <a:ext cx="344852" cy="266855"/>
              </a:xfrm>
              <a:custGeom>
                <a:rect b="b" l="l" r="r" t="t"/>
                <a:pathLst>
                  <a:path extrusionOk="0" h="42459" w="54869">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2" name="Google Shape;1072;p51">
              <a:hlinkClick/>
            </p:cNvPr>
            <p:cNvSpPr txBox="1"/>
            <p:nvPr/>
          </p:nvSpPr>
          <p:spPr>
            <a:xfrm>
              <a:off x="-8550" y="-32125"/>
              <a:ext cx="721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grpSp>
      <p:sp>
        <p:nvSpPr>
          <p:cNvPr id="1073" name="Google Shape;1073;p51"/>
          <p:cNvSpPr txBox="1"/>
          <p:nvPr/>
        </p:nvSpPr>
        <p:spPr>
          <a:xfrm>
            <a:off x="2671525" y="947625"/>
            <a:ext cx="5908500" cy="2572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600">
                <a:latin typeface="Ubuntu"/>
                <a:ea typeface="Ubuntu"/>
                <a:cs typeface="Ubuntu"/>
                <a:sym typeface="Ubuntu"/>
              </a:rPr>
              <a:t>First part - </a:t>
            </a:r>
            <a:r>
              <a:rPr b="1" lang="en" sz="1600">
                <a:solidFill>
                  <a:srgbClr val="000000"/>
                </a:solidFill>
                <a:latin typeface="Ubuntu"/>
                <a:ea typeface="Ubuntu"/>
                <a:cs typeface="Ubuntu"/>
                <a:sym typeface="Ubuntu"/>
              </a:rPr>
              <a:t>Directions</a:t>
            </a:r>
            <a:endParaRPr b="1" sz="1600">
              <a:solidFill>
                <a:srgbClr val="000000"/>
              </a:solidFill>
              <a:latin typeface="Ubuntu"/>
              <a:ea typeface="Ubuntu"/>
              <a:cs typeface="Ubuntu"/>
              <a:sym typeface="Ubuntu"/>
            </a:endParaRPr>
          </a:p>
          <a:p>
            <a:pPr indent="0" lvl="0" marL="0" rtl="0" algn="l">
              <a:lnSpc>
                <a:spcPct val="150000"/>
              </a:lnSpc>
              <a:spcBef>
                <a:spcPts val="0"/>
              </a:spcBef>
              <a:spcAft>
                <a:spcPts val="0"/>
              </a:spcAft>
              <a:buNone/>
            </a:pPr>
            <a:r>
              <a:rPr lang="en" sz="1600">
                <a:solidFill>
                  <a:srgbClr val="000000"/>
                </a:solidFill>
                <a:latin typeface="Ubuntu"/>
                <a:ea typeface="Ubuntu"/>
                <a:cs typeface="Ubuntu"/>
                <a:sym typeface="Ubuntu"/>
              </a:rPr>
              <a:t>1. With your partner, access the </a:t>
            </a:r>
            <a:r>
              <a:rPr b="1" lang="en" sz="1600">
                <a:solidFill>
                  <a:srgbClr val="000000"/>
                </a:solidFill>
                <a:latin typeface="Ubuntu"/>
                <a:ea typeface="Ubuntu"/>
                <a:cs typeface="Ubuntu"/>
                <a:sym typeface="Ubuntu"/>
              </a:rPr>
              <a:t>Jamboard </a:t>
            </a:r>
            <a:r>
              <a:rPr lang="en" sz="1600">
                <a:solidFill>
                  <a:srgbClr val="000000"/>
                </a:solidFill>
                <a:latin typeface="Ubuntu"/>
                <a:ea typeface="Ubuntu"/>
                <a:cs typeface="Ubuntu"/>
                <a:sym typeface="Ubuntu"/>
              </a:rPr>
              <a:t>activity. </a:t>
            </a:r>
            <a:endParaRPr sz="1600">
              <a:solidFill>
                <a:srgbClr val="000000"/>
              </a:solidFill>
              <a:latin typeface="Ubuntu"/>
              <a:ea typeface="Ubuntu"/>
              <a:cs typeface="Ubuntu"/>
              <a:sym typeface="Ubuntu"/>
            </a:endParaRPr>
          </a:p>
          <a:p>
            <a:pPr indent="0" lvl="0" marL="0" rtl="0" algn="l">
              <a:lnSpc>
                <a:spcPct val="150000"/>
              </a:lnSpc>
              <a:spcBef>
                <a:spcPts val="0"/>
              </a:spcBef>
              <a:spcAft>
                <a:spcPts val="0"/>
              </a:spcAft>
              <a:buNone/>
            </a:pPr>
            <a:r>
              <a:rPr lang="en" sz="1600">
                <a:solidFill>
                  <a:srgbClr val="000000"/>
                </a:solidFill>
                <a:latin typeface="Ubuntu"/>
                <a:ea typeface="Ubuntu"/>
                <a:cs typeface="Ubuntu"/>
                <a:sym typeface="Ubuntu"/>
              </a:rPr>
              <a:t>2. </a:t>
            </a:r>
            <a:r>
              <a:rPr lang="en" sz="1600">
                <a:latin typeface="Ubuntu"/>
                <a:ea typeface="Ubuntu"/>
                <a:cs typeface="Ubuntu"/>
                <a:sym typeface="Ubuntu"/>
              </a:rPr>
              <a:t>D</a:t>
            </a:r>
            <a:r>
              <a:rPr lang="en" sz="1600">
                <a:solidFill>
                  <a:srgbClr val="000000"/>
                </a:solidFill>
                <a:latin typeface="Ubuntu"/>
                <a:ea typeface="Ubuntu"/>
                <a:cs typeface="Ubuntu"/>
                <a:sym typeface="Ubuntu"/>
              </a:rPr>
              <a:t>iscuss if each action helps trees, water or animals and place the sticky notes in the correct </a:t>
            </a:r>
            <a:r>
              <a:rPr lang="en" sz="1600">
                <a:latin typeface="Ubuntu"/>
                <a:ea typeface="Ubuntu"/>
                <a:cs typeface="Ubuntu"/>
                <a:sym typeface="Ubuntu"/>
              </a:rPr>
              <a:t>space.</a:t>
            </a:r>
            <a:endParaRPr sz="1600">
              <a:solidFill>
                <a:srgbClr val="000000"/>
              </a:solidFill>
              <a:latin typeface="Ubuntu"/>
              <a:ea typeface="Ubuntu"/>
              <a:cs typeface="Ubuntu"/>
              <a:sym typeface="Ubuntu"/>
            </a:endParaRPr>
          </a:p>
          <a:p>
            <a:pPr indent="0" lvl="0" marL="0" rtl="0" algn="l">
              <a:lnSpc>
                <a:spcPct val="150000"/>
              </a:lnSpc>
              <a:spcBef>
                <a:spcPts val="0"/>
              </a:spcBef>
              <a:spcAft>
                <a:spcPts val="0"/>
              </a:spcAft>
              <a:buNone/>
            </a:pPr>
            <a:r>
              <a:rPr lang="en" sz="1600">
                <a:solidFill>
                  <a:srgbClr val="000000"/>
                </a:solidFill>
                <a:latin typeface="Ubuntu"/>
                <a:ea typeface="Ubuntu"/>
                <a:cs typeface="Ubuntu"/>
                <a:sym typeface="Ubuntu"/>
              </a:rPr>
              <a:t>3. Discuss if you could develop each habit and how. </a:t>
            </a:r>
            <a:endParaRPr sz="1600">
              <a:solidFill>
                <a:srgbClr val="000000"/>
              </a:solidFill>
              <a:latin typeface="Ubuntu"/>
              <a:ea typeface="Ubuntu"/>
              <a:cs typeface="Ubuntu"/>
              <a:sym typeface="Ubuntu"/>
            </a:endParaRPr>
          </a:p>
          <a:p>
            <a:pPr indent="0" lvl="0" marL="0" rtl="0" algn="l">
              <a:lnSpc>
                <a:spcPct val="150000"/>
              </a:lnSpc>
              <a:spcBef>
                <a:spcPts val="0"/>
              </a:spcBef>
              <a:spcAft>
                <a:spcPts val="0"/>
              </a:spcAft>
              <a:buNone/>
            </a:pPr>
            <a:r>
              <a:rPr lang="en" sz="1600">
                <a:latin typeface="Ubuntu"/>
                <a:ea typeface="Ubuntu"/>
                <a:cs typeface="Ubuntu"/>
                <a:sym typeface="Ubuntu"/>
              </a:rPr>
              <a:t>4</a:t>
            </a:r>
            <a:r>
              <a:rPr lang="en" sz="1600">
                <a:solidFill>
                  <a:srgbClr val="000000"/>
                </a:solidFill>
                <a:latin typeface="Ubuntu"/>
                <a:ea typeface="Ubuntu"/>
                <a:cs typeface="Ubuntu"/>
                <a:sym typeface="Ubuntu"/>
              </a:rPr>
              <a:t>. When all the habits are placed, answer the questions </a:t>
            </a:r>
            <a:r>
              <a:rPr lang="en" sz="1600">
                <a:latin typeface="Ubuntu"/>
                <a:ea typeface="Ubuntu"/>
                <a:cs typeface="Ubuntu"/>
                <a:sym typeface="Ubuntu"/>
              </a:rPr>
              <a:t>in your student booklet. </a:t>
            </a:r>
            <a:endParaRPr sz="1600">
              <a:latin typeface="Ubuntu"/>
              <a:ea typeface="Ubuntu"/>
              <a:cs typeface="Ubuntu"/>
              <a:sym typeface="Ubuntu"/>
            </a:endParaRPr>
          </a:p>
        </p:txBody>
      </p:sp>
      <p:pic>
        <p:nvPicPr>
          <p:cNvPr id="1074" name="Google Shape;1074;p51"/>
          <p:cNvPicPr preferRelativeResize="0"/>
          <p:nvPr/>
        </p:nvPicPr>
        <p:blipFill>
          <a:blip r:embed="rId4">
            <a:alphaModFix/>
          </a:blip>
          <a:stretch>
            <a:fillRect/>
          </a:stretch>
        </p:blipFill>
        <p:spPr>
          <a:xfrm>
            <a:off x="7932750" y="955637"/>
            <a:ext cx="995951" cy="1043226"/>
          </a:xfrm>
          <a:prstGeom prst="rect">
            <a:avLst/>
          </a:prstGeom>
          <a:noFill/>
          <a:ln>
            <a:noFill/>
          </a:ln>
        </p:spPr>
      </p:pic>
      <p:sp>
        <p:nvSpPr>
          <p:cNvPr id="1075" name="Google Shape;1075;p51"/>
          <p:cNvSpPr txBox="1"/>
          <p:nvPr/>
        </p:nvSpPr>
        <p:spPr>
          <a:xfrm>
            <a:off x="2567725" y="3640325"/>
            <a:ext cx="6548400" cy="13506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latin typeface="Ubuntu"/>
                <a:ea typeface="Ubuntu"/>
                <a:cs typeface="Ubuntu"/>
                <a:sym typeface="Ubuntu"/>
              </a:rPr>
              <a:t>Second part - </a:t>
            </a:r>
            <a:r>
              <a:rPr b="1" lang="en">
                <a:solidFill>
                  <a:srgbClr val="000000"/>
                </a:solidFill>
                <a:latin typeface="Ubuntu"/>
                <a:ea typeface="Ubuntu"/>
                <a:cs typeface="Ubuntu"/>
                <a:sym typeface="Ubuntu"/>
              </a:rPr>
              <a:t>Directions</a:t>
            </a:r>
            <a:endParaRPr b="1">
              <a:solidFill>
                <a:srgbClr val="000000"/>
              </a:solidFill>
              <a:latin typeface="Ubuntu"/>
              <a:ea typeface="Ubuntu"/>
              <a:cs typeface="Ubuntu"/>
              <a:sym typeface="Ubuntu"/>
            </a:endParaRPr>
          </a:p>
          <a:p>
            <a:pPr indent="0" lvl="0" marL="0" rtl="0" algn="l">
              <a:lnSpc>
                <a:spcPct val="150000"/>
              </a:lnSpc>
              <a:spcBef>
                <a:spcPts val="0"/>
              </a:spcBef>
              <a:spcAft>
                <a:spcPts val="0"/>
              </a:spcAft>
              <a:buNone/>
            </a:pPr>
            <a:r>
              <a:rPr lang="en">
                <a:solidFill>
                  <a:srgbClr val="000000"/>
                </a:solidFill>
                <a:latin typeface="Ubuntu"/>
                <a:ea typeface="Ubuntu"/>
                <a:cs typeface="Ubuntu"/>
                <a:sym typeface="Ubuntu"/>
              </a:rPr>
              <a:t>1. With your partner, </a:t>
            </a:r>
            <a:r>
              <a:rPr lang="en" u="sng">
                <a:solidFill>
                  <a:srgbClr val="0097A7"/>
                </a:solidFill>
                <a:latin typeface="Ubuntu"/>
                <a:ea typeface="Ubuntu"/>
                <a:cs typeface="Ubuntu"/>
                <a:sym typeface="Ubuntu"/>
                <a:hlinkClick r:id="rId5">
                  <a:extLst>
                    <a:ext uri="{A12FA001-AC4F-418D-AE19-62706E023703}">
                      <ahyp:hlinkClr val="tx"/>
                    </a:ext>
                  </a:extLst>
                </a:hlinkClick>
              </a:rPr>
              <a:t>access the Fill in the Gaps</a:t>
            </a:r>
            <a:r>
              <a:rPr lang="en">
                <a:solidFill>
                  <a:srgbClr val="000000"/>
                </a:solidFill>
                <a:latin typeface="Ubuntu"/>
                <a:ea typeface="Ubuntu"/>
                <a:cs typeface="Ubuntu"/>
                <a:sym typeface="Ubuntu"/>
              </a:rPr>
              <a:t>.  </a:t>
            </a:r>
            <a:endParaRPr>
              <a:solidFill>
                <a:srgbClr val="000000"/>
              </a:solidFill>
              <a:latin typeface="Ubuntu"/>
              <a:ea typeface="Ubuntu"/>
              <a:cs typeface="Ubuntu"/>
              <a:sym typeface="Ubuntu"/>
            </a:endParaRPr>
          </a:p>
          <a:p>
            <a:pPr indent="0" lvl="0" marL="0" rtl="0" algn="l">
              <a:lnSpc>
                <a:spcPct val="150000"/>
              </a:lnSpc>
              <a:spcBef>
                <a:spcPts val="0"/>
              </a:spcBef>
              <a:spcAft>
                <a:spcPts val="0"/>
              </a:spcAft>
              <a:buNone/>
            </a:pPr>
            <a:r>
              <a:rPr lang="en">
                <a:solidFill>
                  <a:srgbClr val="000000"/>
                </a:solidFill>
                <a:latin typeface="Ubuntu"/>
                <a:ea typeface="Ubuntu"/>
                <a:cs typeface="Ubuntu"/>
                <a:sym typeface="Ubuntu"/>
              </a:rPr>
              <a:t>2. Read and find the word on the right to complete the text. </a:t>
            </a:r>
            <a:endParaRPr>
              <a:solidFill>
                <a:srgbClr val="000000"/>
              </a:solidFill>
              <a:latin typeface="Ubuntu"/>
              <a:ea typeface="Ubuntu"/>
              <a:cs typeface="Ubuntu"/>
              <a:sym typeface="Ubuntu"/>
            </a:endParaRPr>
          </a:p>
          <a:p>
            <a:pPr indent="0" lvl="0" marL="0" rtl="0" algn="l">
              <a:lnSpc>
                <a:spcPct val="150000"/>
              </a:lnSpc>
              <a:spcBef>
                <a:spcPts val="0"/>
              </a:spcBef>
              <a:spcAft>
                <a:spcPts val="0"/>
              </a:spcAft>
              <a:buNone/>
            </a:pPr>
            <a:r>
              <a:rPr lang="en">
                <a:solidFill>
                  <a:srgbClr val="000000"/>
                </a:solidFill>
                <a:latin typeface="Ubuntu"/>
                <a:ea typeface="Ubuntu"/>
                <a:cs typeface="Ubuntu"/>
                <a:sym typeface="Ubuntu"/>
              </a:rPr>
              <a:t>3. Recopy the correct words </a:t>
            </a:r>
            <a:r>
              <a:rPr lang="en">
                <a:latin typeface="Ubuntu"/>
                <a:ea typeface="Ubuntu"/>
                <a:cs typeface="Ubuntu"/>
                <a:sym typeface="Ubuntu"/>
              </a:rPr>
              <a:t>in your student booklet </a:t>
            </a:r>
            <a:r>
              <a:rPr lang="en">
                <a:solidFill>
                  <a:srgbClr val="000000"/>
                </a:solidFill>
                <a:latin typeface="Ubuntu"/>
                <a:ea typeface="Ubuntu"/>
                <a:cs typeface="Ubuntu"/>
                <a:sym typeface="Ubuntu"/>
              </a:rPr>
              <a:t> and answer the questions. </a:t>
            </a:r>
            <a:endParaRPr>
              <a:latin typeface="Ubuntu"/>
              <a:ea typeface="Ubuntu"/>
              <a:cs typeface="Ubuntu"/>
              <a:sym typeface="Ubuntu"/>
            </a:endParaRPr>
          </a:p>
        </p:txBody>
      </p:sp>
      <p:pic>
        <p:nvPicPr>
          <p:cNvPr id="1076" name="Google Shape;1076;p51"/>
          <p:cNvPicPr preferRelativeResize="0"/>
          <p:nvPr/>
        </p:nvPicPr>
        <p:blipFill>
          <a:blip r:embed="rId6">
            <a:alphaModFix/>
          </a:blip>
          <a:stretch>
            <a:fillRect/>
          </a:stretch>
        </p:blipFill>
        <p:spPr>
          <a:xfrm>
            <a:off x="7770594" y="3640325"/>
            <a:ext cx="955831" cy="850900"/>
          </a:xfrm>
          <a:prstGeom prst="rect">
            <a:avLst/>
          </a:prstGeom>
          <a:noFill/>
          <a:ln cap="flat" cmpd="sng" w="9525">
            <a:solidFill>
              <a:srgbClr val="595959"/>
            </a:solidFill>
            <a:prstDash val="solid"/>
            <a:round/>
            <a:headEnd len="sm" w="sm" type="none"/>
            <a:tailEnd len="sm" w="sm" type="none"/>
          </a:ln>
        </p:spPr>
      </p:pic>
      <p:sp>
        <p:nvSpPr>
          <p:cNvPr id="1077" name="Google Shape;1077;p51"/>
          <p:cNvSpPr txBox="1"/>
          <p:nvPr>
            <p:ph type="title"/>
          </p:nvPr>
        </p:nvSpPr>
        <p:spPr>
          <a:xfrm>
            <a:off x="2567725" y="-39625"/>
            <a:ext cx="4345800" cy="10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Discuss habits and </a:t>
            </a:r>
            <a:endParaRPr sz="3000">
              <a:latin typeface="Viga"/>
              <a:ea typeface="Viga"/>
              <a:cs typeface="Viga"/>
              <a:sym typeface="Viga"/>
            </a:endParaRPr>
          </a:p>
          <a:p>
            <a:pPr indent="0" lvl="0" marL="0" rtl="0" algn="l">
              <a:spcBef>
                <a:spcPts val="0"/>
              </a:spcBef>
              <a:spcAft>
                <a:spcPts val="0"/>
              </a:spcAft>
              <a:buNone/>
            </a:pPr>
            <a:r>
              <a:rPr lang="en" sz="3000">
                <a:latin typeface="Viga"/>
                <a:ea typeface="Viga"/>
                <a:cs typeface="Viga"/>
                <a:sym typeface="Viga"/>
              </a:rPr>
              <a:t>waste management</a:t>
            </a:r>
            <a:endParaRPr sz="3000">
              <a:latin typeface="Viga"/>
              <a:ea typeface="Viga"/>
              <a:cs typeface="Viga"/>
              <a:sym typeface="Vig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52"/>
          <p:cNvSpPr txBox="1"/>
          <p:nvPr>
            <p:ph idx="1" type="subTitle"/>
          </p:nvPr>
        </p:nvSpPr>
        <p:spPr>
          <a:xfrm>
            <a:off x="546950" y="1223400"/>
            <a:ext cx="1791900" cy="337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Ubuntu"/>
                <a:ea typeface="Ubuntu"/>
                <a:cs typeface="Ubuntu"/>
                <a:sym typeface="Ubuntu"/>
              </a:rPr>
              <a:t>Station 3</a:t>
            </a:r>
            <a:endParaRPr b="1" sz="1800">
              <a:latin typeface="Ubuntu"/>
              <a:ea typeface="Ubuntu"/>
              <a:cs typeface="Ubuntu"/>
              <a:sym typeface="Ubuntu"/>
            </a:endParaRPr>
          </a:p>
          <a:p>
            <a:pPr indent="0" lvl="0" marL="0" rtl="0" algn="ctr">
              <a:spcBef>
                <a:spcPts val="0"/>
              </a:spcBef>
              <a:spcAft>
                <a:spcPts val="0"/>
              </a:spcAft>
              <a:buNone/>
            </a:pPr>
            <a:r>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Discuss trash and recycling</a:t>
            </a:r>
            <a:endParaRPr sz="1800">
              <a:latin typeface="Ubuntu"/>
              <a:ea typeface="Ubuntu"/>
              <a:cs typeface="Ubuntu"/>
              <a:sym typeface="Ubuntu"/>
            </a:endParaRPr>
          </a:p>
        </p:txBody>
      </p:sp>
      <p:sp>
        <p:nvSpPr>
          <p:cNvPr id="1083" name="Google Shape;1083;p52"/>
          <p:cNvSpPr txBox="1"/>
          <p:nvPr/>
        </p:nvSpPr>
        <p:spPr>
          <a:xfrm>
            <a:off x="7316225" y="275375"/>
            <a:ext cx="1114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Activity 4</a:t>
            </a:r>
            <a:endParaRPr b="1" sz="1600">
              <a:solidFill>
                <a:srgbClr val="FFFFFF"/>
              </a:solidFill>
              <a:latin typeface="Viga"/>
              <a:ea typeface="Viga"/>
              <a:cs typeface="Viga"/>
              <a:sym typeface="Viga"/>
            </a:endParaRPr>
          </a:p>
        </p:txBody>
      </p:sp>
      <p:grpSp>
        <p:nvGrpSpPr>
          <p:cNvPr id="1084" name="Google Shape;1084;p52"/>
          <p:cNvGrpSpPr/>
          <p:nvPr/>
        </p:nvGrpSpPr>
        <p:grpSpPr>
          <a:xfrm>
            <a:off x="154800" y="65475"/>
            <a:ext cx="898728" cy="850908"/>
            <a:chOff x="-68850" y="-188475"/>
            <a:chExt cx="898728" cy="850908"/>
          </a:xfrm>
        </p:grpSpPr>
        <p:sp>
          <p:nvSpPr>
            <p:cNvPr id="1085" name="Google Shape;1085;p52"/>
            <p:cNvSpPr/>
            <p:nvPr/>
          </p:nvSpPr>
          <p:spPr>
            <a:xfrm>
              <a:off x="-68850" y="-188475"/>
              <a:ext cx="898728" cy="850908"/>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6" name="Google Shape;1086;p52"/>
            <p:cNvGrpSpPr/>
            <p:nvPr/>
          </p:nvGrpSpPr>
          <p:grpSpPr>
            <a:xfrm>
              <a:off x="153671" y="90047"/>
              <a:ext cx="493797" cy="446228"/>
              <a:chOff x="2679436" y="3270400"/>
              <a:chExt cx="752625" cy="689795"/>
            </a:xfrm>
          </p:grpSpPr>
          <p:sp>
            <p:nvSpPr>
              <p:cNvPr id="1087" name="Google Shape;1087;p52"/>
              <p:cNvSpPr/>
              <p:nvPr/>
            </p:nvSpPr>
            <p:spPr>
              <a:xfrm>
                <a:off x="2722600" y="3270400"/>
                <a:ext cx="689490" cy="689691"/>
              </a:xfrm>
              <a:custGeom>
                <a:rect b="b" l="l" r="r" t="t"/>
                <a:pathLst>
                  <a:path extrusionOk="0" h="109736" w="109704">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2"/>
              <p:cNvSpPr/>
              <p:nvPr/>
            </p:nvSpPr>
            <p:spPr>
              <a:xfrm>
                <a:off x="2679436" y="3344037"/>
                <a:ext cx="345260" cy="537562"/>
              </a:xfrm>
              <a:custGeom>
                <a:rect b="b" l="l" r="r" t="t"/>
                <a:pathLst>
                  <a:path extrusionOk="0" h="85531" w="54934">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2"/>
              <p:cNvSpPr/>
              <p:nvPr/>
            </p:nvSpPr>
            <p:spPr>
              <a:xfrm>
                <a:off x="3091326" y="3293626"/>
                <a:ext cx="340735" cy="423301"/>
              </a:xfrm>
              <a:custGeom>
                <a:rect b="b" l="l" r="r" t="t"/>
                <a:pathLst>
                  <a:path extrusionOk="0" h="67351" w="54214">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2"/>
              <p:cNvSpPr/>
              <p:nvPr/>
            </p:nvSpPr>
            <p:spPr>
              <a:xfrm>
                <a:off x="2973550" y="3693340"/>
                <a:ext cx="344852" cy="266855"/>
              </a:xfrm>
              <a:custGeom>
                <a:rect b="b" l="l" r="r" t="t"/>
                <a:pathLst>
                  <a:path extrusionOk="0" h="42459" w="54869">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1" name="Google Shape;1091;p52">
              <a:hlinkClick/>
            </p:cNvPr>
            <p:cNvSpPr txBox="1"/>
            <p:nvPr/>
          </p:nvSpPr>
          <p:spPr>
            <a:xfrm>
              <a:off x="-8550" y="-32125"/>
              <a:ext cx="721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grpSp>
      <p:pic>
        <p:nvPicPr>
          <p:cNvPr id="1092" name="Google Shape;1092;p52"/>
          <p:cNvPicPr preferRelativeResize="0"/>
          <p:nvPr/>
        </p:nvPicPr>
        <p:blipFill>
          <a:blip r:embed="rId3">
            <a:alphaModFix/>
          </a:blip>
          <a:stretch>
            <a:fillRect/>
          </a:stretch>
        </p:blipFill>
        <p:spPr>
          <a:xfrm>
            <a:off x="935847" y="2694750"/>
            <a:ext cx="1213601" cy="1358375"/>
          </a:xfrm>
          <a:prstGeom prst="rect">
            <a:avLst/>
          </a:prstGeom>
          <a:noFill/>
          <a:ln>
            <a:noFill/>
          </a:ln>
        </p:spPr>
      </p:pic>
      <p:sp>
        <p:nvSpPr>
          <p:cNvPr id="1093" name="Google Shape;1093;p52"/>
          <p:cNvSpPr txBox="1"/>
          <p:nvPr/>
        </p:nvSpPr>
        <p:spPr>
          <a:xfrm>
            <a:off x="2715850" y="1223400"/>
            <a:ext cx="5918700" cy="3016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600">
                <a:latin typeface="Ubuntu"/>
                <a:ea typeface="Ubuntu"/>
                <a:cs typeface="Ubuntu"/>
                <a:sym typeface="Ubuntu"/>
              </a:rPr>
              <a:t>Directions:</a:t>
            </a:r>
            <a:endParaRPr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latin typeface="Ubuntu"/>
                <a:ea typeface="Ubuntu"/>
                <a:cs typeface="Ubuntu"/>
                <a:sym typeface="Ubuntu"/>
              </a:rPr>
              <a:t>In pairs, watch the interactive video </a:t>
            </a:r>
            <a:r>
              <a:rPr lang="en" sz="1600" u="sng">
                <a:solidFill>
                  <a:srgbClr val="0097A7"/>
                </a:solidFill>
                <a:latin typeface="Ubuntu"/>
                <a:ea typeface="Ubuntu"/>
                <a:cs typeface="Ubuntu"/>
                <a:sym typeface="Ubuntu"/>
                <a:hlinkClick r:id="rId4">
                  <a:extLst>
                    <a:ext uri="{A12FA001-AC4F-418D-AE19-62706E023703}">
                      <ahyp:hlinkClr val="tx"/>
                    </a:ext>
                  </a:extLst>
                </a:hlinkClick>
              </a:rPr>
              <a:t>Recycling </a:t>
            </a:r>
            <a:r>
              <a:rPr lang="en" sz="1600">
                <a:latin typeface="Ubuntu"/>
                <a:ea typeface="Ubuntu"/>
                <a:cs typeface="Ubuntu"/>
                <a:sym typeface="Ubuntu"/>
              </a:rPr>
              <a:t> on Edpuzzle. </a:t>
            </a:r>
            <a:endParaRPr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latin typeface="Ubuntu"/>
                <a:ea typeface="Ubuntu"/>
                <a:cs typeface="Ubuntu"/>
                <a:sym typeface="Ubuntu"/>
              </a:rPr>
              <a:t>When the video stops, read the question and discuss with your partner before choosing the correct answer. You can pause or rewatch the video any time to think or discuss.</a:t>
            </a:r>
            <a:endParaRPr sz="1600">
              <a:latin typeface="Ubuntu"/>
              <a:ea typeface="Ubuntu"/>
              <a:cs typeface="Ubuntu"/>
              <a:sym typeface="Ubuntu"/>
            </a:endParaRPr>
          </a:p>
          <a:p>
            <a:pPr indent="-330200" lvl="0" marL="457200" rtl="0" algn="l">
              <a:lnSpc>
                <a:spcPct val="150000"/>
              </a:lnSpc>
              <a:spcBef>
                <a:spcPts val="0"/>
              </a:spcBef>
              <a:spcAft>
                <a:spcPts val="0"/>
              </a:spcAft>
              <a:buSzPts val="1600"/>
              <a:buFont typeface="Ubuntu"/>
              <a:buAutoNum type="arabicPeriod"/>
            </a:pPr>
            <a:r>
              <a:rPr lang="en" sz="1600">
                <a:latin typeface="Ubuntu"/>
                <a:ea typeface="Ubuntu"/>
                <a:cs typeface="Ubuntu"/>
                <a:sym typeface="Ubuntu"/>
              </a:rPr>
              <a:t>Write down some of the information by answering in your Student Booklet. </a:t>
            </a:r>
            <a:endParaRPr sz="1600">
              <a:latin typeface="Ubuntu"/>
              <a:ea typeface="Ubuntu"/>
              <a:cs typeface="Ubuntu"/>
              <a:sym typeface="Ubuntu"/>
            </a:endParaRPr>
          </a:p>
        </p:txBody>
      </p:sp>
      <p:pic>
        <p:nvPicPr>
          <p:cNvPr id="1094" name="Google Shape;1094;p52"/>
          <p:cNvPicPr preferRelativeResize="0"/>
          <p:nvPr/>
        </p:nvPicPr>
        <p:blipFill>
          <a:blip r:embed="rId5">
            <a:alphaModFix/>
          </a:blip>
          <a:stretch>
            <a:fillRect/>
          </a:stretch>
        </p:blipFill>
        <p:spPr>
          <a:xfrm>
            <a:off x="7143676" y="3850475"/>
            <a:ext cx="1459585" cy="850899"/>
          </a:xfrm>
          <a:prstGeom prst="rect">
            <a:avLst/>
          </a:prstGeom>
          <a:noFill/>
          <a:ln>
            <a:noFill/>
          </a:ln>
          <a:effectLst>
            <a:outerShdw blurRad="57150" rotWithShape="0" algn="bl" dir="5400000" dist="142875">
              <a:srgbClr val="000000">
                <a:alpha val="50000"/>
              </a:srgbClr>
            </a:outerShdw>
          </a:effectLst>
        </p:spPr>
      </p:pic>
      <p:sp>
        <p:nvSpPr>
          <p:cNvPr id="1095" name="Google Shape;1095;p52"/>
          <p:cNvSpPr txBox="1"/>
          <p:nvPr>
            <p:ph type="title"/>
          </p:nvPr>
        </p:nvSpPr>
        <p:spPr>
          <a:xfrm>
            <a:off x="2399100" y="8950"/>
            <a:ext cx="4345800" cy="10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Discuss habits and </a:t>
            </a:r>
            <a:endParaRPr sz="3000">
              <a:latin typeface="Viga"/>
              <a:ea typeface="Viga"/>
              <a:cs typeface="Viga"/>
              <a:sym typeface="Viga"/>
            </a:endParaRPr>
          </a:p>
          <a:p>
            <a:pPr indent="0" lvl="0" marL="0" rtl="0" algn="l">
              <a:spcBef>
                <a:spcPts val="0"/>
              </a:spcBef>
              <a:spcAft>
                <a:spcPts val="0"/>
              </a:spcAft>
              <a:buNone/>
            </a:pPr>
            <a:r>
              <a:rPr lang="en" sz="3000">
                <a:latin typeface="Viga"/>
                <a:ea typeface="Viga"/>
                <a:cs typeface="Viga"/>
                <a:sym typeface="Viga"/>
              </a:rPr>
              <a:t>waste management</a:t>
            </a:r>
            <a:endParaRPr sz="3000">
              <a:latin typeface="Viga"/>
              <a:ea typeface="Viga"/>
              <a:cs typeface="Viga"/>
              <a:sym typeface="Vig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53"/>
          <p:cNvSpPr txBox="1"/>
          <p:nvPr>
            <p:ph idx="1" type="subTitle"/>
          </p:nvPr>
        </p:nvSpPr>
        <p:spPr>
          <a:xfrm>
            <a:off x="402850" y="1227475"/>
            <a:ext cx="2029800" cy="337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Ubuntu"/>
                <a:ea typeface="Ubuntu"/>
                <a:cs typeface="Ubuntu"/>
                <a:sym typeface="Ubuntu"/>
              </a:rPr>
              <a:t>Station 4</a:t>
            </a:r>
            <a:endParaRPr b="1" sz="1800">
              <a:latin typeface="Ubuntu"/>
              <a:ea typeface="Ubuntu"/>
              <a:cs typeface="Ubuntu"/>
              <a:sym typeface="Ubuntu"/>
            </a:endParaRPr>
          </a:p>
          <a:p>
            <a:pPr indent="0" lvl="0" marL="0" rtl="0" algn="ctr">
              <a:spcBef>
                <a:spcPts val="0"/>
              </a:spcBef>
              <a:spcAft>
                <a:spcPts val="0"/>
              </a:spcAft>
              <a:buNone/>
            </a:pPr>
            <a:r>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Organize </a:t>
            </a:r>
            <a:endParaRPr sz="1800">
              <a:latin typeface="Ubuntu"/>
              <a:ea typeface="Ubuntu"/>
              <a:cs typeface="Ubuntu"/>
              <a:sym typeface="Ubuntu"/>
            </a:endParaRPr>
          </a:p>
          <a:p>
            <a:pPr indent="0" lvl="0" marL="0" rtl="0" algn="ctr">
              <a:spcBef>
                <a:spcPts val="0"/>
              </a:spcBef>
              <a:spcAft>
                <a:spcPts val="0"/>
              </a:spcAft>
              <a:buNone/>
            </a:pPr>
            <a:r>
              <a:rPr lang="en" sz="1800">
                <a:latin typeface="Ubuntu"/>
                <a:ea typeface="Ubuntu"/>
                <a:cs typeface="Ubuntu"/>
                <a:sym typeface="Ubuntu"/>
              </a:rPr>
              <a:t>waste</a:t>
            </a:r>
            <a:endParaRPr sz="1800">
              <a:latin typeface="Ubuntu"/>
              <a:ea typeface="Ubuntu"/>
              <a:cs typeface="Ubuntu"/>
              <a:sym typeface="Ubuntu"/>
            </a:endParaRPr>
          </a:p>
        </p:txBody>
      </p:sp>
      <p:sp>
        <p:nvSpPr>
          <p:cNvPr id="1101" name="Google Shape;1101;p53"/>
          <p:cNvSpPr txBox="1"/>
          <p:nvPr/>
        </p:nvSpPr>
        <p:spPr>
          <a:xfrm>
            <a:off x="7316225" y="275375"/>
            <a:ext cx="1114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Activity 4</a:t>
            </a:r>
            <a:endParaRPr b="1" sz="1600">
              <a:solidFill>
                <a:srgbClr val="FFFFFF"/>
              </a:solidFill>
              <a:latin typeface="Viga"/>
              <a:ea typeface="Viga"/>
              <a:cs typeface="Viga"/>
              <a:sym typeface="Viga"/>
            </a:endParaRPr>
          </a:p>
        </p:txBody>
      </p:sp>
      <p:grpSp>
        <p:nvGrpSpPr>
          <p:cNvPr id="1102" name="Google Shape;1102;p53"/>
          <p:cNvGrpSpPr/>
          <p:nvPr/>
        </p:nvGrpSpPr>
        <p:grpSpPr>
          <a:xfrm>
            <a:off x="107700" y="114050"/>
            <a:ext cx="898728" cy="850908"/>
            <a:chOff x="-68850" y="-188475"/>
            <a:chExt cx="898728" cy="850908"/>
          </a:xfrm>
        </p:grpSpPr>
        <p:sp>
          <p:nvSpPr>
            <p:cNvPr id="1103" name="Google Shape;1103;p53"/>
            <p:cNvSpPr/>
            <p:nvPr/>
          </p:nvSpPr>
          <p:spPr>
            <a:xfrm>
              <a:off x="-68850" y="-188475"/>
              <a:ext cx="898728" cy="850908"/>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4" name="Google Shape;1104;p53"/>
            <p:cNvGrpSpPr/>
            <p:nvPr/>
          </p:nvGrpSpPr>
          <p:grpSpPr>
            <a:xfrm>
              <a:off x="153671" y="90047"/>
              <a:ext cx="493797" cy="446228"/>
              <a:chOff x="2679436" y="3270400"/>
              <a:chExt cx="752625" cy="689795"/>
            </a:xfrm>
          </p:grpSpPr>
          <p:sp>
            <p:nvSpPr>
              <p:cNvPr id="1105" name="Google Shape;1105;p53"/>
              <p:cNvSpPr/>
              <p:nvPr/>
            </p:nvSpPr>
            <p:spPr>
              <a:xfrm>
                <a:off x="2722600" y="3270400"/>
                <a:ext cx="689490" cy="689691"/>
              </a:xfrm>
              <a:custGeom>
                <a:rect b="b" l="l" r="r" t="t"/>
                <a:pathLst>
                  <a:path extrusionOk="0" h="109736" w="109704">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3"/>
              <p:cNvSpPr/>
              <p:nvPr/>
            </p:nvSpPr>
            <p:spPr>
              <a:xfrm>
                <a:off x="2679436" y="3344037"/>
                <a:ext cx="345260" cy="537562"/>
              </a:xfrm>
              <a:custGeom>
                <a:rect b="b" l="l" r="r" t="t"/>
                <a:pathLst>
                  <a:path extrusionOk="0" h="85531" w="54934">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3"/>
              <p:cNvSpPr/>
              <p:nvPr/>
            </p:nvSpPr>
            <p:spPr>
              <a:xfrm>
                <a:off x="3091326" y="3293626"/>
                <a:ext cx="340735" cy="423301"/>
              </a:xfrm>
              <a:custGeom>
                <a:rect b="b" l="l" r="r" t="t"/>
                <a:pathLst>
                  <a:path extrusionOk="0" h="67351" w="54214">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3"/>
              <p:cNvSpPr/>
              <p:nvPr/>
            </p:nvSpPr>
            <p:spPr>
              <a:xfrm>
                <a:off x="2973550" y="3693340"/>
                <a:ext cx="344852" cy="266855"/>
              </a:xfrm>
              <a:custGeom>
                <a:rect b="b" l="l" r="r" t="t"/>
                <a:pathLst>
                  <a:path extrusionOk="0" h="42459" w="54869">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9" name="Google Shape;1109;p53">
              <a:hlinkClick/>
            </p:cNvPr>
            <p:cNvSpPr txBox="1"/>
            <p:nvPr/>
          </p:nvSpPr>
          <p:spPr>
            <a:xfrm>
              <a:off x="-8550" y="-32125"/>
              <a:ext cx="721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grpSp>
      <p:sp>
        <p:nvSpPr>
          <p:cNvPr id="1110" name="Google Shape;1110;p53"/>
          <p:cNvSpPr txBox="1"/>
          <p:nvPr/>
        </p:nvSpPr>
        <p:spPr>
          <a:xfrm>
            <a:off x="2623150" y="1261100"/>
            <a:ext cx="5891100" cy="3032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latin typeface="Ubuntu"/>
                <a:ea typeface="Ubuntu"/>
                <a:cs typeface="Ubuntu"/>
                <a:sym typeface="Ubuntu"/>
              </a:rPr>
              <a:t>Directions: </a:t>
            </a:r>
            <a:endParaRPr b="1" sz="1600">
              <a:latin typeface="Ubuntu"/>
              <a:ea typeface="Ubuntu"/>
              <a:cs typeface="Ubuntu"/>
              <a:sym typeface="Ubuntu"/>
            </a:endParaRPr>
          </a:p>
          <a:p>
            <a:pPr indent="-317500" lvl="0" marL="457200" rtl="0" algn="l">
              <a:lnSpc>
                <a:spcPct val="150000"/>
              </a:lnSpc>
              <a:spcBef>
                <a:spcPts val="0"/>
              </a:spcBef>
              <a:spcAft>
                <a:spcPts val="0"/>
              </a:spcAft>
              <a:buSzPts val="1400"/>
              <a:buFont typeface="Ubuntu"/>
              <a:buAutoNum type="arabicPeriod"/>
            </a:pPr>
            <a:r>
              <a:rPr lang="en">
                <a:latin typeface="Ubuntu"/>
                <a:ea typeface="Ubuntu"/>
                <a:cs typeface="Ubuntu"/>
                <a:sym typeface="Ubuntu"/>
              </a:rPr>
              <a:t>Access the digital document. </a:t>
            </a:r>
            <a:endParaRPr>
              <a:latin typeface="Ubuntu"/>
              <a:ea typeface="Ubuntu"/>
              <a:cs typeface="Ubuntu"/>
              <a:sym typeface="Ubuntu"/>
            </a:endParaRPr>
          </a:p>
          <a:p>
            <a:pPr indent="-317500" lvl="0" marL="457200" rtl="0" algn="l">
              <a:lnSpc>
                <a:spcPct val="150000"/>
              </a:lnSpc>
              <a:spcBef>
                <a:spcPts val="0"/>
              </a:spcBef>
              <a:spcAft>
                <a:spcPts val="0"/>
              </a:spcAft>
              <a:buSzPts val="1400"/>
              <a:buFont typeface="Ubuntu"/>
              <a:buAutoNum type="arabicPeriod"/>
            </a:pPr>
            <a:r>
              <a:rPr lang="en">
                <a:latin typeface="Ubuntu"/>
                <a:ea typeface="Ubuntu"/>
                <a:cs typeface="Ubuntu"/>
                <a:sym typeface="Ubuntu"/>
              </a:rPr>
              <a:t>With your partner, pick an object and say it out loud. </a:t>
            </a:r>
            <a:endParaRPr>
              <a:latin typeface="Ubuntu"/>
              <a:ea typeface="Ubuntu"/>
              <a:cs typeface="Ubuntu"/>
              <a:sym typeface="Ubuntu"/>
            </a:endParaRPr>
          </a:p>
          <a:p>
            <a:pPr indent="-317500" lvl="0" marL="457200" rtl="0" algn="l">
              <a:lnSpc>
                <a:spcPct val="150000"/>
              </a:lnSpc>
              <a:spcBef>
                <a:spcPts val="0"/>
              </a:spcBef>
              <a:spcAft>
                <a:spcPts val="0"/>
              </a:spcAft>
              <a:buSzPts val="1400"/>
              <a:buFont typeface="Ubuntu"/>
              <a:buAutoNum type="arabicPeriod"/>
            </a:pPr>
            <a:r>
              <a:rPr lang="en">
                <a:latin typeface="Ubuntu"/>
                <a:ea typeface="Ubuntu"/>
                <a:cs typeface="Ubuntu"/>
                <a:sym typeface="Ubuntu"/>
              </a:rPr>
              <a:t>Discuss if it goes in the </a:t>
            </a:r>
            <a:r>
              <a:rPr b="1" lang="en">
                <a:latin typeface="Ubuntu"/>
                <a:ea typeface="Ubuntu"/>
                <a:cs typeface="Ubuntu"/>
                <a:sym typeface="Ubuntu"/>
              </a:rPr>
              <a:t>recycling bin </a:t>
            </a:r>
            <a:r>
              <a:rPr lang="en">
                <a:latin typeface="Ubuntu"/>
                <a:ea typeface="Ubuntu"/>
                <a:cs typeface="Ubuntu"/>
                <a:sym typeface="Ubuntu"/>
              </a:rPr>
              <a:t>or the </a:t>
            </a:r>
            <a:r>
              <a:rPr b="1" lang="en">
                <a:latin typeface="Ubuntu"/>
                <a:ea typeface="Ubuntu"/>
                <a:cs typeface="Ubuntu"/>
                <a:sym typeface="Ubuntu"/>
              </a:rPr>
              <a:t>trash bin</a:t>
            </a:r>
            <a:r>
              <a:rPr lang="en">
                <a:latin typeface="Ubuntu"/>
                <a:ea typeface="Ubuntu"/>
                <a:cs typeface="Ubuntu"/>
                <a:sym typeface="Ubuntu"/>
              </a:rPr>
              <a:t>. </a:t>
            </a:r>
            <a:endParaRPr>
              <a:latin typeface="Ubuntu"/>
              <a:ea typeface="Ubuntu"/>
              <a:cs typeface="Ubuntu"/>
              <a:sym typeface="Ubuntu"/>
            </a:endParaRPr>
          </a:p>
          <a:p>
            <a:pPr indent="-317500" lvl="0" marL="457200" rtl="0" algn="l">
              <a:lnSpc>
                <a:spcPct val="150000"/>
              </a:lnSpc>
              <a:spcBef>
                <a:spcPts val="0"/>
              </a:spcBef>
              <a:spcAft>
                <a:spcPts val="0"/>
              </a:spcAft>
              <a:buSzPts val="1400"/>
              <a:buFont typeface="Ubuntu"/>
              <a:buAutoNum type="arabicPeriod"/>
            </a:pPr>
            <a:r>
              <a:rPr lang="en">
                <a:latin typeface="Ubuntu"/>
                <a:ea typeface="Ubuntu"/>
                <a:cs typeface="Ubuntu"/>
                <a:sym typeface="Ubuntu"/>
              </a:rPr>
              <a:t>Discuss if it helps or hurts </a:t>
            </a:r>
            <a:r>
              <a:rPr b="1" lang="en">
                <a:latin typeface="Ubuntu"/>
                <a:ea typeface="Ubuntu"/>
                <a:cs typeface="Ubuntu"/>
                <a:sym typeface="Ubuntu"/>
              </a:rPr>
              <a:t>water (W), animals (A) or trees (T)</a:t>
            </a:r>
            <a:r>
              <a:rPr lang="en">
                <a:latin typeface="Ubuntu"/>
                <a:ea typeface="Ubuntu"/>
                <a:cs typeface="Ubuntu"/>
                <a:sym typeface="Ubuntu"/>
              </a:rPr>
              <a:t>.</a:t>
            </a:r>
            <a:endParaRPr>
              <a:latin typeface="Ubuntu"/>
              <a:ea typeface="Ubuntu"/>
              <a:cs typeface="Ubuntu"/>
              <a:sym typeface="Ubuntu"/>
            </a:endParaRPr>
          </a:p>
          <a:p>
            <a:pPr indent="-317500" lvl="0" marL="457200" rtl="0" algn="l">
              <a:lnSpc>
                <a:spcPct val="150000"/>
              </a:lnSpc>
              <a:spcBef>
                <a:spcPts val="0"/>
              </a:spcBef>
              <a:spcAft>
                <a:spcPts val="0"/>
              </a:spcAft>
              <a:buSzPts val="1400"/>
              <a:buFont typeface="Ubuntu"/>
              <a:buAutoNum type="arabicPeriod"/>
            </a:pPr>
            <a:r>
              <a:rPr lang="en">
                <a:latin typeface="Ubuntu"/>
                <a:ea typeface="Ubuntu"/>
                <a:cs typeface="Ubuntu"/>
                <a:sym typeface="Ubuntu"/>
              </a:rPr>
              <a:t>When all the objects are placed on the board, write them on this page under the correct category.</a:t>
            </a:r>
            <a:endParaRPr>
              <a:latin typeface="Ubuntu"/>
              <a:ea typeface="Ubuntu"/>
              <a:cs typeface="Ubuntu"/>
              <a:sym typeface="Ubuntu"/>
            </a:endParaRPr>
          </a:p>
          <a:p>
            <a:pPr indent="-317500" lvl="0" marL="457200" rtl="0" algn="l">
              <a:lnSpc>
                <a:spcPct val="150000"/>
              </a:lnSpc>
              <a:spcBef>
                <a:spcPts val="0"/>
              </a:spcBef>
              <a:spcAft>
                <a:spcPts val="0"/>
              </a:spcAft>
              <a:buSzPts val="1400"/>
              <a:buFont typeface="Ubuntu"/>
              <a:buAutoNum type="arabicPeriod"/>
            </a:pPr>
            <a:r>
              <a:rPr lang="en">
                <a:latin typeface="Ubuntu"/>
                <a:ea typeface="Ubuntu"/>
                <a:cs typeface="Ubuntu"/>
                <a:sym typeface="Ubuntu"/>
              </a:rPr>
              <a:t>Think about objects in your home and discuss where they should go with your partner. Add them to this chart.</a:t>
            </a:r>
            <a:endParaRPr sz="1800">
              <a:latin typeface="Ubuntu"/>
              <a:ea typeface="Ubuntu"/>
              <a:cs typeface="Ubuntu"/>
              <a:sym typeface="Ubuntu"/>
            </a:endParaRPr>
          </a:p>
        </p:txBody>
      </p:sp>
      <p:pic>
        <p:nvPicPr>
          <p:cNvPr id="1111" name="Google Shape;1111;p53">
            <a:hlinkClick r:id="rId3"/>
          </p:cNvPr>
          <p:cNvPicPr preferRelativeResize="0"/>
          <p:nvPr/>
        </p:nvPicPr>
        <p:blipFill>
          <a:blip r:embed="rId4">
            <a:alphaModFix/>
          </a:blip>
          <a:stretch>
            <a:fillRect/>
          </a:stretch>
        </p:blipFill>
        <p:spPr>
          <a:xfrm>
            <a:off x="713226" y="2712300"/>
            <a:ext cx="752600" cy="752600"/>
          </a:xfrm>
          <a:prstGeom prst="rect">
            <a:avLst/>
          </a:prstGeom>
          <a:noFill/>
          <a:ln>
            <a:noFill/>
          </a:ln>
        </p:spPr>
      </p:pic>
      <p:pic>
        <p:nvPicPr>
          <p:cNvPr id="1112" name="Google Shape;1112;p53">
            <a:hlinkClick r:id="rId5"/>
          </p:cNvPr>
          <p:cNvPicPr preferRelativeResize="0"/>
          <p:nvPr/>
        </p:nvPicPr>
        <p:blipFill>
          <a:blip r:embed="rId6">
            <a:alphaModFix/>
          </a:blip>
          <a:stretch>
            <a:fillRect/>
          </a:stretch>
        </p:blipFill>
        <p:spPr>
          <a:xfrm>
            <a:off x="1482050" y="2712300"/>
            <a:ext cx="752600" cy="697652"/>
          </a:xfrm>
          <a:prstGeom prst="rect">
            <a:avLst/>
          </a:prstGeom>
          <a:noFill/>
          <a:ln>
            <a:noFill/>
          </a:ln>
        </p:spPr>
      </p:pic>
      <p:sp>
        <p:nvSpPr>
          <p:cNvPr id="1113" name="Google Shape;1113;p53"/>
          <p:cNvSpPr txBox="1"/>
          <p:nvPr>
            <p:ph type="title"/>
          </p:nvPr>
        </p:nvSpPr>
        <p:spPr>
          <a:xfrm>
            <a:off x="2188400" y="85575"/>
            <a:ext cx="4345800" cy="10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Discuss habits and </a:t>
            </a:r>
            <a:endParaRPr sz="3000">
              <a:latin typeface="Viga"/>
              <a:ea typeface="Viga"/>
              <a:cs typeface="Viga"/>
              <a:sym typeface="Viga"/>
            </a:endParaRPr>
          </a:p>
          <a:p>
            <a:pPr indent="0" lvl="0" marL="0" rtl="0" algn="l">
              <a:spcBef>
                <a:spcPts val="0"/>
              </a:spcBef>
              <a:spcAft>
                <a:spcPts val="0"/>
              </a:spcAft>
              <a:buNone/>
            </a:pPr>
            <a:r>
              <a:rPr lang="en" sz="3000">
                <a:latin typeface="Viga"/>
                <a:ea typeface="Viga"/>
                <a:cs typeface="Viga"/>
                <a:sym typeface="Viga"/>
              </a:rPr>
              <a:t>waste management</a:t>
            </a:r>
            <a:endParaRPr sz="3000">
              <a:latin typeface="Viga"/>
              <a:ea typeface="Viga"/>
              <a:cs typeface="Viga"/>
              <a:sym typeface="Vig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36"/>
          <p:cNvSpPr txBox="1"/>
          <p:nvPr>
            <p:ph type="title"/>
          </p:nvPr>
        </p:nvSpPr>
        <p:spPr>
          <a:xfrm>
            <a:off x="713250" y="168775"/>
            <a:ext cx="77175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Viga"/>
                <a:ea typeface="Viga"/>
                <a:cs typeface="Viga"/>
                <a:sym typeface="Viga"/>
              </a:rPr>
              <a:t>How to use this document</a:t>
            </a:r>
            <a:endParaRPr sz="3600">
              <a:latin typeface="Viga"/>
              <a:ea typeface="Viga"/>
              <a:cs typeface="Viga"/>
              <a:sym typeface="Viga"/>
            </a:endParaRPr>
          </a:p>
        </p:txBody>
      </p:sp>
      <p:sp>
        <p:nvSpPr>
          <p:cNvPr id="874" name="Google Shape;874;p36"/>
          <p:cNvSpPr txBox="1"/>
          <p:nvPr/>
        </p:nvSpPr>
        <p:spPr>
          <a:xfrm>
            <a:off x="238525" y="744775"/>
            <a:ext cx="88503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Nunito"/>
                <a:ea typeface="Nunito"/>
                <a:cs typeface="Nunito"/>
                <a:sym typeface="Nunito"/>
              </a:rPr>
              <a:t>This document is meant for teachers to use on the interactive whiteboard or in their Learning Management System (Google Classroom, Microsoft or others) to make all the steps of this project visible to students. </a:t>
            </a:r>
            <a:endParaRPr sz="1200">
              <a:latin typeface="Nunito"/>
              <a:ea typeface="Nunito"/>
              <a:cs typeface="Nunito"/>
              <a:sym typeface="Nunito"/>
            </a:endParaRPr>
          </a:p>
          <a:p>
            <a:pPr indent="0" lvl="0" marL="0" rtl="0" algn="l">
              <a:spcBef>
                <a:spcPts val="0"/>
              </a:spcBef>
              <a:spcAft>
                <a:spcPts val="0"/>
              </a:spcAft>
              <a:buNone/>
            </a:pPr>
            <a:r>
              <a:t/>
            </a:r>
            <a:endParaRPr sz="1200">
              <a:latin typeface="Nunito"/>
              <a:ea typeface="Nunito"/>
              <a:cs typeface="Nunito"/>
              <a:sym typeface="Nunito"/>
            </a:endParaRPr>
          </a:p>
          <a:p>
            <a:pPr indent="0" lvl="0" marL="0" rtl="0" algn="l">
              <a:spcBef>
                <a:spcPts val="0"/>
              </a:spcBef>
              <a:spcAft>
                <a:spcPts val="0"/>
              </a:spcAft>
              <a:buNone/>
            </a:pPr>
            <a:r>
              <a:rPr lang="en" sz="1200">
                <a:latin typeface="Nunito"/>
                <a:ea typeface="Nunito"/>
                <a:cs typeface="Nunito"/>
                <a:sym typeface="Nunito"/>
              </a:rPr>
              <a:t>The idea of this project was to design short reinvestment tasks. Teachers in this project quickly realized that to create a good reinvestment task, it is important to follow the steps and therefore, it takes time. </a:t>
            </a:r>
            <a:endParaRPr sz="1200">
              <a:latin typeface="Nunito"/>
              <a:ea typeface="Nunito"/>
              <a:cs typeface="Nunito"/>
              <a:sym typeface="Nunito"/>
            </a:endParaRPr>
          </a:p>
          <a:p>
            <a:pPr indent="0" lvl="0" marL="0" rtl="0" algn="l">
              <a:spcBef>
                <a:spcPts val="0"/>
              </a:spcBef>
              <a:spcAft>
                <a:spcPts val="0"/>
              </a:spcAft>
              <a:buNone/>
            </a:pPr>
            <a:r>
              <a:t/>
            </a:r>
            <a:endParaRPr sz="1200">
              <a:latin typeface="Nunito"/>
              <a:ea typeface="Nunito"/>
              <a:cs typeface="Nunito"/>
              <a:sym typeface="Nunito"/>
            </a:endParaRPr>
          </a:p>
          <a:p>
            <a:pPr indent="0" lvl="0" marL="0" rtl="0" algn="l">
              <a:spcBef>
                <a:spcPts val="0"/>
              </a:spcBef>
              <a:spcAft>
                <a:spcPts val="0"/>
              </a:spcAft>
              <a:buNone/>
            </a:pPr>
            <a:r>
              <a:rPr b="1" lang="en" sz="1200">
                <a:latin typeface="Nunito"/>
                <a:ea typeface="Nunito"/>
                <a:cs typeface="Nunito"/>
                <a:sym typeface="Nunito"/>
              </a:rPr>
              <a:t>Planning for your needs</a:t>
            </a:r>
            <a:endParaRPr b="1" sz="1200">
              <a:latin typeface="Nunito"/>
              <a:ea typeface="Nunito"/>
              <a:cs typeface="Nunito"/>
              <a:sym typeface="Nunito"/>
            </a:endParaRPr>
          </a:p>
          <a:p>
            <a:pPr indent="0" lvl="0" marL="0" rtl="0" algn="l">
              <a:spcBef>
                <a:spcPts val="0"/>
              </a:spcBef>
              <a:spcAft>
                <a:spcPts val="0"/>
              </a:spcAft>
              <a:buNone/>
            </a:pPr>
            <a:r>
              <a:t/>
            </a:r>
            <a:endParaRPr sz="1200">
              <a:latin typeface="Nunito"/>
              <a:ea typeface="Nunito"/>
              <a:cs typeface="Nunito"/>
              <a:sym typeface="Nunito"/>
            </a:endParaRPr>
          </a:p>
          <a:p>
            <a:pPr indent="-304800" lvl="0" marL="457200" rtl="0" algn="l">
              <a:spcBef>
                <a:spcPts val="0"/>
              </a:spcBef>
              <a:spcAft>
                <a:spcPts val="0"/>
              </a:spcAft>
              <a:buSzPts val="1200"/>
              <a:buFont typeface="Nunito"/>
              <a:buChar char="●"/>
            </a:pPr>
            <a:r>
              <a:rPr lang="en" sz="1200">
                <a:latin typeface="Nunito"/>
                <a:ea typeface="Nunito"/>
                <a:cs typeface="Nunito"/>
                <a:sym typeface="Nunito"/>
              </a:rPr>
              <a:t>You will find important information and links in the </a:t>
            </a:r>
            <a:r>
              <a:rPr b="1" lang="en" sz="1200">
                <a:latin typeface="Nunito"/>
                <a:ea typeface="Nunito"/>
                <a:cs typeface="Nunito"/>
                <a:sym typeface="Nunito"/>
              </a:rPr>
              <a:t>speaker notes</a:t>
            </a:r>
            <a:r>
              <a:rPr lang="en" sz="1200">
                <a:latin typeface="Nunito"/>
                <a:ea typeface="Nunito"/>
                <a:cs typeface="Nunito"/>
                <a:sym typeface="Nunito"/>
              </a:rPr>
              <a:t> of each slide (r</a:t>
            </a:r>
            <a:r>
              <a:rPr b="1" lang="en" sz="1200">
                <a:latin typeface="Nunito"/>
                <a:ea typeface="Nunito"/>
                <a:cs typeface="Nunito"/>
                <a:sym typeface="Nunito"/>
              </a:rPr>
              <a:t>emember to view the speaker notes</a:t>
            </a:r>
            <a:r>
              <a:rPr lang="en" sz="1200">
                <a:latin typeface="Nunito"/>
                <a:ea typeface="Nunito"/>
                <a:cs typeface="Nunito"/>
                <a:sym typeface="Nunito"/>
              </a:rPr>
              <a:t>). Click on logos or website addresses for direct access to the documents to modify. At times, you may need to create an account or make a copy of the various online tools.</a:t>
            </a:r>
            <a:endParaRPr sz="1200">
              <a:latin typeface="Nunito"/>
              <a:ea typeface="Nunito"/>
              <a:cs typeface="Nunito"/>
              <a:sym typeface="Nunito"/>
            </a:endParaRPr>
          </a:p>
          <a:p>
            <a:pPr indent="0" lvl="0" marL="457200" rtl="0" algn="l">
              <a:spcBef>
                <a:spcPts val="0"/>
              </a:spcBef>
              <a:spcAft>
                <a:spcPts val="0"/>
              </a:spcAft>
              <a:buNone/>
            </a:pPr>
            <a:r>
              <a:t/>
            </a:r>
            <a:endParaRPr sz="1200">
              <a:latin typeface="Nunito"/>
              <a:ea typeface="Nunito"/>
              <a:cs typeface="Nunito"/>
              <a:sym typeface="Nunito"/>
            </a:endParaRPr>
          </a:p>
          <a:p>
            <a:pPr indent="-304800" lvl="0" marL="457200" rtl="0" algn="l">
              <a:spcBef>
                <a:spcPts val="0"/>
              </a:spcBef>
              <a:spcAft>
                <a:spcPts val="0"/>
              </a:spcAft>
              <a:buSzPts val="1200"/>
              <a:buFont typeface="Nunito"/>
              <a:buChar char="●"/>
            </a:pPr>
            <a:r>
              <a:rPr lang="en" sz="1200">
                <a:latin typeface="Nunito"/>
                <a:ea typeface="Nunito"/>
                <a:cs typeface="Nunito"/>
                <a:sym typeface="Nunito"/>
              </a:rPr>
              <a:t>The </a:t>
            </a:r>
            <a:r>
              <a:rPr b="1" lang="en" sz="1200">
                <a:latin typeface="Nunito"/>
                <a:ea typeface="Nunito"/>
                <a:cs typeface="Nunito"/>
                <a:sym typeface="Nunito"/>
              </a:rPr>
              <a:t>mix and match </a:t>
            </a:r>
            <a:r>
              <a:rPr lang="en" sz="1200">
                <a:latin typeface="Nunito"/>
                <a:ea typeface="Nunito"/>
                <a:cs typeface="Nunito"/>
                <a:sym typeface="Nunito"/>
              </a:rPr>
              <a:t>idea lets you plan according to your students’ levels, the technology available and the digital tools they already know. </a:t>
            </a:r>
            <a:endParaRPr sz="1200">
              <a:latin typeface="Nunito"/>
              <a:ea typeface="Nunito"/>
              <a:cs typeface="Nunito"/>
              <a:sym typeface="Nunito"/>
            </a:endParaRPr>
          </a:p>
          <a:p>
            <a:pPr indent="0" lvl="0" marL="457200" rtl="0" algn="l">
              <a:spcBef>
                <a:spcPts val="0"/>
              </a:spcBef>
              <a:spcAft>
                <a:spcPts val="0"/>
              </a:spcAft>
              <a:buNone/>
            </a:pPr>
            <a:r>
              <a:t/>
            </a:r>
            <a:endParaRPr sz="1200">
              <a:latin typeface="Nunito"/>
              <a:ea typeface="Nunito"/>
              <a:cs typeface="Nunito"/>
              <a:sym typeface="Nunito"/>
            </a:endParaRPr>
          </a:p>
          <a:p>
            <a:pPr indent="-304800" lvl="0" marL="457200" rtl="0" algn="l">
              <a:spcBef>
                <a:spcPts val="0"/>
              </a:spcBef>
              <a:spcAft>
                <a:spcPts val="0"/>
              </a:spcAft>
              <a:buSzPts val="1200"/>
              <a:buFont typeface="Nunito"/>
              <a:buChar char="●"/>
            </a:pPr>
            <a:r>
              <a:rPr lang="en" sz="1200">
                <a:latin typeface="Nunito"/>
                <a:ea typeface="Nunito"/>
                <a:cs typeface="Nunito"/>
                <a:sym typeface="Nunito"/>
              </a:rPr>
              <a:t>You </a:t>
            </a:r>
            <a:r>
              <a:rPr b="1" lang="en" sz="1200">
                <a:latin typeface="Nunito"/>
                <a:ea typeface="Nunito"/>
                <a:cs typeface="Nunito"/>
                <a:sym typeface="Nunito"/>
              </a:rPr>
              <a:t>can add, delete, and modify </a:t>
            </a:r>
            <a:r>
              <a:rPr lang="en" sz="1200">
                <a:latin typeface="Nunito"/>
                <a:ea typeface="Nunito"/>
                <a:cs typeface="Nunito"/>
                <a:sym typeface="Nunito"/>
              </a:rPr>
              <a:t>every element to adapt to your students’ needs and the technology available. The student booklet (SB) could be used in a digital format or printed. </a:t>
            </a:r>
            <a:endParaRPr sz="1200">
              <a:latin typeface="Nunito"/>
              <a:ea typeface="Nunito"/>
              <a:cs typeface="Nunito"/>
              <a:sym typeface="Nunito"/>
            </a:endParaRPr>
          </a:p>
          <a:p>
            <a:pPr indent="0" lvl="0" marL="457200" rtl="0" algn="l">
              <a:spcBef>
                <a:spcPts val="0"/>
              </a:spcBef>
              <a:spcAft>
                <a:spcPts val="0"/>
              </a:spcAft>
              <a:buNone/>
            </a:pPr>
            <a:r>
              <a:t/>
            </a:r>
            <a:endParaRPr sz="1200">
              <a:latin typeface="Nunito"/>
              <a:ea typeface="Nunito"/>
              <a:cs typeface="Nunito"/>
              <a:sym typeface="Nunito"/>
            </a:endParaRPr>
          </a:p>
          <a:p>
            <a:pPr indent="-304800" lvl="0" marL="457200" rtl="0" algn="l">
              <a:spcBef>
                <a:spcPts val="0"/>
              </a:spcBef>
              <a:spcAft>
                <a:spcPts val="0"/>
              </a:spcAft>
              <a:buSzPts val="1200"/>
              <a:buFont typeface="Nunito"/>
              <a:buChar char="●"/>
            </a:pPr>
            <a:r>
              <a:rPr lang="en" sz="1200">
                <a:latin typeface="Nunito"/>
                <a:ea typeface="Nunito"/>
                <a:cs typeface="Nunito"/>
                <a:sym typeface="Nunito"/>
              </a:rPr>
              <a:t>Depending on the </a:t>
            </a:r>
            <a:r>
              <a:rPr b="1" lang="en" sz="1200">
                <a:latin typeface="Nunito"/>
                <a:ea typeface="Nunito"/>
                <a:cs typeface="Nunito"/>
                <a:sym typeface="Nunito"/>
              </a:rPr>
              <a:t>level of your students</a:t>
            </a:r>
            <a:r>
              <a:rPr lang="en" sz="1200">
                <a:latin typeface="Nunito"/>
                <a:ea typeface="Nunito"/>
                <a:cs typeface="Nunito"/>
                <a:sym typeface="Nunito"/>
              </a:rPr>
              <a:t> or their prior knowledge, you may have to prepare them with extra activities.</a:t>
            </a:r>
            <a:endParaRPr sz="1200">
              <a:latin typeface="Nunito"/>
              <a:ea typeface="Nunito"/>
              <a:cs typeface="Nunito"/>
              <a:sym typeface="Nunito"/>
            </a:endParaRPr>
          </a:p>
          <a:p>
            <a:pPr indent="0" lvl="0" marL="457200" rtl="0" algn="l">
              <a:spcBef>
                <a:spcPts val="0"/>
              </a:spcBef>
              <a:spcAft>
                <a:spcPts val="0"/>
              </a:spcAft>
              <a:buNone/>
            </a:pPr>
            <a:r>
              <a:t/>
            </a:r>
            <a:endParaRPr sz="1200">
              <a:latin typeface="Nunito"/>
              <a:ea typeface="Nunito"/>
              <a:cs typeface="Nunito"/>
              <a:sym typeface="Nunito"/>
            </a:endParaRPr>
          </a:p>
          <a:p>
            <a:pPr indent="-304800" lvl="0" marL="457200" rtl="0" algn="l">
              <a:spcBef>
                <a:spcPts val="0"/>
              </a:spcBef>
              <a:spcAft>
                <a:spcPts val="0"/>
              </a:spcAft>
              <a:buSzPts val="1200"/>
              <a:buFont typeface="Nunito"/>
              <a:buChar char="●"/>
            </a:pPr>
            <a:r>
              <a:rPr lang="en" sz="1200">
                <a:latin typeface="Nunito"/>
                <a:ea typeface="Nunito"/>
                <a:cs typeface="Nunito"/>
                <a:sym typeface="Nunito"/>
              </a:rPr>
              <a:t>Click on the</a:t>
            </a:r>
            <a:r>
              <a:rPr b="1" lang="en" sz="1200">
                <a:latin typeface="Nunito"/>
                <a:ea typeface="Nunito"/>
                <a:cs typeface="Nunito"/>
                <a:sym typeface="Nunito"/>
              </a:rPr>
              <a:t> links or logos</a:t>
            </a:r>
            <a:r>
              <a:rPr lang="en" sz="1200">
                <a:latin typeface="Nunito"/>
                <a:ea typeface="Nunito"/>
                <a:cs typeface="Nunito"/>
                <a:sym typeface="Nunito"/>
              </a:rPr>
              <a:t> to access the documents or websites. </a:t>
            </a:r>
            <a:endParaRPr sz="1200">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54"/>
          <p:cNvSpPr/>
          <p:nvPr/>
        </p:nvSpPr>
        <p:spPr>
          <a:xfrm>
            <a:off x="7350" y="40125"/>
            <a:ext cx="898728" cy="850908"/>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9" name="Google Shape;1119;p54"/>
          <p:cNvGrpSpPr/>
          <p:nvPr/>
        </p:nvGrpSpPr>
        <p:grpSpPr>
          <a:xfrm>
            <a:off x="229871" y="242447"/>
            <a:ext cx="493797" cy="446228"/>
            <a:chOff x="2679436" y="3270400"/>
            <a:chExt cx="752625" cy="689795"/>
          </a:xfrm>
        </p:grpSpPr>
        <p:sp>
          <p:nvSpPr>
            <p:cNvPr id="1120" name="Google Shape;1120;p54"/>
            <p:cNvSpPr/>
            <p:nvPr/>
          </p:nvSpPr>
          <p:spPr>
            <a:xfrm>
              <a:off x="2722600" y="3270400"/>
              <a:ext cx="689490" cy="689691"/>
            </a:xfrm>
            <a:custGeom>
              <a:rect b="b" l="l" r="r" t="t"/>
              <a:pathLst>
                <a:path extrusionOk="0" h="109736" w="109704">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4"/>
            <p:cNvSpPr/>
            <p:nvPr/>
          </p:nvSpPr>
          <p:spPr>
            <a:xfrm>
              <a:off x="2679436" y="3344037"/>
              <a:ext cx="345260" cy="537562"/>
            </a:xfrm>
            <a:custGeom>
              <a:rect b="b" l="l" r="r" t="t"/>
              <a:pathLst>
                <a:path extrusionOk="0" h="85531" w="54934">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4"/>
            <p:cNvSpPr/>
            <p:nvPr/>
          </p:nvSpPr>
          <p:spPr>
            <a:xfrm>
              <a:off x="3091326" y="3293626"/>
              <a:ext cx="340735" cy="423301"/>
            </a:xfrm>
            <a:custGeom>
              <a:rect b="b" l="l" r="r" t="t"/>
              <a:pathLst>
                <a:path extrusionOk="0" h="67351" w="54214">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4"/>
            <p:cNvSpPr/>
            <p:nvPr/>
          </p:nvSpPr>
          <p:spPr>
            <a:xfrm>
              <a:off x="2973550" y="3693340"/>
              <a:ext cx="344852" cy="266855"/>
            </a:xfrm>
            <a:custGeom>
              <a:rect b="b" l="l" r="r" t="t"/>
              <a:pathLst>
                <a:path extrusionOk="0" h="42459" w="54869">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4" name="Google Shape;1124;p54">
            <a:hlinkClick/>
          </p:cNvPr>
          <p:cNvSpPr txBox="1"/>
          <p:nvPr/>
        </p:nvSpPr>
        <p:spPr>
          <a:xfrm>
            <a:off x="67650" y="348875"/>
            <a:ext cx="721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125" name="Google Shape;1125;p54"/>
          <p:cNvSpPr txBox="1"/>
          <p:nvPr>
            <p:ph type="title"/>
          </p:nvPr>
        </p:nvSpPr>
        <p:spPr>
          <a:xfrm>
            <a:off x="1161075" y="442125"/>
            <a:ext cx="6570600" cy="54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Viga"/>
                <a:ea typeface="Viga"/>
                <a:cs typeface="Viga"/>
                <a:sym typeface="Viga"/>
              </a:rPr>
              <a:t>Let’s see what you know</a:t>
            </a:r>
            <a:endParaRPr sz="3600">
              <a:latin typeface="Viga"/>
              <a:ea typeface="Viga"/>
              <a:cs typeface="Viga"/>
              <a:sym typeface="Viga"/>
            </a:endParaRPr>
          </a:p>
        </p:txBody>
      </p:sp>
      <p:pic>
        <p:nvPicPr>
          <p:cNvPr id="1126" name="Google Shape;1126;p54"/>
          <p:cNvPicPr preferRelativeResize="0"/>
          <p:nvPr/>
        </p:nvPicPr>
        <p:blipFill>
          <a:blip r:embed="rId3">
            <a:alphaModFix/>
          </a:blip>
          <a:stretch>
            <a:fillRect/>
          </a:stretch>
        </p:blipFill>
        <p:spPr>
          <a:xfrm>
            <a:off x="488200" y="1197575"/>
            <a:ext cx="2787925" cy="3529025"/>
          </a:xfrm>
          <a:prstGeom prst="rect">
            <a:avLst/>
          </a:prstGeom>
          <a:noFill/>
          <a:ln cap="flat" cmpd="sng" w="19050">
            <a:solidFill>
              <a:schemeClr val="dk2"/>
            </a:solidFill>
            <a:prstDash val="solid"/>
            <a:round/>
            <a:headEnd len="sm" w="sm" type="none"/>
            <a:tailEnd len="sm" w="sm" type="none"/>
          </a:ln>
        </p:spPr>
      </p:pic>
      <p:sp>
        <p:nvSpPr>
          <p:cNvPr id="1127" name="Google Shape;1127;p54"/>
          <p:cNvSpPr txBox="1"/>
          <p:nvPr/>
        </p:nvSpPr>
        <p:spPr>
          <a:xfrm>
            <a:off x="3579175" y="1785475"/>
            <a:ext cx="5053500" cy="15639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Font typeface="Ubuntu"/>
              <a:buChar char="●"/>
            </a:pPr>
            <a:r>
              <a:rPr lang="en" sz="1600">
                <a:latin typeface="Ubuntu"/>
                <a:ea typeface="Ubuntu"/>
                <a:cs typeface="Ubuntu"/>
                <a:sym typeface="Ubuntu"/>
              </a:rPr>
              <a:t>Show what you learned in the stations.</a:t>
            </a:r>
            <a:endParaRPr sz="1600">
              <a:latin typeface="Ubuntu"/>
              <a:ea typeface="Ubuntu"/>
              <a:cs typeface="Ubuntu"/>
              <a:sym typeface="Ubuntu"/>
            </a:endParaRPr>
          </a:p>
          <a:p>
            <a:pPr indent="0" lvl="0" marL="0" rtl="0" algn="l">
              <a:lnSpc>
                <a:spcPct val="115000"/>
              </a:lnSpc>
              <a:spcBef>
                <a:spcPts val="0"/>
              </a:spcBef>
              <a:spcAft>
                <a:spcPts val="0"/>
              </a:spcAft>
              <a:buNone/>
            </a:pPr>
            <a:r>
              <a:t/>
            </a:r>
            <a:endParaRPr sz="1600">
              <a:latin typeface="Ubuntu"/>
              <a:ea typeface="Ubuntu"/>
              <a:cs typeface="Ubuntu"/>
              <a:sym typeface="Ubuntu"/>
            </a:endParaRPr>
          </a:p>
          <a:p>
            <a:pPr indent="-330200" lvl="0" marL="457200" rtl="0" algn="l">
              <a:lnSpc>
                <a:spcPct val="115000"/>
              </a:lnSpc>
              <a:spcBef>
                <a:spcPts val="0"/>
              </a:spcBef>
              <a:spcAft>
                <a:spcPts val="0"/>
              </a:spcAft>
              <a:buSzPts val="1600"/>
              <a:buFont typeface="Ubuntu"/>
              <a:buChar char="●"/>
            </a:pPr>
            <a:r>
              <a:rPr lang="en" sz="1600">
                <a:latin typeface="Ubuntu"/>
                <a:ea typeface="Ubuntu"/>
                <a:cs typeface="Ubuntu"/>
                <a:sym typeface="Ubuntu"/>
              </a:rPr>
              <a:t>Illustrate habits and waste management.</a:t>
            </a:r>
            <a:endParaRPr sz="1600">
              <a:latin typeface="Ubuntu"/>
              <a:ea typeface="Ubuntu"/>
              <a:cs typeface="Ubuntu"/>
              <a:sym typeface="Ubuntu"/>
            </a:endParaRPr>
          </a:p>
          <a:p>
            <a:pPr indent="0" lvl="0" marL="457200" rtl="0" algn="l">
              <a:lnSpc>
                <a:spcPct val="115000"/>
              </a:lnSpc>
              <a:spcBef>
                <a:spcPts val="0"/>
              </a:spcBef>
              <a:spcAft>
                <a:spcPts val="0"/>
              </a:spcAft>
              <a:buNone/>
            </a:pPr>
            <a:r>
              <a:rPr lang="en" sz="1600">
                <a:latin typeface="Ubuntu"/>
                <a:ea typeface="Ubuntu"/>
                <a:cs typeface="Ubuntu"/>
                <a:sym typeface="Ubuntu"/>
              </a:rPr>
              <a:t> </a:t>
            </a:r>
            <a:endParaRPr sz="1600">
              <a:latin typeface="Ubuntu"/>
              <a:ea typeface="Ubuntu"/>
              <a:cs typeface="Ubuntu"/>
              <a:sym typeface="Ubuntu"/>
            </a:endParaRPr>
          </a:p>
          <a:p>
            <a:pPr indent="-330200" lvl="0" marL="457200" rtl="0" algn="l">
              <a:lnSpc>
                <a:spcPct val="115000"/>
              </a:lnSpc>
              <a:spcBef>
                <a:spcPts val="0"/>
              </a:spcBef>
              <a:spcAft>
                <a:spcPts val="0"/>
              </a:spcAft>
              <a:buSzPts val="1600"/>
              <a:buFont typeface="Ubuntu"/>
              <a:buChar char="●"/>
            </a:pPr>
            <a:r>
              <a:rPr lang="en" sz="1600">
                <a:latin typeface="Ubuntu"/>
                <a:ea typeface="Ubuntu"/>
                <a:cs typeface="Ubuntu"/>
                <a:sym typeface="Ubuntu"/>
              </a:rPr>
              <a:t>Complete the short paragraph. </a:t>
            </a:r>
            <a:endParaRPr sz="1600">
              <a:latin typeface="Ubuntu"/>
              <a:ea typeface="Ubuntu"/>
              <a:cs typeface="Ubuntu"/>
              <a:sym typeface="Ubuntu"/>
            </a:endParaRPr>
          </a:p>
        </p:txBody>
      </p:sp>
      <p:pic>
        <p:nvPicPr>
          <p:cNvPr id="1128" name="Google Shape;1128;p54">
            <a:hlinkClick r:id="rId4"/>
          </p:cNvPr>
          <p:cNvPicPr preferRelativeResize="0"/>
          <p:nvPr/>
        </p:nvPicPr>
        <p:blipFill>
          <a:blip r:embed="rId5">
            <a:alphaModFix/>
          </a:blip>
          <a:stretch>
            <a:fillRect/>
          </a:stretch>
        </p:blipFill>
        <p:spPr>
          <a:xfrm>
            <a:off x="7080420" y="3349378"/>
            <a:ext cx="1071025" cy="1293226"/>
          </a:xfrm>
          <a:prstGeom prst="rect">
            <a:avLst/>
          </a:prstGeom>
          <a:noFill/>
          <a:ln cap="flat" cmpd="sng" w="19050">
            <a:solidFill>
              <a:srgbClr val="595959"/>
            </a:solidFill>
            <a:prstDash val="solid"/>
            <a:round/>
            <a:headEnd len="sm" w="sm" type="none"/>
            <a:tailEnd len="sm" w="sm" type="none"/>
          </a:ln>
          <a:effectLst>
            <a:outerShdw blurRad="57150" rotWithShape="0" algn="bl" dir="5400000" dist="47625">
              <a:srgbClr val="000000">
                <a:alpha val="50000"/>
              </a:srgbClr>
            </a:outerShdw>
          </a:effectLst>
        </p:spPr>
      </p:pic>
      <p:sp>
        <p:nvSpPr>
          <p:cNvPr id="1129" name="Google Shape;1129;p54"/>
          <p:cNvSpPr txBox="1"/>
          <p:nvPr/>
        </p:nvSpPr>
        <p:spPr>
          <a:xfrm>
            <a:off x="7080428" y="38675"/>
            <a:ext cx="1942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Activity 4: optional</a:t>
            </a:r>
            <a:endParaRPr b="1" sz="1600">
              <a:solidFill>
                <a:srgbClr val="FFFFFF"/>
              </a:solidFill>
              <a:latin typeface="Viga"/>
              <a:ea typeface="Viga"/>
              <a:cs typeface="Viga"/>
              <a:sym typeface="Vig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55"/>
          <p:cNvSpPr/>
          <p:nvPr/>
        </p:nvSpPr>
        <p:spPr>
          <a:xfrm>
            <a:off x="213625" y="90050"/>
            <a:ext cx="898728" cy="850908"/>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5" name="Google Shape;1135;p55"/>
          <p:cNvGrpSpPr/>
          <p:nvPr/>
        </p:nvGrpSpPr>
        <p:grpSpPr>
          <a:xfrm>
            <a:off x="382271" y="318647"/>
            <a:ext cx="493797" cy="446228"/>
            <a:chOff x="2679436" y="3270400"/>
            <a:chExt cx="752625" cy="689795"/>
          </a:xfrm>
        </p:grpSpPr>
        <p:sp>
          <p:nvSpPr>
            <p:cNvPr id="1136" name="Google Shape;1136;p55"/>
            <p:cNvSpPr/>
            <p:nvPr/>
          </p:nvSpPr>
          <p:spPr>
            <a:xfrm>
              <a:off x="2722600" y="3270400"/>
              <a:ext cx="689490" cy="689691"/>
            </a:xfrm>
            <a:custGeom>
              <a:rect b="b" l="l" r="r" t="t"/>
              <a:pathLst>
                <a:path extrusionOk="0" h="109736" w="109704">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5"/>
            <p:cNvSpPr/>
            <p:nvPr/>
          </p:nvSpPr>
          <p:spPr>
            <a:xfrm>
              <a:off x="2679436" y="3344037"/>
              <a:ext cx="345260" cy="537562"/>
            </a:xfrm>
            <a:custGeom>
              <a:rect b="b" l="l" r="r" t="t"/>
              <a:pathLst>
                <a:path extrusionOk="0" h="85531" w="54934">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55"/>
            <p:cNvSpPr/>
            <p:nvPr/>
          </p:nvSpPr>
          <p:spPr>
            <a:xfrm>
              <a:off x="3091326" y="3293626"/>
              <a:ext cx="340735" cy="423301"/>
            </a:xfrm>
            <a:custGeom>
              <a:rect b="b" l="l" r="r" t="t"/>
              <a:pathLst>
                <a:path extrusionOk="0" h="67351" w="54214">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5"/>
            <p:cNvSpPr/>
            <p:nvPr/>
          </p:nvSpPr>
          <p:spPr>
            <a:xfrm>
              <a:off x="2973550" y="3693340"/>
              <a:ext cx="344852" cy="266855"/>
            </a:xfrm>
            <a:custGeom>
              <a:rect b="b" l="l" r="r" t="t"/>
              <a:pathLst>
                <a:path extrusionOk="0" h="42459" w="54869">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0" name="Google Shape;1140;p55">
            <a:hlinkClick/>
          </p:cNvPr>
          <p:cNvSpPr txBox="1"/>
          <p:nvPr/>
        </p:nvSpPr>
        <p:spPr>
          <a:xfrm>
            <a:off x="273925" y="246400"/>
            <a:ext cx="721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1141" name="Google Shape;1141;p55"/>
          <p:cNvPicPr preferRelativeResize="0"/>
          <p:nvPr/>
        </p:nvPicPr>
        <p:blipFill>
          <a:blip r:embed="rId3">
            <a:alphaModFix/>
          </a:blip>
          <a:stretch>
            <a:fillRect/>
          </a:stretch>
        </p:blipFill>
        <p:spPr>
          <a:xfrm>
            <a:off x="2055674" y="955650"/>
            <a:ext cx="5032651" cy="3426474"/>
          </a:xfrm>
          <a:prstGeom prst="rect">
            <a:avLst/>
          </a:prstGeom>
          <a:noFill/>
          <a:ln>
            <a:noFill/>
          </a:ln>
          <a:effectLst>
            <a:outerShdw blurRad="500063" rotWithShape="0" algn="bl" dir="5400000" dist="85725">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56"/>
          <p:cNvSpPr/>
          <p:nvPr/>
        </p:nvSpPr>
        <p:spPr>
          <a:xfrm>
            <a:off x="83550" y="40125"/>
            <a:ext cx="898728" cy="850908"/>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7" name="Google Shape;1147;p56"/>
          <p:cNvGrpSpPr/>
          <p:nvPr/>
        </p:nvGrpSpPr>
        <p:grpSpPr>
          <a:xfrm>
            <a:off x="229871" y="242447"/>
            <a:ext cx="493797" cy="446228"/>
            <a:chOff x="2679436" y="3270400"/>
            <a:chExt cx="752625" cy="689795"/>
          </a:xfrm>
        </p:grpSpPr>
        <p:sp>
          <p:nvSpPr>
            <p:cNvPr id="1148" name="Google Shape;1148;p56"/>
            <p:cNvSpPr/>
            <p:nvPr/>
          </p:nvSpPr>
          <p:spPr>
            <a:xfrm>
              <a:off x="2722600" y="3270400"/>
              <a:ext cx="689490" cy="689691"/>
            </a:xfrm>
            <a:custGeom>
              <a:rect b="b" l="l" r="r" t="t"/>
              <a:pathLst>
                <a:path extrusionOk="0" h="109736" w="109704">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6"/>
            <p:cNvSpPr/>
            <p:nvPr/>
          </p:nvSpPr>
          <p:spPr>
            <a:xfrm>
              <a:off x="2679436" y="3344037"/>
              <a:ext cx="345260" cy="537562"/>
            </a:xfrm>
            <a:custGeom>
              <a:rect b="b" l="l" r="r" t="t"/>
              <a:pathLst>
                <a:path extrusionOk="0" h="85531" w="54934">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6"/>
            <p:cNvSpPr/>
            <p:nvPr/>
          </p:nvSpPr>
          <p:spPr>
            <a:xfrm>
              <a:off x="3091326" y="3293626"/>
              <a:ext cx="340735" cy="423301"/>
            </a:xfrm>
            <a:custGeom>
              <a:rect b="b" l="l" r="r" t="t"/>
              <a:pathLst>
                <a:path extrusionOk="0" h="67351" w="54214">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6"/>
            <p:cNvSpPr/>
            <p:nvPr/>
          </p:nvSpPr>
          <p:spPr>
            <a:xfrm>
              <a:off x="2973550" y="3693340"/>
              <a:ext cx="344852" cy="266855"/>
            </a:xfrm>
            <a:custGeom>
              <a:rect b="b" l="l" r="r" t="t"/>
              <a:pathLst>
                <a:path extrusionOk="0" h="42459" w="54869">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2" name="Google Shape;1152;p56">
            <a:hlinkClick/>
          </p:cNvPr>
          <p:cNvSpPr txBox="1"/>
          <p:nvPr/>
        </p:nvSpPr>
        <p:spPr>
          <a:xfrm>
            <a:off x="-8550" y="806075"/>
            <a:ext cx="721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1153" name="Google Shape;1153;p56"/>
          <p:cNvPicPr preferRelativeResize="0"/>
          <p:nvPr/>
        </p:nvPicPr>
        <p:blipFill>
          <a:blip r:embed="rId3">
            <a:alphaModFix/>
          </a:blip>
          <a:stretch>
            <a:fillRect/>
          </a:stretch>
        </p:blipFill>
        <p:spPr>
          <a:xfrm>
            <a:off x="1775275" y="806075"/>
            <a:ext cx="5726304" cy="3156800"/>
          </a:xfrm>
          <a:prstGeom prst="rect">
            <a:avLst/>
          </a:prstGeom>
          <a:noFill/>
          <a:ln>
            <a:noFill/>
          </a:ln>
          <a:effectLst>
            <a:outerShdw blurRad="285750" rotWithShape="0" algn="bl" dir="5400000" dist="66675">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57"/>
          <p:cNvSpPr txBox="1"/>
          <p:nvPr>
            <p:ph idx="2" type="title"/>
          </p:nvPr>
        </p:nvSpPr>
        <p:spPr>
          <a:xfrm>
            <a:off x="188975" y="383900"/>
            <a:ext cx="7192800" cy="85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dk2"/>
                </a:solidFill>
                <a:latin typeface="Viga"/>
                <a:ea typeface="Viga"/>
                <a:cs typeface="Viga"/>
                <a:sym typeface="Viga"/>
              </a:rPr>
              <a:t>Prepare for the final task</a:t>
            </a:r>
            <a:endParaRPr sz="3600">
              <a:solidFill>
                <a:schemeClr val="dk2"/>
              </a:solidFill>
              <a:latin typeface="Viga"/>
              <a:ea typeface="Viga"/>
              <a:cs typeface="Viga"/>
              <a:sym typeface="Viga"/>
            </a:endParaRPr>
          </a:p>
        </p:txBody>
      </p:sp>
      <p:pic>
        <p:nvPicPr>
          <p:cNvPr descr="Learning how to recycle is a very important way to care for the environment. In this educational science video for kids, you will learn about different types of waste and how to reduce, reuse and recycle to save the earth. #scienceforkids #educationalvideosforkids #environment&#10;&#10;SUBSCRIBE https://tinyurl.com/yckbu4r5&#10;WATCH MORE https://tinyurl.com/3ksmu7d9&#10;FREE EDUCATIONAL GAMES FOR KIDS! https://www.brainstar.com/&#10;&#10;Turtle Diary (Brain Star) creates educational videos for children about math, science, reading, writing, social studies and more! We believe learning can be fun for kids and have made it our passion to design educational interactive games and Youtube videos to help kids get excited about learning, in and out of the classroom. School isn't the only place to learn and grow. From ABCs and 123s to the science of motion, Turtle Diary (Brain Star) has kids' education covered!" id="1159" name="Google Shape;1159;p57" title="How To Recycle &amp; Take Care of the Environment *FUN* Science for Kids">
            <a:hlinkClick r:id="rId3"/>
          </p:cNvPr>
          <p:cNvPicPr preferRelativeResize="0"/>
          <p:nvPr/>
        </p:nvPicPr>
        <p:blipFill>
          <a:blip r:embed="rId4">
            <a:alphaModFix/>
          </a:blip>
          <a:stretch>
            <a:fillRect/>
          </a:stretch>
        </p:blipFill>
        <p:spPr>
          <a:xfrm>
            <a:off x="1640274" y="1597174"/>
            <a:ext cx="3614575" cy="2710925"/>
          </a:xfrm>
          <a:prstGeom prst="rect">
            <a:avLst/>
          </a:prstGeom>
          <a:noFill/>
          <a:ln>
            <a:noFill/>
          </a:ln>
        </p:spPr>
      </p:pic>
      <p:sp>
        <p:nvSpPr>
          <p:cNvPr id="1160" name="Google Shape;1160;p57"/>
          <p:cNvSpPr txBox="1"/>
          <p:nvPr/>
        </p:nvSpPr>
        <p:spPr>
          <a:xfrm>
            <a:off x="5856050" y="2129475"/>
            <a:ext cx="2522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Ubuntu"/>
                <a:ea typeface="Ubuntu"/>
                <a:cs typeface="Ubuntu"/>
                <a:sym typeface="Ubuntu"/>
              </a:rPr>
              <a:t>Write down habits in your student booklet.</a:t>
            </a:r>
            <a:endParaRPr sz="1600">
              <a:latin typeface="Ubuntu"/>
              <a:ea typeface="Ubuntu"/>
              <a:cs typeface="Ubuntu"/>
              <a:sym typeface="Ubuntu"/>
            </a:endParaRPr>
          </a:p>
        </p:txBody>
      </p:sp>
      <p:sp>
        <p:nvSpPr>
          <p:cNvPr id="1161" name="Google Shape;1161;p57"/>
          <p:cNvSpPr txBox="1"/>
          <p:nvPr/>
        </p:nvSpPr>
        <p:spPr>
          <a:xfrm>
            <a:off x="7316225" y="275375"/>
            <a:ext cx="1114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Activity 5</a:t>
            </a:r>
            <a:endParaRPr b="1" sz="1600">
              <a:solidFill>
                <a:srgbClr val="FFFFFF"/>
              </a:solidFill>
              <a:latin typeface="Viga"/>
              <a:ea typeface="Viga"/>
              <a:cs typeface="Viga"/>
              <a:sym typeface="Vig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gtEl>
                                        <p:attrNameLst>
                                          <p:attrName>style.visibility</p:attrName>
                                        </p:attrNameLst>
                                      </p:cBhvr>
                                      <p:to>
                                        <p:strVal val="visible"/>
                                      </p:to>
                                    </p:set>
                                    <p:animEffect filter="fade" transition="in">
                                      <p:cBhvr>
                                        <p:cTn dur="1000"/>
                                        <p:tgtEl>
                                          <p:spTgt spid="1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58"/>
          <p:cNvSpPr txBox="1"/>
          <p:nvPr>
            <p:ph type="title"/>
          </p:nvPr>
        </p:nvSpPr>
        <p:spPr>
          <a:xfrm>
            <a:off x="1143000" y="1382650"/>
            <a:ext cx="7715100" cy="158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000000"/>
                </a:solidFill>
                <a:latin typeface="Ubuntu"/>
                <a:ea typeface="Ubuntu"/>
                <a:cs typeface="Ubuntu"/>
                <a:sym typeface="Ubuntu"/>
              </a:rPr>
              <a:t>Brainstorm on habits we can develop to help the environment.</a:t>
            </a:r>
            <a:r>
              <a:rPr b="0" lang="en" sz="3300">
                <a:solidFill>
                  <a:srgbClr val="000000"/>
                </a:solidFill>
                <a:latin typeface="Ubuntu"/>
                <a:ea typeface="Ubuntu"/>
                <a:cs typeface="Ubuntu"/>
                <a:sym typeface="Ubuntu"/>
              </a:rPr>
              <a:t> </a:t>
            </a:r>
            <a:endParaRPr sz="3300"/>
          </a:p>
        </p:txBody>
      </p:sp>
      <p:sp>
        <p:nvSpPr>
          <p:cNvPr id="1167" name="Google Shape;1167;p58"/>
          <p:cNvSpPr txBox="1"/>
          <p:nvPr>
            <p:ph idx="1" type="body"/>
          </p:nvPr>
        </p:nvSpPr>
        <p:spPr>
          <a:xfrm>
            <a:off x="4597000" y="2751425"/>
            <a:ext cx="2407200" cy="158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68" name="Google Shape;1168;p58">
            <a:hlinkClick r:id="rId3"/>
          </p:cNvPr>
          <p:cNvPicPr preferRelativeResize="0"/>
          <p:nvPr/>
        </p:nvPicPr>
        <p:blipFill>
          <a:blip r:embed="rId4">
            <a:alphaModFix/>
          </a:blip>
          <a:stretch>
            <a:fillRect/>
          </a:stretch>
        </p:blipFill>
        <p:spPr>
          <a:xfrm>
            <a:off x="1974026" y="3198250"/>
            <a:ext cx="5195952" cy="899800"/>
          </a:xfrm>
          <a:prstGeom prst="rect">
            <a:avLst/>
          </a:prstGeom>
          <a:noFill/>
          <a:ln>
            <a:noFill/>
          </a:ln>
        </p:spPr>
      </p:pic>
      <p:sp>
        <p:nvSpPr>
          <p:cNvPr id="1169" name="Google Shape;1169;p58"/>
          <p:cNvSpPr txBox="1"/>
          <p:nvPr>
            <p:ph idx="4294967295" type="title"/>
          </p:nvPr>
        </p:nvSpPr>
        <p:spPr>
          <a:xfrm>
            <a:off x="188975" y="383900"/>
            <a:ext cx="7192800" cy="85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2"/>
                </a:solidFill>
                <a:latin typeface="Viga"/>
                <a:ea typeface="Viga"/>
                <a:cs typeface="Viga"/>
                <a:sym typeface="Viga"/>
              </a:rPr>
              <a:t>Prepare for the final task</a:t>
            </a:r>
            <a:endParaRPr sz="3600">
              <a:solidFill>
                <a:schemeClr val="dk2"/>
              </a:solidFill>
              <a:latin typeface="Viga"/>
              <a:ea typeface="Viga"/>
              <a:cs typeface="Viga"/>
              <a:sym typeface="Viga"/>
            </a:endParaRPr>
          </a:p>
        </p:txBody>
      </p:sp>
      <p:sp>
        <p:nvSpPr>
          <p:cNvPr id="1170" name="Google Shape;1170;p58"/>
          <p:cNvSpPr txBox="1"/>
          <p:nvPr/>
        </p:nvSpPr>
        <p:spPr>
          <a:xfrm>
            <a:off x="7316225" y="275375"/>
            <a:ext cx="1114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Activity 5</a:t>
            </a:r>
            <a:endParaRPr b="1" sz="1600">
              <a:solidFill>
                <a:srgbClr val="FFFFFF"/>
              </a:solidFill>
              <a:latin typeface="Viga"/>
              <a:ea typeface="Viga"/>
              <a:cs typeface="Viga"/>
              <a:sym typeface="Vig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59"/>
          <p:cNvSpPr/>
          <p:nvPr/>
        </p:nvSpPr>
        <p:spPr>
          <a:xfrm>
            <a:off x="-68850" y="-188475"/>
            <a:ext cx="898728" cy="850908"/>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6" name="Google Shape;1176;p59"/>
          <p:cNvGrpSpPr/>
          <p:nvPr/>
        </p:nvGrpSpPr>
        <p:grpSpPr>
          <a:xfrm>
            <a:off x="153671" y="90047"/>
            <a:ext cx="493797" cy="446228"/>
            <a:chOff x="2679436" y="3270400"/>
            <a:chExt cx="752625" cy="689795"/>
          </a:xfrm>
        </p:grpSpPr>
        <p:sp>
          <p:nvSpPr>
            <p:cNvPr id="1177" name="Google Shape;1177;p59"/>
            <p:cNvSpPr/>
            <p:nvPr/>
          </p:nvSpPr>
          <p:spPr>
            <a:xfrm>
              <a:off x="2722600" y="3270400"/>
              <a:ext cx="689490" cy="689691"/>
            </a:xfrm>
            <a:custGeom>
              <a:rect b="b" l="l" r="r" t="t"/>
              <a:pathLst>
                <a:path extrusionOk="0" h="109736" w="109704">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9"/>
            <p:cNvSpPr/>
            <p:nvPr/>
          </p:nvSpPr>
          <p:spPr>
            <a:xfrm>
              <a:off x="2679436" y="3344037"/>
              <a:ext cx="345260" cy="537562"/>
            </a:xfrm>
            <a:custGeom>
              <a:rect b="b" l="l" r="r" t="t"/>
              <a:pathLst>
                <a:path extrusionOk="0" h="85531" w="54934">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9"/>
            <p:cNvSpPr/>
            <p:nvPr/>
          </p:nvSpPr>
          <p:spPr>
            <a:xfrm>
              <a:off x="3091326" y="3293626"/>
              <a:ext cx="340735" cy="423301"/>
            </a:xfrm>
            <a:custGeom>
              <a:rect b="b" l="l" r="r" t="t"/>
              <a:pathLst>
                <a:path extrusionOk="0" h="67351" w="54214">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9"/>
            <p:cNvSpPr/>
            <p:nvPr/>
          </p:nvSpPr>
          <p:spPr>
            <a:xfrm>
              <a:off x="2973550" y="3693340"/>
              <a:ext cx="344852" cy="266855"/>
            </a:xfrm>
            <a:custGeom>
              <a:rect b="b" l="l" r="r" t="t"/>
              <a:pathLst>
                <a:path extrusionOk="0" h="42459" w="54869">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1" name="Google Shape;1181;p59">
            <a:hlinkClick/>
          </p:cNvPr>
          <p:cNvSpPr txBox="1"/>
          <p:nvPr/>
        </p:nvSpPr>
        <p:spPr>
          <a:xfrm>
            <a:off x="-8550" y="-32125"/>
            <a:ext cx="721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182" name="Google Shape;1182;p59"/>
          <p:cNvSpPr txBox="1"/>
          <p:nvPr/>
        </p:nvSpPr>
        <p:spPr>
          <a:xfrm>
            <a:off x="7316225" y="275375"/>
            <a:ext cx="1114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Activity 6</a:t>
            </a:r>
            <a:endParaRPr b="1" sz="1600">
              <a:solidFill>
                <a:srgbClr val="FFFFFF"/>
              </a:solidFill>
              <a:latin typeface="Viga"/>
              <a:ea typeface="Viga"/>
              <a:cs typeface="Viga"/>
              <a:sym typeface="Viga"/>
            </a:endParaRPr>
          </a:p>
        </p:txBody>
      </p:sp>
      <p:sp>
        <p:nvSpPr>
          <p:cNvPr id="1183" name="Google Shape;1183;p59"/>
          <p:cNvSpPr txBox="1"/>
          <p:nvPr>
            <p:ph idx="4294967295" type="title"/>
          </p:nvPr>
        </p:nvSpPr>
        <p:spPr>
          <a:xfrm>
            <a:off x="975600" y="824425"/>
            <a:ext cx="7192800" cy="234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latin typeface="Viga"/>
                <a:ea typeface="Viga"/>
                <a:cs typeface="Viga"/>
                <a:sym typeface="Viga"/>
              </a:rPr>
              <a:t>Final task</a:t>
            </a:r>
            <a:endParaRPr sz="3200">
              <a:latin typeface="Viga"/>
              <a:ea typeface="Viga"/>
              <a:cs typeface="Viga"/>
              <a:sym typeface="Viga"/>
            </a:endParaRPr>
          </a:p>
          <a:p>
            <a:pPr indent="0" lvl="0" marL="0" rtl="0" algn="ctr">
              <a:spcBef>
                <a:spcPts val="0"/>
              </a:spcBef>
              <a:spcAft>
                <a:spcPts val="0"/>
              </a:spcAft>
              <a:buNone/>
            </a:pPr>
            <a:r>
              <a:rPr lang="en" sz="3200">
                <a:latin typeface="Viga"/>
                <a:ea typeface="Viga"/>
                <a:cs typeface="Viga"/>
                <a:sym typeface="Viga"/>
              </a:rPr>
              <a:t>Give ideas to develop good habits to help the planet</a:t>
            </a:r>
            <a:endParaRPr sz="3200">
              <a:latin typeface="Viga"/>
              <a:ea typeface="Viga"/>
              <a:cs typeface="Viga"/>
              <a:sym typeface="Viga"/>
            </a:endParaRPr>
          </a:p>
          <a:p>
            <a:pPr indent="0" lvl="0" marL="0" rtl="0" algn="ctr">
              <a:spcBef>
                <a:spcPts val="0"/>
              </a:spcBef>
              <a:spcAft>
                <a:spcPts val="0"/>
              </a:spcAft>
              <a:buNone/>
            </a:pPr>
            <a:r>
              <a:t/>
            </a:r>
            <a:endParaRPr sz="3200">
              <a:latin typeface="Viga"/>
              <a:ea typeface="Viga"/>
              <a:cs typeface="Viga"/>
              <a:sym typeface="Vig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60"/>
          <p:cNvSpPr txBox="1"/>
          <p:nvPr>
            <p:ph type="title"/>
          </p:nvPr>
        </p:nvSpPr>
        <p:spPr>
          <a:xfrm>
            <a:off x="571575" y="657717"/>
            <a:ext cx="3698100" cy="54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Viga"/>
                <a:ea typeface="Viga"/>
                <a:cs typeface="Viga"/>
                <a:sym typeface="Viga"/>
              </a:rPr>
              <a:t>Text structure</a:t>
            </a:r>
            <a:endParaRPr sz="3600">
              <a:latin typeface="Viga"/>
              <a:ea typeface="Viga"/>
              <a:cs typeface="Viga"/>
              <a:sym typeface="Viga"/>
            </a:endParaRPr>
          </a:p>
        </p:txBody>
      </p:sp>
      <p:pic>
        <p:nvPicPr>
          <p:cNvPr id="1189" name="Google Shape;1189;p60"/>
          <p:cNvPicPr preferRelativeResize="0"/>
          <p:nvPr/>
        </p:nvPicPr>
        <p:blipFill>
          <a:blip r:embed="rId3">
            <a:alphaModFix/>
          </a:blip>
          <a:stretch>
            <a:fillRect/>
          </a:stretch>
        </p:blipFill>
        <p:spPr>
          <a:xfrm>
            <a:off x="962475" y="1355817"/>
            <a:ext cx="2829309" cy="3635284"/>
          </a:xfrm>
          <a:prstGeom prst="rect">
            <a:avLst/>
          </a:prstGeom>
          <a:noFill/>
          <a:ln>
            <a:noFill/>
          </a:ln>
        </p:spPr>
      </p:pic>
      <p:pic>
        <p:nvPicPr>
          <p:cNvPr id="1190" name="Google Shape;1190;p60">
            <a:hlinkClick r:id="rId4"/>
          </p:cNvPr>
          <p:cNvPicPr preferRelativeResize="0"/>
          <p:nvPr/>
        </p:nvPicPr>
        <p:blipFill>
          <a:blip r:embed="rId5">
            <a:alphaModFix/>
          </a:blip>
          <a:stretch>
            <a:fillRect/>
          </a:stretch>
        </p:blipFill>
        <p:spPr>
          <a:xfrm>
            <a:off x="5066225" y="227775"/>
            <a:ext cx="3291700" cy="4376199"/>
          </a:xfrm>
          <a:prstGeom prst="rect">
            <a:avLst/>
          </a:prstGeom>
          <a:noFill/>
          <a:ln cap="flat" cmpd="sng" w="9525">
            <a:solidFill>
              <a:schemeClr val="dk2"/>
            </a:solidFill>
            <a:prstDash val="solid"/>
            <a:round/>
            <a:headEnd len="sm" w="sm" type="none"/>
            <a:tailEnd len="sm" w="sm" type="none"/>
          </a:ln>
        </p:spPr>
      </p:pic>
      <p:sp>
        <p:nvSpPr>
          <p:cNvPr id="1191" name="Google Shape;1191;p60"/>
          <p:cNvSpPr txBox="1"/>
          <p:nvPr/>
        </p:nvSpPr>
        <p:spPr>
          <a:xfrm>
            <a:off x="9847800" y="2020300"/>
            <a:ext cx="562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61"/>
          <p:cNvSpPr txBox="1"/>
          <p:nvPr>
            <p:ph idx="1" type="subTitle"/>
          </p:nvPr>
        </p:nvSpPr>
        <p:spPr>
          <a:xfrm>
            <a:off x="616300" y="1876375"/>
            <a:ext cx="2220300" cy="128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Ubuntu"/>
                <a:ea typeface="Ubuntu"/>
                <a:cs typeface="Ubuntu"/>
                <a:sym typeface="Ubuntu"/>
              </a:rPr>
              <a:t>Option A </a:t>
            </a:r>
            <a:endParaRPr b="1" sz="1800">
              <a:solidFill>
                <a:schemeClr val="dk2"/>
              </a:solidFill>
              <a:latin typeface="Ubuntu"/>
              <a:ea typeface="Ubuntu"/>
              <a:cs typeface="Ubuntu"/>
              <a:sym typeface="Ubuntu"/>
            </a:endParaRPr>
          </a:p>
          <a:p>
            <a:pPr indent="0" lvl="0" marL="0" rtl="0" algn="ctr">
              <a:spcBef>
                <a:spcPts val="0"/>
              </a:spcBef>
              <a:spcAft>
                <a:spcPts val="0"/>
              </a:spcAft>
              <a:buNone/>
            </a:pPr>
            <a:r>
              <a:t/>
            </a:r>
            <a:endParaRPr b="1" sz="1800">
              <a:solidFill>
                <a:schemeClr val="dk2"/>
              </a:solidFill>
              <a:latin typeface="Ubuntu"/>
              <a:ea typeface="Ubuntu"/>
              <a:cs typeface="Ubuntu"/>
              <a:sym typeface="Ubuntu"/>
            </a:endParaRPr>
          </a:p>
          <a:p>
            <a:pPr indent="0" lvl="0" marL="0" rtl="0" algn="ctr">
              <a:spcBef>
                <a:spcPts val="0"/>
              </a:spcBef>
              <a:spcAft>
                <a:spcPts val="0"/>
              </a:spcAft>
              <a:buNone/>
            </a:pPr>
            <a:r>
              <a:rPr b="1" lang="en" sz="1800">
                <a:solidFill>
                  <a:schemeClr val="dk2"/>
                </a:solidFill>
                <a:latin typeface="Ubuntu"/>
                <a:ea typeface="Ubuntu"/>
                <a:cs typeface="Ubuntu"/>
                <a:sym typeface="Ubuntu"/>
              </a:rPr>
              <a:t>Digital book</a:t>
            </a:r>
            <a:endParaRPr b="1" sz="1800">
              <a:solidFill>
                <a:schemeClr val="dk2"/>
              </a:solidFill>
              <a:latin typeface="Ubuntu"/>
              <a:ea typeface="Ubuntu"/>
              <a:cs typeface="Ubuntu"/>
              <a:sym typeface="Ubuntu"/>
            </a:endParaRPr>
          </a:p>
        </p:txBody>
      </p:sp>
      <p:sp>
        <p:nvSpPr>
          <p:cNvPr id="1197" name="Google Shape;1197;p61"/>
          <p:cNvSpPr txBox="1"/>
          <p:nvPr>
            <p:ph type="title"/>
          </p:nvPr>
        </p:nvSpPr>
        <p:spPr>
          <a:xfrm>
            <a:off x="713250" y="0"/>
            <a:ext cx="7717500" cy="106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Viga"/>
                <a:ea typeface="Viga"/>
                <a:cs typeface="Viga"/>
                <a:sym typeface="Viga"/>
              </a:rPr>
              <a:t>Options for the Final Task</a:t>
            </a:r>
            <a:endParaRPr>
              <a:latin typeface="Viga"/>
              <a:ea typeface="Viga"/>
              <a:cs typeface="Viga"/>
              <a:sym typeface="Viga"/>
            </a:endParaRPr>
          </a:p>
        </p:txBody>
      </p:sp>
      <p:sp>
        <p:nvSpPr>
          <p:cNvPr id="1198" name="Google Shape;1198;p61"/>
          <p:cNvSpPr txBox="1"/>
          <p:nvPr>
            <p:ph idx="2" type="subTitle"/>
          </p:nvPr>
        </p:nvSpPr>
        <p:spPr>
          <a:xfrm>
            <a:off x="3461850" y="1876375"/>
            <a:ext cx="2220300" cy="106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Ubuntu"/>
                <a:ea typeface="Ubuntu"/>
                <a:cs typeface="Ubuntu"/>
                <a:sym typeface="Ubuntu"/>
              </a:rPr>
              <a:t>Option B</a:t>
            </a:r>
            <a:r>
              <a:rPr b="1" lang="en" sz="1800">
                <a:solidFill>
                  <a:schemeClr val="dk2"/>
                </a:solidFill>
                <a:latin typeface="Ubuntu"/>
                <a:ea typeface="Ubuntu"/>
                <a:cs typeface="Ubuntu"/>
                <a:sym typeface="Ubuntu"/>
              </a:rPr>
              <a:t> </a:t>
            </a:r>
            <a:endParaRPr b="1" sz="1800">
              <a:solidFill>
                <a:schemeClr val="dk2"/>
              </a:solidFill>
              <a:latin typeface="Ubuntu"/>
              <a:ea typeface="Ubuntu"/>
              <a:cs typeface="Ubuntu"/>
              <a:sym typeface="Ubuntu"/>
            </a:endParaRPr>
          </a:p>
          <a:p>
            <a:pPr indent="0" lvl="0" marL="0" rtl="0" algn="ctr">
              <a:spcBef>
                <a:spcPts val="0"/>
              </a:spcBef>
              <a:spcAft>
                <a:spcPts val="0"/>
              </a:spcAft>
              <a:buNone/>
            </a:pPr>
            <a:r>
              <a:t/>
            </a:r>
            <a:endParaRPr b="1" sz="1800">
              <a:solidFill>
                <a:schemeClr val="dk2"/>
              </a:solidFill>
              <a:latin typeface="Ubuntu"/>
              <a:ea typeface="Ubuntu"/>
              <a:cs typeface="Ubuntu"/>
              <a:sym typeface="Ubuntu"/>
            </a:endParaRPr>
          </a:p>
          <a:p>
            <a:pPr indent="0" lvl="0" marL="0" rtl="0" algn="ctr">
              <a:spcBef>
                <a:spcPts val="0"/>
              </a:spcBef>
              <a:spcAft>
                <a:spcPts val="0"/>
              </a:spcAft>
              <a:buNone/>
            </a:pPr>
            <a:r>
              <a:rPr b="1" lang="en" sz="1800">
                <a:solidFill>
                  <a:schemeClr val="dk2"/>
                </a:solidFill>
                <a:latin typeface="Ubuntu"/>
                <a:ea typeface="Ubuntu"/>
                <a:cs typeface="Ubuntu"/>
                <a:sym typeface="Ubuntu"/>
              </a:rPr>
              <a:t>Digital poster</a:t>
            </a:r>
            <a:endParaRPr b="1" sz="1800">
              <a:solidFill>
                <a:schemeClr val="dk2"/>
              </a:solidFill>
              <a:latin typeface="Ubuntu"/>
              <a:ea typeface="Ubuntu"/>
              <a:cs typeface="Ubuntu"/>
              <a:sym typeface="Ubuntu"/>
            </a:endParaRPr>
          </a:p>
        </p:txBody>
      </p:sp>
      <p:sp>
        <p:nvSpPr>
          <p:cNvPr id="1199" name="Google Shape;1199;p61"/>
          <p:cNvSpPr txBox="1"/>
          <p:nvPr>
            <p:ph idx="3" type="subTitle"/>
          </p:nvPr>
        </p:nvSpPr>
        <p:spPr>
          <a:xfrm>
            <a:off x="6085375" y="1876375"/>
            <a:ext cx="2348400" cy="128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Ubuntu"/>
                <a:ea typeface="Ubuntu"/>
                <a:cs typeface="Ubuntu"/>
                <a:sym typeface="Ubuntu"/>
              </a:rPr>
              <a:t>Option C </a:t>
            </a:r>
            <a:endParaRPr b="1" sz="1800">
              <a:solidFill>
                <a:schemeClr val="dk2"/>
              </a:solidFill>
              <a:latin typeface="Ubuntu"/>
              <a:ea typeface="Ubuntu"/>
              <a:cs typeface="Ubuntu"/>
              <a:sym typeface="Ubuntu"/>
            </a:endParaRPr>
          </a:p>
          <a:p>
            <a:pPr indent="0" lvl="0" marL="0" rtl="0" algn="ctr">
              <a:spcBef>
                <a:spcPts val="0"/>
              </a:spcBef>
              <a:spcAft>
                <a:spcPts val="0"/>
              </a:spcAft>
              <a:buNone/>
            </a:pPr>
            <a:r>
              <a:t/>
            </a:r>
            <a:endParaRPr b="1" sz="1800">
              <a:solidFill>
                <a:schemeClr val="dk2"/>
              </a:solidFill>
              <a:latin typeface="Ubuntu"/>
              <a:ea typeface="Ubuntu"/>
              <a:cs typeface="Ubuntu"/>
              <a:sym typeface="Ubuntu"/>
            </a:endParaRPr>
          </a:p>
          <a:p>
            <a:pPr indent="0" lvl="0" marL="0" rtl="0" algn="ctr">
              <a:spcBef>
                <a:spcPts val="0"/>
              </a:spcBef>
              <a:spcAft>
                <a:spcPts val="0"/>
              </a:spcAft>
              <a:buNone/>
            </a:pPr>
            <a:r>
              <a:rPr b="1" lang="en" sz="1800">
                <a:solidFill>
                  <a:schemeClr val="dk2"/>
                </a:solidFill>
                <a:latin typeface="Ubuntu"/>
                <a:ea typeface="Ubuntu"/>
                <a:cs typeface="Ubuntu"/>
                <a:sym typeface="Ubuntu"/>
              </a:rPr>
              <a:t>Animated dialogue</a:t>
            </a:r>
            <a:endParaRPr b="1" sz="1800">
              <a:solidFill>
                <a:schemeClr val="dk2"/>
              </a:solidFill>
              <a:latin typeface="Ubuntu"/>
              <a:ea typeface="Ubuntu"/>
              <a:cs typeface="Ubuntu"/>
              <a:sym typeface="Ubuntu"/>
            </a:endParaRPr>
          </a:p>
        </p:txBody>
      </p:sp>
      <p:pic>
        <p:nvPicPr>
          <p:cNvPr id="1200" name="Google Shape;1200;p61"/>
          <p:cNvPicPr preferRelativeResize="0"/>
          <p:nvPr/>
        </p:nvPicPr>
        <p:blipFill>
          <a:blip r:embed="rId3">
            <a:alphaModFix/>
          </a:blip>
          <a:stretch>
            <a:fillRect/>
          </a:stretch>
        </p:blipFill>
        <p:spPr>
          <a:xfrm>
            <a:off x="1274086" y="3161577"/>
            <a:ext cx="904725" cy="924651"/>
          </a:xfrm>
          <a:prstGeom prst="rect">
            <a:avLst/>
          </a:prstGeom>
          <a:noFill/>
          <a:ln>
            <a:noFill/>
          </a:ln>
        </p:spPr>
      </p:pic>
      <p:pic>
        <p:nvPicPr>
          <p:cNvPr id="1201" name="Google Shape;1201;p61"/>
          <p:cNvPicPr preferRelativeResize="0"/>
          <p:nvPr/>
        </p:nvPicPr>
        <p:blipFill>
          <a:blip r:embed="rId4">
            <a:alphaModFix/>
          </a:blip>
          <a:stretch>
            <a:fillRect/>
          </a:stretch>
        </p:blipFill>
        <p:spPr>
          <a:xfrm>
            <a:off x="3553882" y="3122929"/>
            <a:ext cx="959493" cy="1001950"/>
          </a:xfrm>
          <a:prstGeom prst="rect">
            <a:avLst/>
          </a:prstGeom>
          <a:noFill/>
          <a:ln>
            <a:noFill/>
          </a:ln>
        </p:spPr>
      </p:pic>
      <p:pic>
        <p:nvPicPr>
          <p:cNvPr id="1202" name="Google Shape;1202;p61"/>
          <p:cNvPicPr preferRelativeResize="0"/>
          <p:nvPr/>
        </p:nvPicPr>
        <p:blipFill>
          <a:blip r:embed="rId5">
            <a:alphaModFix/>
          </a:blip>
          <a:stretch>
            <a:fillRect/>
          </a:stretch>
        </p:blipFill>
        <p:spPr>
          <a:xfrm>
            <a:off x="4780925" y="3172700"/>
            <a:ext cx="902400" cy="902400"/>
          </a:xfrm>
          <a:prstGeom prst="roundRect">
            <a:avLst>
              <a:gd fmla="val 16667" name="adj"/>
            </a:avLst>
          </a:prstGeom>
          <a:noFill/>
          <a:ln>
            <a:noFill/>
          </a:ln>
        </p:spPr>
      </p:pic>
      <p:pic>
        <p:nvPicPr>
          <p:cNvPr id="1203" name="Google Shape;1203;p61"/>
          <p:cNvPicPr preferRelativeResize="0"/>
          <p:nvPr/>
        </p:nvPicPr>
        <p:blipFill>
          <a:blip r:embed="rId6">
            <a:alphaModFix/>
          </a:blip>
          <a:stretch>
            <a:fillRect/>
          </a:stretch>
        </p:blipFill>
        <p:spPr>
          <a:xfrm>
            <a:off x="6788149" y="3272825"/>
            <a:ext cx="1082725" cy="813400"/>
          </a:xfrm>
          <a:prstGeom prst="rect">
            <a:avLst/>
          </a:prstGeom>
          <a:noFill/>
          <a:ln>
            <a:noFill/>
          </a:ln>
        </p:spPr>
      </p:pic>
      <p:sp>
        <p:nvSpPr>
          <p:cNvPr id="1204" name="Google Shape;1204;p61"/>
          <p:cNvSpPr txBox="1"/>
          <p:nvPr/>
        </p:nvSpPr>
        <p:spPr>
          <a:xfrm>
            <a:off x="1038388" y="4124875"/>
            <a:ext cx="137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Ubuntu"/>
                <a:ea typeface="Ubuntu"/>
                <a:cs typeface="Ubuntu"/>
                <a:sym typeface="Ubuntu"/>
              </a:rPr>
              <a:t>Book Creator</a:t>
            </a:r>
            <a:endParaRPr b="1">
              <a:solidFill>
                <a:schemeClr val="dk2"/>
              </a:solidFill>
              <a:latin typeface="Ubuntu"/>
              <a:ea typeface="Ubuntu"/>
              <a:cs typeface="Ubuntu"/>
              <a:sym typeface="Ubuntu"/>
            </a:endParaRPr>
          </a:p>
        </p:txBody>
      </p:sp>
      <p:sp>
        <p:nvSpPr>
          <p:cNvPr id="1205" name="Google Shape;1205;p61"/>
          <p:cNvSpPr txBox="1"/>
          <p:nvPr/>
        </p:nvSpPr>
        <p:spPr>
          <a:xfrm>
            <a:off x="3345575" y="4124875"/>
            <a:ext cx="137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Ubuntu"/>
                <a:ea typeface="Ubuntu"/>
                <a:cs typeface="Ubuntu"/>
                <a:sym typeface="Ubuntu"/>
              </a:rPr>
              <a:t>PosterMyWall</a:t>
            </a:r>
            <a:endParaRPr b="1">
              <a:solidFill>
                <a:schemeClr val="dk2"/>
              </a:solidFill>
              <a:latin typeface="Ubuntu"/>
              <a:ea typeface="Ubuntu"/>
              <a:cs typeface="Ubuntu"/>
              <a:sym typeface="Ubuntu"/>
            </a:endParaRPr>
          </a:p>
        </p:txBody>
      </p:sp>
      <p:sp>
        <p:nvSpPr>
          <p:cNvPr id="1206" name="Google Shape;1206;p61"/>
          <p:cNvSpPr txBox="1"/>
          <p:nvPr/>
        </p:nvSpPr>
        <p:spPr>
          <a:xfrm>
            <a:off x="4779725" y="4124875"/>
            <a:ext cx="9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Ubuntu"/>
                <a:ea typeface="Ubuntu"/>
                <a:cs typeface="Ubuntu"/>
                <a:sym typeface="Ubuntu"/>
              </a:rPr>
              <a:t>Digicard</a:t>
            </a:r>
            <a:endParaRPr b="1">
              <a:solidFill>
                <a:schemeClr val="dk2"/>
              </a:solidFill>
              <a:latin typeface="Ubuntu"/>
              <a:ea typeface="Ubuntu"/>
              <a:cs typeface="Ubuntu"/>
              <a:sym typeface="Ubuntu"/>
            </a:endParaRPr>
          </a:p>
        </p:txBody>
      </p:sp>
      <p:sp>
        <p:nvSpPr>
          <p:cNvPr id="1207" name="Google Shape;1207;p61"/>
          <p:cNvSpPr txBox="1"/>
          <p:nvPr/>
        </p:nvSpPr>
        <p:spPr>
          <a:xfrm>
            <a:off x="6877113" y="4124875"/>
            <a:ext cx="9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Ubuntu"/>
                <a:ea typeface="Ubuntu"/>
                <a:cs typeface="Ubuntu"/>
                <a:sym typeface="Ubuntu"/>
              </a:rPr>
              <a:t>Scratch</a:t>
            </a:r>
            <a:endParaRPr b="1">
              <a:solidFill>
                <a:schemeClr val="dk2"/>
              </a:solidFill>
              <a:latin typeface="Ubuntu"/>
              <a:ea typeface="Ubuntu"/>
              <a:cs typeface="Ubuntu"/>
              <a:sym typeface="Ubuntu"/>
            </a:endParaRPr>
          </a:p>
        </p:txBody>
      </p:sp>
      <p:sp>
        <p:nvSpPr>
          <p:cNvPr id="1208" name="Google Shape;1208;p61"/>
          <p:cNvSpPr txBox="1"/>
          <p:nvPr/>
        </p:nvSpPr>
        <p:spPr>
          <a:xfrm>
            <a:off x="7690700" y="481975"/>
            <a:ext cx="1114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Activity 6</a:t>
            </a:r>
            <a:endParaRPr b="1" sz="1600">
              <a:solidFill>
                <a:srgbClr val="FFFFFF"/>
              </a:solidFill>
              <a:latin typeface="Viga"/>
              <a:ea typeface="Viga"/>
              <a:cs typeface="Viga"/>
              <a:sym typeface="Vig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p62"/>
          <p:cNvSpPr txBox="1"/>
          <p:nvPr>
            <p:ph idx="2" type="title"/>
          </p:nvPr>
        </p:nvSpPr>
        <p:spPr>
          <a:xfrm>
            <a:off x="2611250" y="1065696"/>
            <a:ext cx="3698100" cy="62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4A8743"/>
                </a:solidFill>
                <a:latin typeface="Viga"/>
                <a:ea typeface="Viga"/>
                <a:cs typeface="Viga"/>
                <a:sym typeface="Viga"/>
              </a:rPr>
              <a:t>Extra activity</a:t>
            </a:r>
            <a:endParaRPr sz="3600">
              <a:solidFill>
                <a:srgbClr val="4A8743"/>
              </a:solidFill>
              <a:latin typeface="Viga"/>
              <a:ea typeface="Viga"/>
              <a:cs typeface="Viga"/>
              <a:sym typeface="Viga"/>
            </a:endParaRPr>
          </a:p>
        </p:txBody>
      </p:sp>
      <p:sp>
        <p:nvSpPr>
          <p:cNvPr id="1214" name="Google Shape;1214;p62"/>
          <p:cNvSpPr txBox="1"/>
          <p:nvPr/>
        </p:nvSpPr>
        <p:spPr>
          <a:xfrm>
            <a:off x="1973450" y="1844125"/>
            <a:ext cx="4973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Ubuntu"/>
                <a:ea typeface="Ubuntu"/>
                <a:cs typeface="Ubuntu"/>
                <a:sym typeface="Ubuntu"/>
              </a:rPr>
              <a:t>Access this slide template with an extra game about recycling. Download a copy for yourself in GDoc or Word and play with your students. </a:t>
            </a:r>
            <a:endParaRPr sz="1800">
              <a:latin typeface="Ubuntu"/>
              <a:ea typeface="Ubuntu"/>
              <a:cs typeface="Ubuntu"/>
              <a:sym typeface="Ubuntu"/>
            </a:endParaRPr>
          </a:p>
          <a:p>
            <a:pPr indent="0" lvl="0" marL="0" rtl="0" algn="l">
              <a:spcBef>
                <a:spcPts val="0"/>
              </a:spcBef>
              <a:spcAft>
                <a:spcPts val="0"/>
              </a:spcAft>
              <a:buNone/>
            </a:pPr>
            <a:r>
              <a:t/>
            </a:r>
            <a:endParaRPr sz="1800">
              <a:latin typeface="Ubuntu"/>
              <a:ea typeface="Ubuntu"/>
              <a:cs typeface="Ubuntu"/>
              <a:sym typeface="Ubuntu"/>
            </a:endParaRPr>
          </a:p>
          <a:p>
            <a:pPr indent="0" lvl="0" marL="0" rtl="0" algn="l">
              <a:spcBef>
                <a:spcPts val="0"/>
              </a:spcBef>
              <a:spcAft>
                <a:spcPts val="0"/>
              </a:spcAft>
              <a:buNone/>
            </a:pPr>
            <a:r>
              <a:rPr lang="en" sz="1800" u="sng">
                <a:solidFill>
                  <a:schemeClr val="hlink"/>
                </a:solidFill>
                <a:latin typeface="Ubuntu"/>
                <a:ea typeface="Ubuntu"/>
                <a:cs typeface="Ubuntu"/>
                <a:sym typeface="Ubuntu"/>
                <a:hlinkClick r:id="rId3"/>
              </a:rPr>
              <a:t>World Environment Games and Activities</a:t>
            </a:r>
            <a:endParaRPr sz="1800">
              <a:latin typeface="Ubuntu"/>
              <a:ea typeface="Ubuntu"/>
              <a:cs typeface="Ubuntu"/>
              <a:sym typeface="Ubuntu"/>
            </a:endParaRPr>
          </a:p>
          <a:p>
            <a:pPr indent="0" lvl="0" marL="0" rtl="0" algn="l">
              <a:spcBef>
                <a:spcPts val="0"/>
              </a:spcBef>
              <a:spcAft>
                <a:spcPts val="0"/>
              </a:spcAft>
              <a:buNone/>
            </a:pPr>
            <a:r>
              <a:t/>
            </a:r>
            <a:endParaRPr sz="1800">
              <a:latin typeface="Ubuntu"/>
              <a:ea typeface="Ubuntu"/>
              <a:cs typeface="Ubuntu"/>
              <a:sym typeface="Ubuntu"/>
            </a:endParaRPr>
          </a:p>
          <a:p>
            <a:pPr indent="0" lvl="0" marL="0" rtl="0" algn="l">
              <a:spcBef>
                <a:spcPts val="0"/>
              </a:spcBef>
              <a:spcAft>
                <a:spcPts val="0"/>
              </a:spcAft>
              <a:buNone/>
            </a:pPr>
            <a:r>
              <a:t/>
            </a:r>
            <a:endParaRPr sz="1800">
              <a:latin typeface="Ubuntu"/>
              <a:ea typeface="Ubuntu"/>
              <a:cs typeface="Ubuntu"/>
              <a:sym typeface="Ubuntu"/>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63"/>
          <p:cNvSpPr/>
          <p:nvPr/>
        </p:nvSpPr>
        <p:spPr>
          <a:xfrm>
            <a:off x="713225" y="2270276"/>
            <a:ext cx="4444417" cy="1351900"/>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63"/>
          <p:cNvSpPr txBox="1"/>
          <p:nvPr>
            <p:ph type="title"/>
          </p:nvPr>
        </p:nvSpPr>
        <p:spPr>
          <a:xfrm>
            <a:off x="829875" y="918325"/>
            <a:ext cx="4106400" cy="100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Thanks</a:t>
            </a:r>
            <a:endParaRPr/>
          </a:p>
        </p:txBody>
      </p:sp>
      <p:sp>
        <p:nvSpPr>
          <p:cNvPr id="1221" name="Google Shape;1221;p63"/>
          <p:cNvSpPr txBox="1"/>
          <p:nvPr>
            <p:ph idx="1" type="subTitle"/>
          </p:nvPr>
        </p:nvSpPr>
        <p:spPr>
          <a:xfrm>
            <a:off x="1298650" y="2442388"/>
            <a:ext cx="3273600" cy="100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Every sm</a:t>
            </a:r>
            <a:r>
              <a:rPr lang="en"/>
              <a:t>all action counts. Let’s protect the environment together</a:t>
            </a:r>
            <a:r>
              <a:rPr lang="en"/>
              <a:t>!</a:t>
            </a:r>
            <a:endParaRPr/>
          </a:p>
          <a:p>
            <a:pPr indent="0" lvl="0" marL="0" rtl="0" algn="l">
              <a:spcBef>
                <a:spcPts val="1600"/>
              </a:spcBef>
              <a:spcAft>
                <a:spcPts val="1600"/>
              </a:spcAft>
              <a:buNone/>
            </a:pPr>
            <a:r>
              <a:t/>
            </a:r>
            <a:endParaRPr/>
          </a:p>
        </p:txBody>
      </p:sp>
      <p:grpSp>
        <p:nvGrpSpPr>
          <p:cNvPr id="1222" name="Google Shape;1222;p63"/>
          <p:cNvGrpSpPr/>
          <p:nvPr/>
        </p:nvGrpSpPr>
        <p:grpSpPr>
          <a:xfrm>
            <a:off x="3543058" y="459295"/>
            <a:ext cx="4887726" cy="3635762"/>
            <a:chOff x="3543058" y="830069"/>
            <a:chExt cx="4887726" cy="3635762"/>
          </a:xfrm>
        </p:grpSpPr>
        <p:grpSp>
          <p:nvGrpSpPr>
            <p:cNvPr id="1223" name="Google Shape;1223;p63"/>
            <p:cNvGrpSpPr/>
            <p:nvPr/>
          </p:nvGrpSpPr>
          <p:grpSpPr>
            <a:xfrm>
              <a:off x="3543058" y="830069"/>
              <a:ext cx="4887726" cy="3635762"/>
              <a:chOff x="279125" y="238125"/>
              <a:chExt cx="7013525" cy="5217050"/>
            </a:xfrm>
          </p:grpSpPr>
          <p:sp>
            <p:nvSpPr>
              <p:cNvPr id="1224" name="Google Shape;1224;p63"/>
              <p:cNvSpPr/>
              <p:nvPr/>
            </p:nvSpPr>
            <p:spPr>
              <a:xfrm>
                <a:off x="279125" y="238125"/>
                <a:ext cx="6522825" cy="5217050"/>
              </a:xfrm>
              <a:custGeom>
                <a:rect b="b" l="l" r="r" t="t"/>
                <a:pathLst>
                  <a:path extrusionOk="0" h="208682" w="260913">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63"/>
              <p:cNvSpPr/>
              <p:nvPr/>
            </p:nvSpPr>
            <p:spPr>
              <a:xfrm>
                <a:off x="5974800" y="692650"/>
                <a:ext cx="828350" cy="2702000"/>
              </a:xfrm>
              <a:custGeom>
                <a:rect b="b" l="l" r="r" t="t"/>
                <a:pathLst>
                  <a:path extrusionOk="0" h="108080" w="33134">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63"/>
              <p:cNvSpPr/>
              <p:nvPr/>
            </p:nvSpPr>
            <p:spPr>
              <a:xfrm>
                <a:off x="412950" y="598625"/>
                <a:ext cx="5429250" cy="4856550"/>
              </a:xfrm>
              <a:custGeom>
                <a:rect b="b" l="l" r="r" t="t"/>
                <a:pathLst>
                  <a:path extrusionOk="0" h="194262" w="21717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63"/>
              <p:cNvSpPr/>
              <p:nvPr/>
            </p:nvSpPr>
            <p:spPr>
              <a:xfrm>
                <a:off x="5426225" y="883150"/>
                <a:ext cx="25" cy="25"/>
              </a:xfrm>
              <a:custGeom>
                <a:rect b="b" l="l" r="r" t="t"/>
                <a:pathLst>
                  <a:path extrusionOk="0" h="1" w="1">
                    <a:moveTo>
                      <a:pt x="0" y="1"/>
                    </a:moveTo>
                    <a:lnTo>
                      <a:pt x="0" y="1"/>
                    </a:lnTo>
                    <a:lnTo>
                      <a:pt x="0" y="1"/>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63"/>
              <p:cNvSpPr/>
              <p:nvPr/>
            </p:nvSpPr>
            <p:spPr>
              <a:xfrm>
                <a:off x="5617925" y="1309975"/>
                <a:ext cx="25" cy="25"/>
              </a:xfrm>
              <a:custGeom>
                <a:rect b="b" l="l" r="r" t="t"/>
                <a:pathLst>
                  <a:path extrusionOk="0" h="1" w="1">
                    <a:moveTo>
                      <a:pt x="1" y="1"/>
                    </a:moveTo>
                    <a:lnTo>
                      <a:pt x="1" y="1"/>
                    </a:lnTo>
                    <a:lnTo>
                      <a:pt x="1" y="1"/>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63"/>
              <p:cNvSpPr/>
              <p:nvPr/>
            </p:nvSpPr>
            <p:spPr>
              <a:xfrm>
                <a:off x="5274300" y="697475"/>
                <a:ext cx="25" cy="25"/>
              </a:xfrm>
              <a:custGeom>
                <a:rect b="b" l="l" r="r" t="t"/>
                <a:pathLst>
                  <a:path extrusionOk="0" h="1" w="1">
                    <a:moveTo>
                      <a:pt x="1" y="1"/>
                    </a:moveTo>
                    <a:lnTo>
                      <a:pt x="1" y="1"/>
                    </a:lnTo>
                    <a:lnTo>
                      <a:pt x="1" y="1"/>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63"/>
              <p:cNvSpPr/>
              <p:nvPr/>
            </p:nvSpPr>
            <p:spPr>
              <a:xfrm>
                <a:off x="5426225" y="883150"/>
                <a:ext cx="25" cy="25"/>
              </a:xfrm>
              <a:custGeom>
                <a:rect b="b" l="l" r="r" t="t"/>
                <a:pathLst>
                  <a:path extrusionOk="0" h="1" w="1">
                    <a:moveTo>
                      <a:pt x="0" y="1"/>
                    </a:moveTo>
                    <a:lnTo>
                      <a:pt x="0" y="1"/>
                    </a:lnTo>
                    <a:lnTo>
                      <a:pt x="0" y="1"/>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63"/>
              <p:cNvSpPr/>
              <p:nvPr/>
            </p:nvSpPr>
            <p:spPr>
              <a:xfrm>
                <a:off x="5617925" y="1309975"/>
                <a:ext cx="25" cy="25"/>
              </a:xfrm>
              <a:custGeom>
                <a:rect b="b" l="l" r="r" t="t"/>
                <a:pathLst>
                  <a:path extrusionOk="0" h="1" w="1">
                    <a:moveTo>
                      <a:pt x="1" y="1"/>
                    </a:moveTo>
                    <a:lnTo>
                      <a:pt x="1" y="1"/>
                    </a:lnTo>
                    <a:lnTo>
                      <a:pt x="1" y="1"/>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63"/>
              <p:cNvSpPr/>
              <p:nvPr/>
            </p:nvSpPr>
            <p:spPr>
              <a:xfrm>
                <a:off x="5426225" y="883150"/>
                <a:ext cx="25" cy="25"/>
              </a:xfrm>
              <a:custGeom>
                <a:rect b="b" l="l" r="r" t="t"/>
                <a:pathLst>
                  <a:path extrusionOk="0" h="1" w="1">
                    <a:moveTo>
                      <a:pt x="0" y="1"/>
                    </a:moveTo>
                    <a:lnTo>
                      <a:pt x="0" y="1"/>
                    </a:lnTo>
                    <a:lnTo>
                      <a:pt x="0" y="1"/>
                    </a:lnTo>
                    <a:lnTo>
                      <a:pt x="0" y="1"/>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63"/>
              <p:cNvSpPr/>
              <p:nvPr/>
            </p:nvSpPr>
            <p:spPr>
              <a:xfrm>
                <a:off x="2965400" y="3705700"/>
                <a:ext cx="25" cy="25"/>
              </a:xfrm>
              <a:custGeom>
                <a:rect b="b" l="l" r="r" t="t"/>
                <a:pathLst>
                  <a:path extrusionOk="0" h="1" w="1">
                    <a:moveTo>
                      <a:pt x="0" y="0"/>
                    </a:moveTo>
                    <a:lnTo>
                      <a:pt x="0" y="0"/>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63"/>
              <p:cNvSpPr/>
              <p:nvPr/>
            </p:nvSpPr>
            <p:spPr>
              <a:xfrm>
                <a:off x="2812275" y="4382100"/>
                <a:ext cx="25" cy="25"/>
              </a:xfrm>
              <a:custGeom>
                <a:rect b="b" l="l" r="r" t="t"/>
                <a:pathLst>
                  <a:path extrusionOk="0" h="1" w="1">
                    <a:moveTo>
                      <a:pt x="1" y="0"/>
                    </a:move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63"/>
              <p:cNvSpPr/>
              <p:nvPr/>
            </p:nvSpPr>
            <p:spPr>
              <a:xfrm>
                <a:off x="422600" y="4687125"/>
                <a:ext cx="25" cy="25"/>
              </a:xfrm>
              <a:custGeom>
                <a:rect b="b" l="l" r="r" t="t"/>
                <a:pathLst>
                  <a:path extrusionOk="0" h="1" w="1">
                    <a:moveTo>
                      <a:pt x="0" y="1"/>
                    </a:moveTo>
                    <a:lnTo>
                      <a:pt x="0" y="1"/>
                    </a:lnTo>
                    <a:lnTo>
                      <a:pt x="0" y="1"/>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63"/>
              <p:cNvSpPr/>
              <p:nvPr/>
            </p:nvSpPr>
            <p:spPr>
              <a:xfrm>
                <a:off x="3330725" y="3567050"/>
                <a:ext cx="25" cy="25"/>
              </a:xfrm>
              <a:custGeom>
                <a:rect b="b" l="l" r="r" t="t"/>
                <a:pathLst>
                  <a:path extrusionOk="0" h="1" w="1">
                    <a:moveTo>
                      <a:pt x="0" y="0"/>
                    </a:move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63"/>
              <p:cNvSpPr/>
              <p:nvPr/>
            </p:nvSpPr>
            <p:spPr>
              <a:xfrm>
                <a:off x="2965400" y="3705700"/>
                <a:ext cx="25" cy="25"/>
              </a:xfrm>
              <a:custGeom>
                <a:rect b="b" l="l" r="r" t="t"/>
                <a:pathLst>
                  <a:path extrusionOk="0" h="1" w="1">
                    <a:moveTo>
                      <a:pt x="0" y="0"/>
                    </a:moveTo>
                    <a:lnTo>
                      <a:pt x="0" y="0"/>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63"/>
              <p:cNvSpPr/>
              <p:nvPr/>
            </p:nvSpPr>
            <p:spPr>
              <a:xfrm>
                <a:off x="2965400" y="3705700"/>
                <a:ext cx="25" cy="25"/>
              </a:xfrm>
              <a:custGeom>
                <a:rect b="b" l="l" r="r" t="t"/>
                <a:pathLst>
                  <a:path extrusionOk="0" h="1" w="1">
                    <a:moveTo>
                      <a:pt x="0" y="0"/>
                    </a:moveTo>
                    <a:lnTo>
                      <a:pt x="0" y="0"/>
                    </a:lnTo>
                    <a:lnTo>
                      <a:pt x="0" y="0"/>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63"/>
              <p:cNvSpPr/>
              <p:nvPr/>
            </p:nvSpPr>
            <p:spPr>
              <a:xfrm>
                <a:off x="2965400" y="3705700"/>
                <a:ext cx="25" cy="25"/>
              </a:xfrm>
              <a:custGeom>
                <a:rect b="b" l="l" r="r" t="t"/>
                <a:pathLst>
                  <a:path extrusionOk="0" h="1" w="1">
                    <a:moveTo>
                      <a:pt x="0" y="0"/>
                    </a:moveTo>
                    <a:lnTo>
                      <a:pt x="0" y="0"/>
                    </a:lnTo>
                    <a:lnTo>
                      <a:pt x="0" y="0"/>
                    </a:lnTo>
                    <a:lnTo>
                      <a:pt x="0" y="0"/>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63"/>
              <p:cNvSpPr/>
              <p:nvPr/>
            </p:nvSpPr>
            <p:spPr>
              <a:xfrm>
                <a:off x="757775" y="4484575"/>
                <a:ext cx="25" cy="25"/>
              </a:xfrm>
              <a:custGeom>
                <a:rect b="b" l="l" r="r" t="t"/>
                <a:pathLst>
                  <a:path extrusionOk="0" h="1" w="1">
                    <a:moveTo>
                      <a:pt x="0" y="0"/>
                    </a:moveTo>
                    <a:lnTo>
                      <a:pt x="0" y="0"/>
                    </a:lnTo>
                    <a:lnTo>
                      <a:pt x="0" y="0"/>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63"/>
              <p:cNvSpPr/>
              <p:nvPr/>
            </p:nvSpPr>
            <p:spPr>
              <a:xfrm>
                <a:off x="462375" y="4614800"/>
                <a:ext cx="25" cy="25"/>
              </a:xfrm>
              <a:custGeom>
                <a:rect b="b" l="l" r="r" t="t"/>
                <a:pathLst>
                  <a:path extrusionOk="0" h="1" w="1">
                    <a:moveTo>
                      <a:pt x="1" y="0"/>
                    </a:moveTo>
                    <a:lnTo>
                      <a:pt x="1" y="0"/>
                    </a:lnTo>
                    <a:lnTo>
                      <a:pt x="1" y="0"/>
                    </a:lnTo>
                    <a:lnTo>
                      <a:pt x="1" y="0"/>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63"/>
              <p:cNvSpPr/>
              <p:nvPr/>
            </p:nvSpPr>
            <p:spPr>
              <a:xfrm>
                <a:off x="462375" y="4614800"/>
                <a:ext cx="25" cy="25"/>
              </a:xfrm>
              <a:custGeom>
                <a:rect b="b" l="l" r="r" t="t"/>
                <a:pathLst>
                  <a:path extrusionOk="0" h="1" w="1">
                    <a:moveTo>
                      <a:pt x="1" y="0"/>
                    </a:moveTo>
                    <a:lnTo>
                      <a:pt x="1" y="0"/>
                    </a:lnTo>
                    <a:lnTo>
                      <a:pt x="1" y="0"/>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63"/>
              <p:cNvSpPr/>
              <p:nvPr/>
            </p:nvSpPr>
            <p:spPr>
              <a:xfrm>
                <a:off x="461175" y="4614800"/>
                <a:ext cx="1225" cy="25"/>
              </a:xfrm>
              <a:custGeom>
                <a:rect b="b" l="l" r="r" t="t"/>
                <a:pathLst>
                  <a:path extrusionOk="0" h="1" w="49">
                    <a:moveTo>
                      <a:pt x="0" y="0"/>
                    </a:moveTo>
                    <a:lnTo>
                      <a:pt x="0" y="0"/>
                    </a:lnTo>
                    <a:lnTo>
                      <a:pt x="49" y="0"/>
                    </a:lnTo>
                    <a:lnTo>
                      <a:pt x="0" y="0"/>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63"/>
              <p:cNvSpPr/>
              <p:nvPr/>
            </p:nvSpPr>
            <p:spPr>
              <a:xfrm>
                <a:off x="422600" y="4687125"/>
                <a:ext cx="25" cy="25"/>
              </a:xfrm>
              <a:custGeom>
                <a:rect b="b" l="l" r="r" t="t"/>
                <a:pathLst>
                  <a:path extrusionOk="0" h="1" w="1">
                    <a:moveTo>
                      <a:pt x="0" y="1"/>
                    </a:moveTo>
                    <a:lnTo>
                      <a:pt x="0" y="1"/>
                    </a:lnTo>
                    <a:lnTo>
                      <a:pt x="0" y="1"/>
                    </a:lnTo>
                    <a:lnTo>
                      <a:pt x="0" y="1"/>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63"/>
              <p:cNvSpPr/>
              <p:nvPr/>
            </p:nvSpPr>
            <p:spPr>
              <a:xfrm>
                <a:off x="422600" y="4687125"/>
                <a:ext cx="25" cy="25"/>
              </a:xfrm>
              <a:custGeom>
                <a:rect b="b" l="l" r="r" t="t"/>
                <a:pathLst>
                  <a:path extrusionOk="0" h="1" w="1">
                    <a:moveTo>
                      <a:pt x="0" y="1"/>
                    </a:moveTo>
                    <a:lnTo>
                      <a:pt x="0" y="1"/>
                    </a:lnTo>
                    <a:lnTo>
                      <a:pt x="0" y="1"/>
                    </a:lnTo>
                    <a:lnTo>
                      <a:pt x="0" y="1"/>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63"/>
              <p:cNvSpPr/>
              <p:nvPr/>
            </p:nvSpPr>
            <p:spPr>
              <a:xfrm>
                <a:off x="422600" y="4687125"/>
                <a:ext cx="25" cy="25"/>
              </a:xfrm>
              <a:custGeom>
                <a:rect b="b" l="l" r="r" t="t"/>
                <a:pathLst>
                  <a:path extrusionOk="0" h="1" w="1">
                    <a:moveTo>
                      <a:pt x="0" y="1"/>
                    </a:moveTo>
                    <a:lnTo>
                      <a:pt x="0" y="1"/>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63"/>
              <p:cNvSpPr/>
              <p:nvPr/>
            </p:nvSpPr>
            <p:spPr>
              <a:xfrm>
                <a:off x="2631425" y="3142625"/>
                <a:ext cx="967000" cy="1347700"/>
              </a:xfrm>
              <a:custGeom>
                <a:rect b="b" l="l" r="r" t="t"/>
                <a:pathLst>
                  <a:path extrusionOk="0" h="53908" w="3868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63"/>
              <p:cNvSpPr/>
              <p:nvPr/>
            </p:nvSpPr>
            <p:spPr>
              <a:xfrm>
                <a:off x="2580775" y="1278625"/>
                <a:ext cx="2023175" cy="2183550"/>
              </a:xfrm>
              <a:custGeom>
                <a:rect b="b" l="l" r="r" t="t"/>
                <a:pathLst>
                  <a:path extrusionOk="0" h="87342" w="80927">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63"/>
              <p:cNvSpPr/>
              <p:nvPr/>
            </p:nvSpPr>
            <p:spPr>
              <a:xfrm>
                <a:off x="1317225" y="2525325"/>
                <a:ext cx="1710900" cy="2130675"/>
              </a:xfrm>
              <a:custGeom>
                <a:rect b="b" l="l" r="r" t="t"/>
                <a:pathLst>
                  <a:path extrusionOk="0" h="85227" w="68436">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63"/>
              <p:cNvSpPr/>
              <p:nvPr/>
            </p:nvSpPr>
            <p:spPr>
              <a:xfrm>
                <a:off x="4606350" y="1023025"/>
                <a:ext cx="242375" cy="871000"/>
              </a:xfrm>
              <a:custGeom>
                <a:rect b="b" l="l" r="r" t="t"/>
                <a:pathLst>
                  <a:path extrusionOk="0" h="34840" w="9695">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63"/>
              <p:cNvSpPr/>
              <p:nvPr/>
            </p:nvSpPr>
            <p:spPr>
              <a:xfrm>
                <a:off x="2243200" y="1676300"/>
                <a:ext cx="1900175" cy="1592950"/>
              </a:xfrm>
              <a:custGeom>
                <a:rect b="b" l="l" r="r" t="t"/>
                <a:pathLst>
                  <a:path extrusionOk="0" h="63718" w="76007">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63"/>
              <p:cNvSpPr/>
              <p:nvPr/>
            </p:nvSpPr>
            <p:spPr>
              <a:xfrm>
                <a:off x="3176400" y="756550"/>
                <a:ext cx="1649400" cy="1734300"/>
              </a:xfrm>
              <a:custGeom>
                <a:rect b="b" l="l" r="r" t="t"/>
                <a:pathLst>
                  <a:path extrusionOk="0" h="69372" w="65976">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63"/>
              <p:cNvSpPr/>
              <p:nvPr/>
            </p:nvSpPr>
            <p:spPr>
              <a:xfrm>
                <a:off x="323725" y="4296475"/>
                <a:ext cx="1672125" cy="402750"/>
              </a:xfrm>
              <a:custGeom>
                <a:rect b="b" l="l" r="r" t="t"/>
                <a:pathLst>
                  <a:path extrusionOk="0" h="16110" w="66885">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63"/>
              <p:cNvSpPr/>
              <p:nvPr/>
            </p:nvSpPr>
            <p:spPr>
              <a:xfrm>
                <a:off x="985650" y="4462875"/>
                <a:ext cx="773550" cy="129475"/>
              </a:xfrm>
              <a:custGeom>
                <a:rect b="b" l="l" r="r" t="t"/>
                <a:pathLst>
                  <a:path extrusionOk="0" h="5179" w="30942">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63"/>
              <p:cNvSpPr/>
              <p:nvPr/>
            </p:nvSpPr>
            <p:spPr>
              <a:xfrm>
                <a:off x="2619775" y="2900300"/>
                <a:ext cx="1102825" cy="1047150"/>
              </a:xfrm>
              <a:custGeom>
                <a:rect b="b" l="l" r="r" t="t"/>
                <a:pathLst>
                  <a:path extrusionOk="0" h="41886" w="44113">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63"/>
              <p:cNvSpPr/>
              <p:nvPr/>
            </p:nvSpPr>
            <p:spPr>
              <a:xfrm>
                <a:off x="2474675" y="2293825"/>
                <a:ext cx="1551750" cy="1509850"/>
              </a:xfrm>
              <a:custGeom>
                <a:rect b="b" l="l" r="r" t="t"/>
                <a:pathLst>
                  <a:path extrusionOk="0" h="60394" w="6207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63"/>
              <p:cNvSpPr/>
              <p:nvPr/>
            </p:nvSpPr>
            <p:spPr>
              <a:xfrm>
                <a:off x="4253075" y="1621050"/>
                <a:ext cx="164000" cy="455075"/>
              </a:xfrm>
              <a:custGeom>
                <a:rect b="b" l="l" r="r" t="t"/>
                <a:pathLst>
                  <a:path extrusionOk="0" h="18203" w="656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63"/>
              <p:cNvSpPr/>
              <p:nvPr/>
            </p:nvSpPr>
            <p:spPr>
              <a:xfrm>
                <a:off x="6267800" y="1911625"/>
                <a:ext cx="675200" cy="2299275"/>
              </a:xfrm>
              <a:custGeom>
                <a:rect b="b" l="l" r="r" t="t"/>
                <a:pathLst>
                  <a:path extrusionOk="0" h="91971" w="27008">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63"/>
              <p:cNvSpPr/>
              <p:nvPr/>
            </p:nvSpPr>
            <p:spPr>
              <a:xfrm>
                <a:off x="6313600" y="1909200"/>
                <a:ext cx="355725" cy="426850"/>
              </a:xfrm>
              <a:custGeom>
                <a:rect b="b" l="l" r="r" t="t"/>
                <a:pathLst>
                  <a:path extrusionOk="0" h="17074" w="14229">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63"/>
              <p:cNvSpPr/>
              <p:nvPr/>
            </p:nvSpPr>
            <p:spPr>
              <a:xfrm>
                <a:off x="6930925" y="2303475"/>
                <a:ext cx="8475" cy="13275"/>
              </a:xfrm>
              <a:custGeom>
                <a:rect b="b" l="l" r="r" t="t"/>
                <a:pathLst>
                  <a:path extrusionOk="0" h="531" w="339">
                    <a:moveTo>
                      <a:pt x="338" y="0"/>
                    </a:moveTo>
                    <a:lnTo>
                      <a:pt x="193" y="145"/>
                    </a:lnTo>
                    <a:cubicBezTo>
                      <a:pt x="145" y="290"/>
                      <a:pt x="49" y="386"/>
                      <a:pt x="1" y="531"/>
                    </a:cubicBezTo>
                    <a:lnTo>
                      <a:pt x="338" y="0"/>
                    </a:lnTo>
                    <a:close/>
                  </a:path>
                </a:pathLst>
              </a:custGeom>
              <a:solidFill>
                <a:srgbClr val="FF8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63"/>
              <p:cNvSpPr/>
              <p:nvPr/>
            </p:nvSpPr>
            <p:spPr>
              <a:xfrm>
                <a:off x="4718475" y="2009275"/>
                <a:ext cx="25" cy="25"/>
              </a:xfrm>
              <a:custGeom>
                <a:rect b="b" l="l" r="r" t="t"/>
                <a:pathLst>
                  <a:path extrusionOk="0" h="1" w="1">
                    <a:moveTo>
                      <a:pt x="1" y="1"/>
                    </a:moveTo>
                    <a:lnTo>
                      <a:pt x="1" y="1"/>
                    </a:lnTo>
                    <a:lnTo>
                      <a:pt x="1" y="1"/>
                    </a:lnTo>
                    <a:close/>
                  </a:path>
                </a:pathLst>
              </a:custGeom>
              <a:solidFill>
                <a:srgbClr val="00AF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63"/>
              <p:cNvSpPr/>
              <p:nvPr/>
            </p:nvSpPr>
            <p:spPr>
              <a:xfrm>
                <a:off x="4718475" y="2009275"/>
                <a:ext cx="25" cy="25"/>
              </a:xfrm>
              <a:custGeom>
                <a:rect b="b" l="l" r="r" t="t"/>
                <a:pathLst>
                  <a:path extrusionOk="0" h="1" w="1">
                    <a:moveTo>
                      <a:pt x="1" y="1"/>
                    </a:moveTo>
                    <a:lnTo>
                      <a:pt x="1" y="1"/>
                    </a:lnTo>
                    <a:lnTo>
                      <a:pt x="1" y="1"/>
                    </a:lnTo>
                    <a:lnTo>
                      <a:pt x="1" y="1"/>
                    </a:lnTo>
                    <a:close/>
                  </a:path>
                </a:pathLst>
              </a:custGeom>
              <a:solidFill>
                <a:srgbClr val="00AF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63"/>
              <p:cNvSpPr/>
              <p:nvPr/>
            </p:nvSpPr>
            <p:spPr>
              <a:xfrm>
                <a:off x="6360625" y="2756800"/>
                <a:ext cx="25" cy="1250"/>
              </a:xfrm>
              <a:custGeom>
                <a:rect b="b" l="l" r="r" t="t"/>
                <a:pathLst>
                  <a:path extrusionOk="0" h="50" w="1">
                    <a:moveTo>
                      <a:pt x="1" y="1"/>
                    </a:moveTo>
                    <a:lnTo>
                      <a:pt x="1" y="1"/>
                    </a:lnTo>
                    <a:lnTo>
                      <a:pt x="1" y="49"/>
                    </a:lnTo>
                    <a:close/>
                  </a:path>
                </a:pathLst>
              </a:custGeom>
              <a:solidFill>
                <a:srgbClr val="00AF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63"/>
              <p:cNvSpPr/>
              <p:nvPr/>
            </p:nvSpPr>
            <p:spPr>
              <a:xfrm>
                <a:off x="4327825" y="2279350"/>
                <a:ext cx="25" cy="25"/>
              </a:xfrm>
              <a:custGeom>
                <a:rect b="b" l="l" r="r" t="t"/>
                <a:pathLst>
                  <a:path extrusionOk="0" h="1" w="1">
                    <a:moveTo>
                      <a:pt x="1" y="1"/>
                    </a:moveTo>
                    <a:lnTo>
                      <a:pt x="1" y="1"/>
                    </a:lnTo>
                    <a:close/>
                  </a:path>
                </a:pathLst>
              </a:custGeom>
              <a:solidFill>
                <a:srgbClr val="00AF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63"/>
              <p:cNvSpPr/>
              <p:nvPr/>
            </p:nvSpPr>
            <p:spPr>
              <a:xfrm>
                <a:off x="5586575" y="4453225"/>
                <a:ext cx="25" cy="25"/>
              </a:xfrm>
              <a:custGeom>
                <a:rect b="b" l="l" r="r" t="t"/>
                <a:pathLst>
                  <a:path extrusionOk="0" h="1" w="1">
                    <a:moveTo>
                      <a:pt x="1" y="1"/>
                    </a:moveTo>
                    <a:lnTo>
                      <a:pt x="1" y="1"/>
                    </a:lnTo>
                    <a:close/>
                  </a:path>
                </a:pathLst>
              </a:custGeom>
              <a:solidFill>
                <a:srgbClr val="00AF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63"/>
              <p:cNvSpPr/>
              <p:nvPr/>
            </p:nvSpPr>
            <p:spPr>
              <a:xfrm>
                <a:off x="6344950" y="3668325"/>
                <a:ext cx="25" cy="25"/>
              </a:xfrm>
              <a:custGeom>
                <a:rect b="b" l="l" r="r" t="t"/>
                <a:pathLst>
                  <a:path extrusionOk="0" h="1" w="1">
                    <a:moveTo>
                      <a:pt x="1" y="0"/>
                    </a:moveTo>
                    <a:close/>
                  </a:path>
                </a:pathLst>
              </a:custGeom>
              <a:solidFill>
                <a:srgbClr val="84A8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63"/>
              <p:cNvSpPr/>
              <p:nvPr/>
            </p:nvSpPr>
            <p:spPr>
              <a:xfrm>
                <a:off x="6206300" y="3943225"/>
                <a:ext cx="25" cy="25"/>
              </a:xfrm>
              <a:custGeom>
                <a:rect b="b" l="l" r="r" t="t"/>
                <a:pathLst>
                  <a:path extrusionOk="0" h="1" w="1">
                    <a:moveTo>
                      <a:pt x="1" y="0"/>
                    </a:moveTo>
                    <a:lnTo>
                      <a:pt x="1" y="0"/>
                    </a:lnTo>
                    <a:close/>
                  </a:path>
                </a:pathLst>
              </a:custGeom>
              <a:solidFill>
                <a:srgbClr val="84A8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63"/>
              <p:cNvSpPr/>
              <p:nvPr/>
            </p:nvSpPr>
            <p:spPr>
              <a:xfrm>
                <a:off x="5422600" y="595000"/>
                <a:ext cx="25" cy="25"/>
              </a:xfrm>
              <a:custGeom>
                <a:rect b="b" l="l" r="r" t="t"/>
                <a:pathLst>
                  <a:path extrusionOk="0" h="1" w="1">
                    <a:moveTo>
                      <a:pt x="1" y="0"/>
                    </a:moveTo>
                    <a:lnTo>
                      <a:pt x="1" y="0"/>
                    </a:lnTo>
                    <a:close/>
                  </a:path>
                </a:pathLst>
              </a:custGeom>
              <a:solidFill>
                <a:srgbClr val="E79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63"/>
              <p:cNvSpPr/>
              <p:nvPr/>
            </p:nvSpPr>
            <p:spPr>
              <a:xfrm>
                <a:off x="5422600" y="595000"/>
                <a:ext cx="25" cy="25"/>
              </a:xfrm>
              <a:custGeom>
                <a:rect b="b" l="l" r="r" t="t"/>
                <a:pathLst>
                  <a:path extrusionOk="0" h="1" w="1">
                    <a:moveTo>
                      <a:pt x="1" y="0"/>
                    </a:moveTo>
                    <a:lnTo>
                      <a:pt x="1" y="0"/>
                    </a:lnTo>
                    <a:lnTo>
                      <a:pt x="1" y="0"/>
                    </a:lnTo>
                    <a:lnTo>
                      <a:pt x="1" y="0"/>
                    </a:lnTo>
                    <a:close/>
                  </a:path>
                </a:pathLst>
              </a:custGeom>
              <a:solidFill>
                <a:srgbClr val="E79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63"/>
              <p:cNvSpPr/>
              <p:nvPr/>
            </p:nvSpPr>
            <p:spPr>
              <a:xfrm>
                <a:off x="6391975" y="2882200"/>
                <a:ext cx="256850" cy="1203325"/>
              </a:xfrm>
              <a:custGeom>
                <a:rect b="b" l="l" r="r" t="t"/>
                <a:pathLst>
                  <a:path extrusionOk="0" h="48133" w="10274">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63"/>
              <p:cNvSpPr/>
              <p:nvPr/>
            </p:nvSpPr>
            <p:spPr>
              <a:xfrm>
                <a:off x="3442850" y="1786225"/>
                <a:ext cx="3121575" cy="3122775"/>
              </a:xfrm>
              <a:custGeom>
                <a:rect b="b" l="l" r="r" t="t"/>
                <a:pathLst>
                  <a:path extrusionOk="0" h="124911" w="124863">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63"/>
              <p:cNvSpPr/>
              <p:nvPr/>
            </p:nvSpPr>
            <p:spPr>
              <a:xfrm>
                <a:off x="3246325" y="2119575"/>
                <a:ext cx="1563800" cy="2433750"/>
              </a:xfrm>
              <a:custGeom>
                <a:rect b="b" l="l" r="r" t="t"/>
                <a:pathLst>
                  <a:path extrusionOk="0" h="97350" w="62552">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63"/>
              <p:cNvSpPr/>
              <p:nvPr/>
            </p:nvSpPr>
            <p:spPr>
              <a:xfrm>
                <a:off x="5111525" y="1889925"/>
                <a:ext cx="1452900" cy="1917425"/>
              </a:xfrm>
              <a:custGeom>
                <a:rect b="b" l="l" r="r" t="t"/>
                <a:pathLst>
                  <a:path extrusionOk="0" h="76697" w="58116">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63"/>
              <p:cNvSpPr/>
              <p:nvPr/>
            </p:nvSpPr>
            <p:spPr>
              <a:xfrm>
                <a:off x="4578625" y="3701275"/>
                <a:ext cx="1562600" cy="1207725"/>
              </a:xfrm>
              <a:custGeom>
                <a:rect b="b" l="l" r="r" t="t"/>
                <a:pathLst>
                  <a:path extrusionOk="0" h="48309" w="62504">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rgbClr val="7BBA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63"/>
              <p:cNvSpPr/>
              <p:nvPr/>
            </p:nvSpPr>
            <p:spPr>
              <a:xfrm>
                <a:off x="3984250" y="2195575"/>
                <a:ext cx="88325" cy="78850"/>
              </a:xfrm>
              <a:custGeom>
                <a:rect b="b" l="l" r="r" t="t"/>
                <a:pathLst>
                  <a:path extrusionOk="0" h="3154" w="3533">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63"/>
              <p:cNvSpPr/>
              <p:nvPr/>
            </p:nvSpPr>
            <p:spPr>
              <a:xfrm>
                <a:off x="4120150" y="2243800"/>
                <a:ext cx="75325" cy="65600"/>
              </a:xfrm>
              <a:custGeom>
                <a:rect b="b" l="l" r="r" t="t"/>
                <a:pathLst>
                  <a:path extrusionOk="0" h="2624" w="3013">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63"/>
              <p:cNvSpPr/>
              <p:nvPr/>
            </p:nvSpPr>
            <p:spPr>
              <a:xfrm>
                <a:off x="4024900" y="2414525"/>
                <a:ext cx="68075" cy="58350"/>
              </a:xfrm>
              <a:custGeom>
                <a:rect b="b" l="l" r="r" t="t"/>
                <a:pathLst>
                  <a:path extrusionOk="0" h="2334" w="2723">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63"/>
              <p:cNvSpPr/>
              <p:nvPr/>
            </p:nvSpPr>
            <p:spPr>
              <a:xfrm>
                <a:off x="3832325" y="2441050"/>
                <a:ext cx="90475" cy="80400"/>
              </a:xfrm>
              <a:custGeom>
                <a:rect b="b" l="l" r="r" t="t"/>
                <a:pathLst>
                  <a:path extrusionOk="0" h="3216" w="3619">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63"/>
              <p:cNvSpPr/>
              <p:nvPr/>
            </p:nvSpPr>
            <p:spPr>
              <a:xfrm>
                <a:off x="4023175" y="2570775"/>
                <a:ext cx="84575" cy="74300"/>
              </a:xfrm>
              <a:custGeom>
                <a:rect b="b" l="l" r="r" t="t"/>
                <a:pathLst>
                  <a:path extrusionOk="0" h="2972" w="3383">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63"/>
              <p:cNvSpPr/>
              <p:nvPr/>
            </p:nvSpPr>
            <p:spPr>
              <a:xfrm>
                <a:off x="4222975" y="2612250"/>
                <a:ext cx="74975" cy="66075"/>
              </a:xfrm>
              <a:custGeom>
                <a:rect b="b" l="l" r="r" t="t"/>
                <a:pathLst>
                  <a:path extrusionOk="0" h="2643" w="2999">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63"/>
              <p:cNvSpPr/>
              <p:nvPr/>
            </p:nvSpPr>
            <p:spPr>
              <a:xfrm>
                <a:off x="3687800" y="2667725"/>
                <a:ext cx="84200" cy="73150"/>
              </a:xfrm>
              <a:custGeom>
                <a:rect b="b" l="l" r="r" t="t"/>
                <a:pathLst>
                  <a:path extrusionOk="0" h="2926" w="3368">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63"/>
              <p:cNvSpPr/>
              <p:nvPr/>
            </p:nvSpPr>
            <p:spPr>
              <a:xfrm>
                <a:off x="3866950" y="2750200"/>
                <a:ext cx="89525" cy="78850"/>
              </a:xfrm>
              <a:custGeom>
                <a:rect b="b" l="l" r="r" t="t"/>
                <a:pathLst>
                  <a:path extrusionOk="0" h="3154" w="3581">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63"/>
              <p:cNvSpPr/>
              <p:nvPr/>
            </p:nvSpPr>
            <p:spPr>
              <a:xfrm>
                <a:off x="4173900" y="2769725"/>
                <a:ext cx="91150" cy="80300"/>
              </a:xfrm>
              <a:custGeom>
                <a:rect b="b" l="l" r="r" t="t"/>
                <a:pathLst>
                  <a:path extrusionOk="0" h="3212" w="3646">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63"/>
              <p:cNvSpPr/>
              <p:nvPr/>
            </p:nvSpPr>
            <p:spPr>
              <a:xfrm>
                <a:off x="4462825" y="2736925"/>
                <a:ext cx="82100" cy="72350"/>
              </a:xfrm>
              <a:custGeom>
                <a:rect b="b" l="l" r="r" t="t"/>
                <a:pathLst>
                  <a:path extrusionOk="0" h="2894" w="3284">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63"/>
              <p:cNvSpPr/>
              <p:nvPr/>
            </p:nvSpPr>
            <p:spPr>
              <a:xfrm>
                <a:off x="3620125" y="2920925"/>
                <a:ext cx="90025" cy="79825"/>
              </a:xfrm>
              <a:custGeom>
                <a:rect b="b" l="l" r="r" t="t"/>
                <a:pathLst>
                  <a:path extrusionOk="0" h="3193" w="3601">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63"/>
              <p:cNvSpPr/>
              <p:nvPr/>
            </p:nvSpPr>
            <p:spPr>
              <a:xfrm>
                <a:off x="3758425" y="3030650"/>
                <a:ext cx="88600" cy="78825"/>
              </a:xfrm>
              <a:custGeom>
                <a:rect b="b" l="l" r="r" t="t"/>
                <a:pathLst>
                  <a:path extrusionOk="0" h="3153" w="3544">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63"/>
              <p:cNvSpPr/>
              <p:nvPr/>
            </p:nvSpPr>
            <p:spPr>
              <a:xfrm>
                <a:off x="4009925" y="2898725"/>
                <a:ext cx="83925" cy="74300"/>
              </a:xfrm>
              <a:custGeom>
                <a:rect b="b" l="l" r="r" t="t"/>
                <a:pathLst>
                  <a:path extrusionOk="0" h="2972" w="3357">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63"/>
              <p:cNvSpPr/>
              <p:nvPr/>
            </p:nvSpPr>
            <p:spPr>
              <a:xfrm>
                <a:off x="3991125" y="3057650"/>
                <a:ext cx="81450" cy="72325"/>
              </a:xfrm>
              <a:custGeom>
                <a:rect b="b" l="l" r="r" t="t"/>
                <a:pathLst>
                  <a:path extrusionOk="0" h="2893" w="3258">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63"/>
              <p:cNvSpPr/>
              <p:nvPr/>
            </p:nvSpPr>
            <p:spPr>
              <a:xfrm>
                <a:off x="3524525" y="3201125"/>
                <a:ext cx="83150" cy="73325"/>
              </a:xfrm>
              <a:custGeom>
                <a:rect b="b" l="l" r="r" t="t"/>
                <a:pathLst>
                  <a:path extrusionOk="0" h="2933" w="3326">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63"/>
              <p:cNvSpPr/>
              <p:nvPr/>
            </p:nvSpPr>
            <p:spPr>
              <a:xfrm>
                <a:off x="3701275" y="3296600"/>
                <a:ext cx="84825" cy="74300"/>
              </a:xfrm>
              <a:custGeom>
                <a:rect b="b" l="l" r="r" t="t"/>
                <a:pathLst>
                  <a:path extrusionOk="0" h="2972" w="3393">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63"/>
              <p:cNvSpPr/>
              <p:nvPr/>
            </p:nvSpPr>
            <p:spPr>
              <a:xfrm>
                <a:off x="3991200" y="3263350"/>
                <a:ext cx="73275" cy="65100"/>
              </a:xfrm>
              <a:custGeom>
                <a:rect b="b" l="l" r="r" t="t"/>
                <a:pathLst>
                  <a:path extrusionOk="0" h="2604" w="2931">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63"/>
              <p:cNvSpPr/>
              <p:nvPr/>
            </p:nvSpPr>
            <p:spPr>
              <a:xfrm>
                <a:off x="4276375" y="3276100"/>
                <a:ext cx="77625" cy="67075"/>
              </a:xfrm>
              <a:custGeom>
                <a:rect b="b" l="l" r="r" t="t"/>
                <a:pathLst>
                  <a:path extrusionOk="0" h="2683" w="3105">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63"/>
              <p:cNvSpPr/>
              <p:nvPr/>
            </p:nvSpPr>
            <p:spPr>
              <a:xfrm>
                <a:off x="3550550" y="3557025"/>
                <a:ext cx="84850" cy="74300"/>
              </a:xfrm>
              <a:custGeom>
                <a:rect b="b" l="l" r="r" t="t"/>
                <a:pathLst>
                  <a:path extrusionOk="0" h="2972" w="3394">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63"/>
              <p:cNvSpPr/>
              <p:nvPr/>
            </p:nvSpPr>
            <p:spPr>
              <a:xfrm>
                <a:off x="3837125" y="3508875"/>
                <a:ext cx="25325" cy="115450"/>
              </a:xfrm>
              <a:custGeom>
                <a:rect b="b" l="l" r="r" t="t"/>
                <a:pathLst>
                  <a:path extrusionOk="0" h="4618" w="1013">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63"/>
              <p:cNvSpPr/>
              <p:nvPr/>
            </p:nvSpPr>
            <p:spPr>
              <a:xfrm>
                <a:off x="4083075" y="3543525"/>
                <a:ext cx="26550" cy="73575"/>
              </a:xfrm>
              <a:custGeom>
                <a:rect b="b" l="l" r="r" t="t"/>
                <a:pathLst>
                  <a:path extrusionOk="0" h="2943" w="1062">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63"/>
              <p:cNvSpPr/>
              <p:nvPr/>
            </p:nvSpPr>
            <p:spPr>
              <a:xfrm>
                <a:off x="4357975" y="3462450"/>
                <a:ext cx="25350" cy="70850"/>
              </a:xfrm>
              <a:custGeom>
                <a:rect b="b" l="l" r="r" t="t"/>
                <a:pathLst>
                  <a:path extrusionOk="0" h="2834" w="1014">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63"/>
              <p:cNvSpPr/>
              <p:nvPr/>
            </p:nvSpPr>
            <p:spPr>
              <a:xfrm>
                <a:off x="4531275" y="3406325"/>
                <a:ext cx="83150" cy="73300"/>
              </a:xfrm>
              <a:custGeom>
                <a:rect b="b" l="l" r="r" t="t"/>
                <a:pathLst>
                  <a:path extrusionOk="0" h="2932" w="3326">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63"/>
              <p:cNvSpPr/>
              <p:nvPr/>
            </p:nvSpPr>
            <p:spPr>
              <a:xfrm>
                <a:off x="3640625" y="3776975"/>
                <a:ext cx="83900" cy="72725"/>
              </a:xfrm>
              <a:custGeom>
                <a:rect b="b" l="l" r="r" t="t"/>
                <a:pathLst>
                  <a:path extrusionOk="0" h="2909" w="3356">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63"/>
              <p:cNvSpPr/>
              <p:nvPr/>
            </p:nvSpPr>
            <p:spPr>
              <a:xfrm>
                <a:off x="3891375" y="3810725"/>
                <a:ext cx="26550" cy="87300"/>
              </a:xfrm>
              <a:custGeom>
                <a:rect b="b" l="l" r="r" t="t"/>
                <a:pathLst>
                  <a:path extrusionOk="0" h="3492" w="1062">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63"/>
              <p:cNvSpPr/>
              <p:nvPr/>
            </p:nvSpPr>
            <p:spPr>
              <a:xfrm>
                <a:off x="3702125" y="3989175"/>
                <a:ext cx="89500" cy="78850"/>
              </a:xfrm>
              <a:custGeom>
                <a:rect b="b" l="l" r="r" t="t"/>
                <a:pathLst>
                  <a:path extrusionOk="0" h="3154" w="358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63"/>
              <p:cNvSpPr/>
              <p:nvPr/>
            </p:nvSpPr>
            <p:spPr>
              <a:xfrm>
                <a:off x="3888950" y="4118050"/>
                <a:ext cx="72375" cy="26550"/>
              </a:xfrm>
              <a:custGeom>
                <a:rect b="b" l="l" r="r" t="t"/>
                <a:pathLst>
                  <a:path extrusionOk="0" h="1062" w="2895">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63"/>
              <p:cNvSpPr/>
              <p:nvPr/>
            </p:nvSpPr>
            <p:spPr>
              <a:xfrm>
                <a:off x="3908300" y="4290575"/>
                <a:ext cx="76750" cy="66575"/>
              </a:xfrm>
              <a:custGeom>
                <a:rect b="b" l="l" r="r" t="t"/>
                <a:pathLst>
                  <a:path extrusionOk="0" h="2663" w="307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63"/>
              <p:cNvSpPr/>
              <p:nvPr/>
            </p:nvSpPr>
            <p:spPr>
              <a:xfrm>
                <a:off x="4051775" y="4282875"/>
                <a:ext cx="76750" cy="66550"/>
              </a:xfrm>
              <a:custGeom>
                <a:rect b="b" l="l" r="r" t="t"/>
                <a:pathLst>
                  <a:path extrusionOk="0" h="2662" w="307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63"/>
              <p:cNvSpPr/>
              <p:nvPr/>
            </p:nvSpPr>
            <p:spPr>
              <a:xfrm>
                <a:off x="5243000" y="2215600"/>
                <a:ext cx="75050" cy="65575"/>
              </a:xfrm>
              <a:custGeom>
                <a:rect b="b" l="l" r="r" t="t"/>
                <a:pathLst>
                  <a:path extrusionOk="0" h="2623" w="3002">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63"/>
              <p:cNvSpPr/>
              <p:nvPr/>
            </p:nvSpPr>
            <p:spPr>
              <a:xfrm>
                <a:off x="5500975" y="2084950"/>
                <a:ext cx="25350" cy="101000"/>
              </a:xfrm>
              <a:custGeom>
                <a:rect b="b" l="l" r="r" t="t"/>
                <a:pathLst>
                  <a:path extrusionOk="0" h="4040" w="1014">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63"/>
              <p:cNvSpPr/>
              <p:nvPr/>
            </p:nvSpPr>
            <p:spPr>
              <a:xfrm>
                <a:off x="5456050" y="2305300"/>
                <a:ext cx="88750" cy="79425"/>
              </a:xfrm>
              <a:custGeom>
                <a:rect b="b" l="l" r="r" t="t"/>
                <a:pathLst>
                  <a:path extrusionOk="0" h="3177" w="355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63"/>
              <p:cNvSpPr/>
              <p:nvPr/>
            </p:nvSpPr>
            <p:spPr>
              <a:xfrm>
                <a:off x="5735275" y="2125875"/>
                <a:ext cx="64350" cy="53800"/>
              </a:xfrm>
              <a:custGeom>
                <a:rect b="b" l="l" r="r" t="t"/>
                <a:pathLst>
                  <a:path extrusionOk="0" h="2152" w="2574">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63"/>
              <p:cNvSpPr/>
              <p:nvPr/>
            </p:nvSpPr>
            <p:spPr>
              <a:xfrm>
                <a:off x="5694275" y="2269350"/>
                <a:ext cx="98100" cy="87550"/>
              </a:xfrm>
              <a:custGeom>
                <a:rect b="b" l="l" r="r" t="t"/>
                <a:pathLst>
                  <a:path extrusionOk="0" h="3502" w="3924">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63"/>
              <p:cNvSpPr/>
              <p:nvPr/>
            </p:nvSpPr>
            <p:spPr>
              <a:xfrm>
                <a:off x="5940400" y="2325800"/>
                <a:ext cx="103475" cy="93250"/>
              </a:xfrm>
              <a:custGeom>
                <a:rect b="b" l="l" r="r" t="t"/>
                <a:pathLst>
                  <a:path extrusionOk="0" h="3730" w="4139">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63"/>
              <p:cNvSpPr/>
              <p:nvPr/>
            </p:nvSpPr>
            <p:spPr>
              <a:xfrm>
                <a:off x="5642050" y="2496375"/>
                <a:ext cx="106125" cy="25350"/>
              </a:xfrm>
              <a:custGeom>
                <a:rect b="b" l="l" r="r" t="t"/>
                <a:pathLst>
                  <a:path extrusionOk="0" h="1014" w="4245">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63"/>
              <p:cNvSpPr/>
              <p:nvPr/>
            </p:nvSpPr>
            <p:spPr>
              <a:xfrm>
                <a:off x="5878750" y="2523175"/>
                <a:ext cx="85025" cy="73675"/>
              </a:xfrm>
              <a:custGeom>
                <a:rect b="b" l="l" r="r" t="t"/>
                <a:pathLst>
                  <a:path extrusionOk="0" h="2947" w="3401">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63"/>
              <p:cNvSpPr/>
              <p:nvPr/>
            </p:nvSpPr>
            <p:spPr>
              <a:xfrm>
                <a:off x="6139175" y="2481550"/>
                <a:ext cx="84850" cy="74300"/>
              </a:xfrm>
              <a:custGeom>
                <a:rect b="b" l="l" r="r" t="t"/>
                <a:pathLst>
                  <a:path extrusionOk="0" h="2972" w="3394">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63"/>
              <p:cNvSpPr/>
              <p:nvPr/>
            </p:nvSpPr>
            <p:spPr>
              <a:xfrm>
                <a:off x="5669775" y="2735100"/>
                <a:ext cx="85625" cy="26550"/>
              </a:xfrm>
              <a:custGeom>
                <a:rect b="b" l="l" r="r" t="t"/>
                <a:pathLst>
                  <a:path extrusionOk="0" h="1062" w="3425">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63"/>
              <p:cNvSpPr/>
              <p:nvPr/>
            </p:nvSpPr>
            <p:spPr>
              <a:xfrm>
                <a:off x="5925375" y="2701050"/>
                <a:ext cx="25350" cy="87750"/>
              </a:xfrm>
              <a:custGeom>
                <a:rect b="b" l="l" r="r" t="t"/>
                <a:pathLst>
                  <a:path extrusionOk="0" h="3510" w="1014">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63"/>
              <p:cNvSpPr/>
              <p:nvPr/>
            </p:nvSpPr>
            <p:spPr>
              <a:xfrm>
                <a:off x="6121900" y="2749575"/>
                <a:ext cx="78400" cy="25350"/>
              </a:xfrm>
              <a:custGeom>
                <a:rect b="b" l="l" r="r" t="t"/>
                <a:pathLst>
                  <a:path extrusionOk="0" h="1014" w="3136">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63"/>
              <p:cNvSpPr/>
              <p:nvPr/>
            </p:nvSpPr>
            <p:spPr>
              <a:xfrm>
                <a:off x="5557675" y="1962400"/>
                <a:ext cx="91225" cy="79825"/>
              </a:xfrm>
              <a:custGeom>
                <a:rect b="b" l="l" r="r" t="t"/>
                <a:pathLst>
                  <a:path extrusionOk="0" h="3193" w="3649">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63"/>
              <p:cNvSpPr/>
              <p:nvPr/>
            </p:nvSpPr>
            <p:spPr>
              <a:xfrm>
                <a:off x="5536325" y="2914175"/>
                <a:ext cx="62650" cy="52800"/>
              </a:xfrm>
              <a:custGeom>
                <a:rect b="b" l="l" r="r" t="t"/>
                <a:pathLst>
                  <a:path extrusionOk="0" h="2112" w="2506">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63"/>
              <p:cNvSpPr/>
              <p:nvPr/>
            </p:nvSpPr>
            <p:spPr>
              <a:xfrm>
                <a:off x="5781900" y="2899675"/>
                <a:ext cx="25350" cy="108250"/>
              </a:xfrm>
              <a:custGeom>
                <a:rect b="b" l="l" r="r" t="t"/>
                <a:pathLst>
                  <a:path extrusionOk="0" h="4330" w="1014">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63"/>
              <p:cNvSpPr/>
              <p:nvPr/>
            </p:nvSpPr>
            <p:spPr>
              <a:xfrm>
                <a:off x="6044750" y="2967800"/>
                <a:ext cx="89250" cy="26550"/>
              </a:xfrm>
              <a:custGeom>
                <a:rect b="b" l="l" r="r" t="t"/>
                <a:pathLst>
                  <a:path extrusionOk="0" h="1062" w="357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63"/>
              <p:cNvSpPr/>
              <p:nvPr/>
            </p:nvSpPr>
            <p:spPr>
              <a:xfrm>
                <a:off x="6297125" y="2864975"/>
                <a:ext cx="90875" cy="81525"/>
              </a:xfrm>
              <a:custGeom>
                <a:rect b="b" l="l" r="r" t="t"/>
                <a:pathLst>
                  <a:path extrusionOk="0" h="3261" w="3635">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63"/>
              <p:cNvSpPr/>
              <p:nvPr/>
            </p:nvSpPr>
            <p:spPr>
              <a:xfrm>
                <a:off x="6349775" y="2646500"/>
                <a:ext cx="26550" cy="80800"/>
              </a:xfrm>
              <a:custGeom>
                <a:rect b="b" l="l" r="r" t="t"/>
                <a:pathLst>
                  <a:path extrusionOk="0" h="3232" w="1062">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63"/>
              <p:cNvSpPr/>
              <p:nvPr/>
            </p:nvSpPr>
            <p:spPr>
              <a:xfrm>
                <a:off x="5428400" y="3043900"/>
                <a:ext cx="75325" cy="65575"/>
              </a:xfrm>
              <a:custGeom>
                <a:rect b="b" l="l" r="r" t="t"/>
                <a:pathLst>
                  <a:path extrusionOk="0" h="2623" w="3013">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63"/>
              <p:cNvSpPr/>
              <p:nvPr/>
            </p:nvSpPr>
            <p:spPr>
              <a:xfrm>
                <a:off x="5960725" y="3153125"/>
                <a:ext cx="77900" cy="67050"/>
              </a:xfrm>
              <a:custGeom>
                <a:rect b="b" l="l" r="r" t="t"/>
                <a:pathLst>
                  <a:path extrusionOk="0" h="2682" w="3116">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63"/>
              <p:cNvSpPr/>
              <p:nvPr/>
            </p:nvSpPr>
            <p:spPr>
              <a:xfrm>
                <a:off x="6226800" y="3086275"/>
                <a:ext cx="25350" cy="105525"/>
              </a:xfrm>
              <a:custGeom>
                <a:rect b="b" l="l" r="r" t="t"/>
                <a:pathLst>
                  <a:path extrusionOk="0" h="4221" w="1014">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63"/>
              <p:cNvSpPr/>
              <p:nvPr/>
            </p:nvSpPr>
            <p:spPr>
              <a:xfrm>
                <a:off x="6072475" y="3378950"/>
                <a:ext cx="95275" cy="25350"/>
              </a:xfrm>
              <a:custGeom>
                <a:rect b="b" l="l" r="r" t="t"/>
                <a:pathLst>
                  <a:path extrusionOk="0" h="1014" w="3811">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63"/>
              <p:cNvSpPr/>
              <p:nvPr/>
            </p:nvSpPr>
            <p:spPr>
              <a:xfrm>
                <a:off x="6338125" y="3276100"/>
                <a:ext cx="90200" cy="80425"/>
              </a:xfrm>
              <a:custGeom>
                <a:rect b="b" l="l" r="r" t="t"/>
                <a:pathLst>
                  <a:path extrusionOk="0" h="3217" w="3608">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63"/>
              <p:cNvSpPr/>
              <p:nvPr/>
            </p:nvSpPr>
            <p:spPr>
              <a:xfrm>
                <a:off x="6427325" y="3112125"/>
                <a:ext cx="70400" cy="59825"/>
              </a:xfrm>
              <a:custGeom>
                <a:rect b="b" l="l" r="r" t="t"/>
                <a:pathLst>
                  <a:path extrusionOk="0" h="2393" w="2816">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63"/>
              <p:cNvSpPr/>
              <p:nvPr/>
            </p:nvSpPr>
            <p:spPr>
              <a:xfrm>
                <a:off x="5920600" y="3488800"/>
                <a:ext cx="97250" cy="87075"/>
              </a:xfrm>
              <a:custGeom>
                <a:rect b="b" l="l" r="r" t="t"/>
                <a:pathLst>
                  <a:path extrusionOk="0" h="3483" w="389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63"/>
              <p:cNvSpPr/>
              <p:nvPr/>
            </p:nvSpPr>
            <p:spPr>
              <a:xfrm>
                <a:off x="6113150" y="3544275"/>
                <a:ext cx="89525" cy="78850"/>
              </a:xfrm>
              <a:custGeom>
                <a:rect b="b" l="l" r="r" t="t"/>
                <a:pathLst>
                  <a:path extrusionOk="0" h="3154" w="3581">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63"/>
              <p:cNvSpPr/>
              <p:nvPr/>
            </p:nvSpPr>
            <p:spPr>
              <a:xfrm>
                <a:off x="6351375" y="3440075"/>
                <a:ext cx="77625" cy="67075"/>
              </a:xfrm>
              <a:custGeom>
                <a:rect b="b" l="l" r="r" t="t"/>
                <a:pathLst>
                  <a:path extrusionOk="0" h="2683" w="3105">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63"/>
              <p:cNvSpPr/>
              <p:nvPr/>
            </p:nvSpPr>
            <p:spPr>
              <a:xfrm>
                <a:off x="5859100" y="3660000"/>
                <a:ext cx="75900" cy="66075"/>
              </a:xfrm>
              <a:custGeom>
                <a:rect b="b" l="l" r="r" t="t"/>
                <a:pathLst>
                  <a:path extrusionOk="0" h="2643" w="3036">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63"/>
              <p:cNvSpPr/>
              <p:nvPr/>
            </p:nvSpPr>
            <p:spPr>
              <a:xfrm>
                <a:off x="4646525" y="4214150"/>
                <a:ext cx="90025" cy="79825"/>
              </a:xfrm>
              <a:custGeom>
                <a:rect b="b" l="l" r="r" t="t"/>
                <a:pathLst>
                  <a:path extrusionOk="0" h="3193" w="3601">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63"/>
              <p:cNvSpPr/>
              <p:nvPr/>
            </p:nvSpPr>
            <p:spPr>
              <a:xfrm>
                <a:off x="4750800" y="4379800"/>
                <a:ext cx="81275" cy="72100"/>
              </a:xfrm>
              <a:custGeom>
                <a:rect b="b" l="l" r="r" t="t"/>
                <a:pathLst>
                  <a:path extrusionOk="0" h="2884" w="3251">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63"/>
              <p:cNvSpPr/>
              <p:nvPr/>
            </p:nvSpPr>
            <p:spPr>
              <a:xfrm>
                <a:off x="4907800" y="4311100"/>
                <a:ext cx="76775" cy="66550"/>
              </a:xfrm>
              <a:custGeom>
                <a:rect b="b" l="l" r="r" t="t"/>
                <a:pathLst>
                  <a:path extrusionOk="0" h="2662" w="3071">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63"/>
              <p:cNvSpPr/>
              <p:nvPr/>
            </p:nvSpPr>
            <p:spPr>
              <a:xfrm>
                <a:off x="5041600" y="4446900"/>
                <a:ext cx="25350" cy="67250"/>
              </a:xfrm>
              <a:custGeom>
                <a:rect b="b" l="l" r="r" t="t"/>
                <a:pathLst>
                  <a:path extrusionOk="0" h="2690" w="1014">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63"/>
              <p:cNvSpPr/>
              <p:nvPr/>
            </p:nvSpPr>
            <p:spPr>
              <a:xfrm>
                <a:off x="5179725" y="4282875"/>
                <a:ext cx="99025" cy="87550"/>
              </a:xfrm>
              <a:custGeom>
                <a:rect b="b" l="l" r="r" t="t"/>
                <a:pathLst>
                  <a:path extrusionOk="0" h="3502" w="3961">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63"/>
              <p:cNvSpPr/>
              <p:nvPr/>
            </p:nvSpPr>
            <p:spPr>
              <a:xfrm>
                <a:off x="5323925" y="4207875"/>
                <a:ext cx="77050" cy="66650"/>
              </a:xfrm>
              <a:custGeom>
                <a:rect b="b" l="l" r="r" t="t"/>
                <a:pathLst>
                  <a:path extrusionOk="0" h="2666" w="3082">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63"/>
              <p:cNvSpPr/>
              <p:nvPr/>
            </p:nvSpPr>
            <p:spPr>
              <a:xfrm>
                <a:off x="5262625" y="4015200"/>
                <a:ext cx="77625" cy="67050"/>
              </a:xfrm>
              <a:custGeom>
                <a:rect b="b" l="l" r="r" t="t"/>
                <a:pathLst>
                  <a:path extrusionOk="0" h="2682" w="3105">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63"/>
              <p:cNvSpPr/>
              <p:nvPr/>
            </p:nvSpPr>
            <p:spPr>
              <a:xfrm>
                <a:off x="5243000" y="3830725"/>
                <a:ext cx="76750" cy="66575"/>
              </a:xfrm>
              <a:custGeom>
                <a:rect b="b" l="l" r="r" t="t"/>
                <a:pathLst>
                  <a:path extrusionOk="0" h="2663" w="307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63"/>
              <p:cNvSpPr/>
              <p:nvPr/>
            </p:nvSpPr>
            <p:spPr>
              <a:xfrm>
                <a:off x="5365975" y="4352075"/>
                <a:ext cx="96400" cy="86575"/>
              </a:xfrm>
              <a:custGeom>
                <a:rect b="b" l="l" r="r" t="t"/>
                <a:pathLst>
                  <a:path extrusionOk="0" h="3463" w="3856">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63"/>
              <p:cNvSpPr/>
              <p:nvPr/>
            </p:nvSpPr>
            <p:spPr>
              <a:xfrm>
                <a:off x="5617925" y="4318500"/>
                <a:ext cx="25350" cy="118775"/>
              </a:xfrm>
              <a:custGeom>
                <a:rect b="b" l="l" r="r" t="t"/>
                <a:pathLst>
                  <a:path extrusionOk="0" h="4751" w="1014">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63"/>
              <p:cNvSpPr/>
              <p:nvPr/>
            </p:nvSpPr>
            <p:spPr>
              <a:xfrm>
                <a:off x="5634800" y="4536425"/>
                <a:ext cx="107325" cy="25350"/>
              </a:xfrm>
              <a:custGeom>
                <a:rect b="b" l="l" r="r" t="t"/>
                <a:pathLst>
                  <a:path extrusionOk="0" h="1014" w="4293">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63"/>
              <p:cNvSpPr/>
              <p:nvPr/>
            </p:nvSpPr>
            <p:spPr>
              <a:xfrm>
                <a:off x="5763850" y="4345325"/>
                <a:ext cx="88325" cy="78850"/>
              </a:xfrm>
              <a:custGeom>
                <a:rect b="b" l="l" r="r" t="t"/>
                <a:pathLst>
                  <a:path extrusionOk="0" h="3154" w="3533">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63"/>
              <p:cNvSpPr/>
              <p:nvPr/>
            </p:nvSpPr>
            <p:spPr>
              <a:xfrm>
                <a:off x="5878750" y="4433575"/>
                <a:ext cx="77600" cy="67050"/>
              </a:xfrm>
              <a:custGeom>
                <a:rect b="b" l="l" r="r" t="t"/>
                <a:pathLst>
                  <a:path extrusionOk="0" h="2682" w="3104">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63"/>
              <p:cNvSpPr/>
              <p:nvPr/>
            </p:nvSpPr>
            <p:spPr>
              <a:xfrm>
                <a:off x="5975975" y="4310600"/>
                <a:ext cx="69600" cy="58850"/>
              </a:xfrm>
              <a:custGeom>
                <a:rect b="b" l="l" r="r" t="t"/>
                <a:pathLst>
                  <a:path extrusionOk="0" h="2354" w="2784">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63"/>
              <p:cNvSpPr/>
              <p:nvPr/>
            </p:nvSpPr>
            <p:spPr>
              <a:xfrm>
                <a:off x="4852350" y="4577550"/>
                <a:ext cx="83150" cy="73300"/>
              </a:xfrm>
              <a:custGeom>
                <a:rect b="b" l="l" r="r" t="t"/>
                <a:pathLst>
                  <a:path extrusionOk="0" h="2932" w="3326">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63"/>
              <p:cNvSpPr/>
              <p:nvPr/>
            </p:nvSpPr>
            <p:spPr>
              <a:xfrm>
                <a:off x="5023550" y="4681225"/>
                <a:ext cx="89450" cy="79350"/>
              </a:xfrm>
              <a:custGeom>
                <a:rect b="b" l="l" r="r" t="t"/>
                <a:pathLst>
                  <a:path extrusionOk="0" h="3174" w="3578">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63"/>
              <p:cNvSpPr/>
              <p:nvPr/>
            </p:nvSpPr>
            <p:spPr>
              <a:xfrm>
                <a:off x="5173425" y="4508325"/>
                <a:ext cx="84850" cy="74300"/>
              </a:xfrm>
              <a:custGeom>
                <a:rect b="b" l="l" r="r" t="t"/>
                <a:pathLst>
                  <a:path extrusionOk="0" h="2972" w="3394">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63"/>
              <p:cNvSpPr/>
              <p:nvPr/>
            </p:nvSpPr>
            <p:spPr>
              <a:xfrm>
                <a:off x="5249375" y="4680750"/>
                <a:ext cx="90875" cy="80325"/>
              </a:xfrm>
              <a:custGeom>
                <a:rect b="b" l="l" r="r" t="t"/>
                <a:pathLst>
                  <a:path extrusionOk="0" h="3213" w="3635">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63"/>
              <p:cNvSpPr/>
              <p:nvPr/>
            </p:nvSpPr>
            <p:spPr>
              <a:xfrm>
                <a:off x="5420575" y="4530025"/>
                <a:ext cx="84850" cy="73100"/>
              </a:xfrm>
              <a:custGeom>
                <a:rect b="b" l="l" r="r" t="t"/>
                <a:pathLst>
                  <a:path extrusionOk="0" h="2924" w="3394">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63"/>
              <p:cNvSpPr/>
              <p:nvPr/>
            </p:nvSpPr>
            <p:spPr>
              <a:xfrm>
                <a:off x="5537100" y="4714500"/>
                <a:ext cx="76850" cy="66075"/>
              </a:xfrm>
              <a:custGeom>
                <a:rect b="b" l="l" r="r" t="t"/>
                <a:pathLst>
                  <a:path extrusionOk="0" h="2643" w="3074">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63"/>
              <p:cNvSpPr/>
              <p:nvPr/>
            </p:nvSpPr>
            <p:spPr>
              <a:xfrm>
                <a:off x="4851500" y="4789250"/>
                <a:ext cx="84850" cy="74300"/>
              </a:xfrm>
              <a:custGeom>
                <a:rect b="b" l="l" r="r" t="t"/>
                <a:pathLst>
                  <a:path extrusionOk="0" h="2972" w="3394">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63"/>
              <p:cNvSpPr/>
              <p:nvPr/>
            </p:nvSpPr>
            <p:spPr>
              <a:xfrm>
                <a:off x="4468650" y="2355025"/>
                <a:ext cx="573425" cy="116850"/>
              </a:xfrm>
              <a:custGeom>
                <a:rect b="b" l="l" r="r" t="t"/>
                <a:pathLst>
                  <a:path extrusionOk="0" h="4674" w="22937">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63"/>
              <p:cNvSpPr/>
              <p:nvPr/>
            </p:nvSpPr>
            <p:spPr>
              <a:xfrm>
                <a:off x="5014825" y="3348125"/>
                <a:ext cx="572600" cy="116675"/>
              </a:xfrm>
              <a:custGeom>
                <a:rect b="b" l="l" r="r" t="t"/>
                <a:pathLst>
                  <a:path extrusionOk="0" h="4667" w="22904">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63"/>
              <p:cNvSpPr/>
              <p:nvPr/>
            </p:nvSpPr>
            <p:spPr>
              <a:xfrm>
                <a:off x="4085225" y="3920325"/>
                <a:ext cx="572575" cy="117175"/>
              </a:xfrm>
              <a:custGeom>
                <a:rect b="b" l="l" r="r" t="t"/>
                <a:pathLst>
                  <a:path extrusionOk="0" h="4687" w="22903">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63"/>
              <p:cNvSpPr/>
              <p:nvPr/>
            </p:nvSpPr>
            <p:spPr>
              <a:xfrm>
                <a:off x="5661075" y="3929975"/>
                <a:ext cx="572575" cy="116550"/>
              </a:xfrm>
              <a:custGeom>
                <a:rect b="b" l="l" r="r" t="t"/>
                <a:pathLst>
                  <a:path extrusionOk="0" h="4662" w="22903">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63"/>
              <p:cNvSpPr/>
              <p:nvPr/>
            </p:nvSpPr>
            <p:spPr>
              <a:xfrm>
                <a:off x="4606125" y="3727425"/>
                <a:ext cx="446000" cy="97225"/>
              </a:xfrm>
              <a:custGeom>
                <a:rect b="b" l="l" r="r" t="t"/>
                <a:pathLst>
                  <a:path extrusionOk="0" h="3889" w="1784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63"/>
              <p:cNvSpPr/>
              <p:nvPr/>
            </p:nvSpPr>
            <p:spPr>
              <a:xfrm>
                <a:off x="4814700" y="2800250"/>
                <a:ext cx="447200" cy="97225"/>
              </a:xfrm>
              <a:custGeom>
                <a:rect b="b" l="l" r="r" t="t"/>
                <a:pathLst>
                  <a:path extrusionOk="0" h="3889" w="17888">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63"/>
              <p:cNvSpPr/>
              <p:nvPr/>
            </p:nvSpPr>
            <p:spPr>
              <a:xfrm>
                <a:off x="4590425" y="1911650"/>
                <a:ext cx="447325" cy="97250"/>
              </a:xfrm>
              <a:custGeom>
                <a:rect b="b" l="l" r="r" t="t"/>
                <a:pathLst>
                  <a:path extrusionOk="0" h="3890" w="17893">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63"/>
              <p:cNvSpPr/>
              <p:nvPr/>
            </p:nvSpPr>
            <p:spPr>
              <a:xfrm>
                <a:off x="4193750" y="4541650"/>
                <a:ext cx="472550" cy="100925"/>
              </a:xfrm>
              <a:custGeom>
                <a:rect b="b" l="l" r="r" t="t"/>
                <a:pathLst>
                  <a:path extrusionOk="0" h="4037" w="18902">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63"/>
              <p:cNvSpPr/>
              <p:nvPr/>
            </p:nvSpPr>
            <p:spPr>
              <a:xfrm>
                <a:off x="5399700" y="4854725"/>
                <a:ext cx="25" cy="25"/>
              </a:xfrm>
              <a:custGeom>
                <a:rect b="b" l="l" r="r" t="t"/>
                <a:pathLst>
                  <a:path extrusionOk="0" h="1" w="1">
                    <a:moveTo>
                      <a:pt x="0" y="0"/>
                    </a:moveTo>
                    <a:close/>
                  </a:path>
                </a:pathLst>
              </a:custGeom>
              <a:solidFill>
                <a:srgbClr val="0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63"/>
              <p:cNvSpPr/>
              <p:nvPr/>
            </p:nvSpPr>
            <p:spPr>
              <a:xfrm>
                <a:off x="5910900" y="4617200"/>
                <a:ext cx="25" cy="25"/>
              </a:xfrm>
              <a:custGeom>
                <a:rect b="b" l="l" r="r" t="t"/>
                <a:pathLst>
                  <a:path extrusionOk="0" h="1" w="1">
                    <a:moveTo>
                      <a:pt x="1" y="1"/>
                    </a:moveTo>
                    <a:lnTo>
                      <a:pt x="1" y="1"/>
                    </a:lnTo>
                    <a:close/>
                  </a:path>
                </a:pathLst>
              </a:custGeom>
              <a:solidFill>
                <a:srgbClr val="F9C4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63"/>
              <p:cNvSpPr/>
              <p:nvPr/>
            </p:nvSpPr>
            <p:spPr>
              <a:xfrm>
                <a:off x="5357500" y="4483375"/>
                <a:ext cx="598050" cy="442500"/>
              </a:xfrm>
              <a:custGeom>
                <a:rect b="b" l="l" r="r" t="t"/>
                <a:pathLst>
                  <a:path extrusionOk="0" h="17700" w="23922">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63"/>
              <p:cNvSpPr/>
              <p:nvPr/>
            </p:nvSpPr>
            <p:spPr>
              <a:xfrm>
                <a:off x="3767175" y="4056550"/>
                <a:ext cx="496775" cy="431975"/>
              </a:xfrm>
              <a:custGeom>
                <a:rect b="b" l="l" r="r" t="t"/>
                <a:pathLst>
                  <a:path extrusionOk="0" h="17279" w="19871">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63"/>
              <p:cNvSpPr/>
              <p:nvPr/>
            </p:nvSpPr>
            <p:spPr>
              <a:xfrm>
                <a:off x="6120700" y="1360625"/>
                <a:ext cx="2425" cy="25"/>
              </a:xfrm>
              <a:custGeom>
                <a:rect b="b" l="l" r="r" t="t"/>
                <a:pathLst>
                  <a:path extrusionOk="0" h="1" w="97">
                    <a:moveTo>
                      <a:pt x="97" y="0"/>
                    </a:moveTo>
                    <a:lnTo>
                      <a:pt x="1" y="0"/>
                    </a:lnTo>
                    <a:lnTo>
                      <a:pt x="1" y="0"/>
                    </a:lnTo>
                    <a:close/>
                  </a:path>
                </a:pathLst>
              </a:custGeom>
              <a:solidFill>
                <a:srgbClr val="F9C4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63"/>
              <p:cNvSpPr/>
              <p:nvPr/>
            </p:nvSpPr>
            <p:spPr>
              <a:xfrm>
                <a:off x="6120700" y="1360625"/>
                <a:ext cx="25" cy="25"/>
              </a:xfrm>
              <a:custGeom>
                <a:rect b="b" l="l" r="r" t="t"/>
                <a:pathLst>
                  <a:path extrusionOk="0" h="1" w="1">
                    <a:moveTo>
                      <a:pt x="1" y="0"/>
                    </a:moveTo>
                    <a:lnTo>
                      <a:pt x="1" y="0"/>
                    </a:lnTo>
                    <a:lnTo>
                      <a:pt x="1" y="0"/>
                    </a:lnTo>
                    <a:close/>
                  </a:path>
                </a:pathLst>
              </a:custGeom>
              <a:solidFill>
                <a:srgbClr val="F9C4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63"/>
              <p:cNvSpPr/>
              <p:nvPr/>
            </p:nvSpPr>
            <p:spPr>
              <a:xfrm>
                <a:off x="5088625" y="2273325"/>
                <a:ext cx="25" cy="25"/>
              </a:xfrm>
              <a:custGeom>
                <a:rect b="b" l="l" r="r" t="t"/>
                <a:pathLst>
                  <a:path extrusionOk="0" h="1" w="1">
                    <a:moveTo>
                      <a:pt x="1" y="1"/>
                    </a:moveTo>
                    <a:lnTo>
                      <a:pt x="1" y="1"/>
                    </a:lnTo>
                    <a:lnTo>
                      <a:pt x="1" y="1"/>
                    </a:lnTo>
                    <a:cubicBezTo>
                      <a:pt x="1" y="1"/>
                      <a:pt x="1" y="1"/>
                      <a:pt x="1" y="1"/>
                    </a:cubicBezTo>
                    <a:close/>
                  </a:path>
                </a:pathLst>
              </a:custGeom>
              <a:solidFill>
                <a:srgbClr val="F9C4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63"/>
              <p:cNvSpPr/>
              <p:nvPr/>
            </p:nvSpPr>
            <p:spPr>
              <a:xfrm>
                <a:off x="5088625" y="2273325"/>
                <a:ext cx="25" cy="1225"/>
              </a:xfrm>
              <a:custGeom>
                <a:rect b="b" l="l" r="r" t="t"/>
                <a:pathLst>
                  <a:path extrusionOk="0" h="49" w="1">
                    <a:moveTo>
                      <a:pt x="1" y="49"/>
                    </a:moveTo>
                    <a:lnTo>
                      <a:pt x="1" y="1"/>
                    </a:lnTo>
                    <a:lnTo>
                      <a:pt x="1" y="1"/>
                    </a:lnTo>
                    <a:close/>
                  </a:path>
                </a:pathLst>
              </a:custGeom>
              <a:solidFill>
                <a:srgbClr val="F9C4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63"/>
              <p:cNvSpPr/>
              <p:nvPr/>
            </p:nvSpPr>
            <p:spPr>
              <a:xfrm>
                <a:off x="5015075" y="701100"/>
                <a:ext cx="1704875" cy="1759125"/>
              </a:xfrm>
              <a:custGeom>
                <a:rect b="b" l="l" r="r" t="t"/>
                <a:pathLst>
                  <a:path extrusionOk="0" h="70365" w="68195">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63"/>
              <p:cNvSpPr/>
              <p:nvPr/>
            </p:nvSpPr>
            <p:spPr>
              <a:xfrm>
                <a:off x="6325675" y="924150"/>
                <a:ext cx="25" cy="25"/>
              </a:xfrm>
              <a:custGeom>
                <a:rect b="b" l="l" r="r" t="t"/>
                <a:pathLst>
                  <a:path extrusionOk="0" fill="none" h="1" w="1">
                    <a:moveTo>
                      <a:pt x="0" y="1"/>
                    </a:moveTo>
                    <a:lnTo>
                      <a:pt x="0"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63"/>
              <p:cNvSpPr/>
              <p:nvPr/>
            </p:nvSpPr>
            <p:spPr>
              <a:xfrm>
                <a:off x="5687850" y="772225"/>
                <a:ext cx="25" cy="25"/>
              </a:xfrm>
              <a:custGeom>
                <a:rect b="b" l="l" r="r" t="t"/>
                <a:pathLst>
                  <a:path extrusionOk="0" h="1" w="1">
                    <a:moveTo>
                      <a:pt x="1" y="1"/>
                    </a:moveTo>
                    <a:close/>
                  </a:path>
                </a:pathLst>
              </a:custGeom>
              <a:solidFill>
                <a:srgbClr val="E79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63"/>
              <p:cNvSpPr/>
              <p:nvPr/>
            </p:nvSpPr>
            <p:spPr>
              <a:xfrm>
                <a:off x="5628775" y="734850"/>
                <a:ext cx="710175" cy="191750"/>
              </a:xfrm>
              <a:custGeom>
                <a:rect b="b" l="l" r="r" t="t"/>
                <a:pathLst>
                  <a:path extrusionOk="0" h="7670" w="28407">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cap="flat" cmpd="sng" w="9525">
                <a:solidFill>
                  <a:srgbClr val="F9C4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63"/>
              <p:cNvSpPr/>
              <p:nvPr/>
            </p:nvSpPr>
            <p:spPr>
              <a:xfrm>
                <a:off x="6284675" y="909675"/>
                <a:ext cx="25" cy="25"/>
              </a:xfrm>
              <a:custGeom>
                <a:rect b="b" l="l" r="r" t="t"/>
                <a:pathLst>
                  <a:path extrusionOk="0" h="1" w="1">
                    <a:moveTo>
                      <a:pt x="0" y="1"/>
                    </a:moveTo>
                    <a:close/>
                  </a:path>
                </a:pathLst>
              </a:custGeom>
              <a:solidFill>
                <a:srgbClr val="E79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63"/>
              <p:cNvSpPr/>
              <p:nvPr/>
            </p:nvSpPr>
            <p:spPr>
              <a:xfrm>
                <a:off x="5031950" y="658900"/>
                <a:ext cx="414800" cy="1415525"/>
              </a:xfrm>
              <a:custGeom>
                <a:rect b="b" l="l" r="r" t="t"/>
                <a:pathLst>
                  <a:path extrusionOk="0" h="56621" w="16592">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cap="flat" cmpd="sng" w="9525">
                <a:solidFill>
                  <a:srgbClr val="F9C4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63"/>
              <p:cNvSpPr/>
              <p:nvPr/>
            </p:nvSpPr>
            <p:spPr>
              <a:xfrm>
                <a:off x="5409350" y="1787425"/>
                <a:ext cx="253200" cy="258400"/>
              </a:xfrm>
              <a:custGeom>
                <a:rect b="b" l="l" r="r" t="t"/>
                <a:pathLst>
                  <a:path extrusionOk="0" h="10336" w="10128">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63"/>
              <p:cNvSpPr/>
              <p:nvPr/>
            </p:nvSpPr>
            <p:spPr>
              <a:xfrm>
                <a:off x="6120700" y="1360625"/>
                <a:ext cx="25" cy="25"/>
              </a:xfrm>
              <a:custGeom>
                <a:rect b="b" l="l" r="r" t="t"/>
                <a:pathLst>
                  <a:path extrusionOk="0" h="1" w="1">
                    <a:moveTo>
                      <a:pt x="1" y="0"/>
                    </a:moveTo>
                    <a:lnTo>
                      <a:pt x="1" y="0"/>
                    </a:lnTo>
                    <a:close/>
                  </a:path>
                </a:pathLst>
              </a:custGeom>
              <a:solidFill>
                <a:srgbClr val="594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63"/>
              <p:cNvSpPr/>
              <p:nvPr/>
            </p:nvSpPr>
            <p:spPr>
              <a:xfrm>
                <a:off x="6014600" y="1125500"/>
                <a:ext cx="268900" cy="262875"/>
              </a:xfrm>
              <a:custGeom>
                <a:rect b="b" l="l" r="r" t="t"/>
                <a:pathLst>
                  <a:path extrusionOk="0" h="10515" w="10756">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63"/>
              <p:cNvSpPr/>
              <p:nvPr/>
            </p:nvSpPr>
            <p:spPr>
              <a:xfrm>
                <a:off x="5918150" y="1657150"/>
                <a:ext cx="262850" cy="282675"/>
              </a:xfrm>
              <a:custGeom>
                <a:rect b="b" l="l" r="r" t="t"/>
                <a:pathLst>
                  <a:path extrusionOk="0" h="11307" w="10514">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63"/>
              <p:cNvSpPr/>
              <p:nvPr/>
            </p:nvSpPr>
            <p:spPr>
              <a:xfrm>
                <a:off x="6007375" y="1688575"/>
                <a:ext cx="25" cy="25"/>
              </a:xfrm>
              <a:custGeom>
                <a:rect b="b" l="l" r="r" t="t"/>
                <a:pathLst>
                  <a:path extrusionOk="0" fill="none" h="1" w="1">
                    <a:moveTo>
                      <a:pt x="0" y="0"/>
                    </a:moveTo>
                    <a:lnTo>
                      <a:pt x="0"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63"/>
              <p:cNvSpPr/>
              <p:nvPr/>
            </p:nvSpPr>
            <p:spPr>
              <a:xfrm>
                <a:off x="5757775" y="1489625"/>
                <a:ext cx="282175" cy="296925"/>
              </a:xfrm>
              <a:custGeom>
                <a:rect b="b" l="l" r="r" t="t"/>
                <a:pathLst>
                  <a:path extrusionOk="0" h="11877" w="11287">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cap="flat" cmpd="sng" w="9525">
                <a:solidFill>
                  <a:srgbClr val="F9C4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63"/>
              <p:cNvSpPr/>
              <p:nvPr/>
            </p:nvSpPr>
            <p:spPr>
              <a:xfrm>
                <a:off x="6476375" y="898825"/>
                <a:ext cx="136275" cy="254775"/>
              </a:xfrm>
              <a:custGeom>
                <a:rect b="b" l="l" r="r" t="t"/>
                <a:pathLst>
                  <a:path extrusionOk="0" h="10191" w="5451">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cap="flat" cmpd="sng" w="9525">
                <a:solidFill>
                  <a:srgbClr val="F9C4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63"/>
              <p:cNvSpPr/>
              <p:nvPr/>
            </p:nvSpPr>
            <p:spPr>
              <a:xfrm>
                <a:off x="5075375" y="2182900"/>
                <a:ext cx="288175" cy="153325"/>
              </a:xfrm>
              <a:custGeom>
                <a:rect b="b" l="l" r="r" t="t"/>
                <a:pathLst>
                  <a:path extrusionOk="0" h="6133" w="11527">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cap="flat" cmpd="sng" w="9525">
                <a:solidFill>
                  <a:srgbClr val="F9C4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63"/>
              <p:cNvSpPr/>
              <p:nvPr/>
            </p:nvSpPr>
            <p:spPr>
              <a:xfrm>
                <a:off x="5088625" y="2273325"/>
                <a:ext cx="25" cy="25"/>
              </a:xfrm>
              <a:custGeom>
                <a:rect b="b" l="l" r="r" t="t"/>
                <a:pathLst>
                  <a:path extrusionOk="0" h="1" w="1">
                    <a:moveTo>
                      <a:pt x="1" y="1"/>
                    </a:moveTo>
                    <a:lnTo>
                      <a:pt x="1" y="1"/>
                    </a:lnTo>
                    <a:close/>
                  </a:path>
                </a:pathLst>
              </a:custGeom>
              <a:solidFill>
                <a:srgbClr val="E79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63"/>
              <p:cNvSpPr/>
              <p:nvPr/>
            </p:nvSpPr>
            <p:spPr>
              <a:xfrm>
                <a:off x="5324950" y="1642750"/>
                <a:ext cx="25" cy="25"/>
              </a:xfrm>
              <a:custGeom>
                <a:rect b="b" l="l" r="r" t="t"/>
                <a:pathLst>
                  <a:path extrusionOk="0" fill="none" h="1" w="1">
                    <a:moveTo>
                      <a:pt x="0" y="0"/>
                    </a:moveTo>
                    <a:lnTo>
                      <a:pt x="0"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63"/>
              <p:cNvSpPr/>
              <p:nvPr/>
            </p:nvSpPr>
            <p:spPr>
              <a:xfrm>
                <a:off x="5220050" y="1747150"/>
                <a:ext cx="875" cy="1725"/>
              </a:xfrm>
              <a:custGeom>
                <a:rect b="b" l="l" r="r" t="t"/>
                <a:pathLst>
                  <a:path extrusionOk="0" h="69" w="35">
                    <a:moveTo>
                      <a:pt x="9" y="0"/>
                    </a:moveTo>
                    <a:cubicBezTo>
                      <a:pt x="5" y="0"/>
                      <a:pt x="0" y="6"/>
                      <a:pt x="0" y="20"/>
                    </a:cubicBezTo>
                    <a:lnTo>
                      <a:pt x="0" y="68"/>
                    </a:lnTo>
                    <a:cubicBezTo>
                      <a:pt x="34" y="34"/>
                      <a:pt x="20" y="0"/>
                      <a:pt x="9" y="0"/>
                    </a:cubicBezTo>
                    <a:close/>
                  </a:path>
                </a:pathLst>
              </a:custGeom>
              <a:solidFill>
                <a:srgbClr val="419A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63"/>
              <p:cNvSpPr/>
              <p:nvPr/>
            </p:nvSpPr>
            <p:spPr>
              <a:xfrm>
                <a:off x="5226075" y="1888700"/>
                <a:ext cx="25" cy="2450"/>
              </a:xfrm>
              <a:custGeom>
                <a:rect b="b" l="l" r="r" t="t"/>
                <a:pathLst>
                  <a:path extrusionOk="0" h="98" w="1">
                    <a:moveTo>
                      <a:pt x="1" y="97"/>
                    </a:moveTo>
                    <a:lnTo>
                      <a:pt x="1" y="97"/>
                    </a:lnTo>
                    <a:cubicBezTo>
                      <a:pt x="1" y="49"/>
                      <a:pt x="1" y="49"/>
                      <a:pt x="1" y="1"/>
                    </a:cubicBezTo>
                    <a:cubicBezTo>
                      <a:pt x="1" y="1"/>
                      <a:pt x="1" y="49"/>
                      <a:pt x="1" y="97"/>
                    </a:cubicBezTo>
                    <a:close/>
                  </a:path>
                </a:pathLst>
              </a:custGeom>
              <a:solidFill>
                <a:srgbClr val="419A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63"/>
              <p:cNvSpPr/>
              <p:nvPr/>
            </p:nvSpPr>
            <p:spPr>
              <a:xfrm>
                <a:off x="5216425" y="1572825"/>
                <a:ext cx="149525" cy="361000"/>
              </a:xfrm>
              <a:custGeom>
                <a:rect b="b" l="l" r="r" t="t"/>
                <a:pathLst>
                  <a:path extrusionOk="0" h="14440" w="5981">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63"/>
              <p:cNvSpPr/>
              <p:nvPr/>
            </p:nvSpPr>
            <p:spPr>
              <a:xfrm>
                <a:off x="5849425" y="1070050"/>
                <a:ext cx="25" cy="25"/>
              </a:xfrm>
              <a:custGeom>
                <a:rect b="b" l="l" r="r" t="t"/>
                <a:pathLst>
                  <a:path extrusionOk="0" fill="none" h="1" w="1">
                    <a:moveTo>
                      <a:pt x="0" y="0"/>
                    </a:moveTo>
                    <a:lnTo>
                      <a:pt x="0"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63"/>
              <p:cNvSpPr/>
              <p:nvPr/>
            </p:nvSpPr>
            <p:spPr>
              <a:xfrm>
                <a:off x="6078500" y="939825"/>
                <a:ext cx="3650" cy="25"/>
              </a:xfrm>
              <a:custGeom>
                <a:rect b="b" l="l" r="r" t="t"/>
                <a:pathLst>
                  <a:path extrusionOk="0" h="1" w="146">
                    <a:moveTo>
                      <a:pt x="1" y="1"/>
                    </a:moveTo>
                    <a:lnTo>
                      <a:pt x="49" y="1"/>
                    </a:lnTo>
                    <a:lnTo>
                      <a:pt x="145" y="1"/>
                    </a:lnTo>
                    <a:close/>
                  </a:path>
                </a:pathLst>
              </a:custGeom>
              <a:solidFill>
                <a:srgbClr val="419A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63"/>
              <p:cNvSpPr/>
              <p:nvPr/>
            </p:nvSpPr>
            <p:spPr>
              <a:xfrm>
                <a:off x="5937425" y="954300"/>
                <a:ext cx="2450" cy="25"/>
              </a:xfrm>
              <a:custGeom>
                <a:rect b="b" l="l" r="r" t="t"/>
                <a:pathLst>
                  <a:path extrusionOk="0" h="1" w="98">
                    <a:moveTo>
                      <a:pt x="1" y="0"/>
                    </a:moveTo>
                    <a:lnTo>
                      <a:pt x="97" y="0"/>
                    </a:lnTo>
                    <a:lnTo>
                      <a:pt x="97" y="0"/>
                    </a:lnTo>
                    <a:close/>
                  </a:path>
                </a:pathLst>
              </a:custGeom>
              <a:solidFill>
                <a:srgbClr val="419A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63"/>
              <p:cNvSpPr/>
              <p:nvPr/>
            </p:nvSpPr>
            <p:spPr>
              <a:xfrm>
                <a:off x="5781900" y="942250"/>
                <a:ext cx="347275" cy="179350"/>
              </a:xfrm>
              <a:custGeom>
                <a:rect b="b" l="l" r="r" t="t"/>
                <a:pathLst>
                  <a:path extrusionOk="0" h="7174" w="13891">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63"/>
              <p:cNvSpPr/>
              <p:nvPr/>
            </p:nvSpPr>
            <p:spPr>
              <a:xfrm>
                <a:off x="5791550" y="466000"/>
                <a:ext cx="2425" cy="25"/>
              </a:xfrm>
              <a:custGeom>
                <a:rect b="b" l="l" r="r" t="t"/>
                <a:pathLst>
                  <a:path extrusionOk="0" h="1" w="97">
                    <a:moveTo>
                      <a:pt x="0" y="0"/>
                    </a:moveTo>
                    <a:lnTo>
                      <a:pt x="97" y="0"/>
                    </a:lnTo>
                    <a:close/>
                  </a:path>
                </a:pathLst>
              </a:custGeom>
              <a:solidFill>
                <a:srgbClr val="419A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63"/>
              <p:cNvSpPr/>
              <p:nvPr/>
            </p:nvSpPr>
            <p:spPr>
              <a:xfrm>
                <a:off x="5790350" y="467200"/>
                <a:ext cx="25" cy="25"/>
              </a:xfrm>
              <a:custGeom>
                <a:rect b="b" l="l" r="r" t="t"/>
                <a:pathLst>
                  <a:path extrusionOk="0" h="1" w="1">
                    <a:moveTo>
                      <a:pt x="0" y="0"/>
                    </a:moveTo>
                    <a:close/>
                  </a:path>
                </a:pathLst>
              </a:custGeom>
              <a:solidFill>
                <a:srgbClr val="419A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63"/>
              <p:cNvSpPr/>
              <p:nvPr/>
            </p:nvSpPr>
            <p:spPr>
              <a:xfrm>
                <a:off x="6108650" y="686625"/>
                <a:ext cx="25" cy="25"/>
              </a:xfrm>
              <a:custGeom>
                <a:rect b="b" l="l" r="r" t="t"/>
                <a:pathLst>
                  <a:path extrusionOk="0" h="1" w="1">
                    <a:moveTo>
                      <a:pt x="0" y="1"/>
                    </a:moveTo>
                    <a:close/>
                  </a:path>
                </a:pathLst>
              </a:custGeom>
              <a:solidFill>
                <a:srgbClr val="419A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63"/>
              <p:cNvSpPr/>
              <p:nvPr/>
            </p:nvSpPr>
            <p:spPr>
              <a:xfrm>
                <a:off x="6107450" y="686625"/>
                <a:ext cx="0" cy="25"/>
              </a:xfrm>
              <a:custGeom>
                <a:rect b="b" l="l" r="r" t="t"/>
                <a:pathLst>
                  <a:path extrusionOk="0" h="1" w="0">
                    <a:moveTo>
                      <a:pt x="0" y="1"/>
                    </a:moveTo>
                    <a:close/>
                  </a:path>
                </a:pathLst>
              </a:custGeom>
              <a:solidFill>
                <a:srgbClr val="419A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63"/>
              <p:cNvSpPr/>
              <p:nvPr/>
            </p:nvSpPr>
            <p:spPr>
              <a:xfrm>
                <a:off x="5303250" y="742100"/>
                <a:ext cx="25" cy="25"/>
              </a:xfrm>
              <a:custGeom>
                <a:rect b="b" l="l" r="r" t="t"/>
                <a:pathLst>
                  <a:path extrusionOk="0" h="1" w="1">
                    <a:moveTo>
                      <a:pt x="0" y="0"/>
                    </a:moveTo>
                    <a:close/>
                  </a:path>
                </a:pathLst>
              </a:custGeom>
              <a:solidFill>
                <a:srgbClr val="419A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63"/>
              <p:cNvSpPr/>
              <p:nvPr/>
            </p:nvSpPr>
            <p:spPr>
              <a:xfrm>
                <a:off x="4734150" y="335775"/>
                <a:ext cx="1706075" cy="1761550"/>
              </a:xfrm>
              <a:custGeom>
                <a:rect b="b" l="l" r="r" t="t"/>
                <a:pathLst>
                  <a:path extrusionOk="0" h="70462" w="68243">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63"/>
              <p:cNvSpPr/>
              <p:nvPr/>
            </p:nvSpPr>
            <p:spPr>
              <a:xfrm>
                <a:off x="4958400" y="1804300"/>
                <a:ext cx="25" cy="25"/>
              </a:xfrm>
              <a:custGeom>
                <a:rect b="b" l="l" r="r" t="t"/>
                <a:pathLst>
                  <a:path extrusionOk="0" h="1" w="1">
                    <a:moveTo>
                      <a:pt x="1" y="1"/>
                    </a:moveTo>
                    <a:close/>
                  </a:path>
                </a:pathLst>
              </a:custGeom>
              <a:solidFill>
                <a:srgbClr val="419A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63"/>
              <p:cNvSpPr/>
              <p:nvPr/>
            </p:nvSpPr>
            <p:spPr>
              <a:xfrm>
                <a:off x="5303250" y="743300"/>
                <a:ext cx="25" cy="25"/>
              </a:xfrm>
              <a:custGeom>
                <a:rect b="b" l="l" r="r" t="t"/>
                <a:pathLst>
                  <a:path extrusionOk="0" h="1" w="1">
                    <a:moveTo>
                      <a:pt x="0" y="0"/>
                    </a:moveTo>
                    <a:close/>
                  </a:path>
                </a:pathLst>
              </a:custGeom>
              <a:solidFill>
                <a:srgbClr val="419A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63"/>
              <p:cNvSpPr/>
              <p:nvPr/>
            </p:nvSpPr>
            <p:spPr>
              <a:xfrm>
                <a:off x="5421400" y="564850"/>
                <a:ext cx="956150" cy="310500"/>
              </a:xfrm>
              <a:custGeom>
                <a:rect b="b" l="l" r="r" t="t"/>
                <a:pathLst>
                  <a:path extrusionOk="0" h="12420" w="38246">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63"/>
              <p:cNvSpPr/>
              <p:nvPr/>
            </p:nvSpPr>
            <p:spPr>
              <a:xfrm>
                <a:off x="6107450" y="686625"/>
                <a:ext cx="1225" cy="25"/>
              </a:xfrm>
              <a:custGeom>
                <a:rect b="b" l="l" r="r" t="t"/>
                <a:pathLst>
                  <a:path extrusionOk="0" h="1" w="49">
                    <a:moveTo>
                      <a:pt x="0" y="1"/>
                    </a:moveTo>
                    <a:lnTo>
                      <a:pt x="48" y="1"/>
                    </a:lnTo>
                    <a:lnTo>
                      <a:pt x="48" y="1"/>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63"/>
              <p:cNvSpPr/>
              <p:nvPr/>
            </p:nvSpPr>
            <p:spPr>
              <a:xfrm>
                <a:off x="5426225" y="437050"/>
                <a:ext cx="821100" cy="204575"/>
              </a:xfrm>
              <a:custGeom>
                <a:rect b="b" l="l" r="r" t="t"/>
                <a:pathLst>
                  <a:path extrusionOk="0" h="8183" w="32844">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63"/>
              <p:cNvSpPr/>
              <p:nvPr/>
            </p:nvSpPr>
            <p:spPr>
              <a:xfrm>
                <a:off x="5791550" y="467200"/>
                <a:ext cx="1225" cy="25"/>
              </a:xfrm>
              <a:custGeom>
                <a:rect b="b" l="l" r="r" t="t"/>
                <a:pathLst>
                  <a:path extrusionOk="0" h="1" w="49">
                    <a:moveTo>
                      <a:pt x="0" y="0"/>
                    </a:moveTo>
                    <a:lnTo>
                      <a:pt x="49" y="0"/>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63"/>
              <p:cNvSpPr/>
              <p:nvPr/>
            </p:nvSpPr>
            <p:spPr>
              <a:xfrm>
                <a:off x="5639625" y="334575"/>
                <a:ext cx="749975" cy="412375"/>
              </a:xfrm>
              <a:custGeom>
                <a:rect b="b" l="l" r="r" t="t"/>
                <a:pathLst>
                  <a:path extrusionOk="0" h="16495" w="29999">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63"/>
              <p:cNvSpPr/>
              <p:nvPr/>
            </p:nvSpPr>
            <p:spPr>
              <a:xfrm>
                <a:off x="4958400" y="1804300"/>
                <a:ext cx="25" cy="25"/>
              </a:xfrm>
              <a:custGeom>
                <a:rect b="b" l="l" r="r" t="t"/>
                <a:pathLst>
                  <a:path extrusionOk="0" fill="none" h="1" w="1">
                    <a:moveTo>
                      <a:pt x="1" y="1"/>
                    </a:moveTo>
                    <a:lnTo>
                      <a:pt x="1"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63"/>
              <p:cNvSpPr/>
              <p:nvPr/>
            </p:nvSpPr>
            <p:spPr>
              <a:xfrm>
                <a:off x="4945150" y="680600"/>
                <a:ext cx="391875" cy="1272025"/>
              </a:xfrm>
              <a:custGeom>
                <a:rect b="b" l="l" r="r" t="t"/>
                <a:pathLst>
                  <a:path extrusionOk="0" h="50881" w="15675">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63"/>
              <p:cNvSpPr/>
              <p:nvPr/>
            </p:nvSpPr>
            <p:spPr>
              <a:xfrm>
                <a:off x="5303250" y="742100"/>
                <a:ext cx="25" cy="2425"/>
              </a:xfrm>
              <a:custGeom>
                <a:rect b="b" l="l" r="r" t="t"/>
                <a:pathLst>
                  <a:path extrusionOk="0" h="97" w="1">
                    <a:moveTo>
                      <a:pt x="0" y="0"/>
                    </a:moveTo>
                    <a:lnTo>
                      <a:pt x="0" y="97"/>
                    </a:lnTo>
                    <a:close/>
                  </a:path>
                </a:pathLst>
              </a:custGeom>
              <a:solidFill>
                <a:srgbClr val="3989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63"/>
              <p:cNvSpPr/>
              <p:nvPr/>
            </p:nvSpPr>
            <p:spPr>
              <a:xfrm>
                <a:off x="4924650" y="1414875"/>
                <a:ext cx="25" cy="25"/>
              </a:xfrm>
              <a:custGeom>
                <a:rect b="b" l="l" r="r" t="t"/>
                <a:pathLst>
                  <a:path extrusionOk="0" fill="none" h="1" w="1">
                    <a:moveTo>
                      <a:pt x="1" y="0"/>
                    </a:moveTo>
                    <a:lnTo>
                      <a:pt x="1"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63"/>
              <p:cNvSpPr/>
              <p:nvPr/>
            </p:nvSpPr>
            <p:spPr>
              <a:xfrm>
                <a:off x="4875225" y="801175"/>
                <a:ext cx="383425" cy="737900"/>
              </a:xfrm>
              <a:custGeom>
                <a:rect b="b" l="l" r="r" t="t"/>
                <a:pathLst>
                  <a:path extrusionOk="0" h="29516" w="15337">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63"/>
              <p:cNvSpPr/>
              <p:nvPr/>
            </p:nvSpPr>
            <p:spPr>
              <a:xfrm>
                <a:off x="4761875" y="580525"/>
                <a:ext cx="389475" cy="1482075"/>
              </a:xfrm>
              <a:custGeom>
                <a:rect b="b" l="l" r="r" t="t"/>
                <a:pathLst>
                  <a:path extrusionOk="0" h="59283" w="15579">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63"/>
              <p:cNvSpPr/>
              <p:nvPr/>
            </p:nvSpPr>
            <p:spPr>
              <a:xfrm>
                <a:off x="5227275" y="636000"/>
                <a:ext cx="25" cy="25"/>
              </a:xfrm>
              <a:custGeom>
                <a:rect b="b" l="l" r="r" t="t"/>
                <a:pathLst>
                  <a:path extrusionOk="0" fill="none" h="1" w="1">
                    <a:moveTo>
                      <a:pt x="1" y="0"/>
                    </a:moveTo>
                    <a:lnTo>
                      <a:pt x="1"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63"/>
              <p:cNvSpPr/>
              <p:nvPr/>
            </p:nvSpPr>
            <p:spPr>
              <a:xfrm>
                <a:off x="5007850" y="498550"/>
                <a:ext cx="276125" cy="670075"/>
              </a:xfrm>
              <a:custGeom>
                <a:rect b="b" l="l" r="r" t="t"/>
                <a:pathLst>
                  <a:path extrusionOk="0" h="26803" w="11045">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63"/>
              <p:cNvSpPr/>
              <p:nvPr/>
            </p:nvSpPr>
            <p:spPr>
              <a:xfrm>
                <a:off x="5370750" y="616700"/>
                <a:ext cx="868125" cy="167325"/>
              </a:xfrm>
              <a:custGeom>
                <a:rect b="b" l="l" r="r" t="t"/>
                <a:pathLst>
                  <a:path extrusionOk="0" h="6693" w="34725">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63"/>
              <p:cNvSpPr/>
              <p:nvPr/>
            </p:nvSpPr>
            <p:spPr>
              <a:xfrm>
                <a:off x="5748150" y="713150"/>
                <a:ext cx="25" cy="25"/>
              </a:xfrm>
              <a:custGeom>
                <a:rect b="b" l="l" r="r" t="t"/>
                <a:pathLst>
                  <a:path extrusionOk="0" h="1" w="1">
                    <a:moveTo>
                      <a:pt x="0" y="1"/>
                    </a:moveTo>
                    <a:lnTo>
                      <a:pt x="0" y="1"/>
                    </a:lnTo>
                    <a:lnTo>
                      <a:pt x="0" y="1"/>
                    </a:lnTo>
                    <a:close/>
                  </a:path>
                </a:pathLst>
              </a:custGeom>
              <a:solidFill>
                <a:srgbClr val="4AB1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63"/>
              <p:cNvSpPr/>
              <p:nvPr/>
            </p:nvSpPr>
            <p:spPr>
              <a:xfrm>
                <a:off x="5355075" y="491300"/>
                <a:ext cx="604075" cy="61825"/>
              </a:xfrm>
              <a:custGeom>
                <a:rect b="b" l="l" r="r" t="t"/>
                <a:pathLst>
                  <a:path extrusionOk="0" h="2473" w="24163">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63"/>
              <p:cNvSpPr/>
              <p:nvPr/>
            </p:nvSpPr>
            <p:spPr>
              <a:xfrm>
                <a:off x="5746925" y="509400"/>
                <a:ext cx="25" cy="25"/>
              </a:xfrm>
              <a:custGeom>
                <a:rect b="b" l="l" r="r" t="t"/>
                <a:pathLst>
                  <a:path extrusionOk="0" h="1" w="1">
                    <a:moveTo>
                      <a:pt x="1" y="0"/>
                    </a:moveTo>
                    <a:close/>
                  </a:path>
                </a:pathLst>
              </a:custGeom>
              <a:solidFill>
                <a:srgbClr val="4AB1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63"/>
              <p:cNvSpPr/>
              <p:nvPr/>
            </p:nvSpPr>
            <p:spPr>
              <a:xfrm>
                <a:off x="5810825" y="304425"/>
                <a:ext cx="1250" cy="25"/>
              </a:xfrm>
              <a:custGeom>
                <a:rect b="b" l="l" r="r" t="t"/>
                <a:pathLst>
                  <a:path extrusionOk="0" fill="none" h="1" w="50">
                    <a:moveTo>
                      <a:pt x="49" y="1"/>
                    </a:move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63"/>
              <p:cNvSpPr/>
              <p:nvPr/>
            </p:nvSpPr>
            <p:spPr>
              <a:xfrm>
                <a:off x="5318925" y="281525"/>
                <a:ext cx="538950" cy="123000"/>
              </a:xfrm>
              <a:custGeom>
                <a:rect b="b" l="l" r="r" t="t"/>
                <a:pathLst>
                  <a:path extrusionOk="0" h="4920" w="21558">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63"/>
              <p:cNvSpPr/>
              <p:nvPr/>
            </p:nvSpPr>
            <p:spPr>
              <a:xfrm>
                <a:off x="5896450" y="2284175"/>
                <a:ext cx="1396200" cy="2433125"/>
              </a:xfrm>
              <a:custGeom>
                <a:rect b="b" l="l" r="r" t="t"/>
                <a:pathLst>
                  <a:path extrusionOk="0" h="97325" w="55848">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63"/>
              <p:cNvSpPr/>
              <p:nvPr/>
            </p:nvSpPr>
            <p:spPr>
              <a:xfrm>
                <a:off x="5416575" y="2064750"/>
                <a:ext cx="249600" cy="247175"/>
              </a:xfrm>
              <a:custGeom>
                <a:rect b="b" l="l" r="r" t="t"/>
                <a:pathLst>
                  <a:path extrusionOk="0" h="9887" w="9984">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63"/>
              <p:cNvSpPr/>
              <p:nvPr/>
            </p:nvSpPr>
            <p:spPr>
              <a:xfrm>
                <a:off x="6259350" y="1166500"/>
                <a:ext cx="250825" cy="247200"/>
              </a:xfrm>
              <a:custGeom>
                <a:rect b="b" l="l" r="r" t="t"/>
                <a:pathLst>
                  <a:path extrusionOk="0" h="9888" w="10033">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2" name="Google Shape;1422;p63"/>
            <p:cNvGrpSpPr/>
            <p:nvPr/>
          </p:nvGrpSpPr>
          <p:grpSpPr>
            <a:xfrm>
              <a:off x="6450709" y="2620025"/>
              <a:ext cx="798255" cy="766650"/>
              <a:chOff x="2324725" y="521125"/>
              <a:chExt cx="1350000" cy="1296550"/>
            </a:xfrm>
          </p:grpSpPr>
          <p:sp>
            <p:nvSpPr>
              <p:cNvPr id="1423" name="Google Shape;1423;p63"/>
              <p:cNvSpPr/>
              <p:nvPr/>
            </p:nvSpPr>
            <p:spPr>
              <a:xfrm>
                <a:off x="2324725" y="521125"/>
                <a:ext cx="1350000" cy="1296550"/>
              </a:xfrm>
              <a:custGeom>
                <a:rect b="b" l="l" r="r" t="t"/>
                <a:pathLst>
                  <a:path extrusionOk="0" h="51862" w="5400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63"/>
              <p:cNvSpPr/>
              <p:nvPr/>
            </p:nvSpPr>
            <p:spPr>
              <a:xfrm>
                <a:off x="2635950" y="819100"/>
                <a:ext cx="758375" cy="728650"/>
              </a:xfrm>
              <a:custGeom>
                <a:rect b="b" l="l" r="r" t="t"/>
                <a:pathLst>
                  <a:path extrusionOk="0" h="29146" w="30335">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25" name="Google Shape;1425;p63"/>
          <p:cNvSpPr/>
          <p:nvPr/>
        </p:nvSpPr>
        <p:spPr>
          <a:xfrm>
            <a:off x="-68850" y="-188475"/>
            <a:ext cx="898728" cy="850908"/>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6" name="Google Shape;1426;p63"/>
          <p:cNvGrpSpPr/>
          <p:nvPr/>
        </p:nvGrpSpPr>
        <p:grpSpPr>
          <a:xfrm>
            <a:off x="153671" y="90047"/>
            <a:ext cx="493797" cy="446228"/>
            <a:chOff x="2679436" y="3270400"/>
            <a:chExt cx="752625" cy="689795"/>
          </a:xfrm>
        </p:grpSpPr>
        <p:sp>
          <p:nvSpPr>
            <p:cNvPr id="1427" name="Google Shape;1427;p63"/>
            <p:cNvSpPr/>
            <p:nvPr/>
          </p:nvSpPr>
          <p:spPr>
            <a:xfrm>
              <a:off x="2722600" y="3270400"/>
              <a:ext cx="689490" cy="689691"/>
            </a:xfrm>
            <a:custGeom>
              <a:rect b="b" l="l" r="r" t="t"/>
              <a:pathLst>
                <a:path extrusionOk="0" h="109736" w="109704">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63"/>
            <p:cNvSpPr/>
            <p:nvPr/>
          </p:nvSpPr>
          <p:spPr>
            <a:xfrm>
              <a:off x="2679436" y="3344037"/>
              <a:ext cx="345260" cy="537562"/>
            </a:xfrm>
            <a:custGeom>
              <a:rect b="b" l="l" r="r" t="t"/>
              <a:pathLst>
                <a:path extrusionOk="0" h="85531" w="54934">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63"/>
            <p:cNvSpPr/>
            <p:nvPr/>
          </p:nvSpPr>
          <p:spPr>
            <a:xfrm>
              <a:off x="3091326" y="3293626"/>
              <a:ext cx="340735" cy="423301"/>
            </a:xfrm>
            <a:custGeom>
              <a:rect b="b" l="l" r="r" t="t"/>
              <a:pathLst>
                <a:path extrusionOk="0" h="67351" w="54214">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63"/>
            <p:cNvSpPr/>
            <p:nvPr/>
          </p:nvSpPr>
          <p:spPr>
            <a:xfrm>
              <a:off x="2973550" y="3693340"/>
              <a:ext cx="344852" cy="266855"/>
            </a:xfrm>
            <a:custGeom>
              <a:rect b="b" l="l" r="r" t="t"/>
              <a:pathLst>
                <a:path extrusionOk="0" h="42459" w="54869">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1" name="Google Shape;1431;p63">
            <a:hlinkClick/>
          </p:cNvPr>
          <p:cNvSpPr txBox="1"/>
          <p:nvPr/>
        </p:nvSpPr>
        <p:spPr>
          <a:xfrm>
            <a:off x="-8550" y="-32125"/>
            <a:ext cx="721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432" name="Google Shape;1432;p63"/>
          <p:cNvSpPr txBox="1"/>
          <p:nvPr/>
        </p:nvSpPr>
        <p:spPr>
          <a:xfrm>
            <a:off x="1233319" y="4414862"/>
            <a:ext cx="3128100" cy="26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Nunito"/>
                <a:ea typeface="Nunito"/>
                <a:cs typeface="Nunito"/>
                <a:sym typeface="Nunito"/>
              </a:rPr>
              <a:t>Please keep this slide for attribution. </a:t>
            </a:r>
            <a:endParaRPr sz="1100">
              <a:solidFill>
                <a:schemeClr val="lt1"/>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37"/>
          <p:cNvSpPr txBox="1"/>
          <p:nvPr>
            <p:ph idx="2" type="title"/>
          </p:nvPr>
        </p:nvSpPr>
        <p:spPr>
          <a:xfrm>
            <a:off x="647475" y="378600"/>
            <a:ext cx="7692900" cy="81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Viga"/>
                <a:ea typeface="Viga"/>
                <a:cs typeface="Viga"/>
                <a:sym typeface="Viga"/>
              </a:rPr>
              <a:t>Intention</a:t>
            </a:r>
            <a:endParaRPr sz="3600">
              <a:latin typeface="Viga"/>
              <a:ea typeface="Viga"/>
              <a:cs typeface="Viga"/>
              <a:sym typeface="Viga"/>
            </a:endParaRPr>
          </a:p>
        </p:txBody>
      </p:sp>
      <p:sp>
        <p:nvSpPr>
          <p:cNvPr id="880" name="Google Shape;880;p37"/>
          <p:cNvSpPr txBox="1"/>
          <p:nvPr>
            <p:ph idx="1" type="subTitle"/>
          </p:nvPr>
        </p:nvSpPr>
        <p:spPr>
          <a:xfrm>
            <a:off x="2509850" y="1839925"/>
            <a:ext cx="4378800" cy="2128200"/>
          </a:xfrm>
          <a:prstGeom prst="rect">
            <a:avLst/>
          </a:prstGeom>
          <a:solidFill>
            <a:schemeClr val="lt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000000"/>
                </a:solidFill>
                <a:latin typeface="Ubuntu"/>
                <a:ea typeface="Ubuntu"/>
                <a:cs typeface="Ubuntu"/>
                <a:sym typeface="Ubuntu"/>
              </a:rPr>
              <a:t>Students will learn how to make a more environmentally friendly classroom and give ideas to develop habits to recycle correctly, reduce waste and reuse objects in their daily life</a:t>
            </a:r>
            <a:r>
              <a:rPr b="1" lang="en" sz="2200">
                <a:solidFill>
                  <a:srgbClr val="000000"/>
                </a:solidFill>
                <a:latin typeface="Ubuntu"/>
                <a:ea typeface="Ubuntu"/>
                <a:cs typeface="Ubuntu"/>
                <a:sym typeface="Ubuntu"/>
              </a:rPr>
              <a:t>.</a:t>
            </a:r>
            <a:endParaRPr sz="3400">
              <a:solidFill>
                <a:schemeClr val="accent6"/>
              </a:solidFill>
            </a:endParaRPr>
          </a:p>
        </p:txBody>
      </p:sp>
      <p:sp>
        <p:nvSpPr>
          <p:cNvPr id="881" name="Google Shape;881;p37">
            <a:hlinkClick/>
          </p:cNvPr>
          <p:cNvSpPr txBox="1"/>
          <p:nvPr/>
        </p:nvSpPr>
        <p:spPr>
          <a:xfrm>
            <a:off x="3568925" y="4215950"/>
            <a:ext cx="2006100" cy="37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Nunito"/>
                <a:ea typeface="Nunito"/>
                <a:cs typeface="Nunito"/>
                <a:sym typeface="Nunito"/>
              </a:rPr>
              <a:t>Learn more!</a:t>
            </a:r>
            <a:endParaRPr sz="2000">
              <a:solidFill>
                <a:srgbClr val="FFFFFF"/>
              </a:solidFill>
              <a:latin typeface="Nunito"/>
              <a:ea typeface="Nunito"/>
              <a:cs typeface="Nunito"/>
              <a:sym typeface="Nunito"/>
            </a:endParaRPr>
          </a:p>
        </p:txBody>
      </p:sp>
      <p:sp>
        <p:nvSpPr>
          <p:cNvPr id="882" name="Google Shape;882;p37"/>
          <p:cNvSpPr/>
          <p:nvPr/>
        </p:nvSpPr>
        <p:spPr>
          <a:xfrm>
            <a:off x="-68850" y="-188475"/>
            <a:ext cx="898728" cy="850908"/>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3" name="Google Shape;883;p37"/>
          <p:cNvGrpSpPr/>
          <p:nvPr/>
        </p:nvGrpSpPr>
        <p:grpSpPr>
          <a:xfrm>
            <a:off x="153671" y="90047"/>
            <a:ext cx="493797" cy="446228"/>
            <a:chOff x="2679436" y="3270400"/>
            <a:chExt cx="752625" cy="689795"/>
          </a:xfrm>
        </p:grpSpPr>
        <p:sp>
          <p:nvSpPr>
            <p:cNvPr id="884" name="Google Shape;884;p37"/>
            <p:cNvSpPr/>
            <p:nvPr/>
          </p:nvSpPr>
          <p:spPr>
            <a:xfrm>
              <a:off x="2722600" y="3270400"/>
              <a:ext cx="689490" cy="689691"/>
            </a:xfrm>
            <a:custGeom>
              <a:rect b="b" l="l" r="r" t="t"/>
              <a:pathLst>
                <a:path extrusionOk="0" h="109736" w="109704">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7"/>
            <p:cNvSpPr/>
            <p:nvPr/>
          </p:nvSpPr>
          <p:spPr>
            <a:xfrm>
              <a:off x="2679436" y="3344037"/>
              <a:ext cx="345260" cy="537562"/>
            </a:xfrm>
            <a:custGeom>
              <a:rect b="b" l="l" r="r" t="t"/>
              <a:pathLst>
                <a:path extrusionOk="0" h="85531" w="54934">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7"/>
            <p:cNvSpPr/>
            <p:nvPr/>
          </p:nvSpPr>
          <p:spPr>
            <a:xfrm>
              <a:off x="3091326" y="3293626"/>
              <a:ext cx="340735" cy="423301"/>
            </a:xfrm>
            <a:custGeom>
              <a:rect b="b" l="l" r="r" t="t"/>
              <a:pathLst>
                <a:path extrusionOk="0" h="67351" w="54214">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7"/>
            <p:cNvSpPr/>
            <p:nvPr/>
          </p:nvSpPr>
          <p:spPr>
            <a:xfrm>
              <a:off x="2973550" y="3693340"/>
              <a:ext cx="344852" cy="266855"/>
            </a:xfrm>
            <a:custGeom>
              <a:rect b="b" l="l" r="r" t="t"/>
              <a:pathLst>
                <a:path extrusionOk="0" h="42459" w="54869">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8" name="Google Shape;888;p37">
            <a:hlinkClick/>
          </p:cNvPr>
          <p:cNvSpPr txBox="1"/>
          <p:nvPr/>
        </p:nvSpPr>
        <p:spPr>
          <a:xfrm>
            <a:off x="-8550" y="-32125"/>
            <a:ext cx="721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38"/>
          <p:cNvSpPr txBox="1"/>
          <p:nvPr>
            <p:ph type="title"/>
          </p:nvPr>
        </p:nvSpPr>
        <p:spPr>
          <a:xfrm>
            <a:off x="2893050" y="1143575"/>
            <a:ext cx="3357900" cy="1771200"/>
          </a:xfrm>
          <a:prstGeom prst="rect">
            <a:avLst/>
          </a:prstGeom>
        </p:spPr>
        <p:txBody>
          <a:bodyPr anchorCtr="0" anchor="ctr" bIns="91425" lIns="91425" spcFirstLastPara="1" rIns="91425" wrap="square" tIns="91425">
            <a:noAutofit/>
          </a:bodyPr>
          <a:lstStyle/>
          <a:p>
            <a:pPr indent="0" lvl="0" marL="0" rtl="0" algn="l">
              <a:lnSpc>
                <a:spcPct val="75000"/>
              </a:lnSpc>
              <a:spcBef>
                <a:spcPts val="0"/>
              </a:spcBef>
              <a:spcAft>
                <a:spcPts val="0"/>
              </a:spcAft>
              <a:buNone/>
            </a:pPr>
            <a:r>
              <a:rPr b="1" lang="en" sz="3600">
                <a:solidFill>
                  <a:schemeClr val="dk2"/>
                </a:solidFill>
                <a:latin typeface="Viga"/>
                <a:ea typeface="Viga"/>
                <a:cs typeface="Viga"/>
                <a:sym typeface="Viga"/>
              </a:rPr>
              <a:t>Let’s Prepare!</a:t>
            </a:r>
            <a:endParaRPr sz="3600">
              <a:solidFill>
                <a:schemeClr val="dk2"/>
              </a:solidFill>
              <a:latin typeface="Viga"/>
              <a:ea typeface="Viga"/>
              <a:cs typeface="Viga"/>
              <a:sym typeface="Vig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39"/>
          <p:cNvSpPr txBox="1"/>
          <p:nvPr>
            <p:ph type="title"/>
          </p:nvPr>
        </p:nvSpPr>
        <p:spPr>
          <a:xfrm>
            <a:off x="713250" y="253150"/>
            <a:ext cx="7717500" cy="5727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0" lang="en" sz="2200">
                <a:latin typeface="Viga"/>
                <a:ea typeface="Viga"/>
                <a:cs typeface="Viga"/>
                <a:sym typeface="Viga"/>
              </a:rPr>
              <a:t>Activity 1 - What is happening to our planet?</a:t>
            </a:r>
            <a:endParaRPr sz="3600"/>
          </a:p>
        </p:txBody>
      </p:sp>
      <p:pic>
        <p:nvPicPr>
          <p:cNvPr descr="A whale helps smaller sea creatures who are trapped in plastic waste. On land a young boy seeks support to clear the sea in his area. Fishermen come to his aid and many boats start to help clear the plastic from the sea.&#10;&#10;http://www.hopeworksproject.com&#10;#hopeworks&#10;#WorldChildrens&#10;&#10;Make sure and SUBSCRIBE to be the first to know about new shows, videos, songs and playlists from CBC Kids.  &#10;https://www.youtube.com/kidscbc?sub_confirmation=1&#10;&#10;Find more videos, games, stories and activities at CBC Kids http://www.cbc.ca/kidscbc2&#10;&#10;CBC Parents offers crafts, recipes and activities your family will love plus personal (often hilarious) stories from the trenches of raising kids: http://www.cbc.ca/parents&#10;&#10;Follow CBC Kids!&#10;https://www.facebook.com/cbckidsca&#10;https://www.pinterest.ca/cbckidsca&#10;Follow us on Twitter: @CBCKids &#10;Instagram: @cbckidsca" id="899" name="Google Shape;899;p39" title="A Whale's Tale | Hope Works">
            <a:hlinkClick r:id="rId3"/>
          </p:cNvPr>
          <p:cNvPicPr preferRelativeResize="0"/>
          <p:nvPr/>
        </p:nvPicPr>
        <p:blipFill>
          <a:blip r:embed="rId4">
            <a:alphaModFix/>
          </a:blip>
          <a:stretch>
            <a:fillRect/>
          </a:stretch>
        </p:blipFill>
        <p:spPr>
          <a:xfrm>
            <a:off x="530825" y="931025"/>
            <a:ext cx="5258448" cy="3943825"/>
          </a:xfrm>
          <a:prstGeom prst="rect">
            <a:avLst/>
          </a:prstGeom>
          <a:noFill/>
          <a:ln>
            <a:noFill/>
          </a:ln>
          <a:effectLst>
            <a:outerShdw blurRad="57150" rotWithShape="0" algn="bl" dir="5400000" dist="19050">
              <a:srgbClr val="000000">
                <a:alpha val="50000"/>
              </a:srgbClr>
            </a:outerShdw>
          </a:effectLst>
        </p:spPr>
      </p:pic>
      <p:sp>
        <p:nvSpPr>
          <p:cNvPr id="900" name="Google Shape;900;p39"/>
          <p:cNvSpPr txBox="1"/>
          <p:nvPr/>
        </p:nvSpPr>
        <p:spPr>
          <a:xfrm>
            <a:off x="5891375" y="1197700"/>
            <a:ext cx="3327300" cy="26967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Font typeface="Ubuntu"/>
              <a:buChar char="●"/>
            </a:pPr>
            <a:r>
              <a:rPr lang="en" sz="1600">
                <a:latin typeface="Ubuntu"/>
                <a:ea typeface="Ubuntu"/>
                <a:cs typeface="Ubuntu"/>
                <a:sym typeface="Ubuntu"/>
              </a:rPr>
              <a:t>Discuss the video.</a:t>
            </a:r>
            <a:endParaRPr sz="1600">
              <a:latin typeface="Ubuntu"/>
              <a:ea typeface="Ubuntu"/>
              <a:cs typeface="Ubuntu"/>
              <a:sym typeface="Ubuntu"/>
            </a:endParaRPr>
          </a:p>
          <a:p>
            <a:pPr indent="0" lvl="0" marL="457200" rtl="0" algn="l">
              <a:lnSpc>
                <a:spcPct val="115000"/>
              </a:lnSpc>
              <a:spcBef>
                <a:spcPts val="0"/>
              </a:spcBef>
              <a:spcAft>
                <a:spcPts val="0"/>
              </a:spcAft>
              <a:buNone/>
            </a:pPr>
            <a:r>
              <a:t/>
            </a:r>
            <a:endParaRPr sz="1600">
              <a:latin typeface="Ubuntu"/>
              <a:ea typeface="Ubuntu"/>
              <a:cs typeface="Ubuntu"/>
              <a:sym typeface="Ubuntu"/>
            </a:endParaRPr>
          </a:p>
          <a:p>
            <a:pPr indent="-330200" lvl="0" marL="457200" rtl="0" algn="l">
              <a:lnSpc>
                <a:spcPct val="115000"/>
              </a:lnSpc>
              <a:spcBef>
                <a:spcPts val="0"/>
              </a:spcBef>
              <a:spcAft>
                <a:spcPts val="0"/>
              </a:spcAft>
              <a:buSzPts val="1600"/>
              <a:buFont typeface="Ubuntu"/>
              <a:buChar char="●"/>
            </a:pPr>
            <a:r>
              <a:rPr lang="en" sz="1600">
                <a:latin typeface="Ubuntu"/>
                <a:ea typeface="Ubuntu"/>
                <a:cs typeface="Ubuntu"/>
                <a:sym typeface="Ubuntu"/>
              </a:rPr>
              <a:t>Write down some words to remember in your </a:t>
            </a:r>
            <a:r>
              <a:rPr lang="en" sz="1600">
                <a:latin typeface="Ubuntu"/>
                <a:ea typeface="Ubuntu"/>
                <a:cs typeface="Ubuntu"/>
                <a:sym typeface="Ubuntu"/>
              </a:rPr>
              <a:t>student</a:t>
            </a:r>
            <a:r>
              <a:rPr lang="en" sz="1600">
                <a:latin typeface="Ubuntu"/>
                <a:ea typeface="Ubuntu"/>
                <a:cs typeface="Ubuntu"/>
                <a:sym typeface="Ubuntu"/>
              </a:rPr>
              <a:t> booklet.</a:t>
            </a:r>
            <a:endParaRPr sz="1600">
              <a:latin typeface="Ubuntu"/>
              <a:ea typeface="Ubuntu"/>
              <a:cs typeface="Ubuntu"/>
              <a:sym typeface="Ubuntu"/>
            </a:endParaRPr>
          </a:p>
          <a:p>
            <a:pPr indent="0" lvl="0" marL="457200" rtl="0" algn="l">
              <a:lnSpc>
                <a:spcPct val="115000"/>
              </a:lnSpc>
              <a:spcBef>
                <a:spcPts val="0"/>
              </a:spcBef>
              <a:spcAft>
                <a:spcPts val="0"/>
              </a:spcAft>
              <a:buNone/>
            </a:pPr>
            <a:r>
              <a:t/>
            </a:r>
            <a:endParaRPr sz="1600">
              <a:latin typeface="Ubuntu"/>
              <a:ea typeface="Ubuntu"/>
              <a:cs typeface="Ubuntu"/>
              <a:sym typeface="Ubuntu"/>
            </a:endParaRPr>
          </a:p>
          <a:p>
            <a:pPr indent="-330200" lvl="0" marL="457200" rtl="0" algn="l">
              <a:lnSpc>
                <a:spcPct val="115000"/>
              </a:lnSpc>
              <a:spcBef>
                <a:spcPts val="0"/>
              </a:spcBef>
              <a:spcAft>
                <a:spcPts val="0"/>
              </a:spcAft>
              <a:buSzPts val="1600"/>
              <a:buFont typeface="Ubuntu"/>
              <a:buChar char="●"/>
            </a:pPr>
            <a:r>
              <a:rPr lang="en" sz="1600">
                <a:latin typeface="Ubuntu"/>
                <a:ea typeface="Ubuntu"/>
                <a:cs typeface="Ubuntu"/>
                <a:sym typeface="Ubuntu"/>
              </a:rPr>
              <a:t>What are other words for trash?</a:t>
            </a:r>
            <a:endParaRPr sz="1600">
              <a:latin typeface="Ubuntu"/>
              <a:ea typeface="Ubuntu"/>
              <a:cs typeface="Ubuntu"/>
              <a:sym typeface="Ubuntu"/>
            </a:endParaRPr>
          </a:p>
          <a:p>
            <a:pPr indent="0" lvl="0" marL="0" rtl="0" algn="l">
              <a:lnSpc>
                <a:spcPct val="115000"/>
              </a:lnSpc>
              <a:spcBef>
                <a:spcPts val="0"/>
              </a:spcBef>
              <a:spcAft>
                <a:spcPts val="0"/>
              </a:spcAft>
              <a:buNone/>
            </a:pPr>
            <a:r>
              <a:t/>
            </a:r>
            <a:endParaRPr sz="1600">
              <a:latin typeface="Ubuntu"/>
              <a:ea typeface="Ubuntu"/>
              <a:cs typeface="Ubuntu"/>
              <a:sym typeface="Ubuntu"/>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1000"/>
                                        <p:tgtEl>
                                          <p:spTgt spid="8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40"/>
          <p:cNvSpPr txBox="1"/>
          <p:nvPr>
            <p:ph type="title"/>
          </p:nvPr>
        </p:nvSpPr>
        <p:spPr>
          <a:xfrm>
            <a:off x="333150" y="371625"/>
            <a:ext cx="8477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Viga"/>
                <a:ea typeface="Viga"/>
                <a:cs typeface="Viga"/>
                <a:sym typeface="Viga"/>
              </a:rPr>
              <a:t>Activity 2 - </a:t>
            </a:r>
            <a:r>
              <a:rPr lang="en" sz="3600">
                <a:latin typeface="Viga"/>
                <a:ea typeface="Viga"/>
                <a:cs typeface="Viga"/>
                <a:sym typeface="Viga"/>
              </a:rPr>
              <a:t>What is this symbol?</a:t>
            </a:r>
            <a:endParaRPr sz="3600">
              <a:latin typeface="Viga"/>
              <a:ea typeface="Viga"/>
              <a:cs typeface="Viga"/>
              <a:sym typeface="Viga"/>
            </a:endParaRPr>
          </a:p>
        </p:txBody>
      </p:sp>
      <p:pic>
        <p:nvPicPr>
          <p:cNvPr id="906" name="Google Shape;906;p40"/>
          <p:cNvPicPr preferRelativeResize="0"/>
          <p:nvPr/>
        </p:nvPicPr>
        <p:blipFill>
          <a:blip r:embed="rId3">
            <a:alphaModFix/>
          </a:blip>
          <a:stretch>
            <a:fillRect/>
          </a:stretch>
        </p:blipFill>
        <p:spPr>
          <a:xfrm>
            <a:off x="3212875" y="1384475"/>
            <a:ext cx="2823575" cy="2823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41"/>
          <p:cNvSpPr txBox="1"/>
          <p:nvPr>
            <p:ph idx="1" type="subTitle"/>
          </p:nvPr>
        </p:nvSpPr>
        <p:spPr>
          <a:xfrm>
            <a:off x="713225" y="1227525"/>
            <a:ext cx="7717500" cy="337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eas</a:t>
            </a:r>
            <a:endParaRPr/>
          </a:p>
        </p:txBody>
      </p:sp>
      <p:sp>
        <p:nvSpPr>
          <p:cNvPr id="912" name="Google Shape;912;p41"/>
          <p:cNvSpPr txBox="1"/>
          <p:nvPr>
            <p:ph type="title"/>
          </p:nvPr>
        </p:nvSpPr>
        <p:spPr>
          <a:xfrm>
            <a:off x="415875" y="300025"/>
            <a:ext cx="8489700" cy="572700"/>
          </a:xfrm>
          <a:prstGeom prst="rect">
            <a:avLst/>
          </a:prstGeom>
        </p:spPr>
        <p:txBody>
          <a:bodyPr anchorCtr="0" anchor="ctr" bIns="91425" lIns="91425" spcFirstLastPara="1" rIns="91425" wrap="square" tIns="91425">
            <a:noAutofit/>
          </a:bodyPr>
          <a:lstStyle/>
          <a:p>
            <a:pPr indent="0" lvl="0" marL="0" rtl="0" algn="ctr">
              <a:lnSpc>
                <a:spcPct val="75000"/>
              </a:lnSpc>
              <a:spcBef>
                <a:spcPts val="0"/>
              </a:spcBef>
              <a:spcAft>
                <a:spcPts val="0"/>
              </a:spcAft>
              <a:buNone/>
            </a:pPr>
            <a:r>
              <a:rPr lang="en" sz="3600">
                <a:latin typeface="Viga"/>
                <a:ea typeface="Viga"/>
                <a:cs typeface="Viga"/>
                <a:sym typeface="Viga"/>
              </a:rPr>
              <a:t>The Recycling Process</a:t>
            </a:r>
            <a:endParaRPr sz="3600">
              <a:latin typeface="Viga"/>
              <a:ea typeface="Viga"/>
              <a:cs typeface="Viga"/>
              <a:sym typeface="Viga"/>
            </a:endParaRPr>
          </a:p>
        </p:txBody>
      </p:sp>
      <p:pic>
        <p:nvPicPr>
          <p:cNvPr id="913" name="Google Shape;913;p41"/>
          <p:cNvPicPr preferRelativeResize="0"/>
          <p:nvPr/>
        </p:nvPicPr>
        <p:blipFill>
          <a:blip r:embed="rId3">
            <a:alphaModFix/>
          </a:blip>
          <a:stretch>
            <a:fillRect/>
          </a:stretch>
        </p:blipFill>
        <p:spPr>
          <a:xfrm>
            <a:off x="492725" y="1514238"/>
            <a:ext cx="2803075" cy="2803075"/>
          </a:xfrm>
          <a:prstGeom prst="rect">
            <a:avLst/>
          </a:prstGeom>
          <a:noFill/>
          <a:ln>
            <a:noFill/>
          </a:ln>
        </p:spPr>
      </p:pic>
      <p:sp>
        <p:nvSpPr>
          <p:cNvPr id="914" name="Google Shape;914;p41"/>
          <p:cNvSpPr txBox="1"/>
          <p:nvPr/>
        </p:nvSpPr>
        <p:spPr>
          <a:xfrm>
            <a:off x="3462775" y="1438125"/>
            <a:ext cx="4861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Nunito"/>
                <a:ea typeface="Nunito"/>
                <a:cs typeface="Nunito"/>
                <a:sym typeface="Nunito"/>
              </a:rPr>
              <a:t>Each arrow represents the different </a:t>
            </a:r>
            <a:r>
              <a:rPr b="1" lang="en" sz="2000">
                <a:latin typeface="Nunito"/>
                <a:ea typeface="Nunito"/>
                <a:cs typeface="Nunito"/>
                <a:sym typeface="Nunito"/>
              </a:rPr>
              <a:t>steps </a:t>
            </a:r>
            <a:r>
              <a:rPr lang="en" sz="1800">
                <a:latin typeface="Nunito"/>
                <a:ea typeface="Nunito"/>
                <a:cs typeface="Nunito"/>
                <a:sym typeface="Nunito"/>
              </a:rPr>
              <a:t>of the recycling process. </a:t>
            </a:r>
            <a:endParaRPr sz="1800">
              <a:latin typeface="Nunito"/>
              <a:ea typeface="Nunito"/>
              <a:cs typeface="Nunito"/>
              <a:sym typeface="Nunito"/>
            </a:endParaRPr>
          </a:p>
          <a:p>
            <a:pPr indent="0" lvl="0" marL="0" rtl="0" algn="l">
              <a:spcBef>
                <a:spcPts val="0"/>
              </a:spcBef>
              <a:spcAft>
                <a:spcPts val="0"/>
              </a:spcAft>
              <a:buNone/>
            </a:pPr>
            <a:r>
              <a:t/>
            </a:r>
            <a:endParaRPr sz="1800">
              <a:latin typeface="Nunito"/>
              <a:ea typeface="Nunito"/>
              <a:cs typeface="Nunito"/>
              <a:sym typeface="Nunito"/>
            </a:endParaRPr>
          </a:p>
          <a:p>
            <a:pPr indent="0" lvl="0" marL="0" rtl="0" algn="l">
              <a:spcBef>
                <a:spcPts val="0"/>
              </a:spcBef>
              <a:spcAft>
                <a:spcPts val="0"/>
              </a:spcAft>
              <a:buNone/>
            </a:pPr>
            <a:r>
              <a:rPr b="1" lang="en" sz="1800">
                <a:latin typeface="Nunito"/>
                <a:ea typeface="Nunito"/>
                <a:cs typeface="Nunito"/>
                <a:sym typeface="Nunito"/>
              </a:rPr>
              <a:t>1. Collect </a:t>
            </a:r>
            <a:r>
              <a:rPr lang="en" sz="1800">
                <a:latin typeface="Nunito"/>
                <a:ea typeface="Nunito"/>
                <a:cs typeface="Nunito"/>
                <a:sym typeface="Nunito"/>
              </a:rPr>
              <a:t>recyclable materials like plastic bottles and aluminum cans.</a:t>
            </a:r>
            <a:endParaRPr sz="1800">
              <a:latin typeface="Nunito"/>
              <a:ea typeface="Nunito"/>
              <a:cs typeface="Nunito"/>
              <a:sym typeface="Nunito"/>
            </a:endParaRPr>
          </a:p>
          <a:p>
            <a:pPr indent="0" lvl="0" marL="0" rtl="0" algn="l">
              <a:spcBef>
                <a:spcPts val="0"/>
              </a:spcBef>
              <a:spcAft>
                <a:spcPts val="0"/>
              </a:spcAft>
              <a:buNone/>
            </a:pPr>
            <a:r>
              <a:t/>
            </a:r>
            <a:endParaRPr sz="1800">
              <a:latin typeface="Nunito"/>
              <a:ea typeface="Nunito"/>
              <a:cs typeface="Nunito"/>
              <a:sym typeface="Nunito"/>
            </a:endParaRPr>
          </a:p>
          <a:p>
            <a:pPr indent="0" lvl="0" marL="0" rtl="0" algn="l">
              <a:spcBef>
                <a:spcPts val="0"/>
              </a:spcBef>
              <a:spcAft>
                <a:spcPts val="0"/>
              </a:spcAft>
              <a:buNone/>
            </a:pPr>
            <a:r>
              <a:rPr b="1" lang="en" sz="1800">
                <a:latin typeface="Nunito"/>
                <a:ea typeface="Nunito"/>
                <a:cs typeface="Nunito"/>
                <a:sym typeface="Nunito"/>
              </a:rPr>
              <a:t>2. Process</a:t>
            </a:r>
            <a:r>
              <a:rPr lang="en" sz="1800">
                <a:latin typeface="Nunito"/>
                <a:ea typeface="Nunito"/>
                <a:cs typeface="Nunito"/>
                <a:sym typeface="Nunito"/>
              </a:rPr>
              <a:t> the material and make them into new ones.</a:t>
            </a:r>
            <a:endParaRPr sz="1800">
              <a:latin typeface="Nunito"/>
              <a:ea typeface="Nunito"/>
              <a:cs typeface="Nunito"/>
              <a:sym typeface="Nunito"/>
            </a:endParaRPr>
          </a:p>
          <a:p>
            <a:pPr indent="0" lvl="0" marL="0" rtl="0" algn="l">
              <a:spcBef>
                <a:spcPts val="0"/>
              </a:spcBef>
              <a:spcAft>
                <a:spcPts val="0"/>
              </a:spcAft>
              <a:buNone/>
            </a:pPr>
            <a:r>
              <a:t/>
            </a:r>
            <a:endParaRPr sz="1800">
              <a:latin typeface="Nunito"/>
              <a:ea typeface="Nunito"/>
              <a:cs typeface="Nunito"/>
              <a:sym typeface="Nunito"/>
            </a:endParaRPr>
          </a:p>
          <a:p>
            <a:pPr indent="0" lvl="0" marL="0" rtl="0" algn="l">
              <a:spcBef>
                <a:spcPts val="0"/>
              </a:spcBef>
              <a:spcAft>
                <a:spcPts val="0"/>
              </a:spcAft>
              <a:buNone/>
            </a:pPr>
            <a:r>
              <a:rPr b="1" lang="en" sz="1800">
                <a:latin typeface="Nunito"/>
                <a:ea typeface="Nunito"/>
                <a:cs typeface="Nunito"/>
                <a:sym typeface="Nunito"/>
              </a:rPr>
              <a:t>3. Buy items</a:t>
            </a:r>
            <a:r>
              <a:rPr lang="en" sz="1800">
                <a:latin typeface="Nunito"/>
                <a:ea typeface="Nunito"/>
                <a:cs typeface="Nunito"/>
                <a:sym typeface="Nunito"/>
              </a:rPr>
              <a:t> made by the recycled material.</a:t>
            </a:r>
            <a:endParaRPr sz="1800">
              <a:latin typeface="Nunito"/>
              <a:ea typeface="Nunito"/>
              <a:cs typeface="Nunito"/>
              <a:sym typeface="Nunito"/>
            </a:endParaRPr>
          </a:p>
        </p:txBody>
      </p:sp>
      <p:sp>
        <p:nvSpPr>
          <p:cNvPr id="915" name="Google Shape;915;p41"/>
          <p:cNvSpPr txBox="1"/>
          <p:nvPr/>
        </p:nvSpPr>
        <p:spPr>
          <a:xfrm>
            <a:off x="2314175" y="1647725"/>
            <a:ext cx="306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latin typeface="Nunito"/>
                <a:ea typeface="Nunito"/>
                <a:cs typeface="Nunito"/>
                <a:sym typeface="Nunito"/>
              </a:rPr>
              <a:t>1</a:t>
            </a:r>
            <a:endParaRPr b="1" sz="2300">
              <a:latin typeface="Nunito"/>
              <a:ea typeface="Nunito"/>
              <a:cs typeface="Nunito"/>
              <a:sym typeface="Nunito"/>
            </a:endParaRPr>
          </a:p>
        </p:txBody>
      </p:sp>
      <p:sp>
        <p:nvSpPr>
          <p:cNvPr id="916" name="Google Shape;916;p41"/>
          <p:cNvSpPr txBox="1"/>
          <p:nvPr/>
        </p:nvSpPr>
        <p:spPr>
          <a:xfrm>
            <a:off x="2902950" y="3021875"/>
            <a:ext cx="192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latin typeface="Nunito"/>
                <a:ea typeface="Nunito"/>
                <a:cs typeface="Nunito"/>
                <a:sym typeface="Nunito"/>
              </a:rPr>
              <a:t>2</a:t>
            </a:r>
            <a:endParaRPr b="1" sz="2500">
              <a:latin typeface="Nunito"/>
              <a:ea typeface="Nunito"/>
              <a:cs typeface="Nunito"/>
              <a:sym typeface="Nunito"/>
            </a:endParaRPr>
          </a:p>
        </p:txBody>
      </p:sp>
      <p:sp>
        <p:nvSpPr>
          <p:cNvPr id="917" name="Google Shape;917;p41"/>
          <p:cNvSpPr txBox="1"/>
          <p:nvPr/>
        </p:nvSpPr>
        <p:spPr>
          <a:xfrm>
            <a:off x="644400" y="3484725"/>
            <a:ext cx="3063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latin typeface="Nunito"/>
                <a:ea typeface="Nunito"/>
                <a:cs typeface="Nunito"/>
                <a:sym typeface="Nunito"/>
              </a:rPr>
              <a:t>3</a:t>
            </a:r>
            <a:endParaRPr b="1" sz="2500">
              <a:latin typeface="Nunito"/>
              <a:ea typeface="Nunito"/>
              <a:cs typeface="Nunito"/>
              <a:sym typeface="Nunito"/>
            </a:endParaRPr>
          </a:p>
        </p:txBody>
      </p:sp>
      <p:sp>
        <p:nvSpPr>
          <p:cNvPr id="918" name="Google Shape;918;p41"/>
          <p:cNvSpPr txBox="1"/>
          <p:nvPr/>
        </p:nvSpPr>
        <p:spPr>
          <a:xfrm>
            <a:off x="7316225" y="323950"/>
            <a:ext cx="1114500" cy="431100"/>
          </a:xfrm>
          <a:prstGeom prst="rect">
            <a:avLst/>
          </a:prstGeom>
          <a:solidFill>
            <a:srgbClr val="4A874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Viga"/>
                <a:ea typeface="Viga"/>
                <a:cs typeface="Viga"/>
                <a:sym typeface="Viga"/>
              </a:rPr>
              <a:t>Activity 2</a:t>
            </a:r>
            <a:endParaRPr b="1" sz="1600">
              <a:solidFill>
                <a:srgbClr val="FFFFFF"/>
              </a:solidFill>
              <a:latin typeface="Viga"/>
              <a:ea typeface="Viga"/>
              <a:cs typeface="Viga"/>
              <a:sym typeface="Vig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42"/>
          <p:cNvSpPr/>
          <p:nvPr/>
        </p:nvSpPr>
        <p:spPr>
          <a:xfrm>
            <a:off x="3150375" y="1758700"/>
            <a:ext cx="2829467" cy="2324844"/>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4" name="Google Shape;924;p42"/>
          <p:cNvGrpSpPr/>
          <p:nvPr/>
        </p:nvGrpSpPr>
        <p:grpSpPr>
          <a:xfrm>
            <a:off x="3355812" y="1978105"/>
            <a:ext cx="335624" cy="317798"/>
            <a:chOff x="3963749" y="540574"/>
            <a:chExt cx="1216471" cy="1151860"/>
          </a:xfrm>
        </p:grpSpPr>
        <p:sp>
          <p:nvSpPr>
            <p:cNvPr id="925" name="Google Shape;925;p42"/>
            <p:cNvSpPr/>
            <p:nvPr/>
          </p:nvSpPr>
          <p:spPr>
            <a:xfrm>
              <a:off x="3963749" y="540574"/>
              <a:ext cx="1216471" cy="1151860"/>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2"/>
            <p:cNvSpPr/>
            <p:nvPr/>
          </p:nvSpPr>
          <p:spPr>
            <a:xfrm>
              <a:off x="4207038" y="736426"/>
              <a:ext cx="805317" cy="760138"/>
            </a:xfrm>
            <a:custGeom>
              <a:rect b="b" l="l" r="r" t="t"/>
              <a:pathLst>
                <a:path extrusionOk="0" h="127433" w="135007">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7" name="Google Shape;927;p42"/>
          <p:cNvSpPr/>
          <p:nvPr/>
        </p:nvSpPr>
        <p:spPr>
          <a:xfrm>
            <a:off x="223675" y="1804175"/>
            <a:ext cx="2829467" cy="2243068"/>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8" name="Google Shape;928;p42"/>
          <p:cNvGrpSpPr/>
          <p:nvPr/>
        </p:nvGrpSpPr>
        <p:grpSpPr>
          <a:xfrm>
            <a:off x="377637" y="1978105"/>
            <a:ext cx="335624" cy="317798"/>
            <a:chOff x="3963749" y="540574"/>
            <a:chExt cx="1216471" cy="1151860"/>
          </a:xfrm>
        </p:grpSpPr>
        <p:sp>
          <p:nvSpPr>
            <p:cNvPr id="929" name="Google Shape;929;p42"/>
            <p:cNvSpPr/>
            <p:nvPr/>
          </p:nvSpPr>
          <p:spPr>
            <a:xfrm>
              <a:off x="3963749" y="540574"/>
              <a:ext cx="1216471" cy="1151860"/>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2"/>
            <p:cNvSpPr/>
            <p:nvPr/>
          </p:nvSpPr>
          <p:spPr>
            <a:xfrm>
              <a:off x="4207038" y="736426"/>
              <a:ext cx="805317" cy="760138"/>
            </a:xfrm>
            <a:custGeom>
              <a:rect b="b" l="l" r="r" t="t"/>
              <a:pathLst>
                <a:path extrusionOk="0" h="127433" w="135007">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1" name="Google Shape;931;p42"/>
          <p:cNvSpPr txBox="1"/>
          <p:nvPr>
            <p:ph type="title"/>
          </p:nvPr>
        </p:nvSpPr>
        <p:spPr>
          <a:xfrm>
            <a:off x="514100" y="249000"/>
            <a:ext cx="84549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Viga"/>
                <a:ea typeface="Viga"/>
                <a:cs typeface="Viga"/>
                <a:sym typeface="Viga"/>
              </a:rPr>
              <a:t>The 3Rs of Waste Management</a:t>
            </a:r>
            <a:endParaRPr sz="3600">
              <a:latin typeface="Viga"/>
              <a:ea typeface="Viga"/>
              <a:cs typeface="Viga"/>
              <a:sym typeface="Viga"/>
            </a:endParaRPr>
          </a:p>
        </p:txBody>
      </p:sp>
      <p:sp>
        <p:nvSpPr>
          <p:cNvPr id="932" name="Google Shape;932;p42"/>
          <p:cNvSpPr txBox="1"/>
          <p:nvPr>
            <p:ph idx="3" type="title"/>
          </p:nvPr>
        </p:nvSpPr>
        <p:spPr>
          <a:xfrm>
            <a:off x="232746" y="1180466"/>
            <a:ext cx="2432400" cy="3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2"/>
                </a:solidFill>
              </a:rPr>
              <a:t>Recycle</a:t>
            </a:r>
            <a:endParaRPr>
              <a:solidFill>
                <a:schemeClr val="dk2"/>
              </a:solidFill>
            </a:endParaRPr>
          </a:p>
        </p:txBody>
      </p:sp>
      <p:sp>
        <p:nvSpPr>
          <p:cNvPr id="933" name="Google Shape;933;p42"/>
          <p:cNvSpPr txBox="1"/>
          <p:nvPr>
            <p:ph idx="4" type="title"/>
          </p:nvPr>
        </p:nvSpPr>
        <p:spPr>
          <a:xfrm>
            <a:off x="3355796" y="1180466"/>
            <a:ext cx="2432400" cy="3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2"/>
                </a:solidFill>
              </a:rPr>
              <a:t>Reduce</a:t>
            </a:r>
            <a:endParaRPr>
              <a:solidFill>
                <a:schemeClr val="dk2"/>
              </a:solidFill>
            </a:endParaRPr>
          </a:p>
        </p:txBody>
      </p:sp>
      <p:sp>
        <p:nvSpPr>
          <p:cNvPr id="934" name="Google Shape;934;p42"/>
          <p:cNvSpPr txBox="1"/>
          <p:nvPr>
            <p:ph idx="1" type="body"/>
          </p:nvPr>
        </p:nvSpPr>
        <p:spPr>
          <a:xfrm>
            <a:off x="3557450" y="2192425"/>
            <a:ext cx="2368200" cy="1717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4A8743"/>
                </a:solidFill>
                <a:latin typeface="Ubuntu"/>
                <a:ea typeface="Ubuntu"/>
                <a:cs typeface="Ubuntu"/>
                <a:sym typeface="Ubuntu"/>
              </a:rPr>
              <a:t>W</a:t>
            </a:r>
            <a:r>
              <a:rPr b="1" lang="en" sz="1600">
                <a:solidFill>
                  <a:srgbClr val="4A8743"/>
                </a:solidFill>
                <a:latin typeface="Ubuntu"/>
                <a:ea typeface="Ubuntu"/>
                <a:cs typeface="Ubuntu"/>
                <a:sym typeface="Ubuntu"/>
              </a:rPr>
              <a:t>e reduce our </a:t>
            </a:r>
            <a:r>
              <a:rPr b="1" lang="en" sz="1600">
                <a:solidFill>
                  <a:srgbClr val="4A8743"/>
                </a:solidFill>
                <a:latin typeface="Ubuntu"/>
                <a:ea typeface="Ubuntu"/>
                <a:cs typeface="Ubuntu"/>
                <a:sym typeface="Ubuntu"/>
              </a:rPr>
              <a:t>consumption</a:t>
            </a:r>
            <a:r>
              <a:rPr b="1" lang="en" sz="1600">
                <a:solidFill>
                  <a:srgbClr val="4A8743"/>
                </a:solidFill>
                <a:latin typeface="Ubuntu"/>
                <a:ea typeface="Ubuntu"/>
                <a:cs typeface="Ubuntu"/>
                <a:sym typeface="Ubuntu"/>
              </a:rPr>
              <a:t> to  lower the amount of pollution we make. </a:t>
            </a:r>
            <a:endParaRPr b="1" sz="1400">
              <a:solidFill>
                <a:srgbClr val="4A8743"/>
              </a:solidFill>
              <a:latin typeface="Ubuntu"/>
              <a:ea typeface="Ubuntu"/>
              <a:cs typeface="Ubuntu"/>
              <a:sym typeface="Ubuntu"/>
            </a:endParaRPr>
          </a:p>
        </p:txBody>
      </p:sp>
      <p:sp>
        <p:nvSpPr>
          <p:cNvPr id="935" name="Google Shape;935;p42"/>
          <p:cNvSpPr txBox="1"/>
          <p:nvPr>
            <p:ph idx="2" type="body"/>
          </p:nvPr>
        </p:nvSpPr>
        <p:spPr>
          <a:xfrm>
            <a:off x="713225" y="2073523"/>
            <a:ext cx="2368200" cy="201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4A8743"/>
                </a:solidFill>
                <a:latin typeface="Ubuntu"/>
                <a:ea typeface="Ubuntu"/>
                <a:cs typeface="Ubuntu"/>
                <a:sym typeface="Ubuntu"/>
              </a:rPr>
              <a:t>T</a:t>
            </a:r>
            <a:r>
              <a:rPr b="1" lang="en" sz="1600">
                <a:solidFill>
                  <a:srgbClr val="4A8743"/>
                </a:solidFill>
                <a:latin typeface="Ubuntu"/>
                <a:ea typeface="Ubuntu"/>
                <a:cs typeface="Ubuntu"/>
                <a:sym typeface="Ubuntu"/>
              </a:rPr>
              <a:t>he process done to paper, plastic, metal or glass to make a new object. </a:t>
            </a:r>
            <a:endParaRPr b="1" sz="1600">
              <a:solidFill>
                <a:srgbClr val="4A8743"/>
              </a:solidFill>
              <a:latin typeface="Ubuntu"/>
              <a:ea typeface="Ubuntu"/>
              <a:cs typeface="Ubuntu"/>
              <a:sym typeface="Ubuntu"/>
            </a:endParaRPr>
          </a:p>
        </p:txBody>
      </p:sp>
      <p:grpSp>
        <p:nvGrpSpPr>
          <p:cNvPr id="936" name="Google Shape;936;p42"/>
          <p:cNvGrpSpPr/>
          <p:nvPr/>
        </p:nvGrpSpPr>
        <p:grpSpPr>
          <a:xfrm>
            <a:off x="-68850" y="-188475"/>
            <a:ext cx="898728" cy="850908"/>
            <a:chOff x="-68850" y="-188475"/>
            <a:chExt cx="898728" cy="850908"/>
          </a:xfrm>
        </p:grpSpPr>
        <p:sp>
          <p:nvSpPr>
            <p:cNvPr id="937" name="Google Shape;937;p42"/>
            <p:cNvSpPr/>
            <p:nvPr/>
          </p:nvSpPr>
          <p:spPr>
            <a:xfrm>
              <a:off x="-68850" y="-188475"/>
              <a:ext cx="898728" cy="850908"/>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8" name="Google Shape;938;p42"/>
            <p:cNvGrpSpPr/>
            <p:nvPr/>
          </p:nvGrpSpPr>
          <p:grpSpPr>
            <a:xfrm>
              <a:off x="153671" y="90047"/>
              <a:ext cx="493797" cy="446228"/>
              <a:chOff x="2679436" y="3270400"/>
              <a:chExt cx="752625" cy="689795"/>
            </a:xfrm>
          </p:grpSpPr>
          <p:sp>
            <p:nvSpPr>
              <p:cNvPr id="939" name="Google Shape;939;p42"/>
              <p:cNvSpPr/>
              <p:nvPr/>
            </p:nvSpPr>
            <p:spPr>
              <a:xfrm>
                <a:off x="2722600" y="3270400"/>
                <a:ext cx="689490" cy="689691"/>
              </a:xfrm>
              <a:custGeom>
                <a:rect b="b" l="l" r="r" t="t"/>
                <a:pathLst>
                  <a:path extrusionOk="0" h="109736" w="109704">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2"/>
              <p:cNvSpPr/>
              <p:nvPr/>
            </p:nvSpPr>
            <p:spPr>
              <a:xfrm>
                <a:off x="2679436" y="3344037"/>
                <a:ext cx="345260" cy="537562"/>
              </a:xfrm>
              <a:custGeom>
                <a:rect b="b" l="l" r="r" t="t"/>
                <a:pathLst>
                  <a:path extrusionOk="0" h="85531" w="54934">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2"/>
              <p:cNvSpPr/>
              <p:nvPr/>
            </p:nvSpPr>
            <p:spPr>
              <a:xfrm>
                <a:off x="3091326" y="3293626"/>
                <a:ext cx="340735" cy="423301"/>
              </a:xfrm>
              <a:custGeom>
                <a:rect b="b" l="l" r="r" t="t"/>
                <a:pathLst>
                  <a:path extrusionOk="0" h="67351" w="54214">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2"/>
              <p:cNvSpPr/>
              <p:nvPr/>
            </p:nvSpPr>
            <p:spPr>
              <a:xfrm>
                <a:off x="2973550" y="3693340"/>
                <a:ext cx="344852" cy="266855"/>
              </a:xfrm>
              <a:custGeom>
                <a:rect b="b" l="l" r="r" t="t"/>
                <a:pathLst>
                  <a:path extrusionOk="0" h="42459" w="54869">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3" name="Google Shape;943;p42">
              <a:hlinkClick/>
            </p:cNvPr>
            <p:cNvSpPr txBox="1"/>
            <p:nvPr/>
          </p:nvSpPr>
          <p:spPr>
            <a:xfrm>
              <a:off x="-8550" y="-32125"/>
              <a:ext cx="721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grpSp>
      <p:sp>
        <p:nvSpPr>
          <p:cNvPr id="944" name="Google Shape;944;p42"/>
          <p:cNvSpPr txBox="1"/>
          <p:nvPr/>
        </p:nvSpPr>
        <p:spPr>
          <a:xfrm>
            <a:off x="6012275" y="1112200"/>
            <a:ext cx="3000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dk2"/>
                </a:solidFill>
                <a:latin typeface="Nanum Pen Script"/>
                <a:ea typeface="Nanum Pen Script"/>
                <a:cs typeface="Nanum Pen Script"/>
                <a:sym typeface="Nanum Pen Script"/>
              </a:rPr>
              <a:t>Reuse</a:t>
            </a:r>
            <a:endParaRPr>
              <a:solidFill>
                <a:schemeClr val="dk2"/>
              </a:solidFill>
            </a:endParaRPr>
          </a:p>
        </p:txBody>
      </p:sp>
      <p:sp>
        <p:nvSpPr>
          <p:cNvPr id="945" name="Google Shape;945;p42"/>
          <p:cNvSpPr/>
          <p:nvPr/>
        </p:nvSpPr>
        <p:spPr>
          <a:xfrm>
            <a:off x="6048775" y="1758700"/>
            <a:ext cx="2927005" cy="2371890"/>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946" name="Google Shape;946;p42"/>
          <p:cNvGrpSpPr/>
          <p:nvPr/>
        </p:nvGrpSpPr>
        <p:grpSpPr>
          <a:xfrm>
            <a:off x="6244075" y="2049193"/>
            <a:ext cx="335624" cy="317798"/>
            <a:chOff x="3963749" y="540574"/>
            <a:chExt cx="1216471" cy="1151860"/>
          </a:xfrm>
        </p:grpSpPr>
        <p:sp>
          <p:nvSpPr>
            <p:cNvPr id="947" name="Google Shape;947;p42"/>
            <p:cNvSpPr/>
            <p:nvPr/>
          </p:nvSpPr>
          <p:spPr>
            <a:xfrm>
              <a:off x="3963749" y="540574"/>
              <a:ext cx="1216471" cy="1151860"/>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2"/>
            <p:cNvSpPr/>
            <p:nvPr/>
          </p:nvSpPr>
          <p:spPr>
            <a:xfrm>
              <a:off x="4207038" y="736426"/>
              <a:ext cx="805317" cy="760138"/>
            </a:xfrm>
            <a:custGeom>
              <a:rect b="b" l="l" r="r" t="t"/>
              <a:pathLst>
                <a:path extrusionOk="0" h="127433" w="135007">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9" name="Google Shape;949;p42"/>
          <p:cNvSpPr txBox="1"/>
          <p:nvPr>
            <p:ph idx="1" type="body"/>
          </p:nvPr>
        </p:nvSpPr>
        <p:spPr>
          <a:xfrm>
            <a:off x="6644075" y="2154600"/>
            <a:ext cx="2368200" cy="189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4A8743"/>
                </a:solidFill>
                <a:latin typeface="Ubuntu"/>
                <a:ea typeface="Ubuntu"/>
                <a:cs typeface="Ubuntu"/>
                <a:sym typeface="Ubuntu"/>
              </a:rPr>
              <a:t>T</a:t>
            </a:r>
            <a:r>
              <a:rPr b="1" lang="en" sz="1600">
                <a:solidFill>
                  <a:srgbClr val="4A8743"/>
                </a:solidFill>
                <a:latin typeface="Ubuntu"/>
                <a:ea typeface="Ubuntu"/>
                <a:cs typeface="Ubuntu"/>
                <a:sym typeface="Ubuntu"/>
              </a:rPr>
              <a:t>o reuse is to find a different way to use the material to not pollute the earth with our trash.</a:t>
            </a:r>
            <a:r>
              <a:rPr b="1" lang="en" sz="1600">
                <a:latin typeface="Ubuntu"/>
                <a:ea typeface="Ubuntu"/>
                <a:cs typeface="Ubuntu"/>
                <a:sym typeface="Ubuntu"/>
              </a:rPr>
              <a:t> </a:t>
            </a:r>
            <a:endParaRPr b="1" sz="1400">
              <a:latin typeface="Ubuntu"/>
              <a:ea typeface="Ubuntu"/>
              <a:cs typeface="Ubuntu"/>
              <a:sym typeface="Ubuntu"/>
            </a:endParaRPr>
          </a:p>
        </p:txBody>
      </p:sp>
      <p:sp>
        <p:nvSpPr>
          <p:cNvPr id="950" name="Google Shape;950;p42"/>
          <p:cNvSpPr txBox="1"/>
          <p:nvPr/>
        </p:nvSpPr>
        <p:spPr>
          <a:xfrm>
            <a:off x="2472800" y="4236200"/>
            <a:ext cx="4696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2"/>
                </a:solidFill>
                <a:latin typeface="Ubuntu"/>
                <a:ea typeface="Ubuntu"/>
                <a:cs typeface="Ubuntu"/>
                <a:sym typeface="Ubuntu"/>
              </a:rPr>
              <a:t>How do you apply the 3Rs in your classroom?</a:t>
            </a:r>
            <a:endParaRPr b="1" sz="1600">
              <a:solidFill>
                <a:schemeClr val="dk2"/>
              </a:solidFill>
              <a:latin typeface="Ubuntu"/>
              <a:ea typeface="Ubuntu"/>
              <a:cs typeface="Ubuntu"/>
              <a:sym typeface="Ubuntu"/>
            </a:endParaRPr>
          </a:p>
        </p:txBody>
      </p:sp>
      <p:sp>
        <p:nvSpPr>
          <p:cNvPr id="951" name="Google Shape;951;p42"/>
          <p:cNvSpPr/>
          <p:nvPr/>
        </p:nvSpPr>
        <p:spPr>
          <a:xfrm>
            <a:off x="8239125" y="4266250"/>
            <a:ext cx="850800" cy="877200"/>
          </a:xfrm>
          <a:prstGeom prst="ellipse">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Ubuntu"/>
                <a:ea typeface="Ubuntu"/>
                <a:cs typeface="Ubuntu"/>
                <a:sym typeface="Ubuntu"/>
              </a:rPr>
              <a:t>Activity 2</a:t>
            </a:r>
            <a:endParaRPr b="1" sz="800">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5" name="Shape 955"/>
        <p:cNvGrpSpPr/>
        <p:nvPr/>
      </p:nvGrpSpPr>
      <p:grpSpPr>
        <a:xfrm>
          <a:off x="0" y="0"/>
          <a:ext cx="0" cy="0"/>
          <a:chOff x="0" y="0"/>
          <a:chExt cx="0" cy="0"/>
        </a:xfrm>
      </p:grpSpPr>
      <p:sp>
        <p:nvSpPr>
          <p:cNvPr id="956" name="Google Shape;956;p43"/>
          <p:cNvSpPr/>
          <p:nvPr/>
        </p:nvSpPr>
        <p:spPr>
          <a:xfrm rot="10800000">
            <a:off x="3248915" y="906860"/>
            <a:ext cx="3503710" cy="1795390"/>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3"/>
          <p:cNvSpPr txBox="1"/>
          <p:nvPr>
            <p:ph type="title"/>
          </p:nvPr>
        </p:nvSpPr>
        <p:spPr>
          <a:xfrm>
            <a:off x="3648375" y="1159900"/>
            <a:ext cx="2704800" cy="127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6"/>
                </a:solidFill>
              </a:rPr>
              <a:t>The world produces about </a:t>
            </a:r>
            <a:r>
              <a:rPr lang="en"/>
              <a:t>300 million tons</a:t>
            </a:r>
            <a:r>
              <a:rPr lang="en">
                <a:solidFill>
                  <a:schemeClr val="accent6"/>
                </a:solidFill>
              </a:rPr>
              <a:t> of plastic waste each year. </a:t>
            </a:r>
            <a:endParaRPr>
              <a:solidFill>
                <a:schemeClr val="accent6"/>
              </a:solidFill>
            </a:endParaRPr>
          </a:p>
          <a:p>
            <a:pPr indent="0" lvl="0" marL="0" rtl="0" algn="ctr">
              <a:spcBef>
                <a:spcPts val="0"/>
              </a:spcBef>
              <a:spcAft>
                <a:spcPts val="0"/>
              </a:spcAft>
              <a:buNone/>
            </a:pPr>
            <a:r>
              <a:rPr lang="en">
                <a:solidFill>
                  <a:schemeClr val="accent6"/>
                </a:solidFill>
              </a:rPr>
              <a:t>Only </a:t>
            </a:r>
            <a:r>
              <a:rPr lang="en"/>
              <a:t>9%</a:t>
            </a:r>
            <a:r>
              <a:rPr lang="en">
                <a:solidFill>
                  <a:schemeClr val="accent6"/>
                </a:solidFill>
              </a:rPr>
              <a:t> of the plastic waste generated is recycled.</a:t>
            </a:r>
            <a:endParaRPr>
              <a:solidFill>
                <a:schemeClr val="accent6"/>
              </a:solidFill>
            </a:endParaRPr>
          </a:p>
        </p:txBody>
      </p:sp>
      <p:sp>
        <p:nvSpPr>
          <p:cNvPr id="958" name="Google Shape;958;p43"/>
          <p:cNvSpPr/>
          <p:nvPr/>
        </p:nvSpPr>
        <p:spPr>
          <a:xfrm>
            <a:off x="-68850" y="-188475"/>
            <a:ext cx="898728" cy="850908"/>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9" name="Google Shape;959;p43"/>
          <p:cNvGrpSpPr/>
          <p:nvPr/>
        </p:nvGrpSpPr>
        <p:grpSpPr>
          <a:xfrm>
            <a:off x="153671" y="90047"/>
            <a:ext cx="493797" cy="446228"/>
            <a:chOff x="2679436" y="3270400"/>
            <a:chExt cx="752625" cy="689795"/>
          </a:xfrm>
        </p:grpSpPr>
        <p:sp>
          <p:nvSpPr>
            <p:cNvPr id="960" name="Google Shape;960;p43"/>
            <p:cNvSpPr/>
            <p:nvPr/>
          </p:nvSpPr>
          <p:spPr>
            <a:xfrm>
              <a:off x="2722600" y="3270400"/>
              <a:ext cx="689490" cy="689691"/>
            </a:xfrm>
            <a:custGeom>
              <a:rect b="b" l="l" r="r" t="t"/>
              <a:pathLst>
                <a:path extrusionOk="0" h="109736" w="109704">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3"/>
            <p:cNvSpPr/>
            <p:nvPr/>
          </p:nvSpPr>
          <p:spPr>
            <a:xfrm>
              <a:off x="2679436" y="3344037"/>
              <a:ext cx="345260" cy="537562"/>
            </a:xfrm>
            <a:custGeom>
              <a:rect b="b" l="l" r="r" t="t"/>
              <a:pathLst>
                <a:path extrusionOk="0" h="85531" w="54934">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3"/>
            <p:cNvSpPr/>
            <p:nvPr/>
          </p:nvSpPr>
          <p:spPr>
            <a:xfrm>
              <a:off x="3091326" y="3293626"/>
              <a:ext cx="340735" cy="423301"/>
            </a:xfrm>
            <a:custGeom>
              <a:rect b="b" l="l" r="r" t="t"/>
              <a:pathLst>
                <a:path extrusionOk="0" h="67351" w="54214">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3"/>
            <p:cNvSpPr/>
            <p:nvPr/>
          </p:nvSpPr>
          <p:spPr>
            <a:xfrm>
              <a:off x="2973550" y="3693340"/>
              <a:ext cx="344852" cy="266855"/>
            </a:xfrm>
            <a:custGeom>
              <a:rect b="b" l="l" r="r" t="t"/>
              <a:pathLst>
                <a:path extrusionOk="0" h="42459" w="54869">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4" name="Google Shape;964;p43"/>
          <p:cNvSpPr txBox="1"/>
          <p:nvPr/>
        </p:nvSpPr>
        <p:spPr>
          <a:xfrm>
            <a:off x="-68850" y="-143750"/>
            <a:ext cx="721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965" name="Google Shape;965;p43"/>
          <p:cNvSpPr txBox="1"/>
          <p:nvPr/>
        </p:nvSpPr>
        <p:spPr>
          <a:xfrm>
            <a:off x="1997175" y="-14600"/>
            <a:ext cx="6007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chemeClr val="dk2"/>
                </a:solidFill>
                <a:latin typeface="Nanum Pen Script"/>
                <a:ea typeface="Nanum Pen Script"/>
                <a:cs typeface="Nanum Pen Script"/>
                <a:sym typeface="Nanum Pen Script"/>
              </a:rPr>
              <a:t>Did you know?</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