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y="5143500" cx="9144000"/>
  <p:notesSz cx="6858000" cy="9144000"/>
  <p:embeddedFontLst>
    <p:embeddedFont>
      <p:font typeface="Palanquin Dark"/>
      <p:regular r:id="rId22"/>
      <p:bold r:id="rId23"/>
    </p:embeddedFont>
    <p:embeddedFont>
      <p:font typeface="Asap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font" Target="fonts/PalanquinDark-regular.fntdata"/><Relationship Id="rId21" Type="http://schemas.openxmlformats.org/officeDocument/2006/relationships/slide" Target="slides/slide17.xml"/><Relationship Id="rId24" Type="http://schemas.openxmlformats.org/officeDocument/2006/relationships/font" Target="fonts/Asap-regular.fntdata"/><Relationship Id="rId23" Type="http://schemas.openxmlformats.org/officeDocument/2006/relationships/font" Target="fonts/PalanquinDark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Asap-italic.fntdata"/><Relationship Id="rId25" Type="http://schemas.openxmlformats.org/officeDocument/2006/relationships/font" Target="fonts/Asap-bold.fntdata"/><Relationship Id="rId27" Type="http://schemas.openxmlformats.org/officeDocument/2006/relationships/font" Target="fonts/Asap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presentation/d/1ao6jFpRS9g9heqtF0aOOryAj5lWwgXbn5-sugZUjj6I/edit?usp=sharing" TargetMode="External"/><Relationship Id="rId3" Type="http://schemas.openxmlformats.org/officeDocument/2006/relationships/slide" Target="/ppt/slides/slide17.xml"/><Relationship Id="rId4" Type="http://schemas.openxmlformats.org/officeDocument/2006/relationships/hyperlink" Target="https://slidesgo.com/" TargetMode="Externa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drawings/d/1OUQJIE7dpsb4YQ9WyqoPy1PvjXvBKlYJQKfDHsrmYTs/edit?usp=sharing" TargetMode="Externa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fairytale.fandom.com/wiki/Fairytale_Wiki" TargetMode="Externa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quizizz.com/admin/quiz/60d5eeca32cdbc001c559ba6" TargetMode="Externa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document/d/1gbhkNxUSHKLS4DyMY6gvecA6oRD8xEAAw8Ajoq3peOI/edit?usp=sharing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8794a74c9d_0_24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8794a74c9d_0_24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with the </a:t>
            </a:r>
            <a:r>
              <a:rPr lang="en" u="sng">
                <a:solidFill>
                  <a:schemeClr val="hlink"/>
                </a:solidFill>
                <a:hlinkClick r:id="rId2"/>
              </a:rPr>
              <a:t>Overview document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&lt;a href="https://storyset.com/education"&gt;Education illustrations by Storyset&lt;/a&gt;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</a:t>
            </a:r>
            <a:r>
              <a:rPr lang="en" u="sng">
                <a:solidFill>
                  <a:schemeClr val="hlink"/>
                </a:solidFill>
                <a:hlinkClick action="ppaction://hlinksldjump" r:id="rId3"/>
              </a:rPr>
              <a:t>thank you slide</a:t>
            </a:r>
            <a:r>
              <a:rPr lang="en"/>
              <a:t> must be kept in order to follow </a:t>
            </a:r>
            <a:r>
              <a:rPr lang="en" u="sng">
                <a:solidFill>
                  <a:schemeClr val="hlink"/>
                </a:solidFill>
                <a:hlinkClick r:id="rId4"/>
              </a:rPr>
              <a:t>Slidesgo</a:t>
            </a:r>
            <a:r>
              <a:rPr lang="en"/>
              <a:t> guidelines.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877b642fd3_0_2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877b642fd3_0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Suggestions: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in small groups or as a class.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Film using a green screen and add images to represent parts of the story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87d16e0c38_0_4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87d16e0c38_0_4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10f8852be0b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" name="Google Shape;826;g10f8852be0b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Make copies and adapt this </a:t>
            </a:r>
            <a:r>
              <a:rPr lang="en" u="sng">
                <a:solidFill>
                  <a:schemeClr val="hlink"/>
                </a:solidFill>
                <a:hlinkClick r:id="rId2"/>
              </a:rPr>
              <a:t>original document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10f8852be0b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10f8852be0b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Adapt it to Scratch and Scratch Jr.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10f8852be0b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10f8852be0b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22429"/>
                </a:solidFill>
                <a:latin typeface="Asap"/>
                <a:ea typeface="Asap"/>
                <a:cs typeface="Asap"/>
                <a:sym typeface="Asap"/>
              </a:rPr>
              <a:t>Toontastic 3D is not available on iPads if it’s not already uploaded. Available on Android tablets.</a:t>
            </a:r>
            <a:endParaRPr sz="1300">
              <a:solidFill>
                <a:srgbClr val="222429"/>
              </a:solidFill>
              <a:latin typeface="Asap"/>
              <a:ea typeface="Asap"/>
              <a:cs typeface="Asap"/>
              <a:sym typeface="Asa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222429"/>
                </a:solidFill>
                <a:latin typeface="Asap"/>
                <a:ea typeface="Asap"/>
                <a:cs typeface="Asap"/>
                <a:sym typeface="Asap"/>
              </a:rPr>
              <a:t>Other animation tools: Powtoon</a:t>
            </a:r>
            <a:endParaRPr sz="1300">
              <a:solidFill>
                <a:srgbClr val="222429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bdc4cfb7a3_6_6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bdc4cfb7a3_6_6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Write the tool you wish to use to share the final products. Suggestions: Google Site, Sway, Wakelet, Padlet, Digipad or on the Scratch platform for Scratch projects.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Share Ozobot maps if they were done.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gbdc4cfb7a3_6_7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0" name="Google Shape;860;gbdc4cfb7a3_6_7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bdc4cfb7a3_6_6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2" name="Google Shape;892;gbdc4cfb7a3_6_6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10f8852be0b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10f8852be0b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877b642fd3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877b642fd3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https://fairytale.fandom.com/wiki/Fairytale_Wiki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877498f77e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877498f77e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877b642fd3_0_2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877b642fd3_0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22429"/>
                </a:solidFill>
                <a:latin typeface="Asap"/>
                <a:ea typeface="Asap"/>
                <a:cs typeface="Asap"/>
                <a:sym typeface="Asap"/>
              </a:rPr>
              <a:t>Toontastic 3D is n</a:t>
            </a:r>
            <a:r>
              <a:rPr lang="en" sz="1300">
                <a:solidFill>
                  <a:srgbClr val="222429"/>
                </a:solidFill>
                <a:latin typeface="Asap"/>
                <a:ea typeface="Asap"/>
                <a:cs typeface="Asap"/>
                <a:sym typeface="Asap"/>
              </a:rPr>
              <a:t>ot available on iPads if it’s not already uploaded. Available on Android tablets.</a:t>
            </a:r>
            <a:endParaRPr sz="1300">
              <a:solidFill>
                <a:srgbClr val="222429"/>
              </a:solidFill>
              <a:latin typeface="Asap"/>
              <a:ea typeface="Asap"/>
              <a:cs typeface="Asap"/>
              <a:sym typeface="Asa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222429"/>
                </a:solidFill>
                <a:latin typeface="Asap"/>
                <a:ea typeface="Asap"/>
                <a:cs typeface="Asap"/>
                <a:sym typeface="Asap"/>
              </a:rPr>
              <a:t>Other animation tools: Powtoon</a:t>
            </a:r>
            <a:endParaRPr sz="1300">
              <a:solidFill>
                <a:srgbClr val="222429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8794a74c9d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8794a74c9d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Copy and adapt this quiz to your needs.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https://quizizz.com/admin/quiz/60d5eeca32cdbc001c559ba6</a:t>
            </a:r>
            <a:r>
              <a:rPr lang="en"/>
              <a:t>.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877b642fd3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Google Shape;719;g877b642fd3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107481587cc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107481587cc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Make a copy for your </a:t>
            </a:r>
            <a:r>
              <a:rPr lang="en"/>
              <a:t>teams.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10f8852be0b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" name="Google Shape;774;g10f8852be0b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222429"/>
                </a:solidFill>
                <a:latin typeface="Asap"/>
                <a:ea typeface="Asap"/>
                <a:cs typeface="Asap"/>
                <a:sym typeface="Asap"/>
              </a:rPr>
              <a:t>This could be done in small groups or as a class. The handout could be shared as a copy to each student.</a:t>
            </a:r>
            <a:endParaRPr sz="1300">
              <a:solidFill>
                <a:srgbClr val="222429"/>
              </a:solidFill>
              <a:latin typeface="Asap"/>
              <a:ea typeface="Asap"/>
              <a:cs typeface="Asap"/>
              <a:sym typeface="Asa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222429"/>
                </a:solidFill>
                <a:latin typeface="Asap"/>
                <a:ea typeface="Asap"/>
                <a:cs typeface="Asap"/>
                <a:sym typeface="Asap"/>
              </a:rPr>
              <a:t>Check understanding with </a:t>
            </a:r>
            <a:r>
              <a:rPr lang="en" sz="1300" u="sng">
                <a:solidFill>
                  <a:schemeClr val="hlink"/>
                </a:solidFill>
                <a:latin typeface="Asap"/>
                <a:ea typeface="Asap"/>
                <a:cs typeface="Asap"/>
                <a:sym typeface="Asap"/>
                <a:hlinkClick r:id="rId2"/>
              </a:rPr>
              <a:t>this activity</a:t>
            </a:r>
            <a:r>
              <a:rPr lang="en" sz="1300">
                <a:solidFill>
                  <a:srgbClr val="222429"/>
                </a:solidFill>
                <a:latin typeface="Asap"/>
                <a:ea typeface="Asap"/>
                <a:cs typeface="Asap"/>
                <a:sym typeface="Asap"/>
              </a:rPr>
              <a:t>. (Make copies or share in TEAMS or Classroom)</a:t>
            </a:r>
            <a:endParaRPr sz="1300">
              <a:solidFill>
                <a:srgbClr val="222429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645984" y="478825"/>
            <a:ext cx="5789150" cy="4185850"/>
          </a:xfrm>
          <a:custGeom>
            <a:rect b="b" l="l" r="r" t="t"/>
            <a:pathLst>
              <a:path extrusionOk="0" h="167434" w="231566">
                <a:moveTo>
                  <a:pt x="81" y="77887"/>
                </a:moveTo>
                <a:cubicBezTo>
                  <a:pt x="-686" y="68601"/>
                  <a:pt x="3964" y="49505"/>
                  <a:pt x="16257" y="43395"/>
                </a:cubicBezTo>
                <a:cubicBezTo>
                  <a:pt x="28550" y="37285"/>
                  <a:pt x="55161" y="47981"/>
                  <a:pt x="73839" y="41225"/>
                </a:cubicBezTo>
                <a:cubicBezTo>
                  <a:pt x="92517" y="34469"/>
                  <a:pt x="104094" y="6417"/>
                  <a:pt x="128327" y="2861"/>
                </a:cubicBezTo>
                <a:cubicBezTo>
                  <a:pt x="152560" y="-695"/>
                  <a:pt x="204891" y="-5469"/>
                  <a:pt x="219238" y="19890"/>
                </a:cubicBezTo>
                <a:cubicBezTo>
                  <a:pt x="233585" y="45250"/>
                  <a:pt x="239372" y="132497"/>
                  <a:pt x="214407" y="155018"/>
                </a:cubicBezTo>
                <a:cubicBezTo>
                  <a:pt x="189442" y="177539"/>
                  <a:pt x="101704" y="164336"/>
                  <a:pt x="69446" y="155018"/>
                </a:cubicBezTo>
                <a:cubicBezTo>
                  <a:pt x="37188" y="145700"/>
                  <a:pt x="32419" y="111967"/>
                  <a:pt x="20858" y="99112"/>
                </a:cubicBezTo>
                <a:cubicBezTo>
                  <a:pt x="9297" y="86257"/>
                  <a:pt x="848" y="87173"/>
                  <a:pt x="81" y="7788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0" name="Google Shape;10;p2"/>
          <p:cNvSpPr/>
          <p:nvPr/>
        </p:nvSpPr>
        <p:spPr>
          <a:xfrm>
            <a:off x="2722184" y="478825"/>
            <a:ext cx="5789150" cy="4185850"/>
          </a:xfrm>
          <a:custGeom>
            <a:rect b="b" l="l" r="r" t="t"/>
            <a:pathLst>
              <a:path extrusionOk="0" h="167434" w="231566">
                <a:moveTo>
                  <a:pt x="81" y="77887"/>
                </a:moveTo>
                <a:cubicBezTo>
                  <a:pt x="-686" y="68601"/>
                  <a:pt x="3964" y="49505"/>
                  <a:pt x="16257" y="43395"/>
                </a:cubicBezTo>
                <a:cubicBezTo>
                  <a:pt x="28550" y="37285"/>
                  <a:pt x="55161" y="47981"/>
                  <a:pt x="73839" y="41225"/>
                </a:cubicBezTo>
                <a:cubicBezTo>
                  <a:pt x="92517" y="34469"/>
                  <a:pt x="104094" y="6417"/>
                  <a:pt x="128327" y="2861"/>
                </a:cubicBezTo>
                <a:cubicBezTo>
                  <a:pt x="152560" y="-695"/>
                  <a:pt x="204891" y="-5469"/>
                  <a:pt x="219238" y="19890"/>
                </a:cubicBezTo>
                <a:cubicBezTo>
                  <a:pt x="233585" y="45250"/>
                  <a:pt x="239372" y="132497"/>
                  <a:pt x="214407" y="155018"/>
                </a:cubicBezTo>
                <a:cubicBezTo>
                  <a:pt x="189442" y="177539"/>
                  <a:pt x="101704" y="164336"/>
                  <a:pt x="69446" y="155018"/>
                </a:cubicBezTo>
                <a:cubicBezTo>
                  <a:pt x="37188" y="145700"/>
                  <a:pt x="32419" y="111967"/>
                  <a:pt x="20858" y="99112"/>
                </a:cubicBezTo>
                <a:cubicBezTo>
                  <a:pt x="9297" y="86257"/>
                  <a:pt x="848" y="87173"/>
                  <a:pt x="81" y="77887"/>
                </a:cubicBezTo>
                <a:close/>
              </a:path>
            </a:pathLst>
          </a:custGeom>
          <a:noFill/>
          <a:ln cap="rnd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4900075" y="3145466"/>
            <a:ext cx="2744400" cy="59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4249375" y="1600333"/>
            <a:ext cx="4045800" cy="143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grpSp>
        <p:nvGrpSpPr>
          <p:cNvPr id="13" name="Google Shape;13;p2"/>
          <p:cNvGrpSpPr/>
          <p:nvPr/>
        </p:nvGrpSpPr>
        <p:grpSpPr>
          <a:xfrm>
            <a:off x="409575" y="441581"/>
            <a:ext cx="7960725" cy="3385675"/>
            <a:chOff x="561975" y="441581"/>
            <a:chExt cx="7960725" cy="3385675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561975" y="510875"/>
              <a:ext cx="1028200" cy="1344550"/>
              <a:chOff x="561975" y="510875"/>
              <a:chExt cx="1028200" cy="1344550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765375" y="905825"/>
                <a:ext cx="268850" cy="267425"/>
              </a:xfrm>
              <a:custGeom>
                <a:rect b="b" l="l" r="r" t="t"/>
                <a:pathLst>
                  <a:path extrusionOk="0" h="10697" w="10754">
                    <a:moveTo>
                      <a:pt x="6627" y="1"/>
                    </a:moveTo>
                    <a:cubicBezTo>
                      <a:pt x="6367" y="1"/>
                      <a:pt x="6097" y="174"/>
                      <a:pt x="5905" y="347"/>
                    </a:cubicBezTo>
                    <a:cubicBezTo>
                      <a:pt x="5161" y="1043"/>
                      <a:pt x="4513" y="1835"/>
                      <a:pt x="3985" y="2700"/>
                    </a:cubicBezTo>
                    <a:cubicBezTo>
                      <a:pt x="3198" y="2363"/>
                      <a:pt x="2326" y="2047"/>
                      <a:pt x="1504" y="2047"/>
                    </a:cubicBezTo>
                    <a:cubicBezTo>
                      <a:pt x="1097" y="2047"/>
                      <a:pt x="702" y="2125"/>
                      <a:pt x="336" y="2315"/>
                    </a:cubicBezTo>
                    <a:cubicBezTo>
                      <a:pt x="192" y="2363"/>
                      <a:pt x="96" y="2460"/>
                      <a:pt x="24" y="2604"/>
                    </a:cubicBezTo>
                    <a:cubicBezTo>
                      <a:pt x="0" y="2772"/>
                      <a:pt x="24" y="2940"/>
                      <a:pt x="144" y="3084"/>
                    </a:cubicBezTo>
                    <a:cubicBezTo>
                      <a:pt x="624" y="3924"/>
                      <a:pt x="1344" y="4596"/>
                      <a:pt x="2208" y="5028"/>
                    </a:cubicBezTo>
                    <a:lnTo>
                      <a:pt x="912" y="7164"/>
                    </a:lnTo>
                    <a:cubicBezTo>
                      <a:pt x="624" y="7692"/>
                      <a:pt x="312" y="8412"/>
                      <a:pt x="792" y="8820"/>
                    </a:cubicBezTo>
                    <a:cubicBezTo>
                      <a:pt x="956" y="8972"/>
                      <a:pt x="1165" y="9027"/>
                      <a:pt x="1387" y="9027"/>
                    </a:cubicBezTo>
                    <a:cubicBezTo>
                      <a:pt x="1620" y="9027"/>
                      <a:pt x="1867" y="8966"/>
                      <a:pt x="2088" y="8892"/>
                    </a:cubicBezTo>
                    <a:cubicBezTo>
                      <a:pt x="2832" y="8628"/>
                      <a:pt x="3553" y="8292"/>
                      <a:pt x="4225" y="7884"/>
                    </a:cubicBezTo>
                    <a:cubicBezTo>
                      <a:pt x="4513" y="8604"/>
                      <a:pt x="4897" y="9300"/>
                      <a:pt x="5329" y="9948"/>
                    </a:cubicBezTo>
                    <a:cubicBezTo>
                      <a:pt x="5578" y="10312"/>
                      <a:pt x="5936" y="10696"/>
                      <a:pt x="6359" y="10696"/>
                    </a:cubicBezTo>
                    <a:cubicBezTo>
                      <a:pt x="6384" y="10696"/>
                      <a:pt x="6408" y="10695"/>
                      <a:pt x="6433" y="10692"/>
                    </a:cubicBezTo>
                    <a:cubicBezTo>
                      <a:pt x="7033" y="10620"/>
                      <a:pt x="7249" y="9876"/>
                      <a:pt x="7297" y="9276"/>
                    </a:cubicBezTo>
                    <a:lnTo>
                      <a:pt x="7537" y="6780"/>
                    </a:lnTo>
                    <a:cubicBezTo>
                      <a:pt x="7813" y="6830"/>
                      <a:pt x="8094" y="6854"/>
                      <a:pt x="8375" y="6854"/>
                    </a:cubicBezTo>
                    <a:cubicBezTo>
                      <a:pt x="9046" y="6854"/>
                      <a:pt x="9719" y="6715"/>
                      <a:pt x="10345" y="6444"/>
                    </a:cubicBezTo>
                    <a:cubicBezTo>
                      <a:pt x="10513" y="6396"/>
                      <a:pt x="10657" y="6276"/>
                      <a:pt x="10729" y="6132"/>
                    </a:cubicBezTo>
                    <a:cubicBezTo>
                      <a:pt x="10753" y="5988"/>
                      <a:pt x="10753" y="5844"/>
                      <a:pt x="10681" y="5724"/>
                    </a:cubicBezTo>
                    <a:cubicBezTo>
                      <a:pt x="10129" y="4572"/>
                      <a:pt x="8737" y="4140"/>
                      <a:pt x="7513" y="3828"/>
                    </a:cubicBezTo>
                    <a:cubicBezTo>
                      <a:pt x="7585" y="2844"/>
                      <a:pt x="7537" y="1811"/>
                      <a:pt x="7369" y="827"/>
                    </a:cubicBezTo>
                    <a:cubicBezTo>
                      <a:pt x="7297" y="491"/>
                      <a:pt x="7153" y="107"/>
                      <a:pt x="6817" y="35"/>
                    </a:cubicBezTo>
                    <a:cubicBezTo>
                      <a:pt x="6755" y="11"/>
                      <a:pt x="6691" y="1"/>
                      <a:pt x="66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561975" y="1762400"/>
                <a:ext cx="85250" cy="93025"/>
              </a:xfrm>
              <a:custGeom>
                <a:rect b="b" l="l" r="r" t="t"/>
                <a:pathLst>
                  <a:path extrusionOk="0" h="3721" w="3410">
                    <a:moveTo>
                      <a:pt x="1633" y="0"/>
                    </a:moveTo>
                    <a:cubicBezTo>
                      <a:pt x="1465" y="0"/>
                      <a:pt x="1321" y="673"/>
                      <a:pt x="1273" y="1537"/>
                    </a:cubicBezTo>
                    <a:cubicBezTo>
                      <a:pt x="529" y="1585"/>
                      <a:pt x="1" y="1729"/>
                      <a:pt x="1" y="1897"/>
                    </a:cubicBezTo>
                    <a:cubicBezTo>
                      <a:pt x="1" y="2065"/>
                      <a:pt x="553" y="2209"/>
                      <a:pt x="1273" y="2233"/>
                    </a:cubicBezTo>
                    <a:cubicBezTo>
                      <a:pt x="1321" y="3073"/>
                      <a:pt x="1465" y="3721"/>
                      <a:pt x="1633" y="3721"/>
                    </a:cubicBezTo>
                    <a:cubicBezTo>
                      <a:pt x="1801" y="3721"/>
                      <a:pt x="1945" y="3073"/>
                      <a:pt x="1993" y="2233"/>
                    </a:cubicBezTo>
                    <a:cubicBezTo>
                      <a:pt x="2785" y="2185"/>
                      <a:pt x="3409" y="2017"/>
                      <a:pt x="3409" y="1849"/>
                    </a:cubicBezTo>
                    <a:cubicBezTo>
                      <a:pt x="3409" y="1657"/>
                      <a:pt x="2809" y="1537"/>
                      <a:pt x="1993" y="1513"/>
                    </a:cubicBezTo>
                    <a:cubicBezTo>
                      <a:pt x="1945" y="649"/>
                      <a:pt x="1801" y="0"/>
                      <a:pt x="16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392750" y="510875"/>
                <a:ext cx="197425" cy="197450"/>
              </a:xfrm>
              <a:custGeom>
                <a:rect b="b" l="l" r="r" t="t"/>
                <a:pathLst>
                  <a:path extrusionOk="0" h="7898" w="7897">
                    <a:moveTo>
                      <a:pt x="3937" y="1"/>
                    </a:moveTo>
                    <a:cubicBezTo>
                      <a:pt x="3769" y="1"/>
                      <a:pt x="3673" y="1465"/>
                      <a:pt x="3649" y="3361"/>
                    </a:cubicBezTo>
                    <a:cubicBezTo>
                      <a:pt x="2605" y="2340"/>
                      <a:pt x="1776" y="1577"/>
                      <a:pt x="1607" y="1577"/>
                    </a:cubicBezTo>
                    <a:cubicBezTo>
                      <a:pt x="1597" y="1577"/>
                      <a:pt x="1590" y="1580"/>
                      <a:pt x="1584" y="1585"/>
                    </a:cubicBezTo>
                    <a:cubicBezTo>
                      <a:pt x="1464" y="1681"/>
                      <a:pt x="2136" y="2593"/>
                      <a:pt x="3144" y="3649"/>
                    </a:cubicBezTo>
                    <a:cubicBezTo>
                      <a:pt x="1344" y="3673"/>
                      <a:pt x="0" y="3793"/>
                      <a:pt x="0" y="3937"/>
                    </a:cubicBezTo>
                    <a:cubicBezTo>
                      <a:pt x="0" y="4081"/>
                      <a:pt x="1488" y="4201"/>
                      <a:pt x="3433" y="4225"/>
                    </a:cubicBezTo>
                    <a:cubicBezTo>
                      <a:pt x="2496" y="5401"/>
                      <a:pt x="1848" y="6313"/>
                      <a:pt x="1944" y="6409"/>
                    </a:cubicBezTo>
                    <a:cubicBezTo>
                      <a:pt x="1952" y="6416"/>
                      <a:pt x="1962" y="6419"/>
                      <a:pt x="1974" y="6419"/>
                    </a:cubicBezTo>
                    <a:cubicBezTo>
                      <a:pt x="2157" y="6419"/>
                      <a:pt x="2839" y="5771"/>
                      <a:pt x="3649" y="4849"/>
                    </a:cubicBezTo>
                    <a:cubicBezTo>
                      <a:pt x="3697" y="6601"/>
                      <a:pt x="3793" y="7898"/>
                      <a:pt x="3937" y="7898"/>
                    </a:cubicBezTo>
                    <a:cubicBezTo>
                      <a:pt x="4081" y="7898"/>
                      <a:pt x="4201" y="6529"/>
                      <a:pt x="4249" y="4753"/>
                    </a:cubicBezTo>
                    <a:cubicBezTo>
                      <a:pt x="5243" y="5681"/>
                      <a:pt x="6094" y="6304"/>
                      <a:pt x="6280" y="6304"/>
                    </a:cubicBezTo>
                    <a:cubicBezTo>
                      <a:pt x="6296" y="6304"/>
                      <a:pt x="6307" y="6299"/>
                      <a:pt x="6313" y="6289"/>
                    </a:cubicBezTo>
                    <a:cubicBezTo>
                      <a:pt x="6409" y="6193"/>
                      <a:pt x="5617" y="5329"/>
                      <a:pt x="4513" y="4225"/>
                    </a:cubicBezTo>
                    <a:cubicBezTo>
                      <a:pt x="6433" y="4201"/>
                      <a:pt x="7897" y="4105"/>
                      <a:pt x="7897" y="3937"/>
                    </a:cubicBezTo>
                    <a:cubicBezTo>
                      <a:pt x="7897" y="3793"/>
                      <a:pt x="6481" y="3673"/>
                      <a:pt x="4633" y="3649"/>
                    </a:cubicBezTo>
                    <a:cubicBezTo>
                      <a:pt x="5521" y="2521"/>
                      <a:pt x="6049" y="1561"/>
                      <a:pt x="5953" y="1489"/>
                    </a:cubicBezTo>
                    <a:cubicBezTo>
                      <a:pt x="5948" y="1486"/>
                      <a:pt x="5941" y="1484"/>
                      <a:pt x="5934" y="1484"/>
                    </a:cubicBezTo>
                    <a:cubicBezTo>
                      <a:pt x="5772" y="1484"/>
                      <a:pt x="5098" y="2231"/>
                      <a:pt x="4249" y="3241"/>
                    </a:cubicBezTo>
                    <a:cubicBezTo>
                      <a:pt x="4225" y="1393"/>
                      <a:pt x="4105" y="1"/>
                      <a:pt x="3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8" name="Google Shape;18;p2"/>
            <p:cNvSpPr/>
            <p:nvPr/>
          </p:nvSpPr>
          <p:spPr>
            <a:xfrm>
              <a:off x="4529388" y="821838"/>
              <a:ext cx="85225" cy="92425"/>
            </a:xfrm>
            <a:custGeom>
              <a:rect b="b" l="l" r="r" t="t"/>
              <a:pathLst>
                <a:path extrusionOk="0" h="3697" w="3409">
                  <a:moveTo>
                    <a:pt x="1657" y="0"/>
                  </a:moveTo>
                  <a:cubicBezTo>
                    <a:pt x="1465" y="0"/>
                    <a:pt x="1321" y="648"/>
                    <a:pt x="1297" y="1512"/>
                  </a:cubicBezTo>
                  <a:cubicBezTo>
                    <a:pt x="553" y="1560"/>
                    <a:pt x="0" y="1704"/>
                    <a:pt x="0" y="1872"/>
                  </a:cubicBezTo>
                  <a:cubicBezTo>
                    <a:pt x="0" y="2040"/>
                    <a:pt x="553" y="2184"/>
                    <a:pt x="1273" y="2208"/>
                  </a:cubicBezTo>
                  <a:cubicBezTo>
                    <a:pt x="1321" y="3048"/>
                    <a:pt x="1465" y="3696"/>
                    <a:pt x="1633" y="3696"/>
                  </a:cubicBezTo>
                  <a:cubicBezTo>
                    <a:pt x="1801" y="3696"/>
                    <a:pt x="1969" y="3072"/>
                    <a:pt x="1993" y="2208"/>
                  </a:cubicBezTo>
                  <a:cubicBezTo>
                    <a:pt x="2809" y="2160"/>
                    <a:pt x="3409" y="1992"/>
                    <a:pt x="3409" y="1824"/>
                  </a:cubicBezTo>
                  <a:cubicBezTo>
                    <a:pt x="3409" y="1632"/>
                    <a:pt x="2809" y="1512"/>
                    <a:pt x="1993" y="1488"/>
                  </a:cubicBezTo>
                  <a:cubicBezTo>
                    <a:pt x="1969" y="648"/>
                    <a:pt x="1825" y="0"/>
                    <a:pt x="16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978813" y="610206"/>
              <a:ext cx="216050" cy="212625"/>
            </a:xfrm>
            <a:custGeom>
              <a:rect b="b" l="l" r="r" t="t"/>
              <a:pathLst>
                <a:path extrusionOk="0" h="8505" w="8642">
                  <a:moveTo>
                    <a:pt x="5208" y="0"/>
                  </a:moveTo>
                  <a:cubicBezTo>
                    <a:pt x="4995" y="0"/>
                    <a:pt x="4790" y="157"/>
                    <a:pt x="4633" y="314"/>
                  </a:cubicBezTo>
                  <a:cubicBezTo>
                    <a:pt x="4057" y="890"/>
                    <a:pt x="3577" y="1514"/>
                    <a:pt x="3169" y="2210"/>
                  </a:cubicBezTo>
                  <a:cubicBezTo>
                    <a:pt x="2567" y="1994"/>
                    <a:pt x="1896" y="1768"/>
                    <a:pt x="1264" y="1768"/>
                  </a:cubicBezTo>
                  <a:cubicBezTo>
                    <a:pt x="913" y="1768"/>
                    <a:pt x="573" y="1838"/>
                    <a:pt x="265" y="2018"/>
                  </a:cubicBezTo>
                  <a:cubicBezTo>
                    <a:pt x="145" y="2066"/>
                    <a:pt x="73" y="2138"/>
                    <a:pt x="25" y="2258"/>
                  </a:cubicBezTo>
                  <a:cubicBezTo>
                    <a:pt x="1" y="2378"/>
                    <a:pt x="49" y="2522"/>
                    <a:pt x="145" y="2642"/>
                  </a:cubicBezTo>
                  <a:cubicBezTo>
                    <a:pt x="553" y="3290"/>
                    <a:pt x="1129" y="3818"/>
                    <a:pt x="1825" y="4130"/>
                  </a:cubicBezTo>
                  <a:lnTo>
                    <a:pt x="865" y="5859"/>
                  </a:lnTo>
                  <a:cubicBezTo>
                    <a:pt x="625" y="6267"/>
                    <a:pt x="433" y="6867"/>
                    <a:pt x="793" y="7179"/>
                  </a:cubicBezTo>
                  <a:cubicBezTo>
                    <a:pt x="920" y="7284"/>
                    <a:pt x="1070" y="7325"/>
                    <a:pt x="1226" y="7325"/>
                  </a:cubicBezTo>
                  <a:cubicBezTo>
                    <a:pt x="1426" y="7325"/>
                    <a:pt x="1637" y="7259"/>
                    <a:pt x="1825" y="7179"/>
                  </a:cubicBezTo>
                  <a:cubicBezTo>
                    <a:pt x="2425" y="6963"/>
                    <a:pt x="2977" y="6675"/>
                    <a:pt x="3505" y="6339"/>
                  </a:cubicBezTo>
                  <a:cubicBezTo>
                    <a:pt x="3745" y="6891"/>
                    <a:pt x="4081" y="7443"/>
                    <a:pt x="4441" y="7947"/>
                  </a:cubicBezTo>
                  <a:cubicBezTo>
                    <a:pt x="4641" y="8236"/>
                    <a:pt x="4924" y="8504"/>
                    <a:pt x="5250" y="8504"/>
                  </a:cubicBezTo>
                  <a:cubicBezTo>
                    <a:pt x="5276" y="8504"/>
                    <a:pt x="5303" y="8502"/>
                    <a:pt x="5329" y="8499"/>
                  </a:cubicBezTo>
                  <a:cubicBezTo>
                    <a:pt x="5809" y="8427"/>
                    <a:pt x="5953" y="7827"/>
                    <a:pt x="5977" y="7347"/>
                  </a:cubicBezTo>
                  <a:cubicBezTo>
                    <a:pt x="6025" y="6699"/>
                    <a:pt x="6073" y="6027"/>
                    <a:pt x="6097" y="5379"/>
                  </a:cubicBezTo>
                  <a:cubicBezTo>
                    <a:pt x="6270" y="5400"/>
                    <a:pt x="6443" y="5411"/>
                    <a:pt x="6615" y="5411"/>
                  </a:cubicBezTo>
                  <a:cubicBezTo>
                    <a:pt x="7207" y="5411"/>
                    <a:pt x="7790" y="5284"/>
                    <a:pt x="8330" y="5043"/>
                  </a:cubicBezTo>
                  <a:cubicBezTo>
                    <a:pt x="8474" y="4995"/>
                    <a:pt x="8570" y="4899"/>
                    <a:pt x="8642" y="4778"/>
                  </a:cubicBezTo>
                  <a:cubicBezTo>
                    <a:pt x="8642" y="4658"/>
                    <a:pt x="8618" y="4538"/>
                    <a:pt x="8570" y="4442"/>
                  </a:cubicBezTo>
                  <a:cubicBezTo>
                    <a:pt x="8113" y="3554"/>
                    <a:pt x="6985" y="3242"/>
                    <a:pt x="6001" y="3050"/>
                  </a:cubicBezTo>
                  <a:cubicBezTo>
                    <a:pt x="6025" y="2234"/>
                    <a:pt x="5977" y="1442"/>
                    <a:pt x="5809" y="650"/>
                  </a:cubicBezTo>
                  <a:cubicBezTo>
                    <a:pt x="5737" y="386"/>
                    <a:pt x="5617" y="98"/>
                    <a:pt x="5353" y="26"/>
                  </a:cubicBezTo>
                  <a:cubicBezTo>
                    <a:pt x="5305" y="8"/>
                    <a:pt x="5256" y="0"/>
                    <a:pt x="5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626900" y="3629806"/>
              <a:ext cx="197450" cy="197450"/>
            </a:xfrm>
            <a:custGeom>
              <a:rect b="b" l="l" r="r" t="t"/>
              <a:pathLst>
                <a:path extrusionOk="0" h="7898" w="7898">
                  <a:moveTo>
                    <a:pt x="3937" y="1"/>
                  </a:moveTo>
                  <a:cubicBezTo>
                    <a:pt x="3793" y="1"/>
                    <a:pt x="3673" y="1465"/>
                    <a:pt x="3649" y="3385"/>
                  </a:cubicBezTo>
                  <a:cubicBezTo>
                    <a:pt x="2592" y="2350"/>
                    <a:pt x="1754" y="1580"/>
                    <a:pt x="1601" y="1580"/>
                  </a:cubicBezTo>
                  <a:cubicBezTo>
                    <a:pt x="1594" y="1580"/>
                    <a:pt x="1589" y="1582"/>
                    <a:pt x="1585" y="1585"/>
                  </a:cubicBezTo>
                  <a:cubicBezTo>
                    <a:pt x="1465" y="1681"/>
                    <a:pt x="2137" y="2593"/>
                    <a:pt x="3145" y="3673"/>
                  </a:cubicBezTo>
                  <a:cubicBezTo>
                    <a:pt x="1345" y="3697"/>
                    <a:pt x="1" y="3793"/>
                    <a:pt x="1" y="3937"/>
                  </a:cubicBezTo>
                  <a:cubicBezTo>
                    <a:pt x="1" y="4081"/>
                    <a:pt x="1489" y="4201"/>
                    <a:pt x="3433" y="4225"/>
                  </a:cubicBezTo>
                  <a:cubicBezTo>
                    <a:pt x="2521" y="5401"/>
                    <a:pt x="1849" y="6313"/>
                    <a:pt x="1945" y="6409"/>
                  </a:cubicBezTo>
                  <a:cubicBezTo>
                    <a:pt x="1949" y="6415"/>
                    <a:pt x="1957" y="6418"/>
                    <a:pt x="1967" y="6418"/>
                  </a:cubicBezTo>
                  <a:cubicBezTo>
                    <a:pt x="2112" y="6418"/>
                    <a:pt x="2817" y="5769"/>
                    <a:pt x="3649" y="4825"/>
                  </a:cubicBezTo>
                  <a:cubicBezTo>
                    <a:pt x="3673" y="6577"/>
                    <a:pt x="3793" y="7897"/>
                    <a:pt x="3937" y="7897"/>
                  </a:cubicBezTo>
                  <a:cubicBezTo>
                    <a:pt x="4081" y="7897"/>
                    <a:pt x="4177" y="6529"/>
                    <a:pt x="4225" y="4729"/>
                  </a:cubicBezTo>
                  <a:cubicBezTo>
                    <a:pt x="5234" y="5671"/>
                    <a:pt x="6097" y="6299"/>
                    <a:pt x="6264" y="6299"/>
                  </a:cubicBezTo>
                  <a:cubicBezTo>
                    <a:pt x="6276" y="6299"/>
                    <a:pt x="6285" y="6296"/>
                    <a:pt x="6289" y="6289"/>
                  </a:cubicBezTo>
                  <a:cubicBezTo>
                    <a:pt x="6385" y="6193"/>
                    <a:pt x="5593" y="5329"/>
                    <a:pt x="4489" y="4225"/>
                  </a:cubicBezTo>
                  <a:cubicBezTo>
                    <a:pt x="6433" y="4225"/>
                    <a:pt x="7897" y="4105"/>
                    <a:pt x="7897" y="3961"/>
                  </a:cubicBezTo>
                  <a:cubicBezTo>
                    <a:pt x="7897" y="3817"/>
                    <a:pt x="6481" y="3697"/>
                    <a:pt x="4633" y="3673"/>
                  </a:cubicBezTo>
                  <a:cubicBezTo>
                    <a:pt x="5497" y="2521"/>
                    <a:pt x="6049" y="1561"/>
                    <a:pt x="5929" y="1489"/>
                  </a:cubicBezTo>
                  <a:cubicBezTo>
                    <a:pt x="5925" y="1486"/>
                    <a:pt x="5920" y="1484"/>
                    <a:pt x="5913" y="1484"/>
                  </a:cubicBezTo>
                  <a:cubicBezTo>
                    <a:pt x="5770" y="1484"/>
                    <a:pt x="5075" y="2232"/>
                    <a:pt x="4225" y="3265"/>
                  </a:cubicBezTo>
                  <a:cubicBezTo>
                    <a:pt x="4201" y="1417"/>
                    <a:pt x="4081" y="1"/>
                    <a:pt x="39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325275" y="441581"/>
              <a:ext cx="197425" cy="196850"/>
            </a:xfrm>
            <a:custGeom>
              <a:rect b="b" l="l" r="r" t="t"/>
              <a:pathLst>
                <a:path extrusionOk="0" h="7874" w="7897">
                  <a:moveTo>
                    <a:pt x="3960" y="1"/>
                  </a:moveTo>
                  <a:cubicBezTo>
                    <a:pt x="3816" y="1"/>
                    <a:pt x="3696" y="1465"/>
                    <a:pt x="3648" y="3361"/>
                  </a:cubicBezTo>
                  <a:cubicBezTo>
                    <a:pt x="2605" y="2341"/>
                    <a:pt x="1776" y="1577"/>
                    <a:pt x="1607" y="1577"/>
                  </a:cubicBezTo>
                  <a:cubicBezTo>
                    <a:pt x="1597" y="1577"/>
                    <a:pt x="1589" y="1580"/>
                    <a:pt x="1584" y="1585"/>
                  </a:cubicBezTo>
                  <a:cubicBezTo>
                    <a:pt x="1464" y="1681"/>
                    <a:pt x="2136" y="2569"/>
                    <a:pt x="3144" y="3649"/>
                  </a:cubicBezTo>
                  <a:cubicBezTo>
                    <a:pt x="1344" y="3673"/>
                    <a:pt x="0" y="3793"/>
                    <a:pt x="0" y="3937"/>
                  </a:cubicBezTo>
                  <a:cubicBezTo>
                    <a:pt x="0" y="4081"/>
                    <a:pt x="1488" y="4201"/>
                    <a:pt x="3432" y="4225"/>
                  </a:cubicBezTo>
                  <a:cubicBezTo>
                    <a:pt x="2496" y="5377"/>
                    <a:pt x="1848" y="6290"/>
                    <a:pt x="1944" y="6386"/>
                  </a:cubicBezTo>
                  <a:cubicBezTo>
                    <a:pt x="1951" y="6392"/>
                    <a:pt x="1960" y="6395"/>
                    <a:pt x="1971" y="6395"/>
                  </a:cubicBezTo>
                  <a:cubicBezTo>
                    <a:pt x="2138" y="6395"/>
                    <a:pt x="2841" y="5767"/>
                    <a:pt x="3648" y="4825"/>
                  </a:cubicBezTo>
                  <a:cubicBezTo>
                    <a:pt x="3696" y="6578"/>
                    <a:pt x="3792" y="7874"/>
                    <a:pt x="3936" y="7874"/>
                  </a:cubicBezTo>
                  <a:cubicBezTo>
                    <a:pt x="4080" y="7874"/>
                    <a:pt x="4200" y="6530"/>
                    <a:pt x="4224" y="4729"/>
                  </a:cubicBezTo>
                  <a:cubicBezTo>
                    <a:pt x="5234" y="5671"/>
                    <a:pt x="6096" y="6299"/>
                    <a:pt x="6283" y="6299"/>
                  </a:cubicBezTo>
                  <a:cubicBezTo>
                    <a:pt x="6297" y="6299"/>
                    <a:pt x="6306" y="6296"/>
                    <a:pt x="6313" y="6290"/>
                  </a:cubicBezTo>
                  <a:cubicBezTo>
                    <a:pt x="6385" y="6169"/>
                    <a:pt x="5593" y="5305"/>
                    <a:pt x="4513" y="4225"/>
                  </a:cubicBezTo>
                  <a:cubicBezTo>
                    <a:pt x="6433" y="4201"/>
                    <a:pt x="7897" y="4105"/>
                    <a:pt x="7897" y="3961"/>
                  </a:cubicBezTo>
                  <a:cubicBezTo>
                    <a:pt x="7897" y="3817"/>
                    <a:pt x="6481" y="3697"/>
                    <a:pt x="4633" y="3649"/>
                  </a:cubicBezTo>
                  <a:cubicBezTo>
                    <a:pt x="5521" y="2497"/>
                    <a:pt x="6049" y="1561"/>
                    <a:pt x="5953" y="1489"/>
                  </a:cubicBezTo>
                  <a:cubicBezTo>
                    <a:pt x="5947" y="1486"/>
                    <a:pt x="5941" y="1484"/>
                    <a:pt x="5933" y="1484"/>
                  </a:cubicBezTo>
                  <a:cubicBezTo>
                    <a:pt x="5770" y="1484"/>
                    <a:pt x="5096" y="2209"/>
                    <a:pt x="4224" y="3241"/>
                  </a:cubicBezTo>
                  <a:cubicBezTo>
                    <a:pt x="4200" y="1393"/>
                    <a:pt x="4104" y="1"/>
                    <a:pt x="39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11"/>
          <p:cNvGrpSpPr/>
          <p:nvPr/>
        </p:nvGrpSpPr>
        <p:grpSpPr>
          <a:xfrm>
            <a:off x="-865833" y="-141391"/>
            <a:ext cx="10799466" cy="5426281"/>
            <a:chOff x="-827733" y="-141391"/>
            <a:chExt cx="10799466" cy="5426281"/>
          </a:xfrm>
        </p:grpSpPr>
        <p:sp>
          <p:nvSpPr>
            <p:cNvPr id="148" name="Google Shape;148;p11"/>
            <p:cNvSpPr/>
            <p:nvPr/>
          </p:nvSpPr>
          <p:spPr>
            <a:xfrm rot="-5400000">
              <a:off x="435547" y="2260679"/>
              <a:ext cx="1760931" cy="4287491"/>
            </a:xfrm>
            <a:custGeom>
              <a:rect b="b" l="l" r="r" t="t"/>
              <a:pathLst>
                <a:path extrusionOk="0" h="150968" w="102157">
                  <a:moveTo>
                    <a:pt x="56902" y="6841"/>
                  </a:moveTo>
                  <a:cubicBezTo>
                    <a:pt x="71435" y="8606"/>
                    <a:pt x="88015" y="15644"/>
                    <a:pt x="95058" y="23031"/>
                  </a:cubicBezTo>
                  <a:cubicBezTo>
                    <a:pt x="102102" y="30419"/>
                    <a:pt x="104703" y="42920"/>
                    <a:pt x="99163" y="51166"/>
                  </a:cubicBezTo>
                  <a:cubicBezTo>
                    <a:pt x="93623" y="59412"/>
                    <a:pt x="67630" y="61923"/>
                    <a:pt x="61816" y="72508"/>
                  </a:cubicBezTo>
                  <a:cubicBezTo>
                    <a:pt x="56002" y="83093"/>
                    <a:pt x="70161" y="105663"/>
                    <a:pt x="64278" y="114674"/>
                  </a:cubicBezTo>
                  <a:cubicBezTo>
                    <a:pt x="58396" y="123685"/>
                    <a:pt x="36918" y="121514"/>
                    <a:pt x="26521" y="126576"/>
                  </a:cubicBezTo>
                  <a:cubicBezTo>
                    <a:pt x="16124" y="131638"/>
                    <a:pt x="5007" y="164067"/>
                    <a:pt x="1897" y="145044"/>
                  </a:cubicBezTo>
                  <a:cubicBezTo>
                    <a:pt x="-1213" y="126021"/>
                    <a:pt x="-1307" y="35474"/>
                    <a:pt x="7860" y="12440"/>
                  </a:cubicBezTo>
                  <a:cubicBezTo>
                    <a:pt x="17028" y="-10594"/>
                    <a:pt x="42369" y="5076"/>
                    <a:pt x="56902" y="684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49" name="Google Shape;149;p11"/>
            <p:cNvSpPr/>
            <p:nvPr/>
          </p:nvSpPr>
          <p:spPr>
            <a:xfrm rot="5400000">
              <a:off x="6947522" y="-1404671"/>
              <a:ext cx="1760931" cy="4287491"/>
            </a:xfrm>
            <a:custGeom>
              <a:rect b="b" l="l" r="r" t="t"/>
              <a:pathLst>
                <a:path extrusionOk="0" h="150968" w="102157">
                  <a:moveTo>
                    <a:pt x="56902" y="6841"/>
                  </a:moveTo>
                  <a:cubicBezTo>
                    <a:pt x="71435" y="8606"/>
                    <a:pt x="88015" y="15644"/>
                    <a:pt x="95058" y="23031"/>
                  </a:cubicBezTo>
                  <a:cubicBezTo>
                    <a:pt x="102102" y="30419"/>
                    <a:pt x="104703" y="42920"/>
                    <a:pt x="99163" y="51166"/>
                  </a:cubicBezTo>
                  <a:cubicBezTo>
                    <a:pt x="93623" y="59412"/>
                    <a:pt x="67630" y="61923"/>
                    <a:pt x="61816" y="72508"/>
                  </a:cubicBezTo>
                  <a:cubicBezTo>
                    <a:pt x="56002" y="83093"/>
                    <a:pt x="70161" y="105663"/>
                    <a:pt x="64278" y="114674"/>
                  </a:cubicBezTo>
                  <a:cubicBezTo>
                    <a:pt x="58396" y="123685"/>
                    <a:pt x="36918" y="121514"/>
                    <a:pt x="26521" y="126576"/>
                  </a:cubicBezTo>
                  <a:cubicBezTo>
                    <a:pt x="16124" y="131638"/>
                    <a:pt x="5007" y="164067"/>
                    <a:pt x="1897" y="145044"/>
                  </a:cubicBezTo>
                  <a:cubicBezTo>
                    <a:pt x="-1213" y="126021"/>
                    <a:pt x="-1307" y="35474"/>
                    <a:pt x="7860" y="12440"/>
                  </a:cubicBezTo>
                  <a:cubicBezTo>
                    <a:pt x="17028" y="-10594"/>
                    <a:pt x="42369" y="5076"/>
                    <a:pt x="56902" y="684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grpSp>
        <p:nvGrpSpPr>
          <p:cNvPr id="150" name="Google Shape;150;p11"/>
          <p:cNvGrpSpPr/>
          <p:nvPr/>
        </p:nvGrpSpPr>
        <p:grpSpPr>
          <a:xfrm>
            <a:off x="-789633" y="-141391"/>
            <a:ext cx="10799466" cy="5426281"/>
            <a:chOff x="-827733" y="-141391"/>
            <a:chExt cx="10799466" cy="5426281"/>
          </a:xfrm>
        </p:grpSpPr>
        <p:sp>
          <p:nvSpPr>
            <p:cNvPr id="151" name="Google Shape;151;p11"/>
            <p:cNvSpPr/>
            <p:nvPr/>
          </p:nvSpPr>
          <p:spPr>
            <a:xfrm rot="-5400000">
              <a:off x="435547" y="2260679"/>
              <a:ext cx="1760931" cy="4287491"/>
            </a:xfrm>
            <a:custGeom>
              <a:rect b="b" l="l" r="r" t="t"/>
              <a:pathLst>
                <a:path extrusionOk="0" h="150968" w="102157">
                  <a:moveTo>
                    <a:pt x="56902" y="6841"/>
                  </a:moveTo>
                  <a:cubicBezTo>
                    <a:pt x="71435" y="8606"/>
                    <a:pt x="88015" y="15644"/>
                    <a:pt x="95058" y="23031"/>
                  </a:cubicBezTo>
                  <a:cubicBezTo>
                    <a:pt x="102102" y="30419"/>
                    <a:pt x="104703" y="42920"/>
                    <a:pt x="99163" y="51166"/>
                  </a:cubicBezTo>
                  <a:cubicBezTo>
                    <a:pt x="93623" y="59412"/>
                    <a:pt x="67630" y="61923"/>
                    <a:pt x="61816" y="72508"/>
                  </a:cubicBezTo>
                  <a:cubicBezTo>
                    <a:pt x="56002" y="83093"/>
                    <a:pt x="70161" y="105663"/>
                    <a:pt x="64278" y="114674"/>
                  </a:cubicBezTo>
                  <a:cubicBezTo>
                    <a:pt x="58396" y="123685"/>
                    <a:pt x="36918" y="121514"/>
                    <a:pt x="26521" y="126576"/>
                  </a:cubicBezTo>
                  <a:cubicBezTo>
                    <a:pt x="16124" y="131638"/>
                    <a:pt x="5007" y="164067"/>
                    <a:pt x="1897" y="145044"/>
                  </a:cubicBezTo>
                  <a:cubicBezTo>
                    <a:pt x="-1213" y="126021"/>
                    <a:pt x="-1307" y="35474"/>
                    <a:pt x="7860" y="12440"/>
                  </a:cubicBezTo>
                  <a:cubicBezTo>
                    <a:pt x="17028" y="-10594"/>
                    <a:pt x="42369" y="5076"/>
                    <a:pt x="56902" y="6841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dash"/>
              <a:round/>
              <a:headEnd len="med" w="med" type="none"/>
              <a:tailEnd len="med" w="med" type="none"/>
            </a:ln>
          </p:spPr>
        </p:sp>
        <p:sp>
          <p:nvSpPr>
            <p:cNvPr id="152" name="Google Shape;152;p11"/>
            <p:cNvSpPr/>
            <p:nvPr/>
          </p:nvSpPr>
          <p:spPr>
            <a:xfrm rot="5400000">
              <a:off x="6947522" y="-1404671"/>
              <a:ext cx="1760931" cy="4287491"/>
            </a:xfrm>
            <a:custGeom>
              <a:rect b="b" l="l" r="r" t="t"/>
              <a:pathLst>
                <a:path extrusionOk="0" h="150968" w="102157">
                  <a:moveTo>
                    <a:pt x="56902" y="6841"/>
                  </a:moveTo>
                  <a:cubicBezTo>
                    <a:pt x="71435" y="8606"/>
                    <a:pt x="88015" y="15644"/>
                    <a:pt x="95058" y="23031"/>
                  </a:cubicBezTo>
                  <a:cubicBezTo>
                    <a:pt x="102102" y="30419"/>
                    <a:pt x="104703" y="42920"/>
                    <a:pt x="99163" y="51166"/>
                  </a:cubicBezTo>
                  <a:cubicBezTo>
                    <a:pt x="93623" y="59412"/>
                    <a:pt x="67630" y="61923"/>
                    <a:pt x="61816" y="72508"/>
                  </a:cubicBezTo>
                  <a:cubicBezTo>
                    <a:pt x="56002" y="83093"/>
                    <a:pt x="70161" y="105663"/>
                    <a:pt x="64278" y="114674"/>
                  </a:cubicBezTo>
                  <a:cubicBezTo>
                    <a:pt x="58396" y="123685"/>
                    <a:pt x="36918" y="121514"/>
                    <a:pt x="26521" y="126576"/>
                  </a:cubicBezTo>
                  <a:cubicBezTo>
                    <a:pt x="16124" y="131638"/>
                    <a:pt x="5007" y="164067"/>
                    <a:pt x="1897" y="145044"/>
                  </a:cubicBezTo>
                  <a:cubicBezTo>
                    <a:pt x="-1213" y="126021"/>
                    <a:pt x="-1307" y="35474"/>
                    <a:pt x="7860" y="12440"/>
                  </a:cubicBezTo>
                  <a:cubicBezTo>
                    <a:pt x="17028" y="-10594"/>
                    <a:pt x="42369" y="5076"/>
                    <a:pt x="56902" y="6841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dash"/>
              <a:round/>
              <a:headEnd len="med" w="med" type="none"/>
              <a:tailEnd len="med" w="med" type="none"/>
            </a:ln>
          </p:spPr>
        </p:sp>
      </p:grpSp>
      <p:sp>
        <p:nvSpPr>
          <p:cNvPr id="153" name="Google Shape;153;p11"/>
          <p:cNvSpPr txBox="1"/>
          <p:nvPr>
            <p:ph hasCustomPrompt="1" type="title"/>
          </p:nvPr>
        </p:nvSpPr>
        <p:spPr>
          <a:xfrm>
            <a:off x="1468050" y="1547748"/>
            <a:ext cx="6207900" cy="125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54" name="Google Shape;154;p11"/>
          <p:cNvSpPr txBox="1"/>
          <p:nvPr>
            <p:ph idx="1" type="subTitle"/>
          </p:nvPr>
        </p:nvSpPr>
        <p:spPr>
          <a:xfrm flipH="1">
            <a:off x="2869650" y="2862575"/>
            <a:ext cx="3404700" cy="65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grpSp>
        <p:nvGrpSpPr>
          <p:cNvPr id="155" name="Google Shape;155;p11"/>
          <p:cNvGrpSpPr/>
          <p:nvPr/>
        </p:nvGrpSpPr>
        <p:grpSpPr>
          <a:xfrm>
            <a:off x="238120" y="166750"/>
            <a:ext cx="8400581" cy="4571628"/>
            <a:chOff x="238120" y="166750"/>
            <a:chExt cx="8400581" cy="4571628"/>
          </a:xfrm>
        </p:grpSpPr>
        <p:grpSp>
          <p:nvGrpSpPr>
            <p:cNvPr id="156" name="Google Shape;156;p11"/>
            <p:cNvGrpSpPr/>
            <p:nvPr/>
          </p:nvGrpSpPr>
          <p:grpSpPr>
            <a:xfrm>
              <a:off x="238120" y="292722"/>
              <a:ext cx="8400581" cy="4445656"/>
              <a:chOff x="289884" y="292359"/>
              <a:chExt cx="8400581" cy="4445656"/>
            </a:xfrm>
          </p:grpSpPr>
          <p:sp>
            <p:nvSpPr>
              <p:cNvPr id="157" name="Google Shape;157;p11"/>
              <p:cNvSpPr/>
              <p:nvPr/>
            </p:nvSpPr>
            <p:spPr>
              <a:xfrm>
                <a:off x="289884" y="292359"/>
                <a:ext cx="268850" cy="267425"/>
              </a:xfrm>
              <a:custGeom>
                <a:rect b="b" l="l" r="r" t="t"/>
                <a:pathLst>
                  <a:path extrusionOk="0" h="10697" w="10754">
                    <a:moveTo>
                      <a:pt x="6627" y="1"/>
                    </a:moveTo>
                    <a:cubicBezTo>
                      <a:pt x="6367" y="1"/>
                      <a:pt x="6097" y="174"/>
                      <a:pt x="5905" y="347"/>
                    </a:cubicBezTo>
                    <a:cubicBezTo>
                      <a:pt x="5161" y="1043"/>
                      <a:pt x="4513" y="1835"/>
                      <a:pt x="3985" y="2700"/>
                    </a:cubicBezTo>
                    <a:cubicBezTo>
                      <a:pt x="3198" y="2363"/>
                      <a:pt x="2326" y="2047"/>
                      <a:pt x="1504" y="2047"/>
                    </a:cubicBezTo>
                    <a:cubicBezTo>
                      <a:pt x="1097" y="2047"/>
                      <a:pt x="702" y="2125"/>
                      <a:pt x="336" y="2315"/>
                    </a:cubicBezTo>
                    <a:cubicBezTo>
                      <a:pt x="192" y="2363"/>
                      <a:pt x="96" y="2460"/>
                      <a:pt x="24" y="2604"/>
                    </a:cubicBezTo>
                    <a:cubicBezTo>
                      <a:pt x="0" y="2772"/>
                      <a:pt x="24" y="2940"/>
                      <a:pt x="144" y="3084"/>
                    </a:cubicBezTo>
                    <a:cubicBezTo>
                      <a:pt x="624" y="3924"/>
                      <a:pt x="1344" y="4596"/>
                      <a:pt x="2208" y="5028"/>
                    </a:cubicBezTo>
                    <a:lnTo>
                      <a:pt x="912" y="7164"/>
                    </a:lnTo>
                    <a:cubicBezTo>
                      <a:pt x="624" y="7692"/>
                      <a:pt x="312" y="8412"/>
                      <a:pt x="792" y="8820"/>
                    </a:cubicBezTo>
                    <a:cubicBezTo>
                      <a:pt x="956" y="8972"/>
                      <a:pt x="1165" y="9027"/>
                      <a:pt x="1387" y="9027"/>
                    </a:cubicBezTo>
                    <a:cubicBezTo>
                      <a:pt x="1620" y="9027"/>
                      <a:pt x="1867" y="8966"/>
                      <a:pt x="2088" y="8892"/>
                    </a:cubicBezTo>
                    <a:cubicBezTo>
                      <a:pt x="2832" y="8628"/>
                      <a:pt x="3553" y="8292"/>
                      <a:pt x="4225" y="7884"/>
                    </a:cubicBezTo>
                    <a:cubicBezTo>
                      <a:pt x="4513" y="8604"/>
                      <a:pt x="4897" y="9300"/>
                      <a:pt x="5329" y="9948"/>
                    </a:cubicBezTo>
                    <a:cubicBezTo>
                      <a:pt x="5578" y="10312"/>
                      <a:pt x="5936" y="10696"/>
                      <a:pt x="6359" y="10696"/>
                    </a:cubicBezTo>
                    <a:cubicBezTo>
                      <a:pt x="6384" y="10696"/>
                      <a:pt x="6408" y="10695"/>
                      <a:pt x="6433" y="10692"/>
                    </a:cubicBezTo>
                    <a:cubicBezTo>
                      <a:pt x="7033" y="10620"/>
                      <a:pt x="7249" y="9876"/>
                      <a:pt x="7297" y="9276"/>
                    </a:cubicBezTo>
                    <a:lnTo>
                      <a:pt x="7537" y="6780"/>
                    </a:lnTo>
                    <a:cubicBezTo>
                      <a:pt x="7813" y="6830"/>
                      <a:pt x="8094" y="6854"/>
                      <a:pt x="8375" y="6854"/>
                    </a:cubicBezTo>
                    <a:cubicBezTo>
                      <a:pt x="9046" y="6854"/>
                      <a:pt x="9719" y="6715"/>
                      <a:pt x="10345" y="6444"/>
                    </a:cubicBezTo>
                    <a:cubicBezTo>
                      <a:pt x="10513" y="6396"/>
                      <a:pt x="10657" y="6276"/>
                      <a:pt x="10729" y="6132"/>
                    </a:cubicBezTo>
                    <a:cubicBezTo>
                      <a:pt x="10753" y="5988"/>
                      <a:pt x="10753" y="5844"/>
                      <a:pt x="10681" y="5724"/>
                    </a:cubicBezTo>
                    <a:cubicBezTo>
                      <a:pt x="10129" y="4572"/>
                      <a:pt x="8737" y="4140"/>
                      <a:pt x="7513" y="3828"/>
                    </a:cubicBezTo>
                    <a:cubicBezTo>
                      <a:pt x="7585" y="2844"/>
                      <a:pt x="7537" y="1811"/>
                      <a:pt x="7369" y="827"/>
                    </a:cubicBezTo>
                    <a:cubicBezTo>
                      <a:pt x="7297" y="491"/>
                      <a:pt x="7153" y="107"/>
                      <a:pt x="6817" y="35"/>
                    </a:cubicBezTo>
                    <a:cubicBezTo>
                      <a:pt x="6755" y="11"/>
                      <a:pt x="6691" y="1"/>
                      <a:pt x="66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" name="Google Shape;158;p11"/>
              <p:cNvSpPr/>
              <p:nvPr/>
            </p:nvSpPr>
            <p:spPr>
              <a:xfrm>
                <a:off x="7698000" y="3936850"/>
                <a:ext cx="210050" cy="211800"/>
              </a:xfrm>
              <a:custGeom>
                <a:rect b="b" l="l" r="r" t="t"/>
                <a:pathLst>
                  <a:path extrusionOk="0" h="8472" w="8402">
                    <a:moveTo>
                      <a:pt x="5338" y="1"/>
                    </a:moveTo>
                    <a:cubicBezTo>
                      <a:pt x="5139" y="1"/>
                      <a:pt x="4943" y="112"/>
                      <a:pt x="4801" y="237"/>
                    </a:cubicBezTo>
                    <a:cubicBezTo>
                      <a:pt x="4177" y="765"/>
                      <a:pt x="3625" y="1365"/>
                      <a:pt x="3169" y="2013"/>
                    </a:cubicBezTo>
                    <a:cubicBezTo>
                      <a:pt x="2530" y="1686"/>
                      <a:pt x="1793" y="1370"/>
                      <a:pt x="1090" y="1370"/>
                    </a:cubicBezTo>
                    <a:cubicBezTo>
                      <a:pt x="815" y="1370"/>
                      <a:pt x="545" y="1419"/>
                      <a:pt x="288" y="1533"/>
                    </a:cubicBezTo>
                    <a:cubicBezTo>
                      <a:pt x="168" y="1581"/>
                      <a:pt x="96" y="1653"/>
                      <a:pt x="24" y="1749"/>
                    </a:cubicBezTo>
                    <a:cubicBezTo>
                      <a:pt x="0" y="1893"/>
                      <a:pt x="24" y="2037"/>
                      <a:pt x="96" y="2157"/>
                    </a:cubicBezTo>
                    <a:cubicBezTo>
                      <a:pt x="456" y="2829"/>
                      <a:pt x="984" y="3406"/>
                      <a:pt x="1656" y="3790"/>
                    </a:cubicBezTo>
                    <a:lnTo>
                      <a:pt x="528" y="5422"/>
                    </a:lnTo>
                    <a:cubicBezTo>
                      <a:pt x="264" y="5806"/>
                      <a:pt x="0" y="6382"/>
                      <a:pt x="336" y="6718"/>
                    </a:cubicBezTo>
                    <a:cubicBezTo>
                      <a:pt x="482" y="6864"/>
                      <a:pt x="679" y="6914"/>
                      <a:pt x="883" y="6914"/>
                    </a:cubicBezTo>
                    <a:cubicBezTo>
                      <a:pt x="1048" y="6914"/>
                      <a:pt x="1218" y="6881"/>
                      <a:pt x="1368" y="6838"/>
                    </a:cubicBezTo>
                    <a:cubicBezTo>
                      <a:pt x="1968" y="6670"/>
                      <a:pt x="2568" y="6430"/>
                      <a:pt x="3121" y="6142"/>
                    </a:cubicBezTo>
                    <a:cubicBezTo>
                      <a:pt x="3313" y="6742"/>
                      <a:pt x="3577" y="7294"/>
                      <a:pt x="3913" y="7846"/>
                    </a:cubicBezTo>
                    <a:cubicBezTo>
                      <a:pt x="4075" y="8125"/>
                      <a:pt x="4350" y="8471"/>
                      <a:pt x="4695" y="8471"/>
                    </a:cubicBezTo>
                    <a:cubicBezTo>
                      <a:pt x="4706" y="8471"/>
                      <a:pt x="4717" y="8471"/>
                      <a:pt x="4729" y="8470"/>
                    </a:cubicBezTo>
                    <a:cubicBezTo>
                      <a:pt x="5209" y="8446"/>
                      <a:pt x="5425" y="7870"/>
                      <a:pt x="5497" y="7390"/>
                    </a:cubicBezTo>
                    <a:cubicBezTo>
                      <a:pt x="5593" y="6742"/>
                      <a:pt x="5689" y="6070"/>
                      <a:pt x="5785" y="5422"/>
                    </a:cubicBezTo>
                    <a:cubicBezTo>
                      <a:pt x="6094" y="5492"/>
                      <a:pt x="6412" y="5528"/>
                      <a:pt x="6729" y="5528"/>
                    </a:cubicBezTo>
                    <a:cubicBezTo>
                      <a:pt x="7175" y="5528"/>
                      <a:pt x="7620" y="5456"/>
                      <a:pt x="8041" y="5302"/>
                    </a:cubicBezTo>
                    <a:cubicBezTo>
                      <a:pt x="8185" y="5254"/>
                      <a:pt x="8305" y="5182"/>
                      <a:pt x="8353" y="5062"/>
                    </a:cubicBezTo>
                    <a:cubicBezTo>
                      <a:pt x="8401" y="4942"/>
                      <a:pt x="8377" y="4846"/>
                      <a:pt x="8329" y="4726"/>
                    </a:cubicBezTo>
                    <a:cubicBezTo>
                      <a:pt x="7945" y="3814"/>
                      <a:pt x="6865" y="3406"/>
                      <a:pt x="5905" y="3093"/>
                    </a:cubicBezTo>
                    <a:cubicBezTo>
                      <a:pt x="6001" y="2301"/>
                      <a:pt x="6025" y="1485"/>
                      <a:pt x="5929" y="693"/>
                    </a:cubicBezTo>
                    <a:cubicBezTo>
                      <a:pt x="5881" y="429"/>
                      <a:pt x="5785" y="117"/>
                      <a:pt x="5545" y="45"/>
                    </a:cubicBezTo>
                    <a:cubicBezTo>
                      <a:pt x="5477" y="14"/>
                      <a:pt x="5407" y="1"/>
                      <a:pt x="5338" y="1"/>
                    </a:cubicBezTo>
                    <a:close/>
                  </a:path>
                </a:pathLst>
              </a:custGeom>
              <a:solidFill>
                <a:srgbClr val="3EB38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" name="Google Shape;159;p11"/>
              <p:cNvSpPr/>
              <p:nvPr/>
            </p:nvSpPr>
            <p:spPr>
              <a:xfrm>
                <a:off x="766150" y="1232750"/>
                <a:ext cx="216050" cy="212625"/>
              </a:xfrm>
              <a:custGeom>
                <a:rect b="b" l="l" r="r" t="t"/>
                <a:pathLst>
                  <a:path extrusionOk="0" h="8505" w="8642">
                    <a:moveTo>
                      <a:pt x="5208" y="0"/>
                    </a:moveTo>
                    <a:cubicBezTo>
                      <a:pt x="4995" y="0"/>
                      <a:pt x="4790" y="157"/>
                      <a:pt x="4633" y="314"/>
                    </a:cubicBezTo>
                    <a:cubicBezTo>
                      <a:pt x="4057" y="890"/>
                      <a:pt x="3577" y="1514"/>
                      <a:pt x="3169" y="2210"/>
                    </a:cubicBezTo>
                    <a:cubicBezTo>
                      <a:pt x="2567" y="1994"/>
                      <a:pt x="1896" y="1768"/>
                      <a:pt x="1264" y="1768"/>
                    </a:cubicBezTo>
                    <a:cubicBezTo>
                      <a:pt x="913" y="1768"/>
                      <a:pt x="573" y="1838"/>
                      <a:pt x="265" y="2018"/>
                    </a:cubicBezTo>
                    <a:cubicBezTo>
                      <a:pt x="145" y="2066"/>
                      <a:pt x="73" y="2138"/>
                      <a:pt x="25" y="2258"/>
                    </a:cubicBezTo>
                    <a:cubicBezTo>
                      <a:pt x="1" y="2378"/>
                      <a:pt x="49" y="2522"/>
                      <a:pt x="145" y="2642"/>
                    </a:cubicBezTo>
                    <a:cubicBezTo>
                      <a:pt x="553" y="3290"/>
                      <a:pt x="1129" y="3818"/>
                      <a:pt x="1825" y="4130"/>
                    </a:cubicBezTo>
                    <a:lnTo>
                      <a:pt x="865" y="5859"/>
                    </a:lnTo>
                    <a:cubicBezTo>
                      <a:pt x="625" y="6267"/>
                      <a:pt x="433" y="6867"/>
                      <a:pt x="793" y="7179"/>
                    </a:cubicBezTo>
                    <a:cubicBezTo>
                      <a:pt x="920" y="7284"/>
                      <a:pt x="1070" y="7325"/>
                      <a:pt x="1226" y="7325"/>
                    </a:cubicBezTo>
                    <a:cubicBezTo>
                      <a:pt x="1426" y="7325"/>
                      <a:pt x="1637" y="7259"/>
                      <a:pt x="1825" y="7179"/>
                    </a:cubicBezTo>
                    <a:cubicBezTo>
                      <a:pt x="2425" y="6963"/>
                      <a:pt x="2977" y="6675"/>
                      <a:pt x="3505" y="6339"/>
                    </a:cubicBezTo>
                    <a:cubicBezTo>
                      <a:pt x="3745" y="6891"/>
                      <a:pt x="4081" y="7443"/>
                      <a:pt x="4441" y="7947"/>
                    </a:cubicBezTo>
                    <a:cubicBezTo>
                      <a:pt x="4641" y="8236"/>
                      <a:pt x="4924" y="8504"/>
                      <a:pt x="5250" y="8504"/>
                    </a:cubicBezTo>
                    <a:cubicBezTo>
                      <a:pt x="5276" y="8504"/>
                      <a:pt x="5303" y="8502"/>
                      <a:pt x="5329" y="8499"/>
                    </a:cubicBezTo>
                    <a:cubicBezTo>
                      <a:pt x="5809" y="8427"/>
                      <a:pt x="5953" y="7827"/>
                      <a:pt x="5977" y="7347"/>
                    </a:cubicBezTo>
                    <a:cubicBezTo>
                      <a:pt x="6025" y="6699"/>
                      <a:pt x="6073" y="6027"/>
                      <a:pt x="6097" y="5379"/>
                    </a:cubicBezTo>
                    <a:cubicBezTo>
                      <a:pt x="6270" y="5400"/>
                      <a:pt x="6443" y="5411"/>
                      <a:pt x="6615" y="5411"/>
                    </a:cubicBezTo>
                    <a:cubicBezTo>
                      <a:pt x="7207" y="5411"/>
                      <a:pt x="7790" y="5284"/>
                      <a:pt x="8330" y="5043"/>
                    </a:cubicBezTo>
                    <a:cubicBezTo>
                      <a:pt x="8474" y="4995"/>
                      <a:pt x="8570" y="4899"/>
                      <a:pt x="8642" y="4778"/>
                    </a:cubicBezTo>
                    <a:cubicBezTo>
                      <a:pt x="8642" y="4658"/>
                      <a:pt x="8618" y="4538"/>
                      <a:pt x="8570" y="4442"/>
                    </a:cubicBezTo>
                    <a:cubicBezTo>
                      <a:pt x="8113" y="3554"/>
                      <a:pt x="6985" y="3242"/>
                      <a:pt x="6001" y="3050"/>
                    </a:cubicBezTo>
                    <a:cubicBezTo>
                      <a:pt x="6025" y="2234"/>
                      <a:pt x="5977" y="1442"/>
                      <a:pt x="5809" y="650"/>
                    </a:cubicBezTo>
                    <a:cubicBezTo>
                      <a:pt x="5737" y="386"/>
                      <a:pt x="5617" y="98"/>
                      <a:pt x="5353" y="26"/>
                    </a:cubicBezTo>
                    <a:cubicBezTo>
                      <a:pt x="5305" y="8"/>
                      <a:pt x="5256" y="0"/>
                      <a:pt x="52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" name="Google Shape;160;p11"/>
              <p:cNvSpPr/>
              <p:nvPr/>
            </p:nvSpPr>
            <p:spPr>
              <a:xfrm>
                <a:off x="8265881" y="1897675"/>
                <a:ext cx="85225" cy="93050"/>
              </a:xfrm>
              <a:custGeom>
                <a:rect b="b" l="l" r="r" t="t"/>
                <a:pathLst>
                  <a:path extrusionOk="0" h="3722" w="3409">
                    <a:moveTo>
                      <a:pt x="1657" y="1"/>
                    </a:moveTo>
                    <a:cubicBezTo>
                      <a:pt x="1465" y="1"/>
                      <a:pt x="1321" y="649"/>
                      <a:pt x="1297" y="1513"/>
                    </a:cubicBezTo>
                    <a:cubicBezTo>
                      <a:pt x="553" y="1561"/>
                      <a:pt x="1" y="1729"/>
                      <a:pt x="1" y="1897"/>
                    </a:cubicBezTo>
                    <a:cubicBezTo>
                      <a:pt x="25" y="2065"/>
                      <a:pt x="553" y="2185"/>
                      <a:pt x="1297" y="2209"/>
                    </a:cubicBezTo>
                    <a:cubicBezTo>
                      <a:pt x="1321" y="3073"/>
                      <a:pt x="1465" y="3721"/>
                      <a:pt x="1657" y="3721"/>
                    </a:cubicBezTo>
                    <a:cubicBezTo>
                      <a:pt x="1825" y="3721"/>
                      <a:pt x="1969" y="3073"/>
                      <a:pt x="1993" y="2209"/>
                    </a:cubicBezTo>
                    <a:cubicBezTo>
                      <a:pt x="2809" y="2161"/>
                      <a:pt x="3409" y="2017"/>
                      <a:pt x="3409" y="1825"/>
                    </a:cubicBezTo>
                    <a:cubicBezTo>
                      <a:pt x="3409" y="1657"/>
                      <a:pt x="2809" y="1537"/>
                      <a:pt x="1993" y="1513"/>
                    </a:cubicBezTo>
                    <a:cubicBezTo>
                      <a:pt x="1969" y="649"/>
                      <a:pt x="1825" y="1"/>
                      <a:pt x="16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" name="Google Shape;161;p11"/>
              <p:cNvSpPr/>
              <p:nvPr/>
            </p:nvSpPr>
            <p:spPr>
              <a:xfrm>
                <a:off x="680905" y="3173400"/>
                <a:ext cx="85225" cy="92425"/>
              </a:xfrm>
              <a:custGeom>
                <a:rect b="b" l="l" r="r" t="t"/>
                <a:pathLst>
                  <a:path extrusionOk="0" h="3697" w="3409">
                    <a:moveTo>
                      <a:pt x="1657" y="0"/>
                    </a:moveTo>
                    <a:cubicBezTo>
                      <a:pt x="1465" y="0"/>
                      <a:pt x="1321" y="648"/>
                      <a:pt x="1297" y="1512"/>
                    </a:cubicBezTo>
                    <a:cubicBezTo>
                      <a:pt x="553" y="1560"/>
                      <a:pt x="0" y="1704"/>
                      <a:pt x="0" y="1872"/>
                    </a:cubicBezTo>
                    <a:cubicBezTo>
                      <a:pt x="0" y="2040"/>
                      <a:pt x="553" y="2184"/>
                      <a:pt x="1273" y="2208"/>
                    </a:cubicBezTo>
                    <a:cubicBezTo>
                      <a:pt x="1321" y="3048"/>
                      <a:pt x="1465" y="3696"/>
                      <a:pt x="1633" y="3696"/>
                    </a:cubicBezTo>
                    <a:cubicBezTo>
                      <a:pt x="1801" y="3696"/>
                      <a:pt x="1969" y="3072"/>
                      <a:pt x="1993" y="2208"/>
                    </a:cubicBezTo>
                    <a:cubicBezTo>
                      <a:pt x="2809" y="2160"/>
                      <a:pt x="3409" y="1992"/>
                      <a:pt x="3409" y="1824"/>
                    </a:cubicBezTo>
                    <a:cubicBezTo>
                      <a:pt x="3409" y="1632"/>
                      <a:pt x="2809" y="1512"/>
                      <a:pt x="1993" y="1488"/>
                    </a:cubicBezTo>
                    <a:cubicBezTo>
                      <a:pt x="1969" y="648"/>
                      <a:pt x="1825" y="0"/>
                      <a:pt x="16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" name="Google Shape;162;p11"/>
              <p:cNvSpPr/>
              <p:nvPr/>
            </p:nvSpPr>
            <p:spPr>
              <a:xfrm>
                <a:off x="1589775" y="693725"/>
                <a:ext cx="197450" cy="197450"/>
              </a:xfrm>
              <a:custGeom>
                <a:rect b="b" l="l" r="r" t="t"/>
                <a:pathLst>
                  <a:path extrusionOk="0" h="7898" w="7898">
                    <a:moveTo>
                      <a:pt x="3937" y="1"/>
                    </a:moveTo>
                    <a:cubicBezTo>
                      <a:pt x="3793" y="1"/>
                      <a:pt x="3673" y="1465"/>
                      <a:pt x="3649" y="3385"/>
                    </a:cubicBezTo>
                    <a:cubicBezTo>
                      <a:pt x="2592" y="2350"/>
                      <a:pt x="1754" y="1580"/>
                      <a:pt x="1601" y="1580"/>
                    </a:cubicBezTo>
                    <a:cubicBezTo>
                      <a:pt x="1594" y="1580"/>
                      <a:pt x="1589" y="1582"/>
                      <a:pt x="1585" y="1585"/>
                    </a:cubicBezTo>
                    <a:cubicBezTo>
                      <a:pt x="1465" y="1681"/>
                      <a:pt x="2137" y="2593"/>
                      <a:pt x="3145" y="3673"/>
                    </a:cubicBezTo>
                    <a:cubicBezTo>
                      <a:pt x="1345" y="3697"/>
                      <a:pt x="1" y="3793"/>
                      <a:pt x="1" y="3937"/>
                    </a:cubicBezTo>
                    <a:cubicBezTo>
                      <a:pt x="1" y="4081"/>
                      <a:pt x="1489" y="4201"/>
                      <a:pt x="3433" y="4225"/>
                    </a:cubicBezTo>
                    <a:cubicBezTo>
                      <a:pt x="2521" y="5401"/>
                      <a:pt x="1849" y="6313"/>
                      <a:pt x="1945" y="6409"/>
                    </a:cubicBezTo>
                    <a:cubicBezTo>
                      <a:pt x="1949" y="6415"/>
                      <a:pt x="1957" y="6418"/>
                      <a:pt x="1967" y="6418"/>
                    </a:cubicBezTo>
                    <a:cubicBezTo>
                      <a:pt x="2112" y="6418"/>
                      <a:pt x="2817" y="5769"/>
                      <a:pt x="3649" y="4825"/>
                    </a:cubicBezTo>
                    <a:cubicBezTo>
                      <a:pt x="3673" y="6577"/>
                      <a:pt x="3793" y="7897"/>
                      <a:pt x="3937" y="7897"/>
                    </a:cubicBezTo>
                    <a:cubicBezTo>
                      <a:pt x="4081" y="7897"/>
                      <a:pt x="4177" y="6529"/>
                      <a:pt x="4225" y="4729"/>
                    </a:cubicBezTo>
                    <a:cubicBezTo>
                      <a:pt x="5234" y="5671"/>
                      <a:pt x="6097" y="6299"/>
                      <a:pt x="6264" y="6299"/>
                    </a:cubicBezTo>
                    <a:cubicBezTo>
                      <a:pt x="6276" y="6299"/>
                      <a:pt x="6285" y="6296"/>
                      <a:pt x="6289" y="6289"/>
                    </a:cubicBezTo>
                    <a:cubicBezTo>
                      <a:pt x="6385" y="6193"/>
                      <a:pt x="5593" y="5329"/>
                      <a:pt x="4489" y="4225"/>
                    </a:cubicBezTo>
                    <a:cubicBezTo>
                      <a:pt x="6433" y="4225"/>
                      <a:pt x="7897" y="4105"/>
                      <a:pt x="7897" y="3961"/>
                    </a:cubicBezTo>
                    <a:cubicBezTo>
                      <a:pt x="7897" y="3817"/>
                      <a:pt x="6481" y="3697"/>
                      <a:pt x="4633" y="3673"/>
                    </a:cubicBezTo>
                    <a:cubicBezTo>
                      <a:pt x="5497" y="2521"/>
                      <a:pt x="6049" y="1561"/>
                      <a:pt x="5929" y="1489"/>
                    </a:cubicBezTo>
                    <a:cubicBezTo>
                      <a:pt x="5925" y="1486"/>
                      <a:pt x="5920" y="1484"/>
                      <a:pt x="5913" y="1484"/>
                    </a:cubicBezTo>
                    <a:cubicBezTo>
                      <a:pt x="5770" y="1484"/>
                      <a:pt x="5075" y="2232"/>
                      <a:pt x="4225" y="3265"/>
                    </a:cubicBezTo>
                    <a:cubicBezTo>
                      <a:pt x="4201" y="1417"/>
                      <a:pt x="4081" y="1"/>
                      <a:pt x="3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" name="Google Shape;163;p11"/>
              <p:cNvSpPr/>
              <p:nvPr/>
            </p:nvSpPr>
            <p:spPr>
              <a:xfrm>
                <a:off x="7596284" y="1240334"/>
                <a:ext cx="197425" cy="197450"/>
              </a:xfrm>
              <a:custGeom>
                <a:rect b="b" l="l" r="r" t="t"/>
                <a:pathLst>
                  <a:path extrusionOk="0" h="7898" w="7897">
                    <a:moveTo>
                      <a:pt x="3937" y="1"/>
                    </a:moveTo>
                    <a:cubicBezTo>
                      <a:pt x="3769" y="1"/>
                      <a:pt x="3673" y="1465"/>
                      <a:pt x="3649" y="3361"/>
                    </a:cubicBezTo>
                    <a:cubicBezTo>
                      <a:pt x="2605" y="2340"/>
                      <a:pt x="1776" y="1577"/>
                      <a:pt x="1607" y="1577"/>
                    </a:cubicBezTo>
                    <a:cubicBezTo>
                      <a:pt x="1597" y="1577"/>
                      <a:pt x="1590" y="1580"/>
                      <a:pt x="1584" y="1585"/>
                    </a:cubicBezTo>
                    <a:cubicBezTo>
                      <a:pt x="1464" y="1681"/>
                      <a:pt x="2136" y="2593"/>
                      <a:pt x="3144" y="3649"/>
                    </a:cubicBezTo>
                    <a:cubicBezTo>
                      <a:pt x="1344" y="3673"/>
                      <a:pt x="0" y="3793"/>
                      <a:pt x="0" y="3937"/>
                    </a:cubicBezTo>
                    <a:cubicBezTo>
                      <a:pt x="0" y="4081"/>
                      <a:pt x="1488" y="4201"/>
                      <a:pt x="3433" y="4225"/>
                    </a:cubicBezTo>
                    <a:cubicBezTo>
                      <a:pt x="2496" y="5401"/>
                      <a:pt x="1848" y="6313"/>
                      <a:pt x="1944" y="6409"/>
                    </a:cubicBezTo>
                    <a:cubicBezTo>
                      <a:pt x="1952" y="6416"/>
                      <a:pt x="1962" y="6419"/>
                      <a:pt x="1974" y="6419"/>
                    </a:cubicBezTo>
                    <a:cubicBezTo>
                      <a:pt x="2157" y="6419"/>
                      <a:pt x="2839" y="5771"/>
                      <a:pt x="3649" y="4849"/>
                    </a:cubicBezTo>
                    <a:cubicBezTo>
                      <a:pt x="3697" y="6601"/>
                      <a:pt x="3793" y="7898"/>
                      <a:pt x="3937" y="7898"/>
                    </a:cubicBezTo>
                    <a:cubicBezTo>
                      <a:pt x="4081" y="7898"/>
                      <a:pt x="4201" y="6529"/>
                      <a:pt x="4249" y="4753"/>
                    </a:cubicBezTo>
                    <a:cubicBezTo>
                      <a:pt x="5243" y="5681"/>
                      <a:pt x="6094" y="6304"/>
                      <a:pt x="6280" y="6304"/>
                    </a:cubicBezTo>
                    <a:cubicBezTo>
                      <a:pt x="6296" y="6304"/>
                      <a:pt x="6307" y="6299"/>
                      <a:pt x="6313" y="6289"/>
                    </a:cubicBezTo>
                    <a:cubicBezTo>
                      <a:pt x="6409" y="6193"/>
                      <a:pt x="5617" y="5329"/>
                      <a:pt x="4513" y="4225"/>
                    </a:cubicBezTo>
                    <a:cubicBezTo>
                      <a:pt x="6433" y="4201"/>
                      <a:pt x="7897" y="4105"/>
                      <a:pt x="7897" y="3937"/>
                    </a:cubicBezTo>
                    <a:cubicBezTo>
                      <a:pt x="7897" y="3793"/>
                      <a:pt x="6481" y="3673"/>
                      <a:pt x="4633" y="3649"/>
                    </a:cubicBezTo>
                    <a:cubicBezTo>
                      <a:pt x="5521" y="2521"/>
                      <a:pt x="6049" y="1561"/>
                      <a:pt x="5953" y="1489"/>
                    </a:cubicBezTo>
                    <a:cubicBezTo>
                      <a:pt x="5948" y="1486"/>
                      <a:pt x="5941" y="1484"/>
                      <a:pt x="5934" y="1484"/>
                    </a:cubicBezTo>
                    <a:cubicBezTo>
                      <a:pt x="5772" y="1484"/>
                      <a:pt x="5098" y="2231"/>
                      <a:pt x="4249" y="3241"/>
                    </a:cubicBezTo>
                    <a:cubicBezTo>
                      <a:pt x="4225" y="1393"/>
                      <a:pt x="4105" y="1"/>
                      <a:pt x="3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" name="Google Shape;164;p11"/>
              <p:cNvSpPr/>
              <p:nvPr/>
            </p:nvSpPr>
            <p:spPr>
              <a:xfrm rot="-5400000">
                <a:off x="8023816" y="4469878"/>
                <a:ext cx="268850" cy="267425"/>
              </a:xfrm>
              <a:custGeom>
                <a:rect b="b" l="l" r="r" t="t"/>
                <a:pathLst>
                  <a:path extrusionOk="0" h="10697" w="10754">
                    <a:moveTo>
                      <a:pt x="6627" y="1"/>
                    </a:moveTo>
                    <a:cubicBezTo>
                      <a:pt x="6367" y="1"/>
                      <a:pt x="6097" y="174"/>
                      <a:pt x="5905" y="347"/>
                    </a:cubicBezTo>
                    <a:cubicBezTo>
                      <a:pt x="5161" y="1043"/>
                      <a:pt x="4513" y="1835"/>
                      <a:pt x="3985" y="2700"/>
                    </a:cubicBezTo>
                    <a:cubicBezTo>
                      <a:pt x="3198" y="2363"/>
                      <a:pt x="2326" y="2047"/>
                      <a:pt x="1504" y="2047"/>
                    </a:cubicBezTo>
                    <a:cubicBezTo>
                      <a:pt x="1097" y="2047"/>
                      <a:pt x="702" y="2125"/>
                      <a:pt x="336" y="2315"/>
                    </a:cubicBezTo>
                    <a:cubicBezTo>
                      <a:pt x="192" y="2363"/>
                      <a:pt x="96" y="2460"/>
                      <a:pt x="24" y="2604"/>
                    </a:cubicBezTo>
                    <a:cubicBezTo>
                      <a:pt x="0" y="2772"/>
                      <a:pt x="24" y="2940"/>
                      <a:pt x="144" y="3084"/>
                    </a:cubicBezTo>
                    <a:cubicBezTo>
                      <a:pt x="624" y="3924"/>
                      <a:pt x="1344" y="4596"/>
                      <a:pt x="2208" y="5028"/>
                    </a:cubicBezTo>
                    <a:lnTo>
                      <a:pt x="912" y="7164"/>
                    </a:lnTo>
                    <a:cubicBezTo>
                      <a:pt x="624" y="7692"/>
                      <a:pt x="312" y="8412"/>
                      <a:pt x="792" y="8820"/>
                    </a:cubicBezTo>
                    <a:cubicBezTo>
                      <a:pt x="956" y="8972"/>
                      <a:pt x="1165" y="9027"/>
                      <a:pt x="1387" y="9027"/>
                    </a:cubicBezTo>
                    <a:cubicBezTo>
                      <a:pt x="1620" y="9027"/>
                      <a:pt x="1867" y="8966"/>
                      <a:pt x="2088" y="8892"/>
                    </a:cubicBezTo>
                    <a:cubicBezTo>
                      <a:pt x="2832" y="8628"/>
                      <a:pt x="3553" y="8292"/>
                      <a:pt x="4225" y="7884"/>
                    </a:cubicBezTo>
                    <a:cubicBezTo>
                      <a:pt x="4513" y="8604"/>
                      <a:pt x="4897" y="9300"/>
                      <a:pt x="5329" y="9948"/>
                    </a:cubicBezTo>
                    <a:cubicBezTo>
                      <a:pt x="5578" y="10312"/>
                      <a:pt x="5936" y="10696"/>
                      <a:pt x="6359" y="10696"/>
                    </a:cubicBezTo>
                    <a:cubicBezTo>
                      <a:pt x="6384" y="10696"/>
                      <a:pt x="6408" y="10695"/>
                      <a:pt x="6433" y="10692"/>
                    </a:cubicBezTo>
                    <a:cubicBezTo>
                      <a:pt x="7033" y="10620"/>
                      <a:pt x="7249" y="9876"/>
                      <a:pt x="7297" y="9276"/>
                    </a:cubicBezTo>
                    <a:lnTo>
                      <a:pt x="7537" y="6780"/>
                    </a:lnTo>
                    <a:cubicBezTo>
                      <a:pt x="7813" y="6830"/>
                      <a:pt x="8094" y="6854"/>
                      <a:pt x="8375" y="6854"/>
                    </a:cubicBezTo>
                    <a:cubicBezTo>
                      <a:pt x="9046" y="6854"/>
                      <a:pt x="9719" y="6715"/>
                      <a:pt x="10345" y="6444"/>
                    </a:cubicBezTo>
                    <a:cubicBezTo>
                      <a:pt x="10513" y="6396"/>
                      <a:pt x="10657" y="6276"/>
                      <a:pt x="10729" y="6132"/>
                    </a:cubicBezTo>
                    <a:cubicBezTo>
                      <a:pt x="10753" y="5988"/>
                      <a:pt x="10753" y="5844"/>
                      <a:pt x="10681" y="5724"/>
                    </a:cubicBezTo>
                    <a:cubicBezTo>
                      <a:pt x="10129" y="4572"/>
                      <a:pt x="8737" y="4140"/>
                      <a:pt x="7513" y="3828"/>
                    </a:cubicBezTo>
                    <a:cubicBezTo>
                      <a:pt x="7585" y="2844"/>
                      <a:pt x="7537" y="1811"/>
                      <a:pt x="7369" y="827"/>
                    </a:cubicBezTo>
                    <a:cubicBezTo>
                      <a:pt x="7297" y="491"/>
                      <a:pt x="7153" y="107"/>
                      <a:pt x="6817" y="35"/>
                    </a:cubicBezTo>
                    <a:cubicBezTo>
                      <a:pt x="6755" y="11"/>
                      <a:pt x="6691" y="1"/>
                      <a:pt x="66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" name="Google Shape;165;p11"/>
              <p:cNvSpPr/>
              <p:nvPr/>
            </p:nvSpPr>
            <p:spPr>
              <a:xfrm rot="-5400000">
                <a:off x="8493028" y="3836178"/>
                <a:ext cx="197425" cy="197450"/>
              </a:xfrm>
              <a:custGeom>
                <a:rect b="b" l="l" r="r" t="t"/>
                <a:pathLst>
                  <a:path extrusionOk="0" h="7898" w="7897">
                    <a:moveTo>
                      <a:pt x="3937" y="1"/>
                    </a:moveTo>
                    <a:cubicBezTo>
                      <a:pt x="3769" y="1"/>
                      <a:pt x="3673" y="1465"/>
                      <a:pt x="3649" y="3361"/>
                    </a:cubicBezTo>
                    <a:cubicBezTo>
                      <a:pt x="2605" y="2340"/>
                      <a:pt x="1776" y="1577"/>
                      <a:pt x="1607" y="1577"/>
                    </a:cubicBezTo>
                    <a:cubicBezTo>
                      <a:pt x="1597" y="1577"/>
                      <a:pt x="1590" y="1580"/>
                      <a:pt x="1584" y="1585"/>
                    </a:cubicBezTo>
                    <a:cubicBezTo>
                      <a:pt x="1464" y="1681"/>
                      <a:pt x="2136" y="2593"/>
                      <a:pt x="3144" y="3649"/>
                    </a:cubicBezTo>
                    <a:cubicBezTo>
                      <a:pt x="1344" y="3673"/>
                      <a:pt x="0" y="3793"/>
                      <a:pt x="0" y="3937"/>
                    </a:cubicBezTo>
                    <a:cubicBezTo>
                      <a:pt x="0" y="4081"/>
                      <a:pt x="1488" y="4201"/>
                      <a:pt x="3433" y="4225"/>
                    </a:cubicBezTo>
                    <a:cubicBezTo>
                      <a:pt x="2496" y="5401"/>
                      <a:pt x="1848" y="6313"/>
                      <a:pt x="1944" y="6409"/>
                    </a:cubicBezTo>
                    <a:cubicBezTo>
                      <a:pt x="1952" y="6416"/>
                      <a:pt x="1962" y="6419"/>
                      <a:pt x="1974" y="6419"/>
                    </a:cubicBezTo>
                    <a:cubicBezTo>
                      <a:pt x="2157" y="6419"/>
                      <a:pt x="2839" y="5771"/>
                      <a:pt x="3649" y="4849"/>
                    </a:cubicBezTo>
                    <a:cubicBezTo>
                      <a:pt x="3697" y="6601"/>
                      <a:pt x="3793" y="7898"/>
                      <a:pt x="3937" y="7898"/>
                    </a:cubicBezTo>
                    <a:cubicBezTo>
                      <a:pt x="4081" y="7898"/>
                      <a:pt x="4201" y="6529"/>
                      <a:pt x="4249" y="4753"/>
                    </a:cubicBezTo>
                    <a:cubicBezTo>
                      <a:pt x="5243" y="5681"/>
                      <a:pt x="6094" y="6304"/>
                      <a:pt x="6280" y="6304"/>
                    </a:cubicBezTo>
                    <a:cubicBezTo>
                      <a:pt x="6296" y="6304"/>
                      <a:pt x="6307" y="6299"/>
                      <a:pt x="6313" y="6289"/>
                    </a:cubicBezTo>
                    <a:cubicBezTo>
                      <a:pt x="6409" y="6193"/>
                      <a:pt x="5617" y="5329"/>
                      <a:pt x="4513" y="4225"/>
                    </a:cubicBezTo>
                    <a:cubicBezTo>
                      <a:pt x="6433" y="4201"/>
                      <a:pt x="7897" y="4105"/>
                      <a:pt x="7897" y="3937"/>
                    </a:cubicBezTo>
                    <a:cubicBezTo>
                      <a:pt x="7897" y="3793"/>
                      <a:pt x="6481" y="3673"/>
                      <a:pt x="4633" y="3649"/>
                    </a:cubicBezTo>
                    <a:cubicBezTo>
                      <a:pt x="5521" y="2521"/>
                      <a:pt x="6049" y="1561"/>
                      <a:pt x="5953" y="1489"/>
                    </a:cubicBezTo>
                    <a:cubicBezTo>
                      <a:pt x="5948" y="1486"/>
                      <a:pt x="5941" y="1484"/>
                      <a:pt x="5934" y="1484"/>
                    </a:cubicBezTo>
                    <a:cubicBezTo>
                      <a:pt x="5772" y="1484"/>
                      <a:pt x="5098" y="2231"/>
                      <a:pt x="4249" y="3241"/>
                    </a:cubicBezTo>
                    <a:cubicBezTo>
                      <a:pt x="4225" y="1393"/>
                      <a:pt x="4105" y="1"/>
                      <a:pt x="3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66" name="Google Shape;166;p11"/>
            <p:cNvSpPr/>
            <p:nvPr/>
          </p:nvSpPr>
          <p:spPr>
            <a:xfrm flipH="1">
              <a:off x="8021998" y="2862575"/>
              <a:ext cx="325875" cy="309050"/>
            </a:xfrm>
            <a:custGeom>
              <a:rect b="b" l="l" r="r" t="t"/>
              <a:pathLst>
                <a:path extrusionOk="0" h="12362" w="13035">
                  <a:moveTo>
                    <a:pt x="5873" y="1"/>
                  </a:moveTo>
                  <a:cubicBezTo>
                    <a:pt x="5828" y="1"/>
                    <a:pt x="5783" y="6"/>
                    <a:pt x="5737" y="18"/>
                  </a:cubicBezTo>
                  <a:cubicBezTo>
                    <a:pt x="5329" y="42"/>
                    <a:pt x="5089" y="450"/>
                    <a:pt x="4945" y="834"/>
                  </a:cubicBezTo>
                  <a:cubicBezTo>
                    <a:pt x="4537" y="1938"/>
                    <a:pt x="4273" y="3090"/>
                    <a:pt x="4177" y="4266"/>
                  </a:cubicBezTo>
                  <a:cubicBezTo>
                    <a:pt x="2689" y="4386"/>
                    <a:pt x="1009" y="4602"/>
                    <a:pt x="169" y="5802"/>
                  </a:cubicBezTo>
                  <a:cubicBezTo>
                    <a:pt x="49" y="5922"/>
                    <a:pt x="1" y="6090"/>
                    <a:pt x="25" y="6258"/>
                  </a:cubicBezTo>
                  <a:cubicBezTo>
                    <a:pt x="73" y="6450"/>
                    <a:pt x="217" y="6618"/>
                    <a:pt x="385" y="6714"/>
                  </a:cubicBezTo>
                  <a:cubicBezTo>
                    <a:pt x="1345" y="7314"/>
                    <a:pt x="2449" y="7626"/>
                    <a:pt x="3577" y="7650"/>
                  </a:cubicBezTo>
                  <a:lnTo>
                    <a:pt x="3361" y="10531"/>
                  </a:lnTo>
                  <a:cubicBezTo>
                    <a:pt x="3313" y="11227"/>
                    <a:pt x="3409" y="12139"/>
                    <a:pt x="4081" y="12331"/>
                  </a:cubicBezTo>
                  <a:cubicBezTo>
                    <a:pt x="4159" y="12352"/>
                    <a:pt x="4236" y="12362"/>
                    <a:pt x="4312" y="12362"/>
                  </a:cubicBezTo>
                  <a:cubicBezTo>
                    <a:pt x="4755" y="12362"/>
                    <a:pt x="5166" y="12034"/>
                    <a:pt x="5473" y="11707"/>
                  </a:cubicBezTo>
                  <a:cubicBezTo>
                    <a:pt x="6121" y="11059"/>
                    <a:pt x="6674" y="10315"/>
                    <a:pt x="7178" y="9547"/>
                  </a:cubicBezTo>
                  <a:cubicBezTo>
                    <a:pt x="7874" y="10147"/>
                    <a:pt x="8618" y="10675"/>
                    <a:pt x="9434" y="11131"/>
                  </a:cubicBezTo>
                  <a:cubicBezTo>
                    <a:pt x="9734" y="11289"/>
                    <a:pt x="10097" y="11437"/>
                    <a:pt x="10434" y="11437"/>
                  </a:cubicBezTo>
                  <a:cubicBezTo>
                    <a:pt x="10608" y="11437"/>
                    <a:pt x="10775" y="11397"/>
                    <a:pt x="10922" y="11299"/>
                  </a:cubicBezTo>
                  <a:cubicBezTo>
                    <a:pt x="11522" y="10915"/>
                    <a:pt x="11354" y="10027"/>
                    <a:pt x="11090" y="9379"/>
                  </a:cubicBezTo>
                  <a:lnTo>
                    <a:pt x="10034" y="6666"/>
                  </a:lnTo>
                  <a:cubicBezTo>
                    <a:pt x="11114" y="6330"/>
                    <a:pt x="12074" y="5706"/>
                    <a:pt x="12794" y="4842"/>
                  </a:cubicBezTo>
                  <a:cubicBezTo>
                    <a:pt x="12938" y="4698"/>
                    <a:pt x="13034" y="4506"/>
                    <a:pt x="13010" y="4314"/>
                  </a:cubicBezTo>
                  <a:cubicBezTo>
                    <a:pt x="12986" y="4146"/>
                    <a:pt x="12866" y="4002"/>
                    <a:pt x="12746" y="3906"/>
                  </a:cubicBezTo>
                  <a:cubicBezTo>
                    <a:pt x="12158" y="3462"/>
                    <a:pt x="11450" y="3312"/>
                    <a:pt x="10706" y="3312"/>
                  </a:cubicBezTo>
                  <a:cubicBezTo>
                    <a:pt x="9962" y="3312"/>
                    <a:pt x="9182" y="3462"/>
                    <a:pt x="8450" y="3618"/>
                  </a:cubicBezTo>
                  <a:cubicBezTo>
                    <a:pt x="8018" y="2538"/>
                    <a:pt x="7442" y="1506"/>
                    <a:pt x="6722" y="570"/>
                  </a:cubicBezTo>
                  <a:cubicBezTo>
                    <a:pt x="6510" y="295"/>
                    <a:pt x="6205" y="1"/>
                    <a:pt x="58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11"/>
            <p:cNvSpPr/>
            <p:nvPr/>
          </p:nvSpPr>
          <p:spPr>
            <a:xfrm>
              <a:off x="1199250" y="166750"/>
              <a:ext cx="210059" cy="199214"/>
            </a:xfrm>
            <a:custGeom>
              <a:rect b="b" l="l" r="r" t="t"/>
              <a:pathLst>
                <a:path extrusionOk="0" h="12362" w="13035">
                  <a:moveTo>
                    <a:pt x="5873" y="1"/>
                  </a:moveTo>
                  <a:cubicBezTo>
                    <a:pt x="5828" y="1"/>
                    <a:pt x="5783" y="6"/>
                    <a:pt x="5737" y="18"/>
                  </a:cubicBezTo>
                  <a:cubicBezTo>
                    <a:pt x="5329" y="42"/>
                    <a:pt x="5089" y="450"/>
                    <a:pt x="4945" y="834"/>
                  </a:cubicBezTo>
                  <a:cubicBezTo>
                    <a:pt x="4537" y="1938"/>
                    <a:pt x="4273" y="3090"/>
                    <a:pt x="4177" y="4266"/>
                  </a:cubicBezTo>
                  <a:cubicBezTo>
                    <a:pt x="2689" y="4386"/>
                    <a:pt x="1009" y="4602"/>
                    <a:pt x="169" y="5802"/>
                  </a:cubicBezTo>
                  <a:cubicBezTo>
                    <a:pt x="49" y="5922"/>
                    <a:pt x="1" y="6090"/>
                    <a:pt x="25" y="6258"/>
                  </a:cubicBezTo>
                  <a:cubicBezTo>
                    <a:pt x="73" y="6450"/>
                    <a:pt x="217" y="6618"/>
                    <a:pt x="385" y="6714"/>
                  </a:cubicBezTo>
                  <a:cubicBezTo>
                    <a:pt x="1345" y="7314"/>
                    <a:pt x="2449" y="7626"/>
                    <a:pt x="3577" y="7650"/>
                  </a:cubicBezTo>
                  <a:lnTo>
                    <a:pt x="3361" y="10531"/>
                  </a:lnTo>
                  <a:cubicBezTo>
                    <a:pt x="3313" y="11227"/>
                    <a:pt x="3409" y="12139"/>
                    <a:pt x="4081" y="12331"/>
                  </a:cubicBezTo>
                  <a:cubicBezTo>
                    <a:pt x="4159" y="12352"/>
                    <a:pt x="4236" y="12362"/>
                    <a:pt x="4312" y="12362"/>
                  </a:cubicBezTo>
                  <a:cubicBezTo>
                    <a:pt x="4755" y="12362"/>
                    <a:pt x="5166" y="12034"/>
                    <a:pt x="5473" y="11707"/>
                  </a:cubicBezTo>
                  <a:cubicBezTo>
                    <a:pt x="6121" y="11059"/>
                    <a:pt x="6674" y="10315"/>
                    <a:pt x="7178" y="9547"/>
                  </a:cubicBezTo>
                  <a:cubicBezTo>
                    <a:pt x="7874" y="10147"/>
                    <a:pt x="8618" y="10675"/>
                    <a:pt x="9434" y="11131"/>
                  </a:cubicBezTo>
                  <a:cubicBezTo>
                    <a:pt x="9734" y="11289"/>
                    <a:pt x="10097" y="11437"/>
                    <a:pt x="10434" y="11437"/>
                  </a:cubicBezTo>
                  <a:cubicBezTo>
                    <a:pt x="10608" y="11437"/>
                    <a:pt x="10775" y="11397"/>
                    <a:pt x="10922" y="11299"/>
                  </a:cubicBezTo>
                  <a:cubicBezTo>
                    <a:pt x="11522" y="10915"/>
                    <a:pt x="11354" y="10027"/>
                    <a:pt x="11090" y="9379"/>
                  </a:cubicBezTo>
                  <a:lnTo>
                    <a:pt x="10034" y="6666"/>
                  </a:lnTo>
                  <a:cubicBezTo>
                    <a:pt x="11114" y="6330"/>
                    <a:pt x="12074" y="5706"/>
                    <a:pt x="12794" y="4842"/>
                  </a:cubicBezTo>
                  <a:cubicBezTo>
                    <a:pt x="12938" y="4698"/>
                    <a:pt x="13034" y="4506"/>
                    <a:pt x="13010" y="4314"/>
                  </a:cubicBezTo>
                  <a:cubicBezTo>
                    <a:pt x="12986" y="4146"/>
                    <a:pt x="12866" y="4002"/>
                    <a:pt x="12746" y="3906"/>
                  </a:cubicBezTo>
                  <a:cubicBezTo>
                    <a:pt x="12158" y="3462"/>
                    <a:pt x="11450" y="3312"/>
                    <a:pt x="10706" y="3312"/>
                  </a:cubicBezTo>
                  <a:cubicBezTo>
                    <a:pt x="9962" y="3312"/>
                    <a:pt x="9182" y="3462"/>
                    <a:pt x="8450" y="3618"/>
                  </a:cubicBezTo>
                  <a:cubicBezTo>
                    <a:pt x="8018" y="2538"/>
                    <a:pt x="7442" y="1506"/>
                    <a:pt x="6722" y="570"/>
                  </a:cubicBezTo>
                  <a:cubicBezTo>
                    <a:pt x="6510" y="295"/>
                    <a:pt x="6205" y="1"/>
                    <a:pt x="58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3"/>
          <p:cNvSpPr txBox="1"/>
          <p:nvPr>
            <p:ph hasCustomPrompt="1" type="title"/>
          </p:nvPr>
        </p:nvSpPr>
        <p:spPr>
          <a:xfrm>
            <a:off x="1433775" y="1882439"/>
            <a:ext cx="885900" cy="5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1" name="Google Shape;171;p13"/>
          <p:cNvSpPr txBox="1"/>
          <p:nvPr>
            <p:ph idx="1" type="subTitle"/>
          </p:nvPr>
        </p:nvSpPr>
        <p:spPr>
          <a:xfrm>
            <a:off x="841275" y="2409844"/>
            <a:ext cx="2070900" cy="3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sp>
        <p:nvSpPr>
          <p:cNvPr id="172" name="Google Shape;172;p13"/>
          <p:cNvSpPr txBox="1"/>
          <p:nvPr>
            <p:ph idx="2" type="subTitle"/>
          </p:nvPr>
        </p:nvSpPr>
        <p:spPr>
          <a:xfrm>
            <a:off x="841275" y="2781250"/>
            <a:ext cx="2070900" cy="88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173" name="Google Shape;173;p13"/>
          <p:cNvSpPr txBox="1"/>
          <p:nvPr>
            <p:ph hasCustomPrompt="1" idx="3" type="title"/>
          </p:nvPr>
        </p:nvSpPr>
        <p:spPr>
          <a:xfrm>
            <a:off x="4129063" y="1882439"/>
            <a:ext cx="885900" cy="5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4" name="Google Shape;174;p13"/>
          <p:cNvSpPr txBox="1"/>
          <p:nvPr>
            <p:ph idx="4" type="subTitle"/>
          </p:nvPr>
        </p:nvSpPr>
        <p:spPr>
          <a:xfrm>
            <a:off x="3536543" y="2409844"/>
            <a:ext cx="2070900" cy="3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sp>
        <p:nvSpPr>
          <p:cNvPr id="175" name="Google Shape;175;p13"/>
          <p:cNvSpPr txBox="1"/>
          <p:nvPr>
            <p:ph idx="5" type="subTitle"/>
          </p:nvPr>
        </p:nvSpPr>
        <p:spPr>
          <a:xfrm>
            <a:off x="3536550" y="2781250"/>
            <a:ext cx="2070900" cy="88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176" name="Google Shape;176;p13"/>
          <p:cNvSpPr txBox="1"/>
          <p:nvPr>
            <p:ph hasCustomPrompt="1" idx="6" type="title"/>
          </p:nvPr>
        </p:nvSpPr>
        <p:spPr>
          <a:xfrm>
            <a:off x="6824325" y="1882439"/>
            <a:ext cx="885900" cy="5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/>
          <p:nvPr>
            <p:ph idx="7" type="subTitle"/>
          </p:nvPr>
        </p:nvSpPr>
        <p:spPr>
          <a:xfrm>
            <a:off x="6231825" y="2409844"/>
            <a:ext cx="2070900" cy="3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sp>
        <p:nvSpPr>
          <p:cNvPr id="178" name="Google Shape;178;p13"/>
          <p:cNvSpPr txBox="1"/>
          <p:nvPr>
            <p:ph idx="8" type="subTitle"/>
          </p:nvPr>
        </p:nvSpPr>
        <p:spPr>
          <a:xfrm>
            <a:off x="6231825" y="2781250"/>
            <a:ext cx="2070900" cy="88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179" name="Google Shape;179;p13"/>
          <p:cNvSpPr txBox="1"/>
          <p:nvPr>
            <p:ph idx="9"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grpSp>
        <p:nvGrpSpPr>
          <p:cNvPr id="180" name="Google Shape;180;p13"/>
          <p:cNvGrpSpPr/>
          <p:nvPr/>
        </p:nvGrpSpPr>
        <p:grpSpPr>
          <a:xfrm>
            <a:off x="-371631" y="-287225"/>
            <a:ext cx="9887263" cy="5717950"/>
            <a:chOff x="-333531" y="-287225"/>
            <a:chExt cx="9887263" cy="5717950"/>
          </a:xfrm>
        </p:grpSpPr>
        <p:sp>
          <p:nvSpPr>
            <p:cNvPr id="181" name="Google Shape;181;p13"/>
            <p:cNvSpPr/>
            <p:nvPr/>
          </p:nvSpPr>
          <p:spPr>
            <a:xfrm>
              <a:off x="7160056" y="-287225"/>
              <a:ext cx="2317475" cy="1481800"/>
            </a:xfrm>
            <a:custGeom>
              <a:rect b="b" l="l" r="r" t="t"/>
              <a:pathLst>
                <a:path extrusionOk="0" h="59272" w="92699">
                  <a:moveTo>
                    <a:pt x="11455" y="3022"/>
                  </a:moveTo>
                  <a:cubicBezTo>
                    <a:pt x="-2415" y="7050"/>
                    <a:pt x="-859" y="24129"/>
                    <a:pt x="1702" y="30542"/>
                  </a:cubicBezTo>
                  <a:cubicBezTo>
                    <a:pt x="4263" y="36955"/>
                    <a:pt x="17799" y="41116"/>
                    <a:pt x="26821" y="41501"/>
                  </a:cubicBezTo>
                  <a:cubicBezTo>
                    <a:pt x="35843" y="41887"/>
                    <a:pt x="48947" y="30380"/>
                    <a:pt x="55833" y="32855"/>
                  </a:cubicBezTo>
                  <a:cubicBezTo>
                    <a:pt x="62719" y="35330"/>
                    <a:pt x="62670" y="52932"/>
                    <a:pt x="68139" y="56350"/>
                  </a:cubicBezTo>
                  <a:cubicBezTo>
                    <a:pt x="73609" y="59769"/>
                    <a:pt x="85853" y="61695"/>
                    <a:pt x="88650" y="53366"/>
                  </a:cubicBezTo>
                  <a:cubicBezTo>
                    <a:pt x="91447" y="45037"/>
                    <a:pt x="97787" y="14767"/>
                    <a:pt x="84921" y="6376"/>
                  </a:cubicBezTo>
                  <a:cubicBezTo>
                    <a:pt x="72055" y="-2015"/>
                    <a:pt x="25325" y="-1006"/>
                    <a:pt x="11455" y="302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82" name="Google Shape;182;p13"/>
            <p:cNvSpPr/>
            <p:nvPr/>
          </p:nvSpPr>
          <p:spPr>
            <a:xfrm rot="10800000">
              <a:off x="-333531" y="3948925"/>
              <a:ext cx="2317475" cy="1481800"/>
            </a:xfrm>
            <a:custGeom>
              <a:rect b="b" l="l" r="r" t="t"/>
              <a:pathLst>
                <a:path extrusionOk="0" h="59272" w="92699">
                  <a:moveTo>
                    <a:pt x="11455" y="3022"/>
                  </a:moveTo>
                  <a:cubicBezTo>
                    <a:pt x="-2415" y="7050"/>
                    <a:pt x="-859" y="24129"/>
                    <a:pt x="1702" y="30542"/>
                  </a:cubicBezTo>
                  <a:cubicBezTo>
                    <a:pt x="4263" y="36955"/>
                    <a:pt x="17799" y="41116"/>
                    <a:pt x="26821" y="41501"/>
                  </a:cubicBezTo>
                  <a:cubicBezTo>
                    <a:pt x="35843" y="41887"/>
                    <a:pt x="48947" y="30380"/>
                    <a:pt x="55833" y="32855"/>
                  </a:cubicBezTo>
                  <a:cubicBezTo>
                    <a:pt x="62719" y="35330"/>
                    <a:pt x="62670" y="52932"/>
                    <a:pt x="68139" y="56350"/>
                  </a:cubicBezTo>
                  <a:cubicBezTo>
                    <a:pt x="73609" y="59769"/>
                    <a:pt x="85853" y="61695"/>
                    <a:pt x="88650" y="53366"/>
                  </a:cubicBezTo>
                  <a:cubicBezTo>
                    <a:pt x="91447" y="45037"/>
                    <a:pt x="97787" y="14767"/>
                    <a:pt x="84921" y="6376"/>
                  </a:cubicBezTo>
                  <a:cubicBezTo>
                    <a:pt x="72055" y="-2015"/>
                    <a:pt x="25325" y="-1006"/>
                    <a:pt x="11455" y="302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83" name="Google Shape;183;p13"/>
            <p:cNvSpPr/>
            <p:nvPr/>
          </p:nvSpPr>
          <p:spPr>
            <a:xfrm>
              <a:off x="7236256" y="-287225"/>
              <a:ext cx="2317475" cy="1481800"/>
            </a:xfrm>
            <a:custGeom>
              <a:rect b="b" l="l" r="r" t="t"/>
              <a:pathLst>
                <a:path extrusionOk="0" h="59272" w="92699">
                  <a:moveTo>
                    <a:pt x="11455" y="3022"/>
                  </a:moveTo>
                  <a:cubicBezTo>
                    <a:pt x="-2415" y="7050"/>
                    <a:pt x="-859" y="24129"/>
                    <a:pt x="1702" y="30542"/>
                  </a:cubicBezTo>
                  <a:cubicBezTo>
                    <a:pt x="4263" y="36955"/>
                    <a:pt x="17799" y="41116"/>
                    <a:pt x="26821" y="41501"/>
                  </a:cubicBezTo>
                  <a:cubicBezTo>
                    <a:pt x="35843" y="41887"/>
                    <a:pt x="48947" y="30380"/>
                    <a:pt x="55833" y="32855"/>
                  </a:cubicBezTo>
                  <a:cubicBezTo>
                    <a:pt x="62719" y="35330"/>
                    <a:pt x="62670" y="52932"/>
                    <a:pt x="68139" y="56350"/>
                  </a:cubicBezTo>
                  <a:cubicBezTo>
                    <a:pt x="73609" y="59769"/>
                    <a:pt x="85853" y="61695"/>
                    <a:pt x="88650" y="53366"/>
                  </a:cubicBezTo>
                  <a:cubicBezTo>
                    <a:pt x="91447" y="45037"/>
                    <a:pt x="97787" y="14767"/>
                    <a:pt x="84921" y="6376"/>
                  </a:cubicBezTo>
                  <a:cubicBezTo>
                    <a:pt x="72055" y="-2015"/>
                    <a:pt x="25325" y="-1006"/>
                    <a:pt x="11455" y="3022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dash"/>
              <a:round/>
              <a:headEnd len="med" w="med" type="none"/>
              <a:tailEnd len="med" w="med" type="none"/>
            </a:ln>
          </p:spPr>
        </p:sp>
        <p:sp>
          <p:nvSpPr>
            <p:cNvPr id="184" name="Google Shape;184;p13"/>
            <p:cNvSpPr/>
            <p:nvPr/>
          </p:nvSpPr>
          <p:spPr>
            <a:xfrm rot="10800000">
              <a:off x="-257331" y="3948925"/>
              <a:ext cx="2317475" cy="1481800"/>
            </a:xfrm>
            <a:custGeom>
              <a:rect b="b" l="l" r="r" t="t"/>
              <a:pathLst>
                <a:path extrusionOk="0" h="59272" w="92699">
                  <a:moveTo>
                    <a:pt x="11455" y="3022"/>
                  </a:moveTo>
                  <a:cubicBezTo>
                    <a:pt x="-2415" y="7050"/>
                    <a:pt x="-859" y="24129"/>
                    <a:pt x="1702" y="30542"/>
                  </a:cubicBezTo>
                  <a:cubicBezTo>
                    <a:pt x="4263" y="36955"/>
                    <a:pt x="17799" y="41116"/>
                    <a:pt x="26821" y="41501"/>
                  </a:cubicBezTo>
                  <a:cubicBezTo>
                    <a:pt x="35843" y="41887"/>
                    <a:pt x="48947" y="30380"/>
                    <a:pt x="55833" y="32855"/>
                  </a:cubicBezTo>
                  <a:cubicBezTo>
                    <a:pt x="62719" y="35330"/>
                    <a:pt x="62670" y="52932"/>
                    <a:pt x="68139" y="56350"/>
                  </a:cubicBezTo>
                  <a:cubicBezTo>
                    <a:pt x="73609" y="59769"/>
                    <a:pt x="85853" y="61695"/>
                    <a:pt x="88650" y="53366"/>
                  </a:cubicBezTo>
                  <a:cubicBezTo>
                    <a:pt x="91447" y="45037"/>
                    <a:pt x="97787" y="14767"/>
                    <a:pt x="84921" y="6376"/>
                  </a:cubicBezTo>
                  <a:cubicBezTo>
                    <a:pt x="72055" y="-2015"/>
                    <a:pt x="25325" y="-1006"/>
                    <a:pt x="11455" y="3022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dash"/>
              <a:round/>
              <a:headEnd len="med" w="med" type="none"/>
              <a:tailEnd len="med" w="med" type="none"/>
            </a:ln>
          </p:spPr>
        </p:sp>
      </p:grpSp>
      <p:grpSp>
        <p:nvGrpSpPr>
          <p:cNvPr id="185" name="Google Shape;185;p13"/>
          <p:cNvGrpSpPr/>
          <p:nvPr/>
        </p:nvGrpSpPr>
        <p:grpSpPr>
          <a:xfrm>
            <a:off x="475213" y="228463"/>
            <a:ext cx="8193575" cy="4686575"/>
            <a:chOff x="513313" y="228463"/>
            <a:chExt cx="8193575" cy="4686575"/>
          </a:xfrm>
        </p:grpSpPr>
        <p:sp>
          <p:nvSpPr>
            <p:cNvPr id="186" name="Google Shape;186;p13"/>
            <p:cNvSpPr/>
            <p:nvPr/>
          </p:nvSpPr>
          <p:spPr>
            <a:xfrm>
              <a:off x="8342829" y="879661"/>
              <a:ext cx="85225" cy="92425"/>
            </a:xfrm>
            <a:custGeom>
              <a:rect b="b" l="l" r="r" t="t"/>
              <a:pathLst>
                <a:path extrusionOk="0" h="3697" w="3409">
                  <a:moveTo>
                    <a:pt x="1657" y="0"/>
                  </a:moveTo>
                  <a:cubicBezTo>
                    <a:pt x="1465" y="0"/>
                    <a:pt x="1321" y="648"/>
                    <a:pt x="1297" y="1512"/>
                  </a:cubicBezTo>
                  <a:cubicBezTo>
                    <a:pt x="553" y="1560"/>
                    <a:pt x="0" y="1704"/>
                    <a:pt x="0" y="1872"/>
                  </a:cubicBezTo>
                  <a:cubicBezTo>
                    <a:pt x="0" y="2040"/>
                    <a:pt x="553" y="2184"/>
                    <a:pt x="1273" y="2208"/>
                  </a:cubicBezTo>
                  <a:cubicBezTo>
                    <a:pt x="1321" y="3048"/>
                    <a:pt x="1465" y="3696"/>
                    <a:pt x="1633" y="3696"/>
                  </a:cubicBezTo>
                  <a:cubicBezTo>
                    <a:pt x="1801" y="3696"/>
                    <a:pt x="1969" y="3072"/>
                    <a:pt x="1993" y="2208"/>
                  </a:cubicBezTo>
                  <a:cubicBezTo>
                    <a:pt x="2809" y="2160"/>
                    <a:pt x="3409" y="1992"/>
                    <a:pt x="3409" y="1824"/>
                  </a:cubicBezTo>
                  <a:cubicBezTo>
                    <a:pt x="3409" y="1632"/>
                    <a:pt x="2809" y="1512"/>
                    <a:pt x="1993" y="1488"/>
                  </a:cubicBezTo>
                  <a:cubicBezTo>
                    <a:pt x="1969" y="648"/>
                    <a:pt x="1825" y="0"/>
                    <a:pt x="16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87" name="Google Shape;187;p13"/>
            <p:cNvGrpSpPr/>
            <p:nvPr/>
          </p:nvGrpSpPr>
          <p:grpSpPr>
            <a:xfrm>
              <a:off x="513313" y="228463"/>
              <a:ext cx="8193575" cy="4686575"/>
              <a:chOff x="513313" y="228463"/>
              <a:chExt cx="8193575" cy="4686575"/>
            </a:xfrm>
          </p:grpSpPr>
          <p:sp>
            <p:nvSpPr>
              <p:cNvPr id="188" name="Google Shape;188;p13"/>
              <p:cNvSpPr/>
              <p:nvPr/>
            </p:nvSpPr>
            <p:spPr>
              <a:xfrm>
                <a:off x="7706300" y="342550"/>
                <a:ext cx="197450" cy="197450"/>
              </a:xfrm>
              <a:custGeom>
                <a:rect b="b" l="l" r="r" t="t"/>
                <a:pathLst>
                  <a:path extrusionOk="0" h="7898" w="7898">
                    <a:moveTo>
                      <a:pt x="3937" y="1"/>
                    </a:moveTo>
                    <a:cubicBezTo>
                      <a:pt x="3793" y="1"/>
                      <a:pt x="3673" y="1465"/>
                      <a:pt x="3649" y="3385"/>
                    </a:cubicBezTo>
                    <a:cubicBezTo>
                      <a:pt x="2592" y="2350"/>
                      <a:pt x="1754" y="1580"/>
                      <a:pt x="1601" y="1580"/>
                    </a:cubicBezTo>
                    <a:cubicBezTo>
                      <a:pt x="1594" y="1580"/>
                      <a:pt x="1589" y="1582"/>
                      <a:pt x="1585" y="1585"/>
                    </a:cubicBezTo>
                    <a:cubicBezTo>
                      <a:pt x="1465" y="1681"/>
                      <a:pt x="2137" y="2593"/>
                      <a:pt x="3145" y="3673"/>
                    </a:cubicBezTo>
                    <a:cubicBezTo>
                      <a:pt x="1345" y="3697"/>
                      <a:pt x="1" y="3793"/>
                      <a:pt x="1" y="3937"/>
                    </a:cubicBezTo>
                    <a:cubicBezTo>
                      <a:pt x="1" y="4081"/>
                      <a:pt x="1489" y="4201"/>
                      <a:pt x="3433" y="4225"/>
                    </a:cubicBezTo>
                    <a:cubicBezTo>
                      <a:pt x="2521" y="5401"/>
                      <a:pt x="1849" y="6313"/>
                      <a:pt x="1945" y="6409"/>
                    </a:cubicBezTo>
                    <a:cubicBezTo>
                      <a:pt x="1949" y="6415"/>
                      <a:pt x="1957" y="6418"/>
                      <a:pt x="1967" y="6418"/>
                    </a:cubicBezTo>
                    <a:cubicBezTo>
                      <a:pt x="2112" y="6418"/>
                      <a:pt x="2817" y="5769"/>
                      <a:pt x="3649" y="4825"/>
                    </a:cubicBezTo>
                    <a:cubicBezTo>
                      <a:pt x="3673" y="6577"/>
                      <a:pt x="3793" y="7897"/>
                      <a:pt x="3937" y="7897"/>
                    </a:cubicBezTo>
                    <a:cubicBezTo>
                      <a:pt x="4081" y="7897"/>
                      <a:pt x="4177" y="6529"/>
                      <a:pt x="4225" y="4729"/>
                    </a:cubicBezTo>
                    <a:cubicBezTo>
                      <a:pt x="5234" y="5671"/>
                      <a:pt x="6097" y="6299"/>
                      <a:pt x="6264" y="6299"/>
                    </a:cubicBezTo>
                    <a:cubicBezTo>
                      <a:pt x="6276" y="6299"/>
                      <a:pt x="6285" y="6296"/>
                      <a:pt x="6289" y="6289"/>
                    </a:cubicBezTo>
                    <a:cubicBezTo>
                      <a:pt x="6385" y="6193"/>
                      <a:pt x="5593" y="5329"/>
                      <a:pt x="4489" y="4225"/>
                    </a:cubicBezTo>
                    <a:cubicBezTo>
                      <a:pt x="6433" y="4225"/>
                      <a:pt x="7897" y="4105"/>
                      <a:pt x="7897" y="3961"/>
                    </a:cubicBezTo>
                    <a:cubicBezTo>
                      <a:pt x="7897" y="3817"/>
                      <a:pt x="6481" y="3697"/>
                      <a:pt x="4633" y="3673"/>
                    </a:cubicBezTo>
                    <a:cubicBezTo>
                      <a:pt x="5497" y="2521"/>
                      <a:pt x="6049" y="1561"/>
                      <a:pt x="5929" y="1489"/>
                    </a:cubicBezTo>
                    <a:cubicBezTo>
                      <a:pt x="5925" y="1486"/>
                      <a:pt x="5920" y="1484"/>
                      <a:pt x="5913" y="1484"/>
                    </a:cubicBezTo>
                    <a:cubicBezTo>
                      <a:pt x="5770" y="1484"/>
                      <a:pt x="5075" y="2232"/>
                      <a:pt x="4225" y="3265"/>
                    </a:cubicBezTo>
                    <a:cubicBezTo>
                      <a:pt x="4201" y="1417"/>
                      <a:pt x="4081" y="1"/>
                      <a:pt x="39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89" name="Google Shape;189;p13"/>
              <p:cNvGrpSpPr/>
              <p:nvPr/>
            </p:nvGrpSpPr>
            <p:grpSpPr>
              <a:xfrm>
                <a:off x="513313" y="228463"/>
                <a:ext cx="8193575" cy="4686575"/>
                <a:chOff x="513313" y="228463"/>
                <a:chExt cx="8193575" cy="4686575"/>
              </a:xfrm>
            </p:grpSpPr>
            <p:sp>
              <p:nvSpPr>
                <p:cNvPr id="190" name="Google Shape;190;p13"/>
                <p:cNvSpPr/>
                <p:nvPr/>
              </p:nvSpPr>
              <p:spPr>
                <a:xfrm>
                  <a:off x="513313" y="3622013"/>
                  <a:ext cx="268850" cy="267425"/>
                </a:xfrm>
                <a:custGeom>
                  <a:rect b="b" l="l" r="r" t="t"/>
                  <a:pathLst>
                    <a:path extrusionOk="0" h="10697" w="10754">
                      <a:moveTo>
                        <a:pt x="6627" y="1"/>
                      </a:moveTo>
                      <a:cubicBezTo>
                        <a:pt x="6367" y="1"/>
                        <a:pt x="6097" y="174"/>
                        <a:pt x="5905" y="347"/>
                      </a:cubicBezTo>
                      <a:cubicBezTo>
                        <a:pt x="5161" y="1043"/>
                        <a:pt x="4513" y="1835"/>
                        <a:pt x="3985" y="2700"/>
                      </a:cubicBezTo>
                      <a:cubicBezTo>
                        <a:pt x="3198" y="2363"/>
                        <a:pt x="2326" y="2047"/>
                        <a:pt x="1504" y="2047"/>
                      </a:cubicBezTo>
                      <a:cubicBezTo>
                        <a:pt x="1097" y="2047"/>
                        <a:pt x="702" y="2125"/>
                        <a:pt x="336" y="2315"/>
                      </a:cubicBezTo>
                      <a:cubicBezTo>
                        <a:pt x="192" y="2363"/>
                        <a:pt x="96" y="2460"/>
                        <a:pt x="24" y="2604"/>
                      </a:cubicBezTo>
                      <a:cubicBezTo>
                        <a:pt x="0" y="2772"/>
                        <a:pt x="24" y="2940"/>
                        <a:pt x="144" y="3084"/>
                      </a:cubicBezTo>
                      <a:cubicBezTo>
                        <a:pt x="624" y="3924"/>
                        <a:pt x="1344" y="4596"/>
                        <a:pt x="2208" y="5028"/>
                      </a:cubicBezTo>
                      <a:lnTo>
                        <a:pt x="912" y="7164"/>
                      </a:lnTo>
                      <a:cubicBezTo>
                        <a:pt x="624" y="7692"/>
                        <a:pt x="312" y="8412"/>
                        <a:pt x="792" y="8820"/>
                      </a:cubicBezTo>
                      <a:cubicBezTo>
                        <a:pt x="956" y="8972"/>
                        <a:pt x="1165" y="9027"/>
                        <a:pt x="1387" y="9027"/>
                      </a:cubicBezTo>
                      <a:cubicBezTo>
                        <a:pt x="1620" y="9027"/>
                        <a:pt x="1867" y="8966"/>
                        <a:pt x="2088" y="8892"/>
                      </a:cubicBezTo>
                      <a:cubicBezTo>
                        <a:pt x="2832" y="8628"/>
                        <a:pt x="3553" y="8292"/>
                        <a:pt x="4225" y="7884"/>
                      </a:cubicBezTo>
                      <a:cubicBezTo>
                        <a:pt x="4513" y="8604"/>
                        <a:pt x="4897" y="9300"/>
                        <a:pt x="5329" y="9948"/>
                      </a:cubicBezTo>
                      <a:cubicBezTo>
                        <a:pt x="5578" y="10312"/>
                        <a:pt x="5936" y="10696"/>
                        <a:pt x="6359" y="10696"/>
                      </a:cubicBezTo>
                      <a:cubicBezTo>
                        <a:pt x="6384" y="10696"/>
                        <a:pt x="6408" y="10695"/>
                        <a:pt x="6433" y="10692"/>
                      </a:cubicBezTo>
                      <a:cubicBezTo>
                        <a:pt x="7033" y="10620"/>
                        <a:pt x="7249" y="9876"/>
                        <a:pt x="7297" y="9276"/>
                      </a:cubicBezTo>
                      <a:lnTo>
                        <a:pt x="7537" y="6780"/>
                      </a:lnTo>
                      <a:cubicBezTo>
                        <a:pt x="7813" y="6830"/>
                        <a:pt x="8094" y="6854"/>
                        <a:pt x="8375" y="6854"/>
                      </a:cubicBezTo>
                      <a:cubicBezTo>
                        <a:pt x="9046" y="6854"/>
                        <a:pt x="9719" y="6715"/>
                        <a:pt x="10345" y="6444"/>
                      </a:cubicBezTo>
                      <a:cubicBezTo>
                        <a:pt x="10513" y="6396"/>
                        <a:pt x="10657" y="6276"/>
                        <a:pt x="10729" y="6132"/>
                      </a:cubicBezTo>
                      <a:cubicBezTo>
                        <a:pt x="10753" y="5988"/>
                        <a:pt x="10753" y="5844"/>
                        <a:pt x="10681" y="5724"/>
                      </a:cubicBezTo>
                      <a:cubicBezTo>
                        <a:pt x="10129" y="4572"/>
                        <a:pt x="8737" y="4140"/>
                        <a:pt x="7513" y="3828"/>
                      </a:cubicBezTo>
                      <a:cubicBezTo>
                        <a:pt x="7585" y="2844"/>
                        <a:pt x="7537" y="1811"/>
                        <a:pt x="7369" y="827"/>
                      </a:cubicBezTo>
                      <a:cubicBezTo>
                        <a:pt x="7297" y="491"/>
                        <a:pt x="7153" y="107"/>
                        <a:pt x="6817" y="35"/>
                      </a:cubicBezTo>
                      <a:cubicBezTo>
                        <a:pt x="6755" y="11"/>
                        <a:pt x="6691" y="1"/>
                        <a:pt x="66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1" name="Google Shape;191;p13"/>
                <p:cNvSpPr/>
                <p:nvPr/>
              </p:nvSpPr>
              <p:spPr>
                <a:xfrm>
                  <a:off x="6392638" y="412013"/>
                  <a:ext cx="216050" cy="212625"/>
                </a:xfrm>
                <a:custGeom>
                  <a:rect b="b" l="l" r="r" t="t"/>
                  <a:pathLst>
                    <a:path extrusionOk="0" h="8505" w="8642">
                      <a:moveTo>
                        <a:pt x="5208" y="0"/>
                      </a:moveTo>
                      <a:cubicBezTo>
                        <a:pt x="4995" y="0"/>
                        <a:pt x="4790" y="157"/>
                        <a:pt x="4633" y="314"/>
                      </a:cubicBezTo>
                      <a:cubicBezTo>
                        <a:pt x="4057" y="890"/>
                        <a:pt x="3577" y="1514"/>
                        <a:pt x="3169" y="2210"/>
                      </a:cubicBezTo>
                      <a:cubicBezTo>
                        <a:pt x="2567" y="1994"/>
                        <a:pt x="1896" y="1768"/>
                        <a:pt x="1264" y="1768"/>
                      </a:cubicBezTo>
                      <a:cubicBezTo>
                        <a:pt x="913" y="1768"/>
                        <a:pt x="573" y="1838"/>
                        <a:pt x="265" y="2018"/>
                      </a:cubicBezTo>
                      <a:cubicBezTo>
                        <a:pt x="145" y="2066"/>
                        <a:pt x="73" y="2138"/>
                        <a:pt x="25" y="2258"/>
                      </a:cubicBezTo>
                      <a:cubicBezTo>
                        <a:pt x="1" y="2378"/>
                        <a:pt x="49" y="2522"/>
                        <a:pt x="145" y="2642"/>
                      </a:cubicBezTo>
                      <a:cubicBezTo>
                        <a:pt x="553" y="3290"/>
                        <a:pt x="1129" y="3818"/>
                        <a:pt x="1825" y="4130"/>
                      </a:cubicBezTo>
                      <a:lnTo>
                        <a:pt x="865" y="5859"/>
                      </a:lnTo>
                      <a:cubicBezTo>
                        <a:pt x="625" y="6267"/>
                        <a:pt x="433" y="6867"/>
                        <a:pt x="793" y="7179"/>
                      </a:cubicBezTo>
                      <a:cubicBezTo>
                        <a:pt x="920" y="7284"/>
                        <a:pt x="1070" y="7325"/>
                        <a:pt x="1226" y="7325"/>
                      </a:cubicBezTo>
                      <a:cubicBezTo>
                        <a:pt x="1426" y="7325"/>
                        <a:pt x="1637" y="7259"/>
                        <a:pt x="1825" y="7179"/>
                      </a:cubicBezTo>
                      <a:cubicBezTo>
                        <a:pt x="2425" y="6963"/>
                        <a:pt x="2977" y="6675"/>
                        <a:pt x="3505" y="6339"/>
                      </a:cubicBezTo>
                      <a:cubicBezTo>
                        <a:pt x="3745" y="6891"/>
                        <a:pt x="4081" y="7443"/>
                        <a:pt x="4441" y="7947"/>
                      </a:cubicBezTo>
                      <a:cubicBezTo>
                        <a:pt x="4641" y="8236"/>
                        <a:pt x="4924" y="8504"/>
                        <a:pt x="5250" y="8504"/>
                      </a:cubicBezTo>
                      <a:cubicBezTo>
                        <a:pt x="5276" y="8504"/>
                        <a:pt x="5303" y="8502"/>
                        <a:pt x="5329" y="8499"/>
                      </a:cubicBezTo>
                      <a:cubicBezTo>
                        <a:pt x="5809" y="8427"/>
                        <a:pt x="5953" y="7827"/>
                        <a:pt x="5977" y="7347"/>
                      </a:cubicBezTo>
                      <a:cubicBezTo>
                        <a:pt x="6025" y="6699"/>
                        <a:pt x="6073" y="6027"/>
                        <a:pt x="6097" y="5379"/>
                      </a:cubicBezTo>
                      <a:cubicBezTo>
                        <a:pt x="6270" y="5400"/>
                        <a:pt x="6443" y="5411"/>
                        <a:pt x="6615" y="5411"/>
                      </a:cubicBezTo>
                      <a:cubicBezTo>
                        <a:pt x="7207" y="5411"/>
                        <a:pt x="7790" y="5284"/>
                        <a:pt x="8330" y="5043"/>
                      </a:cubicBezTo>
                      <a:cubicBezTo>
                        <a:pt x="8474" y="4995"/>
                        <a:pt x="8570" y="4899"/>
                        <a:pt x="8642" y="4778"/>
                      </a:cubicBezTo>
                      <a:cubicBezTo>
                        <a:pt x="8642" y="4658"/>
                        <a:pt x="8618" y="4538"/>
                        <a:pt x="8570" y="4442"/>
                      </a:cubicBezTo>
                      <a:cubicBezTo>
                        <a:pt x="8113" y="3554"/>
                        <a:pt x="6985" y="3242"/>
                        <a:pt x="6001" y="3050"/>
                      </a:cubicBezTo>
                      <a:cubicBezTo>
                        <a:pt x="6025" y="2234"/>
                        <a:pt x="5977" y="1442"/>
                        <a:pt x="5809" y="650"/>
                      </a:cubicBezTo>
                      <a:cubicBezTo>
                        <a:pt x="5737" y="386"/>
                        <a:pt x="5617" y="98"/>
                        <a:pt x="5353" y="26"/>
                      </a:cubicBezTo>
                      <a:cubicBezTo>
                        <a:pt x="5305" y="8"/>
                        <a:pt x="5256" y="0"/>
                        <a:pt x="520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2" name="Google Shape;192;p13"/>
                <p:cNvSpPr/>
                <p:nvPr/>
              </p:nvSpPr>
              <p:spPr>
                <a:xfrm>
                  <a:off x="8112600" y="4385588"/>
                  <a:ext cx="325875" cy="309050"/>
                </a:xfrm>
                <a:custGeom>
                  <a:rect b="b" l="l" r="r" t="t"/>
                  <a:pathLst>
                    <a:path extrusionOk="0" h="12362" w="13035">
                      <a:moveTo>
                        <a:pt x="5873" y="1"/>
                      </a:moveTo>
                      <a:cubicBezTo>
                        <a:pt x="5828" y="1"/>
                        <a:pt x="5783" y="6"/>
                        <a:pt x="5737" y="18"/>
                      </a:cubicBezTo>
                      <a:cubicBezTo>
                        <a:pt x="5329" y="42"/>
                        <a:pt x="5089" y="450"/>
                        <a:pt x="4945" y="834"/>
                      </a:cubicBezTo>
                      <a:cubicBezTo>
                        <a:pt x="4537" y="1938"/>
                        <a:pt x="4273" y="3090"/>
                        <a:pt x="4177" y="4266"/>
                      </a:cubicBezTo>
                      <a:cubicBezTo>
                        <a:pt x="2689" y="4386"/>
                        <a:pt x="1009" y="4602"/>
                        <a:pt x="169" y="5802"/>
                      </a:cubicBezTo>
                      <a:cubicBezTo>
                        <a:pt x="49" y="5922"/>
                        <a:pt x="1" y="6090"/>
                        <a:pt x="25" y="6258"/>
                      </a:cubicBezTo>
                      <a:cubicBezTo>
                        <a:pt x="73" y="6450"/>
                        <a:pt x="217" y="6618"/>
                        <a:pt x="385" y="6714"/>
                      </a:cubicBezTo>
                      <a:cubicBezTo>
                        <a:pt x="1345" y="7314"/>
                        <a:pt x="2449" y="7626"/>
                        <a:pt x="3577" y="7650"/>
                      </a:cubicBezTo>
                      <a:lnTo>
                        <a:pt x="3361" y="10531"/>
                      </a:lnTo>
                      <a:cubicBezTo>
                        <a:pt x="3313" y="11227"/>
                        <a:pt x="3409" y="12139"/>
                        <a:pt x="4081" y="12331"/>
                      </a:cubicBezTo>
                      <a:cubicBezTo>
                        <a:pt x="4159" y="12352"/>
                        <a:pt x="4236" y="12362"/>
                        <a:pt x="4312" y="12362"/>
                      </a:cubicBezTo>
                      <a:cubicBezTo>
                        <a:pt x="4755" y="12362"/>
                        <a:pt x="5166" y="12034"/>
                        <a:pt x="5473" y="11707"/>
                      </a:cubicBezTo>
                      <a:cubicBezTo>
                        <a:pt x="6121" y="11059"/>
                        <a:pt x="6674" y="10315"/>
                        <a:pt x="7178" y="9547"/>
                      </a:cubicBezTo>
                      <a:cubicBezTo>
                        <a:pt x="7874" y="10147"/>
                        <a:pt x="8618" y="10675"/>
                        <a:pt x="9434" y="11131"/>
                      </a:cubicBezTo>
                      <a:cubicBezTo>
                        <a:pt x="9734" y="11289"/>
                        <a:pt x="10097" y="11437"/>
                        <a:pt x="10434" y="11437"/>
                      </a:cubicBezTo>
                      <a:cubicBezTo>
                        <a:pt x="10608" y="11437"/>
                        <a:pt x="10775" y="11397"/>
                        <a:pt x="10922" y="11299"/>
                      </a:cubicBezTo>
                      <a:cubicBezTo>
                        <a:pt x="11522" y="10915"/>
                        <a:pt x="11354" y="10027"/>
                        <a:pt x="11090" y="9379"/>
                      </a:cubicBezTo>
                      <a:lnTo>
                        <a:pt x="10034" y="6666"/>
                      </a:lnTo>
                      <a:cubicBezTo>
                        <a:pt x="11114" y="6330"/>
                        <a:pt x="12074" y="5706"/>
                        <a:pt x="12794" y="4842"/>
                      </a:cubicBezTo>
                      <a:cubicBezTo>
                        <a:pt x="12938" y="4698"/>
                        <a:pt x="13034" y="4506"/>
                        <a:pt x="13010" y="4314"/>
                      </a:cubicBezTo>
                      <a:cubicBezTo>
                        <a:pt x="12986" y="4146"/>
                        <a:pt x="12866" y="4002"/>
                        <a:pt x="12746" y="3906"/>
                      </a:cubicBezTo>
                      <a:cubicBezTo>
                        <a:pt x="12158" y="3462"/>
                        <a:pt x="11450" y="3312"/>
                        <a:pt x="10706" y="3312"/>
                      </a:cubicBezTo>
                      <a:cubicBezTo>
                        <a:pt x="9962" y="3312"/>
                        <a:pt x="9182" y="3462"/>
                        <a:pt x="8450" y="3618"/>
                      </a:cubicBezTo>
                      <a:cubicBezTo>
                        <a:pt x="8018" y="2538"/>
                        <a:pt x="7442" y="1506"/>
                        <a:pt x="6722" y="570"/>
                      </a:cubicBezTo>
                      <a:cubicBezTo>
                        <a:pt x="6510" y="295"/>
                        <a:pt x="6205" y="1"/>
                        <a:pt x="587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3" name="Google Shape;193;p13"/>
                <p:cNvSpPr/>
                <p:nvPr/>
              </p:nvSpPr>
              <p:spPr>
                <a:xfrm>
                  <a:off x="8621663" y="228463"/>
                  <a:ext cx="85225" cy="92425"/>
                </a:xfrm>
                <a:custGeom>
                  <a:rect b="b" l="l" r="r" t="t"/>
                  <a:pathLst>
                    <a:path extrusionOk="0" h="3697" w="3409">
                      <a:moveTo>
                        <a:pt x="1657" y="0"/>
                      </a:moveTo>
                      <a:cubicBezTo>
                        <a:pt x="1465" y="0"/>
                        <a:pt x="1321" y="648"/>
                        <a:pt x="1297" y="1512"/>
                      </a:cubicBezTo>
                      <a:cubicBezTo>
                        <a:pt x="553" y="1560"/>
                        <a:pt x="0" y="1704"/>
                        <a:pt x="0" y="1872"/>
                      </a:cubicBezTo>
                      <a:cubicBezTo>
                        <a:pt x="0" y="2040"/>
                        <a:pt x="553" y="2184"/>
                        <a:pt x="1273" y="2208"/>
                      </a:cubicBezTo>
                      <a:cubicBezTo>
                        <a:pt x="1321" y="3048"/>
                        <a:pt x="1465" y="3696"/>
                        <a:pt x="1633" y="3696"/>
                      </a:cubicBezTo>
                      <a:cubicBezTo>
                        <a:pt x="1801" y="3696"/>
                        <a:pt x="1969" y="3072"/>
                        <a:pt x="1993" y="2208"/>
                      </a:cubicBezTo>
                      <a:cubicBezTo>
                        <a:pt x="2809" y="2160"/>
                        <a:pt x="3409" y="1992"/>
                        <a:pt x="3409" y="1824"/>
                      </a:cubicBezTo>
                      <a:cubicBezTo>
                        <a:pt x="3409" y="1632"/>
                        <a:pt x="2809" y="1512"/>
                        <a:pt x="1993" y="1488"/>
                      </a:cubicBezTo>
                      <a:cubicBezTo>
                        <a:pt x="1969" y="648"/>
                        <a:pt x="1825" y="0"/>
                        <a:pt x="1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4" name="Google Shape;194;p13"/>
                <p:cNvSpPr/>
                <p:nvPr/>
              </p:nvSpPr>
              <p:spPr>
                <a:xfrm>
                  <a:off x="1091838" y="4717588"/>
                  <a:ext cx="197425" cy="197450"/>
                </a:xfrm>
                <a:custGeom>
                  <a:rect b="b" l="l" r="r" t="t"/>
                  <a:pathLst>
                    <a:path extrusionOk="0" h="7898" w="7897">
                      <a:moveTo>
                        <a:pt x="3937" y="1"/>
                      </a:moveTo>
                      <a:cubicBezTo>
                        <a:pt x="3769" y="1"/>
                        <a:pt x="3673" y="1465"/>
                        <a:pt x="3649" y="3361"/>
                      </a:cubicBezTo>
                      <a:cubicBezTo>
                        <a:pt x="2605" y="2340"/>
                        <a:pt x="1776" y="1577"/>
                        <a:pt x="1607" y="1577"/>
                      </a:cubicBezTo>
                      <a:cubicBezTo>
                        <a:pt x="1597" y="1577"/>
                        <a:pt x="1590" y="1580"/>
                        <a:pt x="1584" y="1585"/>
                      </a:cubicBezTo>
                      <a:cubicBezTo>
                        <a:pt x="1464" y="1681"/>
                        <a:pt x="2136" y="2593"/>
                        <a:pt x="3144" y="3649"/>
                      </a:cubicBezTo>
                      <a:cubicBezTo>
                        <a:pt x="1344" y="3673"/>
                        <a:pt x="0" y="3793"/>
                        <a:pt x="0" y="3937"/>
                      </a:cubicBezTo>
                      <a:cubicBezTo>
                        <a:pt x="0" y="4081"/>
                        <a:pt x="1488" y="4201"/>
                        <a:pt x="3433" y="4225"/>
                      </a:cubicBezTo>
                      <a:cubicBezTo>
                        <a:pt x="2496" y="5401"/>
                        <a:pt x="1848" y="6313"/>
                        <a:pt x="1944" y="6409"/>
                      </a:cubicBezTo>
                      <a:cubicBezTo>
                        <a:pt x="1952" y="6416"/>
                        <a:pt x="1962" y="6419"/>
                        <a:pt x="1974" y="6419"/>
                      </a:cubicBezTo>
                      <a:cubicBezTo>
                        <a:pt x="2157" y="6419"/>
                        <a:pt x="2839" y="5771"/>
                        <a:pt x="3649" y="4849"/>
                      </a:cubicBezTo>
                      <a:cubicBezTo>
                        <a:pt x="3697" y="6601"/>
                        <a:pt x="3793" y="7898"/>
                        <a:pt x="3937" y="7898"/>
                      </a:cubicBezTo>
                      <a:cubicBezTo>
                        <a:pt x="4081" y="7898"/>
                        <a:pt x="4201" y="6529"/>
                        <a:pt x="4249" y="4753"/>
                      </a:cubicBezTo>
                      <a:cubicBezTo>
                        <a:pt x="5243" y="5681"/>
                        <a:pt x="6094" y="6304"/>
                        <a:pt x="6280" y="6304"/>
                      </a:cubicBezTo>
                      <a:cubicBezTo>
                        <a:pt x="6296" y="6304"/>
                        <a:pt x="6307" y="6299"/>
                        <a:pt x="6313" y="6289"/>
                      </a:cubicBezTo>
                      <a:cubicBezTo>
                        <a:pt x="6409" y="6193"/>
                        <a:pt x="5617" y="5329"/>
                        <a:pt x="4513" y="4225"/>
                      </a:cubicBezTo>
                      <a:cubicBezTo>
                        <a:pt x="6433" y="4201"/>
                        <a:pt x="7897" y="4105"/>
                        <a:pt x="7897" y="3937"/>
                      </a:cubicBezTo>
                      <a:cubicBezTo>
                        <a:pt x="7897" y="3793"/>
                        <a:pt x="6481" y="3673"/>
                        <a:pt x="4633" y="3649"/>
                      </a:cubicBezTo>
                      <a:cubicBezTo>
                        <a:pt x="5521" y="2521"/>
                        <a:pt x="6049" y="1561"/>
                        <a:pt x="5953" y="1489"/>
                      </a:cubicBezTo>
                      <a:cubicBezTo>
                        <a:pt x="5948" y="1486"/>
                        <a:pt x="5941" y="1484"/>
                        <a:pt x="5934" y="1484"/>
                      </a:cubicBezTo>
                      <a:cubicBezTo>
                        <a:pt x="5772" y="1484"/>
                        <a:pt x="5098" y="2231"/>
                        <a:pt x="4249" y="3241"/>
                      </a:cubicBezTo>
                      <a:cubicBezTo>
                        <a:pt x="4225" y="1393"/>
                        <a:pt x="4105" y="1"/>
                        <a:pt x="393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2">
  <p:cSld name="CUSTOM_19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4"/>
          <p:cNvSpPr txBox="1"/>
          <p:nvPr>
            <p:ph idx="1" type="subTitle"/>
          </p:nvPr>
        </p:nvSpPr>
        <p:spPr>
          <a:xfrm>
            <a:off x="2457300" y="2665525"/>
            <a:ext cx="4229400" cy="94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97" name="Google Shape;197;p14"/>
          <p:cNvSpPr txBox="1"/>
          <p:nvPr>
            <p:ph type="title"/>
          </p:nvPr>
        </p:nvSpPr>
        <p:spPr>
          <a:xfrm>
            <a:off x="2457300" y="1439725"/>
            <a:ext cx="4229400" cy="124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grpSp>
        <p:nvGrpSpPr>
          <p:cNvPr id="198" name="Google Shape;198;p14"/>
          <p:cNvGrpSpPr/>
          <p:nvPr/>
        </p:nvGrpSpPr>
        <p:grpSpPr>
          <a:xfrm>
            <a:off x="-377050" y="-295375"/>
            <a:ext cx="9898100" cy="5734250"/>
            <a:chOff x="-377050" y="-295375"/>
            <a:chExt cx="9898100" cy="5734250"/>
          </a:xfrm>
        </p:grpSpPr>
        <p:sp>
          <p:nvSpPr>
            <p:cNvPr id="199" name="Google Shape;199;p14"/>
            <p:cNvSpPr/>
            <p:nvPr/>
          </p:nvSpPr>
          <p:spPr>
            <a:xfrm flipH="1">
              <a:off x="-377050" y="-295375"/>
              <a:ext cx="3544275" cy="4399675"/>
            </a:xfrm>
            <a:custGeom>
              <a:rect b="b" l="l" r="r" t="t"/>
              <a:pathLst>
                <a:path extrusionOk="0" h="175987" w="141771">
                  <a:moveTo>
                    <a:pt x="19541" y="7574"/>
                  </a:moveTo>
                  <a:cubicBezTo>
                    <a:pt x="-1520" y="8789"/>
                    <a:pt x="-2987" y="17941"/>
                    <a:pt x="3193" y="21131"/>
                  </a:cubicBezTo>
                  <a:cubicBezTo>
                    <a:pt x="9373" y="24321"/>
                    <a:pt x="45458" y="19536"/>
                    <a:pt x="56622" y="26713"/>
                  </a:cubicBezTo>
                  <a:cubicBezTo>
                    <a:pt x="67786" y="33890"/>
                    <a:pt x="61805" y="53893"/>
                    <a:pt x="70178" y="64193"/>
                  </a:cubicBezTo>
                  <a:cubicBezTo>
                    <a:pt x="78551" y="74493"/>
                    <a:pt x="100947" y="72967"/>
                    <a:pt x="106861" y="88515"/>
                  </a:cubicBezTo>
                  <a:cubicBezTo>
                    <a:pt x="112776" y="104063"/>
                    <a:pt x="100748" y="144855"/>
                    <a:pt x="105665" y="157479"/>
                  </a:cubicBezTo>
                  <a:cubicBezTo>
                    <a:pt x="110583" y="170103"/>
                    <a:pt x="132384" y="188198"/>
                    <a:pt x="136366" y="164258"/>
                  </a:cubicBezTo>
                  <a:cubicBezTo>
                    <a:pt x="140349" y="140318"/>
                    <a:pt x="149031" y="39953"/>
                    <a:pt x="129560" y="13839"/>
                  </a:cubicBezTo>
                  <a:cubicBezTo>
                    <a:pt x="110089" y="-12275"/>
                    <a:pt x="40602" y="6359"/>
                    <a:pt x="19541" y="757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00" name="Google Shape;200;p14"/>
            <p:cNvSpPr/>
            <p:nvPr/>
          </p:nvSpPr>
          <p:spPr>
            <a:xfrm flipH="1" rot="10800000">
              <a:off x="5976775" y="1039200"/>
              <a:ext cx="3544275" cy="4399675"/>
            </a:xfrm>
            <a:custGeom>
              <a:rect b="b" l="l" r="r" t="t"/>
              <a:pathLst>
                <a:path extrusionOk="0" h="175987" w="141771">
                  <a:moveTo>
                    <a:pt x="19541" y="7574"/>
                  </a:moveTo>
                  <a:cubicBezTo>
                    <a:pt x="-1520" y="8789"/>
                    <a:pt x="-2987" y="17941"/>
                    <a:pt x="3193" y="21131"/>
                  </a:cubicBezTo>
                  <a:cubicBezTo>
                    <a:pt x="9373" y="24321"/>
                    <a:pt x="45458" y="19536"/>
                    <a:pt x="56622" y="26713"/>
                  </a:cubicBezTo>
                  <a:cubicBezTo>
                    <a:pt x="67786" y="33890"/>
                    <a:pt x="61805" y="53893"/>
                    <a:pt x="70178" y="64193"/>
                  </a:cubicBezTo>
                  <a:cubicBezTo>
                    <a:pt x="78551" y="74493"/>
                    <a:pt x="100947" y="72967"/>
                    <a:pt x="106861" y="88515"/>
                  </a:cubicBezTo>
                  <a:cubicBezTo>
                    <a:pt x="112776" y="104063"/>
                    <a:pt x="100748" y="144855"/>
                    <a:pt x="105665" y="157479"/>
                  </a:cubicBezTo>
                  <a:cubicBezTo>
                    <a:pt x="110583" y="170103"/>
                    <a:pt x="132384" y="188198"/>
                    <a:pt x="136366" y="164258"/>
                  </a:cubicBezTo>
                  <a:cubicBezTo>
                    <a:pt x="140349" y="140318"/>
                    <a:pt x="149031" y="39953"/>
                    <a:pt x="129560" y="13839"/>
                  </a:cubicBezTo>
                  <a:cubicBezTo>
                    <a:pt x="110089" y="-12275"/>
                    <a:pt x="40602" y="6359"/>
                    <a:pt x="19541" y="757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grpSp>
        <p:nvGrpSpPr>
          <p:cNvPr id="201" name="Google Shape;201;p14"/>
          <p:cNvGrpSpPr/>
          <p:nvPr/>
        </p:nvGrpSpPr>
        <p:grpSpPr>
          <a:xfrm>
            <a:off x="-300850" y="-295375"/>
            <a:ext cx="9898100" cy="5734250"/>
            <a:chOff x="-377050" y="-295375"/>
            <a:chExt cx="9898100" cy="5734250"/>
          </a:xfrm>
        </p:grpSpPr>
        <p:sp>
          <p:nvSpPr>
            <p:cNvPr id="202" name="Google Shape;202;p14"/>
            <p:cNvSpPr/>
            <p:nvPr/>
          </p:nvSpPr>
          <p:spPr>
            <a:xfrm flipH="1">
              <a:off x="-377050" y="-295375"/>
              <a:ext cx="3544275" cy="4399675"/>
            </a:xfrm>
            <a:custGeom>
              <a:rect b="b" l="l" r="r" t="t"/>
              <a:pathLst>
                <a:path extrusionOk="0" h="175987" w="141771">
                  <a:moveTo>
                    <a:pt x="19541" y="7574"/>
                  </a:moveTo>
                  <a:cubicBezTo>
                    <a:pt x="-1520" y="8789"/>
                    <a:pt x="-2987" y="17941"/>
                    <a:pt x="3193" y="21131"/>
                  </a:cubicBezTo>
                  <a:cubicBezTo>
                    <a:pt x="9373" y="24321"/>
                    <a:pt x="45458" y="19536"/>
                    <a:pt x="56622" y="26713"/>
                  </a:cubicBezTo>
                  <a:cubicBezTo>
                    <a:pt x="67786" y="33890"/>
                    <a:pt x="61805" y="53893"/>
                    <a:pt x="70178" y="64193"/>
                  </a:cubicBezTo>
                  <a:cubicBezTo>
                    <a:pt x="78551" y="74493"/>
                    <a:pt x="100947" y="72967"/>
                    <a:pt x="106861" y="88515"/>
                  </a:cubicBezTo>
                  <a:cubicBezTo>
                    <a:pt x="112776" y="104063"/>
                    <a:pt x="100748" y="144855"/>
                    <a:pt x="105665" y="157479"/>
                  </a:cubicBezTo>
                  <a:cubicBezTo>
                    <a:pt x="110583" y="170103"/>
                    <a:pt x="132384" y="188198"/>
                    <a:pt x="136366" y="164258"/>
                  </a:cubicBezTo>
                  <a:cubicBezTo>
                    <a:pt x="140349" y="140318"/>
                    <a:pt x="149031" y="39953"/>
                    <a:pt x="129560" y="13839"/>
                  </a:cubicBezTo>
                  <a:cubicBezTo>
                    <a:pt x="110089" y="-12275"/>
                    <a:pt x="40602" y="6359"/>
                    <a:pt x="19541" y="7574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dash"/>
              <a:round/>
              <a:headEnd len="med" w="med" type="none"/>
              <a:tailEnd len="med" w="med" type="none"/>
            </a:ln>
          </p:spPr>
        </p:sp>
        <p:sp>
          <p:nvSpPr>
            <p:cNvPr id="203" name="Google Shape;203;p14"/>
            <p:cNvSpPr/>
            <p:nvPr/>
          </p:nvSpPr>
          <p:spPr>
            <a:xfrm flipH="1" rot="10800000">
              <a:off x="5976775" y="1039200"/>
              <a:ext cx="3544275" cy="4399675"/>
            </a:xfrm>
            <a:custGeom>
              <a:rect b="b" l="l" r="r" t="t"/>
              <a:pathLst>
                <a:path extrusionOk="0" h="175987" w="141771">
                  <a:moveTo>
                    <a:pt x="19541" y="7574"/>
                  </a:moveTo>
                  <a:cubicBezTo>
                    <a:pt x="-1520" y="8789"/>
                    <a:pt x="-2987" y="17941"/>
                    <a:pt x="3193" y="21131"/>
                  </a:cubicBezTo>
                  <a:cubicBezTo>
                    <a:pt x="9373" y="24321"/>
                    <a:pt x="45458" y="19536"/>
                    <a:pt x="56622" y="26713"/>
                  </a:cubicBezTo>
                  <a:cubicBezTo>
                    <a:pt x="67786" y="33890"/>
                    <a:pt x="61805" y="53893"/>
                    <a:pt x="70178" y="64193"/>
                  </a:cubicBezTo>
                  <a:cubicBezTo>
                    <a:pt x="78551" y="74493"/>
                    <a:pt x="100947" y="72967"/>
                    <a:pt x="106861" y="88515"/>
                  </a:cubicBezTo>
                  <a:cubicBezTo>
                    <a:pt x="112776" y="104063"/>
                    <a:pt x="100748" y="144855"/>
                    <a:pt x="105665" y="157479"/>
                  </a:cubicBezTo>
                  <a:cubicBezTo>
                    <a:pt x="110583" y="170103"/>
                    <a:pt x="132384" y="188198"/>
                    <a:pt x="136366" y="164258"/>
                  </a:cubicBezTo>
                  <a:cubicBezTo>
                    <a:pt x="140349" y="140318"/>
                    <a:pt x="149031" y="39953"/>
                    <a:pt x="129560" y="13839"/>
                  </a:cubicBezTo>
                  <a:cubicBezTo>
                    <a:pt x="110089" y="-12275"/>
                    <a:pt x="40602" y="6359"/>
                    <a:pt x="19541" y="7574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dash"/>
              <a:round/>
              <a:headEnd len="med" w="med" type="none"/>
              <a:tailEnd len="med" w="med" type="none"/>
            </a:ln>
          </p:spPr>
        </p:sp>
      </p:grpSp>
      <p:grpSp>
        <p:nvGrpSpPr>
          <p:cNvPr id="204" name="Google Shape;204;p14"/>
          <p:cNvGrpSpPr/>
          <p:nvPr/>
        </p:nvGrpSpPr>
        <p:grpSpPr>
          <a:xfrm>
            <a:off x="453534" y="405484"/>
            <a:ext cx="8236931" cy="4332531"/>
            <a:chOff x="453534" y="405484"/>
            <a:chExt cx="8236931" cy="4332531"/>
          </a:xfrm>
        </p:grpSpPr>
        <p:sp>
          <p:nvSpPr>
            <p:cNvPr id="205" name="Google Shape;205;p14"/>
            <p:cNvSpPr/>
            <p:nvPr/>
          </p:nvSpPr>
          <p:spPr>
            <a:xfrm>
              <a:off x="453534" y="405484"/>
              <a:ext cx="268850" cy="267425"/>
            </a:xfrm>
            <a:custGeom>
              <a:rect b="b" l="l" r="r" t="t"/>
              <a:pathLst>
                <a:path extrusionOk="0" h="10697" w="10754">
                  <a:moveTo>
                    <a:pt x="6627" y="1"/>
                  </a:moveTo>
                  <a:cubicBezTo>
                    <a:pt x="6367" y="1"/>
                    <a:pt x="6097" y="174"/>
                    <a:pt x="5905" y="347"/>
                  </a:cubicBezTo>
                  <a:cubicBezTo>
                    <a:pt x="5161" y="1043"/>
                    <a:pt x="4513" y="1835"/>
                    <a:pt x="3985" y="2700"/>
                  </a:cubicBezTo>
                  <a:cubicBezTo>
                    <a:pt x="3198" y="2363"/>
                    <a:pt x="2326" y="2047"/>
                    <a:pt x="1504" y="2047"/>
                  </a:cubicBezTo>
                  <a:cubicBezTo>
                    <a:pt x="1097" y="2047"/>
                    <a:pt x="702" y="2125"/>
                    <a:pt x="336" y="2315"/>
                  </a:cubicBezTo>
                  <a:cubicBezTo>
                    <a:pt x="192" y="2363"/>
                    <a:pt x="96" y="2460"/>
                    <a:pt x="24" y="2604"/>
                  </a:cubicBezTo>
                  <a:cubicBezTo>
                    <a:pt x="0" y="2772"/>
                    <a:pt x="24" y="2940"/>
                    <a:pt x="144" y="3084"/>
                  </a:cubicBezTo>
                  <a:cubicBezTo>
                    <a:pt x="624" y="3924"/>
                    <a:pt x="1344" y="4596"/>
                    <a:pt x="2208" y="5028"/>
                  </a:cubicBezTo>
                  <a:lnTo>
                    <a:pt x="912" y="7164"/>
                  </a:lnTo>
                  <a:cubicBezTo>
                    <a:pt x="624" y="7692"/>
                    <a:pt x="312" y="8412"/>
                    <a:pt x="792" y="8820"/>
                  </a:cubicBezTo>
                  <a:cubicBezTo>
                    <a:pt x="956" y="8972"/>
                    <a:pt x="1165" y="9027"/>
                    <a:pt x="1387" y="9027"/>
                  </a:cubicBezTo>
                  <a:cubicBezTo>
                    <a:pt x="1620" y="9027"/>
                    <a:pt x="1867" y="8966"/>
                    <a:pt x="2088" y="8892"/>
                  </a:cubicBezTo>
                  <a:cubicBezTo>
                    <a:pt x="2832" y="8628"/>
                    <a:pt x="3553" y="8292"/>
                    <a:pt x="4225" y="7884"/>
                  </a:cubicBezTo>
                  <a:cubicBezTo>
                    <a:pt x="4513" y="8604"/>
                    <a:pt x="4897" y="9300"/>
                    <a:pt x="5329" y="9948"/>
                  </a:cubicBezTo>
                  <a:cubicBezTo>
                    <a:pt x="5578" y="10312"/>
                    <a:pt x="5936" y="10696"/>
                    <a:pt x="6359" y="10696"/>
                  </a:cubicBezTo>
                  <a:cubicBezTo>
                    <a:pt x="6384" y="10696"/>
                    <a:pt x="6408" y="10695"/>
                    <a:pt x="6433" y="10692"/>
                  </a:cubicBezTo>
                  <a:cubicBezTo>
                    <a:pt x="7033" y="10620"/>
                    <a:pt x="7249" y="9876"/>
                    <a:pt x="7297" y="9276"/>
                  </a:cubicBezTo>
                  <a:lnTo>
                    <a:pt x="7537" y="6780"/>
                  </a:lnTo>
                  <a:cubicBezTo>
                    <a:pt x="7813" y="6830"/>
                    <a:pt x="8094" y="6854"/>
                    <a:pt x="8375" y="6854"/>
                  </a:cubicBezTo>
                  <a:cubicBezTo>
                    <a:pt x="9046" y="6854"/>
                    <a:pt x="9719" y="6715"/>
                    <a:pt x="10345" y="6444"/>
                  </a:cubicBezTo>
                  <a:cubicBezTo>
                    <a:pt x="10513" y="6396"/>
                    <a:pt x="10657" y="6276"/>
                    <a:pt x="10729" y="6132"/>
                  </a:cubicBezTo>
                  <a:cubicBezTo>
                    <a:pt x="10753" y="5988"/>
                    <a:pt x="10753" y="5844"/>
                    <a:pt x="10681" y="5724"/>
                  </a:cubicBezTo>
                  <a:cubicBezTo>
                    <a:pt x="10129" y="4572"/>
                    <a:pt x="8737" y="4140"/>
                    <a:pt x="7513" y="3828"/>
                  </a:cubicBezTo>
                  <a:cubicBezTo>
                    <a:pt x="7585" y="2844"/>
                    <a:pt x="7537" y="1811"/>
                    <a:pt x="7369" y="827"/>
                  </a:cubicBezTo>
                  <a:cubicBezTo>
                    <a:pt x="7297" y="491"/>
                    <a:pt x="7153" y="107"/>
                    <a:pt x="6817" y="35"/>
                  </a:cubicBezTo>
                  <a:cubicBezTo>
                    <a:pt x="6755" y="11"/>
                    <a:pt x="6691" y="1"/>
                    <a:pt x="66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06" name="Google Shape;206;p14"/>
            <p:cNvGrpSpPr/>
            <p:nvPr/>
          </p:nvGrpSpPr>
          <p:grpSpPr>
            <a:xfrm>
              <a:off x="2046125" y="761738"/>
              <a:ext cx="5051750" cy="3364313"/>
              <a:chOff x="2046125" y="761738"/>
              <a:chExt cx="5051750" cy="3364313"/>
            </a:xfrm>
          </p:grpSpPr>
          <p:sp>
            <p:nvSpPr>
              <p:cNvPr id="207" name="Google Shape;207;p14"/>
              <p:cNvSpPr/>
              <p:nvPr/>
            </p:nvSpPr>
            <p:spPr>
              <a:xfrm>
                <a:off x="2046125" y="1913375"/>
                <a:ext cx="210050" cy="211800"/>
              </a:xfrm>
              <a:custGeom>
                <a:rect b="b" l="l" r="r" t="t"/>
                <a:pathLst>
                  <a:path extrusionOk="0" h="8472" w="8402">
                    <a:moveTo>
                      <a:pt x="5338" y="1"/>
                    </a:moveTo>
                    <a:cubicBezTo>
                      <a:pt x="5139" y="1"/>
                      <a:pt x="4943" y="112"/>
                      <a:pt x="4801" y="237"/>
                    </a:cubicBezTo>
                    <a:cubicBezTo>
                      <a:pt x="4177" y="765"/>
                      <a:pt x="3625" y="1365"/>
                      <a:pt x="3169" y="2013"/>
                    </a:cubicBezTo>
                    <a:cubicBezTo>
                      <a:pt x="2530" y="1686"/>
                      <a:pt x="1793" y="1370"/>
                      <a:pt x="1090" y="1370"/>
                    </a:cubicBezTo>
                    <a:cubicBezTo>
                      <a:pt x="815" y="1370"/>
                      <a:pt x="545" y="1419"/>
                      <a:pt x="288" y="1533"/>
                    </a:cubicBezTo>
                    <a:cubicBezTo>
                      <a:pt x="168" y="1581"/>
                      <a:pt x="96" y="1653"/>
                      <a:pt x="24" y="1749"/>
                    </a:cubicBezTo>
                    <a:cubicBezTo>
                      <a:pt x="0" y="1893"/>
                      <a:pt x="24" y="2037"/>
                      <a:pt x="96" y="2157"/>
                    </a:cubicBezTo>
                    <a:cubicBezTo>
                      <a:pt x="456" y="2829"/>
                      <a:pt x="984" y="3406"/>
                      <a:pt x="1656" y="3790"/>
                    </a:cubicBezTo>
                    <a:lnTo>
                      <a:pt x="528" y="5422"/>
                    </a:lnTo>
                    <a:cubicBezTo>
                      <a:pt x="264" y="5806"/>
                      <a:pt x="0" y="6382"/>
                      <a:pt x="336" y="6718"/>
                    </a:cubicBezTo>
                    <a:cubicBezTo>
                      <a:pt x="482" y="6864"/>
                      <a:pt x="679" y="6914"/>
                      <a:pt x="883" y="6914"/>
                    </a:cubicBezTo>
                    <a:cubicBezTo>
                      <a:pt x="1048" y="6914"/>
                      <a:pt x="1218" y="6881"/>
                      <a:pt x="1368" y="6838"/>
                    </a:cubicBezTo>
                    <a:cubicBezTo>
                      <a:pt x="1968" y="6670"/>
                      <a:pt x="2568" y="6430"/>
                      <a:pt x="3121" y="6142"/>
                    </a:cubicBezTo>
                    <a:cubicBezTo>
                      <a:pt x="3313" y="6742"/>
                      <a:pt x="3577" y="7294"/>
                      <a:pt x="3913" y="7846"/>
                    </a:cubicBezTo>
                    <a:cubicBezTo>
                      <a:pt x="4075" y="8125"/>
                      <a:pt x="4350" y="8471"/>
                      <a:pt x="4695" y="8471"/>
                    </a:cubicBezTo>
                    <a:cubicBezTo>
                      <a:pt x="4706" y="8471"/>
                      <a:pt x="4717" y="8471"/>
                      <a:pt x="4729" y="8470"/>
                    </a:cubicBezTo>
                    <a:cubicBezTo>
                      <a:pt x="5209" y="8446"/>
                      <a:pt x="5425" y="7870"/>
                      <a:pt x="5497" y="7390"/>
                    </a:cubicBezTo>
                    <a:cubicBezTo>
                      <a:pt x="5593" y="6742"/>
                      <a:pt x="5689" y="6070"/>
                      <a:pt x="5785" y="5422"/>
                    </a:cubicBezTo>
                    <a:cubicBezTo>
                      <a:pt x="6094" y="5492"/>
                      <a:pt x="6412" y="5528"/>
                      <a:pt x="6729" y="5528"/>
                    </a:cubicBezTo>
                    <a:cubicBezTo>
                      <a:pt x="7175" y="5528"/>
                      <a:pt x="7620" y="5456"/>
                      <a:pt x="8041" y="5302"/>
                    </a:cubicBezTo>
                    <a:cubicBezTo>
                      <a:pt x="8185" y="5254"/>
                      <a:pt x="8305" y="5182"/>
                      <a:pt x="8353" y="5062"/>
                    </a:cubicBezTo>
                    <a:cubicBezTo>
                      <a:pt x="8401" y="4942"/>
                      <a:pt x="8377" y="4846"/>
                      <a:pt x="8329" y="4726"/>
                    </a:cubicBezTo>
                    <a:cubicBezTo>
                      <a:pt x="7945" y="3814"/>
                      <a:pt x="6865" y="3406"/>
                      <a:pt x="5905" y="3093"/>
                    </a:cubicBezTo>
                    <a:cubicBezTo>
                      <a:pt x="6001" y="2301"/>
                      <a:pt x="6025" y="1485"/>
                      <a:pt x="5929" y="693"/>
                    </a:cubicBezTo>
                    <a:cubicBezTo>
                      <a:pt x="5881" y="429"/>
                      <a:pt x="5785" y="117"/>
                      <a:pt x="5545" y="45"/>
                    </a:cubicBezTo>
                    <a:cubicBezTo>
                      <a:pt x="5477" y="14"/>
                      <a:pt x="5407" y="1"/>
                      <a:pt x="53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" name="Google Shape;208;p14"/>
              <p:cNvSpPr/>
              <p:nvPr/>
            </p:nvSpPr>
            <p:spPr>
              <a:xfrm>
                <a:off x="3069325" y="761738"/>
                <a:ext cx="216050" cy="212625"/>
              </a:xfrm>
              <a:custGeom>
                <a:rect b="b" l="l" r="r" t="t"/>
                <a:pathLst>
                  <a:path extrusionOk="0" h="8505" w="8642">
                    <a:moveTo>
                      <a:pt x="5208" y="0"/>
                    </a:moveTo>
                    <a:cubicBezTo>
                      <a:pt x="4995" y="0"/>
                      <a:pt x="4790" y="157"/>
                      <a:pt x="4633" y="314"/>
                    </a:cubicBezTo>
                    <a:cubicBezTo>
                      <a:pt x="4057" y="890"/>
                      <a:pt x="3577" y="1514"/>
                      <a:pt x="3169" y="2210"/>
                    </a:cubicBezTo>
                    <a:cubicBezTo>
                      <a:pt x="2567" y="1994"/>
                      <a:pt x="1896" y="1768"/>
                      <a:pt x="1264" y="1768"/>
                    </a:cubicBezTo>
                    <a:cubicBezTo>
                      <a:pt x="913" y="1768"/>
                      <a:pt x="573" y="1838"/>
                      <a:pt x="265" y="2018"/>
                    </a:cubicBezTo>
                    <a:cubicBezTo>
                      <a:pt x="145" y="2066"/>
                      <a:pt x="73" y="2138"/>
                      <a:pt x="25" y="2258"/>
                    </a:cubicBezTo>
                    <a:cubicBezTo>
                      <a:pt x="1" y="2378"/>
                      <a:pt x="49" y="2522"/>
                      <a:pt x="145" y="2642"/>
                    </a:cubicBezTo>
                    <a:cubicBezTo>
                      <a:pt x="553" y="3290"/>
                      <a:pt x="1129" y="3818"/>
                      <a:pt x="1825" y="4130"/>
                    </a:cubicBezTo>
                    <a:lnTo>
                      <a:pt x="865" y="5859"/>
                    </a:lnTo>
                    <a:cubicBezTo>
                      <a:pt x="625" y="6267"/>
                      <a:pt x="433" y="6867"/>
                      <a:pt x="793" y="7179"/>
                    </a:cubicBezTo>
                    <a:cubicBezTo>
                      <a:pt x="920" y="7284"/>
                      <a:pt x="1070" y="7325"/>
                      <a:pt x="1226" y="7325"/>
                    </a:cubicBezTo>
                    <a:cubicBezTo>
                      <a:pt x="1426" y="7325"/>
                      <a:pt x="1637" y="7259"/>
                      <a:pt x="1825" y="7179"/>
                    </a:cubicBezTo>
                    <a:cubicBezTo>
                      <a:pt x="2425" y="6963"/>
                      <a:pt x="2977" y="6675"/>
                      <a:pt x="3505" y="6339"/>
                    </a:cubicBezTo>
                    <a:cubicBezTo>
                      <a:pt x="3745" y="6891"/>
                      <a:pt x="4081" y="7443"/>
                      <a:pt x="4441" y="7947"/>
                    </a:cubicBezTo>
                    <a:cubicBezTo>
                      <a:pt x="4641" y="8236"/>
                      <a:pt x="4924" y="8504"/>
                      <a:pt x="5250" y="8504"/>
                    </a:cubicBezTo>
                    <a:cubicBezTo>
                      <a:pt x="5276" y="8504"/>
                      <a:pt x="5303" y="8502"/>
                      <a:pt x="5329" y="8499"/>
                    </a:cubicBezTo>
                    <a:cubicBezTo>
                      <a:pt x="5809" y="8427"/>
                      <a:pt x="5953" y="7827"/>
                      <a:pt x="5977" y="7347"/>
                    </a:cubicBezTo>
                    <a:cubicBezTo>
                      <a:pt x="6025" y="6699"/>
                      <a:pt x="6073" y="6027"/>
                      <a:pt x="6097" y="5379"/>
                    </a:cubicBezTo>
                    <a:cubicBezTo>
                      <a:pt x="6270" y="5400"/>
                      <a:pt x="6443" y="5411"/>
                      <a:pt x="6615" y="5411"/>
                    </a:cubicBezTo>
                    <a:cubicBezTo>
                      <a:pt x="7207" y="5411"/>
                      <a:pt x="7790" y="5284"/>
                      <a:pt x="8330" y="5043"/>
                    </a:cubicBezTo>
                    <a:cubicBezTo>
                      <a:pt x="8474" y="4995"/>
                      <a:pt x="8570" y="4899"/>
                      <a:pt x="8642" y="4778"/>
                    </a:cubicBezTo>
                    <a:cubicBezTo>
                      <a:pt x="8642" y="4658"/>
                      <a:pt x="8618" y="4538"/>
                      <a:pt x="8570" y="4442"/>
                    </a:cubicBezTo>
                    <a:cubicBezTo>
                      <a:pt x="8113" y="3554"/>
                      <a:pt x="6985" y="3242"/>
                      <a:pt x="6001" y="3050"/>
                    </a:cubicBezTo>
                    <a:cubicBezTo>
                      <a:pt x="6025" y="2234"/>
                      <a:pt x="5977" y="1442"/>
                      <a:pt x="5809" y="650"/>
                    </a:cubicBezTo>
                    <a:cubicBezTo>
                      <a:pt x="5737" y="386"/>
                      <a:pt x="5617" y="98"/>
                      <a:pt x="5353" y="26"/>
                    </a:cubicBezTo>
                    <a:cubicBezTo>
                      <a:pt x="5305" y="8"/>
                      <a:pt x="5256" y="0"/>
                      <a:pt x="52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" name="Google Shape;209;p14"/>
              <p:cNvSpPr/>
              <p:nvPr/>
            </p:nvSpPr>
            <p:spPr>
              <a:xfrm>
                <a:off x="6772000" y="3334000"/>
                <a:ext cx="325875" cy="309050"/>
              </a:xfrm>
              <a:custGeom>
                <a:rect b="b" l="l" r="r" t="t"/>
                <a:pathLst>
                  <a:path extrusionOk="0" h="12362" w="13035">
                    <a:moveTo>
                      <a:pt x="5873" y="1"/>
                    </a:moveTo>
                    <a:cubicBezTo>
                      <a:pt x="5828" y="1"/>
                      <a:pt x="5783" y="6"/>
                      <a:pt x="5737" y="18"/>
                    </a:cubicBezTo>
                    <a:cubicBezTo>
                      <a:pt x="5329" y="42"/>
                      <a:pt x="5089" y="450"/>
                      <a:pt x="4945" y="834"/>
                    </a:cubicBezTo>
                    <a:cubicBezTo>
                      <a:pt x="4537" y="1938"/>
                      <a:pt x="4273" y="3090"/>
                      <a:pt x="4177" y="4266"/>
                    </a:cubicBezTo>
                    <a:cubicBezTo>
                      <a:pt x="2689" y="4386"/>
                      <a:pt x="1009" y="4602"/>
                      <a:pt x="169" y="5802"/>
                    </a:cubicBezTo>
                    <a:cubicBezTo>
                      <a:pt x="49" y="5922"/>
                      <a:pt x="1" y="6090"/>
                      <a:pt x="25" y="6258"/>
                    </a:cubicBezTo>
                    <a:cubicBezTo>
                      <a:pt x="73" y="6450"/>
                      <a:pt x="217" y="6618"/>
                      <a:pt x="385" y="6714"/>
                    </a:cubicBezTo>
                    <a:cubicBezTo>
                      <a:pt x="1345" y="7314"/>
                      <a:pt x="2449" y="7626"/>
                      <a:pt x="3577" y="7650"/>
                    </a:cubicBezTo>
                    <a:lnTo>
                      <a:pt x="3361" y="10531"/>
                    </a:lnTo>
                    <a:cubicBezTo>
                      <a:pt x="3313" y="11227"/>
                      <a:pt x="3409" y="12139"/>
                      <a:pt x="4081" y="12331"/>
                    </a:cubicBezTo>
                    <a:cubicBezTo>
                      <a:pt x="4159" y="12352"/>
                      <a:pt x="4236" y="12362"/>
                      <a:pt x="4312" y="12362"/>
                    </a:cubicBezTo>
                    <a:cubicBezTo>
                      <a:pt x="4755" y="12362"/>
                      <a:pt x="5166" y="12034"/>
                      <a:pt x="5473" y="11707"/>
                    </a:cubicBezTo>
                    <a:cubicBezTo>
                      <a:pt x="6121" y="11059"/>
                      <a:pt x="6674" y="10315"/>
                      <a:pt x="7178" y="9547"/>
                    </a:cubicBezTo>
                    <a:cubicBezTo>
                      <a:pt x="7874" y="10147"/>
                      <a:pt x="8618" y="10675"/>
                      <a:pt x="9434" y="11131"/>
                    </a:cubicBezTo>
                    <a:cubicBezTo>
                      <a:pt x="9734" y="11289"/>
                      <a:pt x="10097" y="11437"/>
                      <a:pt x="10434" y="11437"/>
                    </a:cubicBezTo>
                    <a:cubicBezTo>
                      <a:pt x="10608" y="11437"/>
                      <a:pt x="10775" y="11397"/>
                      <a:pt x="10922" y="11299"/>
                    </a:cubicBezTo>
                    <a:cubicBezTo>
                      <a:pt x="11522" y="10915"/>
                      <a:pt x="11354" y="10027"/>
                      <a:pt x="11090" y="9379"/>
                    </a:cubicBezTo>
                    <a:lnTo>
                      <a:pt x="10034" y="6666"/>
                    </a:lnTo>
                    <a:cubicBezTo>
                      <a:pt x="11114" y="6330"/>
                      <a:pt x="12074" y="5706"/>
                      <a:pt x="12794" y="4842"/>
                    </a:cubicBezTo>
                    <a:cubicBezTo>
                      <a:pt x="12938" y="4698"/>
                      <a:pt x="13034" y="4506"/>
                      <a:pt x="13010" y="4314"/>
                    </a:cubicBezTo>
                    <a:cubicBezTo>
                      <a:pt x="12986" y="4146"/>
                      <a:pt x="12866" y="4002"/>
                      <a:pt x="12746" y="3906"/>
                    </a:cubicBezTo>
                    <a:cubicBezTo>
                      <a:pt x="12158" y="3462"/>
                      <a:pt x="11450" y="3312"/>
                      <a:pt x="10706" y="3312"/>
                    </a:cubicBezTo>
                    <a:cubicBezTo>
                      <a:pt x="9962" y="3312"/>
                      <a:pt x="9182" y="3462"/>
                      <a:pt x="8450" y="3618"/>
                    </a:cubicBezTo>
                    <a:cubicBezTo>
                      <a:pt x="8018" y="2538"/>
                      <a:pt x="7442" y="1506"/>
                      <a:pt x="6722" y="570"/>
                    </a:cubicBezTo>
                    <a:cubicBezTo>
                      <a:pt x="6510" y="295"/>
                      <a:pt x="6205" y="1"/>
                      <a:pt x="58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" name="Google Shape;210;p14"/>
              <p:cNvSpPr/>
              <p:nvPr/>
            </p:nvSpPr>
            <p:spPr>
              <a:xfrm>
                <a:off x="2404906" y="1292525"/>
                <a:ext cx="85225" cy="93050"/>
              </a:xfrm>
              <a:custGeom>
                <a:rect b="b" l="l" r="r" t="t"/>
                <a:pathLst>
                  <a:path extrusionOk="0" h="3722" w="3409">
                    <a:moveTo>
                      <a:pt x="1657" y="1"/>
                    </a:moveTo>
                    <a:cubicBezTo>
                      <a:pt x="1465" y="1"/>
                      <a:pt x="1321" y="649"/>
                      <a:pt x="1297" y="1513"/>
                    </a:cubicBezTo>
                    <a:cubicBezTo>
                      <a:pt x="553" y="1561"/>
                      <a:pt x="1" y="1729"/>
                      <a:pt x="1" y="1897"/>
                    </a:cubicBezTo>
                    <a:cubicBezTo>
                      <a:pt x="25" y="2065"/>
                      <a:pt x="553" y="2185"/>
                      <a:pt x="1297" y="2209"/>
                    </a:cubicBezTo>
                    <a:cubicBezTo>
                      <a:pt x="1321" y="3073"/>
                      <a:pt x="1465" y="3721"/>
                      <a:pt x="1657" y="3721"/>
                    </a:cubicBezTo>
                    <a:cubicBezTo>
                      <a:pt x="1825" y="3721"/>
                      <a:pt x="1969" y="3073"/>
                      <a:pt x="1993" y="2209"/>
                    </a:cubicBezTo>
                    <a:cubicBezTo>
                      <a:pt x="2809" y="2161"/>
                      <a:pt x="3409" y="2017"/>
                      <a:pt x="3409" y="1825"/>
                    </a:cubicBezTo>
                    <a:cubicBezTo>
                      <a:pt x="3409" y="1657"/>
                      <a:pt x="2809" y="1537"/>
                      <a:pt x="1993" y="1513"/>
                    </a:cubicBezTo>
                    <a:cubicBezTo>
                      <a:pt x="1969" y="649"/>
                      <a:pt x="1825" y="1"/>
                      <a:pt x="16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" name="Google Shape;211;p14"/>
              <p:cNvSpPr/>
              <p:nvPr/>
            </p:nvSpPr>
            <p:spPr>
              <a:xfrm>
                <a:off x="6507269" y="4033625"/>
                <a:ext cx="85225" cy="92425"/>
              </a:xfrm>
              <a:custGeom>
                <a:rect b="b" l="l" r="r" t="t"/>
                <a:pathLst>
                  <a:path extrusionOk="0" h="3697" w="3409">
                    <a:moveTo>
                      <a:pt x="1657" y="0"/>
                    </a:moveTo>
                    <a:cubicBezTo>
                      <a:pt x="1465" y="0"/>
                      <a:pt x="1321" y="648"/>
                      <a:pt x="1297" y="1512"/>
                    </a:cubicBezTo>
                    <a:cubicBezTo>
                      <a:pt x="553" y="1560"/>
                      <a:pt x="0" y="1704"/>
                      <a:pt x="0" y="1872"/>
                    </a:cubicBezTo>
                    <a:cubicBezTo>
                      <a:pt x="0" y="2040"/>
                      <a:pt x="553" y="2184"/>
                      <a:pt x="1273" y="2208"/>
                    </a:cubicBezTo>
                    <a:cubicBezTo>
                      <a:pt x="1321" y="3048"/>
                      <a:pt x="1465" y="3696"/>
                      <a:pt x="1633" y="3696"/>
                    </a:cubicBezTo>
                    <a:cubicBezTo>
                      <a:pt x="1801" y="3696"/>
                      <a:pt x="1969" y="3072"/>
                      <a:pt x="1993" y="2208"/>
                    </a:cubicBezTo>
                    <a:cubicBezTo>
                      <a:pt x="2809" y="2160"/>
                      <a:pt x="3409" y="1992"/>
                      <a:pt x="3409" y="1824"/>
                    </a:cubicBezTo>
                    <a:cubicBezTo>
                      <a:pt x="3409" y="1632"/>
                      <a:pt x="2809" y="1512"/>
                      <a:pt x="1993" y="1488"/>
                    </a:cubicBezTo>
                    <a:cubicBezTo>
                      <a:pt x="1969" y="648"/>
                      <a:pt x="1825" y="0"/>
                      <a:pt x="16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" name="Google Shape;212;p14"/>
              <p:cNvSpPr/>
              <p:nvPr/>
            </p:nvSpPr>
            <p:spPr>
              <a:xfrm>
                <a:off x="3782750" y="1065700"/>
                <a:ext cx="197450" cy="197450"/>
              </a:xfrm>
              <a:custGeom>
                <a:rect b="b" l="l" r="r" t="t"/>
                <a:pathLst>
                  <a:path extrusionOk="0" h="7898" w="7898">
                    <a:moveTo>
                      <a:pt x="3937" y="1"/>
                    </a:moveTo>
                    <a:cubicBezTo>
                      <a:pt x="3793" y="1"/>
                      <a:pt x="3673" y="1465"/>
                      <a:pt x="3649" y="3385"/>
                    </a:cubicBezTo>
                    <a:cubicBezTo>
                      <a:pt x="2592" y="2350"/>
                      <a:pt x="1754" y="1580"/>
                      <a:pt x="1601" y="1580"/>
                    </a:cubicBezTo>
                    <a:cubicBezTo>
                      <a:pt x="1594" y="1580"/>
                      <a:pt x="1589" y="1582"/>
                      <a:pt x="1585" y="1585"/>
                    </a:cubicBezTo>
                    <a:cubicBezTo>
                      <a:pt x="1465" y="1681"/>
                      <a:pt x="2137" y="2593"/>
                      <a:pt x="3145" y="3673"/>
                    </a:cubicBezTo>
                    <a:cubicBezTo>
                      <a:pt x="1345" y="3697"/>
                      <a:pt x="1" y="3793"/>
                      <a:pt x="1" y="3937"/>
                    </a:cubicBezTo>
                    <a:cubicBezTo>
                      <a:pt x="1" y="4081"/>
                      <a:pt x="1489" y="4201"/>
                      <a:pt x="3433" y="4225"/>
                    </a:cubicBezTo>
                    <a:cubicBezTo>
                      <a:pt x="2521" y="5401"/>
                      <a:pt x="1849" y="6313"/>
                      <a:pt x="1945" y="6409"/>
                    </a:cubicBezTo>
                    <a:cubicBezTo>
                      <a:pt x="1949" y="6415"/>
                      <a:pt x="1957" y="6418"/>
                      <a:pt x="1967" y="6418"/>
                    </a:cubicBezTo>
                    <a:cubicBezTo>
                      <a:pt x="2112" y="6418"/>
                      <a:pt x="2817" y="5769"/>
                      <a:pt x="3649" y="4825"/>
                    </a:cubicBezTo>
                    <a:cubicBezTo>
                      <a:pt x="3673" y="6577"/>
                      <a:pt x="3793" y="7897"/>
                      <a:pt x="3937" y="7897"/>
                    </a:cubicBezTo>
                    <a:cubicBezTo>
                      <a:pt x="4081" y="7897"/>
                      <a:pt x="4177" y="6529"/>
                      <a:pt x="4225" y="4729"/>
                    </a:cubicBezTo>
                    <a:cubicBezTo>
                      <a:pt x="5234" y="5671"/>
                      <a:pt x="6097" y="6299"/>
                      <a:pt x="6264" y="6299"/>
                    </a:cubicBezTo>
                    <a:cubicBezTo>
                      <a:pt x="6276" y="6299"/>
                      <a:pt x="6285" y="6296"/>
                      <a:pt x="6289" y="6289"/>
                    </a:cubicBezTo>
                    <a:cubicBezTo>
                      <a:pt x="6385" y="6193"/>
                      <a:pt x="5593" y="5329"/>
                      <a:pt x="4489" y="4225"/>
                    </a:cubicBezTo>
                    <a:cubicBezTo>
                      <a:pt x="6433" y="4225"/>
                      <a:pt x="7897" y="4105"/>
                      <a:pt x="7897" y="3961"/>
                    </a:cubicBezTo>
                    <a:cubicBezTo>
                      <a:pt x="7897" y="3817"/>
                      <a:pt x="6481" y="3697"/>
                      <a:pt x="4633" y="3673"/>
                    </a:cubicBezTo>
                    <a:cubicBezTo>
                      <a:pt x="5497" y="2521"/>
                      <a:pt x="6049" y="1561"/>
                      <a:pt x="5929" y="1489"/>
                    </a:cubicBezTo>
                    <a:cubicBezTo>
                      <a:pt x="5925" y="1486"/>
                      <a:pt x="5920" y="1484"/>
                      <a:pt x="5913" y="1484"/>
                    </a:cubicBezTo>
                    <a:cubicBezTo>
                      <a:pt x="5770" y="1484"/>
                      <a:pt x="5075" y="2232"/>
                      <a:pt x="4225" y="3265"/>
                    </a:cubicBezTo>
                    <a:cubicBezTo>
                      <a:pt x="4201" y="1417"/>
                      <a:pt x="4081" y="1"/>
                      <a:pt x="3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13" name="Google Shape;213;p14"/>
            <p:cNvSpPr/>
            <p:nvPr/>
          </p:nvSpPr>
          <p:spPr>
            <a:xfrm>
              <a:off x="834309" y="1064897"/>
              <a:ext cx="197425" cy="197450"/>
            </a:xfrm>
            <a:custGeom>
              <a:rect b="b" l="l" r="r" t="t"/>
              <a:pathLst>
                <a:path extrusionOk="0" h="7898" w="7897">
                  <a:moveTo>
                    <a:pt x="3937" y="1"/>
                  </a:moveTo>
                  <a:cubicBezTo>
                    <a:pt x="3769" y="1"/>
                    <a:pt x="3673" y="1465"/>
                    <a:pt x="3649" y="3361"/>
                  </a:cubicBezTo>
                  <a:cubicBezTo>
                    <a:pt x="2605" y="2340"/>
                    <a:pt x="1776" y="1577"/>
                    <a:pt x="1607" y="1577"/>
                  </a:cubicBezTo>
                  <a:cubicBezTo>
                    <a:pt x="1597" y="1577"/>
                    <a:pt x="1590" y="1580"/>
                    <a:pt x="1584" y="1585"/>
                  </a:cubicBezTo>
                  <a:cubicBezTo>
                    <a:pt x="1464" y="1681"/>
                    <a:pt x="2136" y="2593"/>
                    <a:pt x="3144" y="3649"/>
                  </a:cubicBezTo>
                  <a:cubicBezTo>
                    <a:pt x="1344" y="3673"/>
                    <a:pt x="0" y="3793"/>
                    <a:pt x="0" y="3937"/>
                  </a:cubicBezTo>
                  <a:cubicBezTo>
                    <a:pt x="0" y="4081"/>
                    <a:pt x="1488" y="4201"/>
                    <a:pt x="3433" y="4225"/>
                  </a:cubicBezTo>
                  <a:cubicBezTo>
                    <a:pt x="2496" y="5401"/>
                    <a:pt x="1848" y="6313"/>
                    <a:pt x="1944" y="6409"/>
                  </a:cubicBezTo>
                  <a:cubicBezTo>
                    <a:pt x="1952" y="6416"/>
                    <a:pt x="1962" y="6419"/>
                    <a:pt x="1974" y="6419"/>
                  </a:cubicBezTo>
                  <a:cubicBezTo>
                    <a:pt x="2157" y="6419"/>
                    <a:pt x="2839" y="5771"/>
                    <a:pt x="3649" y="4849"/>
                  </a:cubicBezTo>
                  <a:cubicBezTo>
                    <a:pt x="3697" y="6601"/>
                    <a:pt x="3793" y="7898"/>
                    <a:pt x="3937" y="7898"/>
                  </a:cubicBezTo>
                  <a:cubicBezTo>
                    <a:pt x="4081" y="7898"/>
                    <a:pt x="4201" y="6529"/>
                    <a:pt x="4249" y="4753"/>
                  </a:cubicBezTo>
                  <a:cubicBezTo>
                    <a:pt x="5243" y="5681"/>
                    <a:pt x="6094" y="6304"/>
                    <a:pt x="6280" y="6304"/>
                  </a:cubicBezTo>
                  <a:cubicBezTo>
                    <a:pt x="6296" y="6304"/>
                    <a:pt x="6307" y="6299"/>
                    <a:pt x="6313" y="6289"/>
                  </a:cubicBezTo>
                  <a:cubicBezTo>
                    <a:pt x="6409" y="6193"/>
                    <a:pt x="5617" y="5329"/>
                    <a:pt x="4513" y="4225"/>
                  </a:cubicBezTo>
                  <a:cubicBezTo>
                    <a:pt x="6433" y="4201"/>
                    <a:pt x="7897" y="4105"/>
                    <a:pt x="7897" y="3937"/>
                  </a:cubicBezTo>
                  <a:cubicBezTo>
                    <a:pt x="7897" y="3793"/>
                    <a:pt x="6481" y="3673"/>
                    <a:pt x="4633" y="3649"/>
                  </a:cubicBezTo>
                  <a:cubicBezTo>
                    <a:pt x="5521" y="2521"/>
                    <a:pt x="6049" y="1561"/>
                    <a:pt x="5953" y="1489"/>
                  </a:cubicBezTo>
                  <a:cubicBezTo>
                    <a:pt x="5948" y="1486"/>
                    <a:pt x="5941" y="1484"/>
                    <a:pt x="5934" y="1484"/>
                  </a:cubicBezTo>
                  <a:cubicBezTo>
                    <a:pt x="5772" y="1484"/>
                    <a:pt x="5098" y="2231"/>
                    <a:pt x="4249" y="3241"/>
                  </a:cubicBezTo>
                  <a:cubicBezTo>
                    <a:pt x="4225" y="1393"/>
                    <a:pt x="4105" y="1"/>
                    <a:pt x="39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14"/>
            <p:cNvSpPr/>
            <p:nvPr/>
          </p:nvSpPr>
          <p:spPr>
            <a:xfrm rot="-5400000">
              <a:off x="8023816" y="4469878"/>
              <a:ext cx="268850" cy="267425"/>
            </a:xfrm>
            <a:custGeom>
              <a:rect b="b" l="l" r="r" t="t"/>
              <a:pathLst>
                <a:path extrusionOk="0" h="10697" w="10754">
                  <a:moveTo>
                    <a:pt x="6627" y="1"/>
                  </a:moveTo>
                  <a:cubicBezTo>
                    <a:pt x="6367" y="1"/>
                    <a:pt x="6097" y="174"/>
                    <a:pt x="5905" y="347"/>
                  </a:cubicBezTo>
                  <a:cubicBezTo>
                    <a:pt x="5161" y="1043"/>
                    <a:pt x="4513" y="1835"/>
                    <a:pt x="3985" y="2700"/>
                  </a:cubicBezTo>
                  <a:cubicBezTo>
                    <a:pt x="3198" y="2363"/>
                    <a:pt x="2326" y="2047"/>
                    <a:pt x="1504" y="2047"/>
                  </a:cubicBezTo>
                  <a:cubicBezTo>
                    <a:pt x="1097" y="2047"/>
                    <a:pt x="702" y="2125"/>
                    <a:pt x="336" y="2315"/>
                  </a:cubicBezTo>
                  <a:cubicBezTo>
                    <a:pt x="192" y="2363"/>
                    <a:pt x="96" y="2460"/>
                    <a:pt x="24" y="2604"/>
                  </a:cubicBezTo>
                  <a:cubicBezTo>
                    <a:pt x="0" y="2772"/>
                    <a:pt x="24" y="2940"/>
                    <a:pt x="144" y="3084"/>
                  </a:cubicBezTo>
                  <a:cubicBezTo>
                    <a:pt x="624" y="3924"/>
                    <a:pt x="1344" y="4596"/>
                    <a:pt x="2208" y="5028"/>
                  </a:cubicBezTo>
                  <a:lnTo>
                    <a:pt x="912" y="7164"/>
                  </a:lnTo>
                  <a:cubicBezTo>
                    <a:pt x="624" y="7692"/>
                    <a:pt x="312" y="8412"/>
                    <a:pt x="792" y="8820"/>
                  </a:cubicBezTo>
                  <a:cubicBezTo>
                    <a:pt x="956" y="8972"/>
                    <a:pt x="1165" y="9027"/>
                    <a:pt x="1387" y="9027"/>
                  </a:cubicBezTo>
                  <a:cubicBezTo>
                    <a:pt x="1620" y="9027"/>
                    <a:pt x="1867" y="8966"/>
                    <a:pt x="2088" y="8892"/>
                  </a:cubicBezTo>
                  <a:cubicBezTo>
                    <a:pt x="2832" y="8628"/>
                    <a:pt x="3553" y="8292"/>
                    <a:pt x="4225" y="7884"/>
                  </a:cubicBezTo>
                  <a:cubicBezTo>
                    <a:pt x="4513" y="8604"/>
                    <a:pt x="4897" y="9300"/>
                    <a:pt x="5329" y="9948"/>
                  </a:cubicBezTo>
                  <a:cubicBezTo>
                    <a:pt x="5578" y="10312"/>
                    <a:pt x="5936" y="10696"/>
                    <a:pt x="6359" y="10696"/>
                  </a:cubicBezTo>
                  <a:cubicBezTo>
                    <a:pt x="6384" y="10696"/>
                    <a:pt x="6408" y="10695"/>
                    <a:pt x="6433" y="10692"/>
                  </a:cubicBezTo>
                  <a:cubicBezTo>
                    <a:pt x="7033" y="10620"/>
                    <a:pt x="7249" y="9876"/>
                    <a:pt x="7297" y="9276"/>
                  </a:cubicBezTo>
                  <a:lnTo>
                    <a:pt x="7537" y="6780"/>
                  </a:lnTo>
                  <a:cubicBezTo>
                    <a:pt x="7813" y="6830"/>
                    <a:pt x="8094" y="6854"/>
                    <a:pt x="8375" y="6854"/>
                  </a:cubicBezTo>
                  <a:cubicBezTo>
                    <a:pt x="9046" y="6854"/>
                    <a:pt x="9719" y="6715"/>
                    <a:pt x="10345" y="6444"/>
                  </a:cubicBezTo>
                  <a:cubicBezTo>
                    <a:pt x="10513" y="6396"/>
                    <a:pt x="10657" y="6276"/>
                    <a:pt x="10729" y="6132"/>
                  </a:cubicBezTo>
                  <a:cubicBezTo>
                    <a:pt x="10753" y="5988"/>
                    <a:pt x="10753" y="5844"/>
                    <a:pt x="10681" y="5724"/>
                  </a:cubicBezTo>
                  <a:cubicBezTo>
                    <a:pt x="10129" y="4572"/>
                    <a:pt x="8737" y="4140"/>
                    <a:pt x="7513" y="3828"/>
                  </a:cubicBezTo>
                  <a:cubicBezTo>
                    <a:pt x="7585" y="2844"/>
                    <a:pt x="7537" y="1811"/>
                    <a:pt x="7369" y="827"/>
                  </a:cubicBezTo>
                  <a:cubicBezTo>
                    <a:pt x="7297" y="491"/>
                    <a:pt x="7153" y="107"/>
                    <a:pt x="6817" y="35"/>
                  </a:cubicBezTo>
                  <a:cubicBezTo>
                    <a:pt x="6755" y="11"/>
                    <a:pt x="6691" y="1"/>
                    <a:pt x="6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14"/>
            <p:cNvSpPr/>
            <p:nvPr/>
          </p:nvSpPr>
          <p:spPr>
            <a:xfrm rot="-5400000">
              <a:off x="8493028" y="3836178"/>
              <a:ext cx="197425" cy="197450"/>
            </a:xfrm>
            <a:custGeom>
              <a:rect b="b" l="l" r="r" t="t"/>
              <a:pathLst>
                <a:path extrusionOk="0" h="7898" w="7897">
                  <a:moveTo>
                    <a:pt x="3937" y="1"/>
                  </a:moveTo>
                  <a:cubicBezTo>
                    <a:pt x="3769" y="1"/>
                    <a:pt x="3673" y="1465"/>
                    <a:pt x="3649" y="3361"/>
                  </a:cubicBezTo>
                  <a:cubicBezTo>
                    <a:pt x="2605" y="2340"/>
                    <a:pt x="1776" y="1577"/>
                    <a:pt x="1607" y="1577"/>
                  </a:cubicBezTo>
                  <a:cubicBezTo>
                    <a:pt x="1597" y="1577"/>
                    <a:pt x="1590" y="1580"/>
                    <a:pt x="1584" y="1585"/>
                  </a:cubicBezTo>
                  <a:cubicBezTo>
                    <a:pt x="1464" y="1681"/>
                    <a:pt x="2136" y="2593"/>
                    <a:pt x="3144" y="3649"/>
                  </a:cubicBezTo>
                  <a:cubicBezTo>
                    <a:pt x="1344" y="3673"/>
                    <a:pt x="0" y="3793"/>
                    <a:pt x="0" y="3937"/>
                  </a:cubicBezTo>
                  <a:cubicBezTo>
                    <a:pt x="0" y="4081"/>
                    <a:pt x="1488" y="4201"/>
                    <a:pt x="3433" y="4225"/>
                  </a:cubicBezTo>
                  <a:cubicBezTo>
                    <a:pt x="2496" y="5401"/>
                    <a:pt x="1848" y="6313"/>
                    <a:pt x="1944" y="6409"/>
                  </a:cubicBezTo>
                  <a:cubicBezTo>
                    <a:pt x="1952" y="6416"/>
                    <a:pt x="1962" y="6419"/>
                    <a:pt x="1974" y="6419"/>
                  </a:cubicBezTo>
                  <a:cubicBezTo>
                    <a:pt x="2157" y="6419"/>
                    <a:pt x="2839" y="5771"/>
                    <a:pt x="3649" y="4849"/>
                  </a:cubicBezTo>
                  <a:cubicBezTo>
                    <a:pt x="3697" y="6601"/>
                    <a:pt x="3793" y="7898"/>
                    <a:pt x="3937" y="7898"/>
                  </a:cubicBezTo>
                  <a:cubicBezTo>
                    <a:pt x="4081" y="7898"/>
                    <a:pt x="4201" y="6529"/>
                    <a:pt x="4249" y="4753"/>
                  </a:cubicBezTo>
                  <a:cubicBezTo>
                    <a:pt x="5243" y="5681"/>
                    <a:pt x="6094" y="6304"/>
                    <a:pt x="6280" y="6304"/>
                  </a:cubicBezTo>
                  <a:cubicBezTo>
                    <a:pt x="6296" y="6304"/>
                    <a:pt x="6307" y="6299"/>
                    <a:pt x="6313" y="6289"/>
                  </a:cubicBezTo>
                  <a:cubicBezTo>
                    <a:pt x="6409" y="6193"/>
                    <a:pt x="5617" y="5329"/>
                    <a:pt x="4513" y="4225"/>
                  </a:cubicBezTo>
                  <a:cubicBezTo>
                    <a:pt x="6433" y="4201"/>
                    <a:pt x="7897" y="4105"/>
                    <a:pt x="7897" y="3937"/>
                  </a:cubicBezTo>
                  <a:cubicBezTo>
                    <a:pt x="7897" y="3793"/>
                    <a:pt x="6481" y="3673"/>
                    <a:pt x="4633" y="3649"/>
                  </a:cubicBezTo>
                  <a:cubicBezTo>
                    <a:pt x="5521" y="2521"/>
                    <a:pt x="6049" y="1561"/>
                    <a:pt x="5953" y="1489"/>
                  </a:cubicBezTo>
                  <a:cubicBezTo>
                    <a:pt x="5948" y="1486"/>
                    <a:pt x="5941" y="1484"/>
                    <a:pt x="5934" y="1484"/>
                  </a:cubicBezTo>
                  <a:cubicBezTo>
                    <a:pt x="5772" y="1484"/>
                    <a:pt x="5098" y="2231"/>
                    <a:pt x="4249" y="3241"/>
                  </a:cubicBezTo>
                  <a:cubicBezTo>
                    <a:pt x="4225" y="1393"/>
                    <a:pt x="4105" y="1"/>
                    <a:pt x="39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8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oogle Shape;217;p15"/>
          <p:cNvGrpSpPr/>
          <p:nvPr/>
        </p:nvGrpSpPr>
        <p:grpSpPr>
          <a:xfrm>
            <a:off x="617225" y="441275"/>
            <a:ext cx="7909550" cy="3962088"/>
            <a:chOff x="617225" y="441275"/>
            <a:chExt cx="7909550" cy="3962088"/>
          </a:xfrm>
        </p:grpSpPr>
        <p:sp>
          <p:nvSpPr>
            <p:cNvPr id="218" name="Google Shape;218;p15"/>
            <p:cNvSpPr/>
            <p:nvPr/>
          </p:nvSpPr>
          <p:spPr>
            <a:xfrm>
              <a:off x="842563" y="762150"/>
              <a:ext cx="210050" cy="211800"/>
            </a:xfrm>
            <a:custGeom>
              <a:rect b="b" l="l" r="r" t="t"/>
              <a:pathLst>
                <a:path extrusionOk="0" h="8472" w="8402">
                  <a:moveTo>
                    <a:pt x="5338" y="1"/>
                  </a:moveTo>
                  <a:cubicBezTo>
                    <a:pt x="5139" y="1"/>
                    <a:pt x="4943" y="112"/>
                    <a:pt x="4801" y="237"/>
                  </a:cubicBezTo>
                  <a:cubicBezTo>
                    <a:pt x="4177" y="765"/>
                    <a:pt x="3625" y="1365"/>
                    <a:pt x="3169" y="2013"/>
                  </a:cubicBezTo>
                  <a:cubicBezTo>
                    <a:pt x="2530" y="1686"/>
                    <a:pt x="1793" y="1370"/>
                    <a:pt x="1090" y="1370"/>
                  </a:cubicBezTo>
                  <a:cubicBezTo>
                    <a:pt x="815" y="1370"/>
                    <a:pt x="545" y="1419"/>
                    <a:pt x="288" y="1533"/>
                  </a:cubicBezTo>
                  <a:cubicBezTo>
                    <a:pt x="168" y="1581"/>
                    <a:pt x="96" y="1653"/>
                    <a:pt x="24" y="1749"/>
                  </a:cubicBezTo>
                  <a:cubicBezTo>
                    <a:pt x="0" y="1893"/>
                    <a:pt x="24" y="2037"/>
                    <a:pt x="96" y="2157"/>
                  </a:cubicBezTo>
                  <a:cubicBezTo>
                    <a:pt x="456" y="2829"/>
                    <a:pt x="984" y="3406"/>
                    <a:pt x="1656" y="3790"/>
                  </a:cubicBezTo>
                  <a:lnTo>
                    <a:pt x="528" y="5422"/>
                  </a:lnTo>
                  <a:cubicBezTo>
                    <a:pt x="264" y="5806"/>
                    <a:pt x="0" y="6382"/>
                    <a:pt x="336" y="6718"/>
                  </a:cubicBezTo>
                  <a:cubicBezTo>
                    <a:pt x="482" y="6864"/>
                    <a:pt x="679" y="6914"/>
                    <a:pt x="883" y="6914"/>
                  </a:cubicBezTo>
                  <a:cubicBezTo>
                    <a:pt x="1048" y="6914"/>
                    <a:pt x="1218" y="6881"/>
                    <a:pt x="1368" y="6838"/>
                  </a:cubicBezTo>
                  <a:cubicBezTo>
                    <a:pt x="1968" y="6670"/>
                    <a:pt x="2568" y="6430"/>
                    <a:pt x="3121" y="6142"/>
                  </a:cubicBezTo>
                  <a:cubicBezTo>
                    <a:pt x="3313" y="6742"/>
                    <a:pt x="3577" y="7294"/>
                    <a:pt x="3913" y="7846"/>
                  </a:cubicBezTo>
                  <a:cubicBezTo>
                    <a:pt x="4075" y="8125"/>
                    <a:pt x="4350" y="8471"/>
                    <a:pt x="4695" y="8471"/>
                  </a:cubicBezTo>
                  <a:cubicBezTo>
                    <a:pt x="4706" y="8471"/>
                    <a:pt x="4717" y="8471"/>
                    <a:pt x="4729" y="8470"/>
                  </a:cubicBezTo>
                  <a:cubicBezTo>
                    <a:pt x="5209" y="8446"/>
                    <a:pt x="5425" y="7870"/>
                    <a:pt x="5497" y="7390"/>
                  </a:cubicBezTo>
                  <a:cubicBezTo>
                    <a:pt x="5593" y="6742"/>
                    <a:pt x="5689" y="6070"/>
                    <a:pt x="5785" y="5422"/>
                  </a:cubicBezTo>
                  <a:cubicBezTo>
                    <a:pt x="6094" y="5492"/>
                    <a:pt x="6412" y="5528"/>
                    <a:pt x="6729" y="5528"/>
                  </a:cubicBezTo>
                  <a:cubicBezTo>
                    <a:pt x="7175" y="5528"/>
                    <a:pt x="7620" y="5456"/>
                    <a:pt x="8041" y="5302"/>
                  </a:cubicBezTo>
                  <a:cubicBezTo>
                    <a:pt x="8185" y="5254"/>
                    <a:pt x="8305" y="5182"/>
                    <a:pt x="8353" y="5062"/>
                  </a:cubicBezTo>
                  <a:cubicBezTo>
                    <a:pt x="8401" y="4942"/>
                    <a:pt x="8377" y="4846"/>
                    <a:pt x="8329" y="4726"/>
                  </a:cubicBezTo>
                  <a:cubicBezTo>
                    <a:pt x="7945" y="3814"/>
                    <a:pt x="6865" y="3406"/>
                    <a:pt x="5905" y="3093"/>
                  </a:cubicBezTo>
                  <a:cubicBezTo>
                    <a:pt x="6001" y="2301"/>
                    <a:pt x="6025" y="1485"/>
                    <a:pt x="5929" y="693"/>
                  </a:cubicBezTo>
                  <a:cubicBezTo>
                    <a:pt x="5881" y="429"/>
                    <a:pt x="5785" y="117"/>
                    <a:pt x="5545" y="45"/>
                  </a:cubicBezTo>
                  <a:cubicBezTo>
                    <a:pt x="5477" y="14"/>
                    <a:pt x="5407" y="1"/>
                    <a:pt x="5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15"/>
            <p:cNvSpPr/>
            <p:nvPr/>
          </p:nvSpPr>
          <p:spPr>
            <a:xfrm>
              <a:off x="4403813" y="4190738"/>
              <a:ext cx="216050" cy="212625"/>
            </a:xfrm>
            <a:custGeom>
              <a:rect b="b" l="l" r="r" t="t"/>
              <a:pathLst>
                <a:path extrusionOk="0" h="8505" w="8642">
                  <a:moveTo>
                    <a:pt x="5208" y="0"/>
                  </a:moveTo>
                  <a:cubicBezTo>
                    <a:pt x="4995" y="0"/>
                    <a:pt x="4790" y="157"/>
                    <a:pt x="4633" y="314"/>
                  </a:cubicBezTo>
                  <a:cubicBezTo>
                    <a:pt x="4057" y="890"/>
                    <a:pt x="3577" y="1514"/>
                    <a:pt x="3169" y="2210"/>
                  </a:cubicBezTo>
                  <a:cubicBezTo>
                    <a:pt x="2567" y="1994"/>
                    <a:pt x="1896" y="1768"/>
                    <a:pt x="1264" y="1768"/>
                  </a:cubicBezTo>
                  <a:cubicBezTo>
                    <a:pt x="913" y="1768"/>
                    <a:pt x="573" y="1838"/>
                    <a:pt x="265" y="2018"/>
                  </a:cubicBezTo>
                  <a:cubicBezTo>
                    <a:pt x="145" y="2066"/>
                    <a:pt x="73" y="2138"/>
                    <a:pt x="25" y="2258"/>
                  </a:cubicBezTo>
                  <a:cubicBezTo>
                    <a:pt x="1" y="2378"/>
                    <a:pt x="49" y="2522"/>
                    <a:pt x="145" y="2642"/>
                  </a:cubicBezTo>
                  <a:cubicBezTo>
                    <a:pt x="553" y="3290"/>
                    <a:pt x="1129" y="3818"/>
                    <a:pt x="1825" y="4130"/>
                  </a:cubicBezTo>
                  <a:lnTo>
                    <a:pt x="865" y="5859"/>
                  </a:lnTo>
                  <a:cubicBezTo>
                    <a:pt x="625" y="6267"/>
                    <a:pt x="433" y="6867"/>
                    <a:pt x="793" y="7179"/>
                  </a:cubicBezTo>
                  <a:cubicBezTo>
                    <a:pt x="920" y="7284"/>
                    <a:pt x="1070" y="7325"/>
                    <a:pt x="1226" y="7325"/>
                  </a:cubicBezTo>
                  <a:cubicBezTo>
                    <a:pt x="1426" y="7325"/>
                    <a:pt x="1637" y="7259"/>
                    <a:pt x="1825" y="7179"/>
                  </a:cubicBezTo>
                  <a:cubicBezTo>
                    <a:pt x="2425" y="6963"/>
                    <a:pt x="2977" y="6675"/>
                    <a:pt x="3505" y="6339"/>
                  </a:cubicBezTo>
                  <a:cubicBezTo>
                    <a:pt x="3745" y="6891"/>
                    <a:pt x="4081" y="7443"/>
                    <a:pt x="4441" y="7947"/>
                  </a:cubicBezTo>
                  <a:cubicBezTo>
                    <a:pt x="4641" y="8236"/>
                    <a:pt x="4924" y="8504"/>
                    <a:pt x="5250" y="8504"/>
                  </a:cubicBezTo>
                  <a:cubicBezTo>
                    <a:pt x="5276" y="8504"/>
                    <a:pt x="5303" y="8502"/>
                    <a:pt x="5329" y="8499"/>
                  </a:cubicBezTo>
                  <a:cubicBezTo>
                    <a:pt x="5809" y="8427"/>
                    <a:pt x="5953" y="7827"/>
                    <a:pt x="5977" y="7347"/>
                  </a:cubicBezTo>
                  <a:cubicBezTo>
                    <a:pt x="6025" y="6699"/>
                    <a:pt x="6073" y="6027"/>
                    <a:pt x="6097" y="5379"/>
                  </a:cubicBezTo>
                  <a:cubicBezTo>
                    <a:pt x="6270" y="5400"/>
                    <a:pt x="6443" y="5411"/>
                    <a:pt x="6615" y="5411"/>
                  </a:cubicBezTo>
                  <a:cubicBezTo>
                    <a:pt x="7207" y="5411"/>
                    <a:pt x="7790" y="5284"/>
                    <a:pt x="8330" y="5043"/>
                  </a:cubicBezTo>
                  <a:cubicBezTo>
                    <a:pt x="8474" y="4995"/>
                    <a:pt x="8570" y="4899"/>
                    <a:pt x="8642" y="4778"/>
                  </a:cubicBezTo>
                  <a:cubicBezTo>
                    <a:pt x="8642" y="4658"/>
                    <a:pt x="8618" y="4538"/>
                    <a:pt x="8570" y="4442"/>
                  </a:cubicBezTo>
                  <a:cubicBezTo>
                    <a:pt x="8113" y="3554"/>
                    <a:pt x="6985" y="3242"/>
                    <a:pt x="6001" y="3050"/>
                  </a:cubicBezTo>
                  <a:cubicBezTo>
                    <a:pt x="6025" y="2234"/>
                    <a:pt x="5977" y="1442"/>
                    <a:pt x="5809" y="650"/>
                  </a:cubicBezTo>
                  <a:cubicBezTo>
                    <a:pt x="5737" y="386"/>
                    <a:pt x="5617" y="98"/>
                    <a:pt x="5353" y="26"/>
                  </a:cubicBezTo>
                  <a:cubicBezTo>
                    <a:pt x="5305" y="8"/>
                    <a:pt x="5256" y="0"/>
                    <a:pt x="52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15"/>
            <p:cNvSpPr/>
            <p:nvPr/>
          </p:nvSpPr>
          <p:spPr>
            <a:xfrm>
              <a:off x="8200900" y="713525"/>
              <a:ext cx="325875" cy="309050"/>
            </a:xfrm>
            <a:custGeom>
              <a:rect b="b" l="l" r="r" t="t"/>
              <a:pathLst>
                <a:path extrusionOk="0" h="12362" w="13035">
                  <a:moveTo>
                    <a:pt x="5873" y="1"/>
                  </a:moveTo>
                  <a:cubicBezTo>
                    <a:pt x="5828" y="1"/>
                    <a:pt x="5783" y="6"/>
                    <a:pt x="5737" y="18"/>
                  </a:cubicBezTo>
                  <a:cubicBezTo>
                    <a:pt x="5329" y="42"/>
                    <a:pt x="5089" y="450"/>
                    <a:pt x="4945" y="834"/>
                  </a:cubicBezTo>
                  <a:cubicBezTo>
                    <a:pt x="4537" y="1938"/>
                    <a:pt x="4273" y="3090"/>
                    <a:pt x="4177" y="4266"/>
                  </a:cubicBezTo>
                  <a:cubicBezTo>
                    <a:pt x="2689" y="4386"/>
                    <a:pt x="1009" y="4602"/>
                    <a:pt x="169" y="5802"/>
                  </a:cubicBezTo>
                  <a:cubicBezTo>
                    <a:pt x="49" y="5922"/>
                    <a:pt x="1" y="6090"/>
                    <a:pt x="25" y="6258"/>
                  </a:cubicBezTo>
                  <a:cubicBezTo>
                    <a:pt x="73" y="6450"/>
                    <a:pt x="217" y="6618"/>
                    <a:pt x="385" y="6714"/>
                  </a:cubicBezTo>
                  <a:cubicBezTo>
                    <a:pt x="1345" y="7314"/>
                    <a:pt x="2449" y="7626"/>
                    <a:pt x="3577" y="7650"/>
                  </a:cubicBezTo>
                  <a:lnTo>
                    <a:pt x="3361" y="10531"/>
                  </a:lnTo>
                  <a:cubicBezTo>
                    <a:pt x="3313" y="11227"/>
                    <a:pt x="3409" y="12139"/>
                    <a:pt x="4081" y="12331"/>
                  </a:cubicBezTo>
                  <a:cubicBezTo>
                    <a:pt x="4159" y="12352"/>
                    <a:pt x="4236" y="12362"/>
                    <a:pt x="4312" y="12362"/>
                  </a:cubicBezTo>
                  <a:cubicBezTo>
                    <a:pt x="4755" y="12362"/>
                    <a:pt x="5166" y="12034"/>
                    <a:pt x="5473" y="11707"/>
                  </a:cubicBezTo>
                  <a:cubicBezTo>
                    <a:pt x="6121" y="11059"/>
                    <a:pt x="6674" y="10315"/>
                    <a:pt x="7178" y="9547"/>
                  </a:cubicBezTo>
                  <a:cubicBezTo>
                    <a:pt x="7874" y="10147"/>
                    <a:pt x="8618" y="10675"/>
                    <a:pt x="9434" y="11131"/>
                  </a:cubicBezTo>
                  <a:cubicBezTo>
                    <a:pt x="9734" y="11289"/>
                    <a:pt x="10097" y="11437"/>
                    <a:pt x="10434" y="11437"/>
                  </a:cubicBezTo>
                  <a:cubicBezTo>
                    <a:pt x="10608" y="11437"/>
                    <a:pt x="10775" y="11397"/>
                    <a:pt x="10922" y="11299"/>
                  </a:cubicBezTo>
                  <a:cubicBezTo>
                    <a:pt x="11522" y="10915"/>
                    <a:pt x="11354" y="10027"/>
                    <a:pt x="11090" y="9379"/>
                  </a:cubicBezTo>
                  <a:lnTo>
                    <a:pt x="10034" y="6666"/>
                  </a:lnTo>
                  <a:cubicBezTo>
                    <a:pt x="11114" y="6330"/>
                    <a:pt x="12074" y="5706"/>
                    <a:pt x="12794" y="4842"/>
                  </a:cubicBezTo>
                  <a:cubicBezTo>
                    <a:pt x="12938" y="4698"/>
                    <a:pt x="13034" y="4506"/>
                    <a:pt x="13010" y="4314"/>
                  </a:cubicBezTo>
                  <a:cubicBezTo>
                    <a:pt x="12986" y="4146"/>
                    <a:pt x="12866" y="4002"/>
                    <a:pt x="12746" y="3906"/>
                  </a:cubicBezTo>
                  <a:cubicBezTo>
                    <a:pt x="12158" y="3462"/>
                    <a:pt x="11450" y="3312"/>
                    <a:pt x="10706" y="3312"/>
                  </a:cubicBezTo>
                  <a:cubicBezTo>
                    <a:pt x="9962" y="3312"/>
                    <a:pt x="9182" y="3462"/>
                    <a:pt x="8450" y="3618"/>
                  </a:cubicBezTo>
                  <a:cubicBezTo>
                    <a:pt x="8018" y="2538"/>
                    <a:pt x="7442" y="1506"/>
                    <a:pt x="6722" y="570"/>
                  </a:cubicBezTo>
                  <a:cubicBezTo>
                    <a:pt x="6510" y="295"/>
                    <a:pt x="6205" y="1"/>
                    <a:pt x="58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15"/>
            <p:cNvSpPr/>
            <p:nvPr/>
          </p:nvSpPr>
          <p:spPr>
            <a:xfrm>
              <a:off x="6656713" y="713525"/>
              <a:ext cx="85225" cy="92425"/>
            </a:xfrm>
            <a:custGeom>
              <a:rect b="b" l="l" r="r" t="t"/>
              <a:pathLst>
                <a:path extrusionOk="0" h="3697" w="3409">
                  <a:moveTo>
                    <a:pt x="1657" y="0"/>
                  </a:moveTo>
                  <a:cubicBezTo>
                    <a:pt x="1465" y="0"/>
                    <a:pt x="1321" y="648"/>
                    <a:pt x="1297" y="1512"/>
                  </a:cubicBezTo>
                  <a:cubicBezTo>
                    <a:pt x="553" y="1560"/>
                    <a:pt x="0" y="1704"/>
                    <a:pt x="0" y="1872"/>
                  </a:cubicBezTo>
                  <a:cubicBezTo>
                    <a:pt x="0" y="2040"/>
                    <a:pt x="553" y="2184"/>
                    <a:pt x="1273" y="2208"/>
                  </a:cubicBezTo>
                  <a:cubicBezTo>
                    <a:pt x="1321" y="3048"/>
                    <a:pt x="1465" y="3696"/>
                    <a:pt x="1633" y="3696"/>
                  </a:cubicBezTo>
                  <a:cubicBezTo>
                    <a:pt x="1801" y="3696"/>
                    <a:pt x="1969" y="3072"/>
                    <a:pt x="1993" y="2208"/>
                  </a:cubicBezTo>
                  <a:cubicBezTo>
                    <a:pt x="2809" y="2160"/>
                    <a:pt x="3409" y="1992"/>
                    <a:pt x="3409" y="1824"/>
                  </a:cubicBezTo>
                  <a:cubicBezTo>
                    <a:pt x="3409" y="1632"/>
                    <a:pt x="2809" y="1512"/>
                    <a:pt x="1993" y="1488"/>
                  </a:cubicBezTo>
                  <a:cubicBezTo>
                    <a:pt x="1969" y="648"/>
                    <a:pt x="1825" y="0"/>
                    <a:pt x="16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15"/>
            <p:cNvSpPr/>
            <p:nvPr/>
          </p:nvSpPr>
          <p:spPr>
            <a:xfrm>
              <a:off x="617225" y="1392500"/>
              <a:ext cx="85225" cy="93050"/>
            </a:xfrm>
            <a:custGeom>
              <a:rect b="b" l="l" r="r" t="t"/>
              <a:pathLst>
                <a:path extrusionOk="0" h="3722" w="3409">
                  <a:moveTo>
                    <a:pt x="1632" y="1"/>
                  </a:moveTo>
                  <a:cubicBezTo>
                    <a:pt x="1464" y="1"/>
                    <a:pt x="1320" y="673"/>
                    <a:pt x="1296" y="1537"/>
                  </a:cubicBezTo>
                  <a:cubicBezTo>
                    <a:pt x="552" y="1585"/>
                    <a:pt x="0" y="1729"/>
                    <a:pt x="0" y="1897"/>
                  </a:cubicBezTo>
                  <a:cubicBezTo>
                    <a:pt x="24" y="2065"/>
                    <a:pt x="552" y="2209"/>
                    <a:pt x="1296" y="2233"/>
                  </a:cubicBezTo>
                  <a:cubicBezTo>
                    <a:pt x="1320" y="3073"/>
                    <a:pt x="1464" y="3721"/>
                    <a:pt x="1632" y="3721"/>
                  </a:cubicBezTo>
                  <a:cubicBezTo>
                    <a:pt x="1824" y="3721"/>
                    <a:pt x="1968" y="3073"/>
                    <a:pt x="1992" y="2233"/>
                  </a:cubicBezTo>
                  <a:cubicBezTo>
                    <a:pt x="2808" y="2185"/>
                    <a:pt x="3408" y="2017"/>
                    <a:pt x="3408" y="1849"/>
                  </a:cubicBezTo>
                  <a:cubicBezTo>
                    <a:pt x="3408" y="1657"/>
                    <a:pt x="2808" y="1537"/>
                    <a:pt x="1992" y="1513"/>
                  </a:cubicBezTo>
                  <a:cubicBezTo>
                    <a:pt x="1968" y="649"/>
                    <a:pt x="1824" y="1"/>
                    <a:pt x="16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15"/>
            <p:cNvSpPr/>
            <p:nvPr/>
          </p:nvSpPr>
          <p:spPr>
            <a:xfrm>
              <a:off x="7369963" y="441275"/>
              <a:ext cx="197450" cy="197450"/>
            </a:xfrm>
            <a:custGeom>
              <a:rect b="b" l="l" r="r" t="t"/>
              <a:pathLst>
                <a:path extrusionOk="0" h="7898" w="7898">
                  <a:moveTo>
                    <a:pt x="3937" y="1"/>
                  </a:moveTo>
                  <a:cubicBezTo>
                    <a:pt x="3793" y="1"/>
                    <a:pt x="3673" y="1465"/>
                    <a:pt x="3649" y="3385"/>
                  </a:cubicBezTo>
                  <a:cubicBezTo>
                    <a:pt x="2592" y="2350"/>
                    <a:pt x="1754" y="1580"/>
                    <a:pt x="1601" y="1580"/>
                  </a:cubicBezTo>
                  <a:cubicBezTo>
                    <a:pt x="1594" y="1580"/>
                    <a:pt x="1589" y="1582"/>
                    <a:pt x="1585" y="1585"/>
                  </a:cubicBezTo>
                  <a:cubicBezTo>
                    <a:pt x="1465" y="1681"/>
                    <a:pt x="2137" y="2593"/>
                    <a:pt x="3145" y="3673"/>
                  </a:cubicBezTo>
                  <a:cubicBezTo>
                    <a:pt x="1345" y="3697"/>
                    <a:pt x="1" y="3793"/>
                    <a:pt x="1" y="3937"/>
                  </a:cubicBezTo>
                  <a:cubicBezTo>
                    <a:pt x="1" y="4081"/>
                    <a:pt x="1489" y="4201"/>
                    <a:pt x="3433" y="4225"/>
                  </a:cubicBezTo>
                  <a:cubicBezTo>
                    <a:pt x="2521" y="5401"/>
                    <a:pt x="1849" y="6313"/>
                    <a:pt x="1945" y="6409"/>
                  </a:cubicBezTo>
                  <a:cubicBezTo>
                    <a:pt x="1949" y="6415"/>
                    <a:pt x="1957" y="6418"/>
                    <a:pt x="1967" y="6418"/>
                  </a:cubicBezTo>
                  <a:cubicBezTo>
                    <a:pt x="2112" y="6418"/>
                    <a:pt x="2817" y="5769"/>
                    <a:pt x="3649" y="4825"/>
                  </a:cubicBezTo>
                  <a:cubicBezTo>
                    <a:pt x="3673" y="6577"/>
                    <a:pt x="3793" y="7897"/>
                    <a:pt x="3937" y="7897"/>
                  </a:cubicBezTo>
                  <a:cubicBezTo>
                    <a:pt x="4081" y="7897"/>
                    <a:pt x="4177" y="6529"/>
                    <a:pt x="4225" y="4729"/>
                  </a:cubicBezTo>
                  <a:cubicBezTo>
                    <a:pt x="5234" y="5671"/>
                    <a:pt x="6097" y="6299"/>
                    <a:pt x="6264" y="6299"/>
                  </a:cubicBezTo>
                  <a:cubicBezTo>
                    <a:pt x="6276" y="6299"/>
                    <a:pt x="6285" y="6296"/>
                    <a:pt x="6289" y="6289"/>
                  </a:cubicBezTo>
                  <a:cubicBezTo>
                    <a:pt x="6385" y="6193"/>
                    <a:pt x="5593" y="5329"/>
                    <a:pt x="4489" y="4225"/>
                  </a:cubicBezTo>
                  <a:cubicBezTo>
                    <a:pt x="6433" y="4225"/>
                    <a:pt x="7897" y="4105"/>
                    <a:pt x="7897" y="3961"/>
                  </a:cubicBezTo>
                  <a:cubicBezTo>
                    <a:pt x="7897" y="3817"/>
                    <a:pt x="6481" y="3697"/>
                    <a:pt x="4633" y="3673"/>
                  </a:cubicBezTo>
                  <a:cubicBezTo>
                    <a:pt x="5497" y="2521"/>
                    <a:pt x="6049" y="1561"/>
                    <a:pt x="5929" y="1489"/>
                  </a:cubicBezTo>
                  <a:cubicBezTo>
                    <a:pt x="5925" y="1486"/>
                    <a:pt x="5920" y="1484"/>
                    <a:pt x="5913" y="1484"/>
                  </a:cubicBezTo>
                  <a:cubicBezTo>
                    <a:pt x="5770" y="1484"/>
                    <a:pt x="5075" y="2232"/>
                    <a:pt x="4225" y="3265"/>
                  </a:cubicBezTo>
                  <a:cubicBezTo>
                    <a:pt x="4201" y="1417"/>
                    <a:pt x="4081" y="1"/>
                    <a:pt x="39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4" name="Google Shape;224;p15"/>
          <p:cNvSpPr/>
          <p:nvPr/>
        </p:nvSpPr>
        <p:spPr>
          <a:xfrm>
            <a:off x="850577" y="779904"/>
            <a:ext cx="6213850" cy="3464075"/>
          </a:xfrm>
          <a:custGeom>
            <a:rect b="b" l="l" r="r" t="t"/>
            <a:pathLst>
              <a:path extrusionOk="0" h="138563" w="248554">
                <a:moveTo>
                  <a:pt x="49146" y="1472"/>
                </a:moveTo>
                <a:cubicBezTo>
                  <a:pt x="70388" y="-6118"/>
                  <a:pt x="100960" y="17968"/>
                  <a:pt x="127910" y="20868"/>
                </a:cubicBezTo>
                <a:cubicBezTo>
                  <a:pt x="154860" y="23769"/>
                  <a:pt x="191174" y="11034"/>
                  <a:pt x="210844" y="18875"/>
                </a:cubicBezTo>
                <a:cubicBezTo>
                  <a:pt x="230514" y="26717"/>
                  <a:pt x="241545" y="49310"/>
                  <a:pt x="245931" y="67917"/>
                </a:cubicBezTo>
                <a:cubicBezTo>
                  <a:pt x="250317" y="86524"/>
                  <a:pt x="250317" y="121878"/>
                  <a:pt x="237159" y="130517"/>
                </a:cubicBezTo>
                <a:cubicBezTo>
                  <a:pt x="224001" y="139156"/>
                  <a:pt x="200911" y="118731"/>
                  <a:pt x="166984" y="119751"/>
                </a:cubicBezTo>
                <a:cubicBezTo>
                  <a:pt x="133057" y="120771"/>
                  <a:pt x="61350" y="145530"/>
                  <a:pt x="33596" y="136639"/>
                </a:cubicBezTo>
                <a:cubicBezTo>
                  <a:pt x="5842" y="127748"/>
                  <a:pt x="-2131" y="88934"/>
                  <a:pt x="461" y="66406"/>
                </a:cubicBezTo>
                <a:cubicBezTo>
                  <a:pt x="3053" y="43878"/>
                  <a:pt x="27905" y="9062"/>
                  <a:pt x="49146" y="14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25" name="Google Shape;225;p15"/>
          <p:cNvSpPr/>
          <p:nvPr/>
        </p:nvSpPr>
        <p:spPr>
          <a:xfrm>
            <a:off x="926777" y="779904"/>
            <a:ext cx="6213850" cy="3464075"/>
          </a:xfrm>
          <a:custGeom>
            <a:rect b="b" l="l" r="r" t="t"/>
            <a:pathLst>
              <a:path extrusionOk="0" h="138563" w="248554">
                <a:moveTo>
                  <a:pt x="49146" y="1472"/>
                </a:moveTo>
                <a:cubicBezTo>
                  <a:pt x="70388" y="-6118"/>
                  <a:pt x="100960" y="17968"/>
                  <a:pt x="127910" y="20868"/>
                </a:cubicBezTo>
                <a:cubicBezTo>
                  <a:pt x="154860" y="23769"/>
                  <a:pt x="191174" y="11034"/>
                  <a:pt x="210844" y="18875"/>
                </a:cubicBezTo>
                <a:cubicBezTo>
                  <a:pt x="230514" y="26717"/>
                  <a:pt x="241545" y="49310"/>
                  <a:pt x="245931" y="67917"/>
                </a:cubicBezTo>
                <a:cubicBezTo>
                  <a:pt x="250317" y="86524"/>
                  <a:pt x="250317" y="121878"/>
                  <a:pt x="237159" y="130517"/>
                </a:cubicBezTo>
                <a:cubicBezTo>
                  <a:pt x="224001" y="139156"/>
                  <a:pt x="200911" y="118731"/>
                  <a:pt x="166984" y="119751"/>
                </a:cubicBezTo>
                <a:cubicBezTo>
                  <a:pt x="133057" y="120771"/>
                  <a:pt x="61350" y="145530"/>
                  <a:pt x="33596" y="136639"/>
                </a:cubicBezTo>
                <a:cubicBezTo>
                  <a:pt x="5842" y="127748"/>
                  <a:pt x="-2131" y="88934"/>
                  <a:pt x="461" y="66406"/>
                </a:cubicBezTo>
                <a:cubicBezTo>
                  <a:pt x="3053" y="43878"/>
                  <a:pt x="27905" y="9062"/>
                  <a:pt x="49146" y="1472"/>
                </a:cubicBezTo>
                <a:close/>
              </a:path>
            </a:pathLst>
          </a:custGeom>
          <a:noFill/>
          <a:ln cap="rnd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226" name="Google Shape;226;p15"/>
          <p:cNvSpPr txBox="1"/>
          <p:nvPr>
            <p:ph type="title"/>
          </p:nvPr>
        </p:nvSpPr>
        <p:spPr>
          <a:xfrm>
            <a:off x="2326600" y="3103321"/>
            <a:ext cx="2825400" cy="40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200"/>
            </a:lvl9pPr>
          </a:lstStyle>
          <a:p/>
        </p:txBody>
      </p:sp>
      <p:sp>
        <p:nvSpPr>
          <p:cNvPr id="227" name="Google Shape;227;p15"/>
          <p:cNvSpPr txBox="1"/>
          <p:nvPr>
            <p:ph idx="1" type="subTitle"/>
          </p:nvPr>
        </p:nvSpPr>
        <p:spPr>
          <a:xfrm>
            <a:off x="1706650" y="1633075"/>
            <a:ext cx="4065300" cy="143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2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USTOM_22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16"/>
          <p:cNvGrpSpPr/>
          <p:nvPr/>
        </p:nvGrpSpPr>
        <p:grpSpPr>
          <a:xfrm>
            <a:off x="488573" y="605754"/>
            <a:ext cx="7755425" cy="3991800"/>
            <a:chOff x="488573" y="729194"/>
            <a:chExt cx="7755425" cy="3991800"/>
          </a:xfrm>
        </p:grpSpPr>
        <p:sp>
          <p:nvSpPr>
            <p:cNvPr id="230" name="Google Shape;230;p16"/>
            <p:cNvSpPr/>
            <p:nvPr/>
          </p:nvSpPr>
          <p:spPr>
            <a:xfrm>
              <a:off x="719998" y="1244981"/>
              <a:ext cx="210050" cy="211800"/>
            </a:xfrm>
            <a:custGeom>
              <a:rect b="b" l="l" r="r" t="t"/>
              <a:pathLst>
                <a:path extrusionOk="0" h="8472" w="8402">
                  <a:moveTo>
                    <a:pt x="5338" y="1"/>
                  </a:moveTo>
                  <a:cubicBezTo>
                    <a:pt x="5139" y="1"/>
                    <a:pt x="4943" y="112"/>
                    <a:pt x="4801" y="237"/>
                  </a:cubicBezTo>
                  <a:cubicBezTo>
                    <a:pt x="4177" y="765"/>
                    <a:pt x="3625" y="1365"/>
                    <a:pt x="3169" y="2013"/>
                  </a:cubicBezTo>
                  <a:cubicBezTo>
                    <a:pt x="2530" y="1686"/>
                    <a:pt x="1793" y="1370"/>
                    <a:pt x="1090" y="1370"/>
                  </a:cubicBezTo>
                  <a:cubicBezTo>
                    <a:pt x="815" y="1370"/>
                    <a:pt x="545" y="1419"/>
                    <a:pt x="288" y="1533"/>
                  </a:cubicBezTo>
                  <a:cubicBezTo>
                    <a:pt x="168" y="1581"/>
                    <a:pt x="96" y="1653"/>
                    <a:pt x="24" y="1749"/>
                  </a:cubicBezTo>
                  <a:cubicBezTo>
                    <a:pt x="0" y="1893"/>
                    <a:pt x="24" y="2037"/>
                    <a:pt x="96" y="2157"/>
                  </a:cubicBezTo>
                  <a:cubicBezTo>
                    <a:pt x="456" y="2829"/>
                    <a:pt x="984" y="3406"/>
                    <a:pt x="1656" y="3790"/>
                  </a:cubicBezTo>
                  <a:lnTo>
                    <a:pt x="528" y="5422"/>
                  </a:lnTo>
                  <a:cubicBezTo>
                    <a:pt x="264" y="5806"/>
                    <a:pt x="0" y="6382"/>
                    <a:pt x="336" y="6718"/>
                  </a:cubicBezTo>
                  <a:cubicBezTo>
                    <a:pt x="482" y="6864"/>
                    <a:pt x="679" y="6914"/>
                    <a:pt x="883" y="6914"/>
                  </a:cubicBezTo>
                  <a:cubicBezTo>
                    <a:pt x="1048" y="6914"/>
                    <a:pt x="1218" y="6881"/>
                    <a:pt x="1368" y="6838"/>
                  </a:cubicBezTo>
                  <a:cubicBezTo>
                    <a:pt x="1968" y="6670"/>
                    <a:pt x="2568" y="6430"/>
                    <a:pt x="3121" y="6142"/>
                  </a:cubicBezTo>
                  <a:cubicBezTo>
                    <a:pt x="3313" y="6742"/>
                    <a:pt x="3577" y="7294"/>
                    <a:pt x="3913" y="7846"/>
                  </a:cubicBezTo>
                  <a:cubicBezTo>
                    <a:pt x="4075" y="8125"/>
                    <a:pt x="4350" y="8471"/>
                    <a:pt x="4695" y="8471"/>
                  </a:cubicBezTo>
                  <a:cubicBezTo>
                    <a:pt x="4706" y="8471"/>
                    <a:pt x="4717" y="8471"/>
                    <a:pt x="4729" y="8470"/>
                  </a:cubicBezTo>
                  <a:cubicBezTo>
                    <a:pt x="5209" y="8446"/>
                    <a:pt x="5425" y="7870"/>
                    <a:pt x="5497" y="7390"/>
                  </a:cubicBezTo>
                  <a:cubicBezTo>
                    <a:pt x="5593" y="6742"/>
                    <a:pt x="5689" y="6070"/>
                    <a:pt x="5785" y="5422"/>
                  </a:cubicBezTo>
                  <a:cubicBezTo>
                    <a:pt x="6094" y="5492"/>
                    <a:pt x="6412" y="5528"/>
                    <a:pt x="6729" y="5528"/>
                  </a:cubicBezTo>
                  <a:cubicBezTo>
                    <a:pt x="7175" y="5528"/>
                    <a:pt x="7620" y="5456"/>
                    <a:pt x="8041" y="5302"/>
                  </a:cubicBezTo>
                  <a:cubicBezTo>
                    <a:pt x="8185" y="5254"/>
                    <a:pt x="8305" y="5182"/>
                    <a:pt x="8353" y="5062"/>
                  </a:cubicBezTo>
                  <a:cubicBezTo>
                    <a:pt x="8401" y="4942"/>
                    <a:pt x="8377" y="4846"/>
                    <a:pt x="8329" y="4726"/>
                  </a:cubicBezTo>
                  <a:cubicBezTo>
                    <a:pt x="7945" y="3814"/>
                    <a:pt x="6865" y="3406"/>
                    <a:pt x="5905" y="3093"/>
                  </a:cubicBezTo>
                  <a:cubicBezTo>
                    <a:pt x="6001" y="2301"/>
                    <a:pt x="6025" y="1485"/>
                    <a:pt x="5929" y="693"/>
                  </a:cubicBezTo>
                  <a:cubicBezTo>
                    <a:pt x="5881" y="429"/>
                    <a:pt x="5785" y="117"/>
                    <a:pt x="5545" y="45"/>
                  </a:cubicBezTo>
                  <a:cubicBezTo>
                    <a:pt x="5477" y="14"/>
                    <a:pt x="5407" y="1"/>
                    <a:pt x="5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16"/>
            <p:cNvSpPr/>
            <p:nvPr/>
          </p:nvSpPr>
          <p:spPr>
            <a:xfrm flipH="1">
              <a:off x="735373" y="4508369"/>
              <a:ext cx="216050" cy="212625"/>
            </a:xfrm>
            <a:custGeom>
              <a:rect b="b" l="l" r="r" t="t"/>
              <a:pathLst>
                <a:path extrusionOk="0" h="8505" w="8642">
                  <a:moveTo>
                    <a:pt x="5208" y="0"/>
                  </a:moveTo>
                  <a:cubicBezTo>
                    <a:pt x="4995" y="0"/>
                    <a:pt x="4790" y="157"/>
                    <a:pt x="4633" y="314"/>
                  </a:cubicBezTo>
                  <a:cubicBezTo>
                    <a:pt x="4057" y="890"/>
                    <a:pt x="3577" y="1514"/>
                    <a:pt x="3169" y="2210"/>
                  </a:cubicBezTo>
                  <a:cubicBezTo>
                    <a:pt x="2567" y="1994"/>
                    <a:pt x="1896" y="1768"/>
                    <a:pt x="1264" y="1768"/>
                  </a:cubicBezTo>
                  <a:cubicBezTo>
                    <a:pt x="913" y="1768"/>
                    <a:pt x="573" y="1838"/>
                    <a:pt x="265" y="2018"/>
                  </a:cubicBezTo>
                  <a:cubicBezTo>
                    <a:pt x="145" y="2066"/>
                    <a:pt x="73" y="2138"/>
                    <a:pt x="25" y="2258"/>
                  </a:cubicBezTo>
                  <a:cubicBezTo>
                    <a:pt x="1" y="2378"/>
                    <a:pt x="49" y="2522"/>
                    <a:pt x="145" y="2642"/>
                  </a:cubicBezTo>
                  <a:cubicBezTo>
                    <a:pt x="553" y="3290"/>
                    <a:pt x="1129" y="3818"/>
                    <a:pt x="1825" y="4130"/>
                  </a:cubicBezTo>
                  <a:lnTo>
                    <a:pt x="865" y="5859"/>
                  </a:lnTo>
                  <a:cubicBezTo>
                    <a:pt x="625" y="6267"/>
                    <a:pt x="433" y="6867"/>
                    <a:pt x="793" y="7179"/>
                  </a:cubicBezTo>
                  <a:cubicBezTo>
                    <a:pt x="920" y="7284"/>
                    <a:pt x="1070" y="7325"/>
                    <a:pt x="1226" y="7325"/>
                  </a:cubicBezTo>
                  <a:cubicBezTo>
                    <a:pt x="1426" y="7325"/>
                    <a:pt x="1637" y="7259"/>
                    <a:pt x="1825" y="7179"/>
                  </a:cubicBezTo>
                  <a:cubicBezTo>
                    <a:pt x="2425" y="6963"/>
                    <a:pt x="2977" y="6675"/>
                    <a:pt x="3505" y="6339"/>
                  </a:cubicBezTo>
                  <a:cubicBezTo>
                    <a:pt x="3745" y="6891"/>
                    <a:pt x="4081" y="7443"/>
                    <a:pt x="4441" y="7947"/>
                  </a:cubicBezTo>
                  <a:cubicBezTo>
                    <a:pt x="4641" y="8236"/>
                    <a:pt x="4924" y="8504"/>
                    <a:pt x="5250" y="8504"/>
                  </a:cubicBezTo>
                  <a:cubicBezTo>
                    <a:pt x="5276" y="8504"/>
                    <a:pt x="5303" y="8502"/>
                    <a:pt x="5329" y="8499"/>
                  </a:cubicBezTo>
                  <a:cubicBezTo>
                    <a:pt x="5809" y="8427"/>
                    <a:pt x="5953" y="7827"/>
                    <a:pt x="5977" y="7347"/>
                  </a:cubicBezTo>
                  <a:cubicBezTo>
                    <a:pt x="6025" y="6699"/>
                    <a:pt x="6073" y="6027"/>
                    <a:pt x="6097" y="5379"/>
                  </a:cubicBezTo>
                  <a:cubicBezTo>
                    <a:pt x="6270" y="5400"/>
                    <a:pt x="6443" y="5411"/>
                    <a:pt x="6615" y="5411"/>
                  </a:cubicBezTo>
                  <a:cubicBezTo>
                    <a:pt x="7207" y="5411"/>
                    <a:pt x="7790" y="5284"/>
                    <a:pt x="8330" y="5043"/>
                  </a:cubicBezTo>
                  <a:cubicBezTo>
                    <a:pt x="8474" y="4995"/>
                    <a:pt x="8570" y="4899"/>
                    <a:pt x="8642" y="4778"/>
                  </a:cubicBezTo>
                  <a:cubicBezTo>
                    <a:pt x="8642" y="4658"/>
                    <a:pt x="8618" y="4538"/>
                    <a:pt x="8570" y="4442"/>
                  </a:cubicBezTo>
                  <a:cubicBezTo>
                    <a:pt x="8113" y="3554"/>
                    <a:pt x="6985" y="3242"/>
                    <a:pt x="6001" y="3050"/>
                  </a:cubicBezTo>
                  <a:cubicBezTo>
                    <a:pt x="6025" y="2234"/>
                    <a:pt x="5977" y="1442"/>
                    <a:pt x="5809" y="650"/>
                  </a:cubicBezTo>
                  <a:cubicBezTo>
                    <a:pt x="5737" y="386"/>
                    <a:pt x="5617" y="98"/>
                    <a:pt x="5353" y="26"/>
                  </a:cubicBezTo>
                  <a:cubicBezTo>
                    <a:pt x="5305" y="8"/>
                    <a:pt x="5256" y="0"/>
                    <a:pt x="52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16"/>
            <p:cNvSpPr/>
            <p:nvPr/>
          </p:nvSpPr>
          <p:spPr>
            <a:xfrm flipH="1">
              <a:off x="7455636" y="1220644"/>
              <a:ext cx="325875" cy="309050"/>
            </a:xfrm>
            <a:custGeom>
              <a:rect b="b" l="l" r="r" t="t"/>
              <a:pathLst>
                <a:path extrusionOk="0" h="12362" w="13035">
                  <a:moveTo>
                    <a:pt x="5873" y="1"/>
                  </a:moveTo>
                  <a:cubicBezTo>
                    <a:pt x="5828" y="1"/>
                    <a:pt x="5783" y="6"/>
                    <a:pt x="5737" y="18"/>
                  </a:cubicBezTo>
                  <a:cubicBezTo>
                    <a:pt x="5329" y="42"/>
                    <a:pt x="5089" y="450"/>
                    <a:pt x="4945" y="834"/>
                  </a:cubicBezTo>
                  <a:cubicBezTo>
                    <a:pt x="4537" y="1938"/>
                    <a:pt x="4273" y="3090"/>
                    <a:pt x="4177" y="4266"/>
                  </a:cubicBezTo>
                  <a:cubicBezTo>
                    <a:pt x="2689" y="4386"/>
                    <a:pt x="1009" y="4602"/>
                    <a:pt x="169" y="5802"/>
                  </a:cubicBezTo>
                  <a:cubicBezTo>
                    <a:pt x="49" y="5922"/>
                    <a:pt x="1" y="6090"/>
                    <a:pt x="25" y="6258"/>
                  </a:cubicBezTo>
                  <a:cubicBezTo>
                    <a:pt x="73" y="6450"/>
                    <a:pt x="217" y="6618"/>
                    <a:pt x="385" y="6714"/>
                  </a:cubicBezTo>
                  <a:cubicBezTo>
                    <a:pt x="1345" y="7314"/>
                    <a:pt x="2449" y="7626"/>
                    <a:pt x="3577" y="7650"/>
                  </a:cubicBezTo>
                  <a:lnTo>
                    <a:pt x="3361" y="10531"/>
                  </a:lnTo>
                  <a:cubicBezTo>
                    <a:pt x="3313" y="11227"/>
                    <a:pt x="3409" y="12139"/>
                    <a:pt x="4081" y="12331"/>
                  </a:cubicBezTo>
                  <a:cubicBezTo>
                    <a:pt x="4159" y="12352"/>
                    <a:pt x="4236" y="12362"/>
                    <a:pt x="4312" y="12362"/>
                  </a:cubicBezTo>
                  <a:cubicBezTo>
                    <a:pt x="4755" y="12362"/>
                    <a:pt x="5166" y="12034"/>
                    <a:pt x="5473" y="11707"/>
                  </a:cubicBezTo>
                  <a:cubicBezTo>
                    <a:pt x="6121" y="11059"/>
                    <a:pt x="6674" y="10315"/>
                    <a:pt x="7178" y="9547"/>
                  </a:cubicBezTo>
                  <a:cubicBezTo>
                    <a:pt x="7874" y="10147"/>
                    <a:pt x="8618" y="10675"/>
                    <a:pt x="9434" y="11131"/>
                  </a:cubicBezTo>
                  <a:cubicBezTo>
                    <a:pt x="9734" y="11289"/>
                    <a:pt x="10097" y="11437"/>
                    <a:pt x="10434" y="11437"/>
                  </a:cubicBezTo>
                  <a:cubicBezTo>
                    <a:pt x="10608" y="11437"/>
                    <a:pt x="10775" y="11397"/>
                    <a:pt x="10922" y="11299"/>
                  </a:cubicBezTo>
                  <a:cubicBezTo>
                    <a:pt x="11522" y="10915"/>
                    <a:pt x="11354" y="10027"/>
                    <a:pt x="11090" y="9379"/>
                  </a:cubicBezTo>
                  <a:lnTo>
                    <a:pt x="10034" y="6666"/>
                  </a:lnTo>
                  <a:cubicBezTo>
                    <a:pt x="11114" y="6330"/>
                    <a:pt x="12074" y="5706"/>
                    <a:pt x="12794" y="4842"/>
                  </a:cubicBezTo>
                  <a:cubicBezTo>
                    <a:pt x="12938" y="4698"/>
                    <a:pt x="13034" y="4506"/>
                    <a:pt x="13010" y="4314"/>
                  </a:cubicBezTo>
                  <a:cubicBezTo>
                    <a:pt x="12986" y="4146"/>
                    <a:pt x="12866" y="4002"/>
                    <a:pt x="12746" y="3906"/>
                  </a:cubicBezTo>
                  <a:cubicBezTo>
                    <a:pt x="12158" y="3462"/>
                    <a:pt x="11450" y="3312"/>
                    <a:pt x="10706" y="3312"/>
                  </a:cubicBezTo>
                  <a:cubicBezTo>
                    <a:pt x="9962" y="3312"/>
                    <a:pt x="9182" y="3462"/>
                    <a:pt x="8450" y="3618"/>
                  </a:cubicBezTo>
                  <a:cubicBezTo>
                    <a:pt x="8018" y="2538"/>
                    <a:pt x="7442" y="1506"/>
                    <a:pt x="6722" y="570"/>
                  </a:cubicBezTo>
                  <a:cubicBezTo>
                    <a:pt x="6510" y="295"/>
                    <a:pt x="6205" y="1"/>
                    <a:pt x="58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16"/>
            <p:cNvSpPr/>
            <p:nvPr/>
          </p:nvSpPr>
          <p:spPr>
            <a:xfrm flipH="1">
              <a:off x="6979073" y="729506"/>
              <a:ext cx="85225" cy="92425"/>
            </a:xfrm>
            <a:custGeom>
              <a:rect b="b" l="l" r="r" t="t"/>
              <a:pathLst>
                <a:path extrusionOk="0" h="3697" w="3409">
                  <a:moveTo>
                    <a:pt x="1657" y="0"/>
                  </a:moveTo>
                  <a:cubicBezTo>
                    <a:pt x="1465" y="0"/>
                    <a:pt x="1321" y="648"/>
                    <a:pt x="1297" y="1512"/>
                  </a:cubicBezTo>
                  <a:cubicBezTo>
                    <a:pt x="553" y="1560"/>
                    <a:pt x="1" y="1704"/>
                    <a:pt x="1" y="1872"/>
                  </a:cubicBezTo>
                  <a:cubicBezTo>
                    <a:pt x="1" y="2040"/>
                    <a:pt x="553" y="2184"/>
                    <a:pt x="1297" y="2208"/>
                  </a:cubicBezTo>
                  <a:cubicBezTo>
                    <a:pt x="1321" y="3048"/>
                    <a:pt x="1465" y="3696"/>
                    <a:pt x="1633" y="3696"/>
                  </a:cubicBezTo>
                  <a:cubicBezTo>
                    <a:pt x="1825" y="3696"/>
                    <a:pt x="1969" y="3072"/>
                    <a:pt x="1993" y="2208"/>
                  </a:cubicBezTo>
                  <a:cubicBezTo>
                    <a:pt x="2809" y="2160"/>
                    <a:pt x="3409" y="1992"/>
                    <a:pt x="3409" y="1824"/>
                  </a:cubicBezTo>
                  <a:cubicBezTo>
                    <a:pt x="3409" y="1632"/>
                    <a:pt x="2809" y="1512"/>
                    <a:pt x="1993" y="1488"/>
                  </a:cubicBezTo>
                  <a:cubicBezTo>
                    <a:pt x="1969" y="648"/>
                    <a:pt x="1825" y="0"/>
                    <a:pt x="16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16"/>
            <p:cNvSpPr/>
            <p:nvPr/>
          </p:nvSpPr>
          <p:spPr>
            <a:xfrm flipH="1">
              <a:off x="1115823" y="729194"/>
              <a:ext cx="85250" cy="93025"/>
            </a:xfrm>
            <a:custGeom>
              <a:rect b="b" l="l" r="r" t="t"/>
              <a:pathLst>
                <a:path extrusionOk="0" h="3721" w="3410">
                  <a:moveTo>
                    <a:pt x="1633" y="0"/>
                  </a:moveTo>
                  <a:cubicBezTo>
                    <a:pt x="1465" y="0"/>
                    <a:pt x="1321" y="672"/>
                    <a:pt x="1273" y="1536"/>
                  </a:cubicBezTo>
                  <a:cubicBezTo>
                    <a:pt x="553" y="1584"/>
                    <a:pt x="1" y="1728"/>
                    <a:pt x="1" y="1896"/>
                  </a:cubicBezTo>
                  <a:cubicBezTo>
                    <a:pt x="1" y="2064"/>
                    <a:pt x="553" y="2208"/>
                    <a:pt x="1273" y="2232"/>
                  </a:cubicBezTo>
                  <a:cubicBezTo>
                    <a:pt x="1321" y="3072"/>
                    <a:pt x="1465" y="3720"/>
                    <a:pt x="1633" y="3720"/>
                  </a:cubicBezTo>
                  <a:cubicBezTo>
                    <a:pt x="1825" y="3720"/>
                    <a:pt x="1969" y="3072"/>
                    <a:pt x="1993" y="2232"/>
                  </a:cubicBezTo>
                  <a:cubicBezTo>
                    <a:pt x="2785" y="2184"/>
                    <a:pt x="3409" y="2016"/>
                    <a:pt x="3409" y="1848"/>
                  </a:cubicBezTo>
                  <a:cubicBezTo>
                    <a:pt x="3409" y="1656"/>
                    <a:pt x="2785" y="1536"/>
                    <a:pt x="1993" y="1512"/>
                  </a:cubicBezTo>
                  <a:cubicBezTo>
                    <a:pt x="1969" y="648"/>
                    <a:pt x="1801" y="0"/>
                    <a:pt x="16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16"/>
            <p:cNvSpPr/>
            <p:nvPr/>
          </p:nvSpPr>
          <p:spPr>
            <a:xfrm flipH="1">
              <a:off x="488573" y="4032019"/>
              <a:ext cx="197450" cy="197450"/>
            </a:xfrm>
            <a:custGeom>
              <a:rect b="b" l="l" r="r" t="t"/>
              <a:pathLst>
                <a:path extrusionOk="0" h="7898" w="7898">
                  <a:moveTo>
                    <a:pt x="3937" y="1"/>
                  </a:moveTo>
                  <a:cubicBezTo>
                    <a:pt x="3793" y="1"/>
                    <a:pt x="3673" y="1465"/>
                    <a:pt x="3649" y="3385"/>
                  </a:cubicBezTo>
                  <a:cubicBezTo>
                    <a:pt x="2592" y="2350"/>
                    <a:pt x="1754" y="1580"/>
                    <a:pt x="1601" y="1580"/>
                  </a:cubicBezTo>
                  <a:cubicBezTo>
                    <a:pt x="1594" y="1580"/>
                    <a:pt x="1589" y="1582"/>
                    <a:pt x="1585" y="1585"/>
                  </a:cubicBezTo>
                  <a:cubicBezTo>
                    <a:pt x="1465" y="1681"/>
                    <a:pt x="2137" y="2593"/>
                    <a:pt x="3145" y="3673"/>
                  </a:cubicBezTo>
                  <a:cubicBezTo>
                    <a:pt x="1345" y="3697"/>
                    <a:pt x="1" y="3793"/>
                    <a:pt x="1" y="3937"/>
                  </a:cubicBezTo>
                  <a:cubicBezTo>
                    <a:pt x="1" y="4081"/>
                    <a:pt x="1489" y="4201"/>
                    <a:pt x="3433" y="4225"/>
                  </a:cubicBezTo>
                  <a:cubicBezTo>
                    <a:pt x="2521" y="5401"/>
                    <a:pt x="1849" y="6313"/>
                    <a:pt x="1945" y="6409"/>
                  </a:cubicBezTo>
                  <a:cubicBezTo>
                    <a:pt x="1949" y="6415"/>
                    <a:pt x="1957" y="6418"/>
                    <a:pt x="1967" y="6418"/>
                  </a:cubicBezTo>
                  <a:cubicBezTo>
                    <a:pt x="2112" y="6418"/>
                    <a:pt x="2817" y="5769"/>
                    <a:pt x="3649" y="4825"/>
                  </a:cubicBezTo>
                  <a:cubicBezTo>
                    <a:pt x="3673" y="6577"/>
                    <a:pt x="3793" y="7897"/>
                    <a:pt x="3937" y="7897"/>
                  </a:cubicBezTo>
                  <a:cubicBezTo>
                    <a:pt x="4081" y="7897"/>
                    <a:pt x="4177" y="6529"/>
                    <a:pt x="4225" y="4729"/>
                  </a:cubicBezTo>
                  <a:cubicBezTo>
                    <a:pt x="5234" y="5671"/>
                    <a:pt x="6097" y="6299"/>
                    <a:pt x="6264" y="6299"/>
                  </a:cubicBezTo>
                  <a:cubicBezTo>
                    <a:pt x="6276" y="6299"/>
                    <a:pt x="6285" y="6296"/>
                    <a:pt x="6289" y="6289"/>
                  </a:cubicBezTo>
                  <a:cubicBezTo>
                    <a:pt x="6385" y="6193"/>
                    <a:pt x="5593" y="5329"/>
                    <a:pt x="4489" y="4225"/>
                  </a:cubicBezTo>
                  <a:cubicBezTo>
                    <a:pt x="6433" y="4225"/>
                    <a:pt x="7897" y="4105"/>
                    <a:pt x="7897" y="3961"/>
                  </a:cubicBezTo>
                  <a:cubicBezTo>
                    <a:pt x="7897" y="3817"/>
                    <a:pt x="6481" y="3697"/>
                    <a:pt x="4633" y="3673"/>
                  </a:cubicBezTo>
                  <a:cubicBezTo>
                    <a:pt x="5497" y="2521"/>
                    <a:pt x="6049" y="1561"/>
                    <a:pt x="5929" y="1489"/>
                  </a:cubicBezTo>
                  <a:cubicBezTo>
                    <a:pt x="5925" y="1486"/>
                    <a:pt x="5920" y="1484"/>
                    <a:pt x="5913" y="1484"/>
                  </a:cubicBezTo>
                  <a:cubicBezTo>
                    <a:pt x="5770" y="1484"/>
                    <a:pt x="5075" y="2232"/>
                    <a:pt x="4225" y="3265"/>
                  </a:cubicBezTo>
                  <a:cubicBezTo>
                    <a:pt x="4201" y="1417"/>
                    <a:pt x="4081" y="1"/>
                    <a:pt x="39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16"/>
            <p:cNvSpPr/>
            <p:nvPr/>
          </p:nvSpPr>
          <p:spPr>
            <a:xfrm flipH="1">
              <a:off x="8046573" y="1875094"/>
              <a:ext cx="197425" cy="196850"/>
            </a:xfrm>
            <a:custGeom>
              <a:rect b="b" l="l" r="r" t="t"/>
              <a:pathLst>
                <a:path extrusionOk="0" h="7874" w="7897">
                  <a:moveTo>
                    <a:pt x="3960" y="1"/>
                  </a:moveTo>
                  <a:cubicBezTo>
                    <a:pt x="3816" y="1"/>
                    <a:pt x="3696" y="1465"/>
                    <a:pt x="3648" y="3361"/>
                  </a:cubicBezTo>
                  <a:cubicBezTo>
                    <a:pt x="2605" y="2341"/>
                    <a:pt x="1776" y="1577"/>
                    <a:pt x="1607" y="1577"/>
                  </a:cubicBezTo>
                  <a:cubicBezTo>
                    <a:pt x="1597" y="1577"/>
                    <a:pt x="1589" y="1580"/>
                    <a:pt x="1584" y="1585"/>
                  </a:cubicBezTo>
                  <a:cubicBezTo>
                    <a:pt x="1464" y="1681"/>
                    <a:pt x="2136" y="2569"/>
                    <a:pt x="3144" y="3649"/>
                  </a:cubicBezTo>
                  <a:cubicBezTo>
                    <a:pt x="1344" y="3673"/>
                    <a:pt x="0" y="3793"/>
                    <a:pt x="0" y="3937"/>
                  </a:cubicBezTo>
                  <a:cubicBezTo>
                    <a:pt x="0" y="4081"/>
                    <a:pt x="1488" y="4201"/>
                    <a:pt x="3432" y="4225"/>
                  </a:cubicBezTo>
                  <a:cubicBezTo>
                    <a:pt x="2496" y="5377"/>
                    <a:pt x="1848" y="6290"/>
                    <a:pt x="1944" y="6386"/>
                  </a:cubicBezTo>
                  <a:cubicBezTo>
                    <a:pt x="1951" y="6392"/>
                    <a:pt x="1960" y="6395"/>
                    <a:pt x="1971" y="6395"/>
                  </a:cubicBezTo>
                  <a:cubicBezTo>
                    <a:pt x="2138" y="6395"/>
                    <a:pt x="2841" y="5767"/>
                    <a:pt x="3648" y="4825"/>
                  </a:cubicBezTo>
                  <a:cubicBezTo>
                    <a:pt x="3696" y="6578"/>
                    <a:pt x="3792" y="7874"/>
                    <a:pt x="3936" y="7874"/>
                  </a:cubicBezTo>
                  <a:cubicBezTo>
                    <a:pt x="4080" y="7874"/>
                    <a:pt x="4200" y="6530"/>
                    <a:pt x="4224" y="4729"/>
                  </a:cubicBezTo>
                  <a:cubicBezTo>
                    <a:pt x="5234" y="5671"/>
                    <a:pt x="6096" y="6299"/>
                    <a:pt x="6283" y="6299"/>
                  </a:cubicBezTo>
                  <a:cubicBezTo>
                    <a:pt x="6297" y="6299"/>
                    <a:pt x="6306" y="6296"/>
                    <a:pt x="6313" y="6290"/>
                  </a:cubicBezTo>
                  <a:cubicBezTo>
                    <a:pt x="6385" y="6169"/>
                    <a:pt x="5593" y="5305"/>
                    <a:pt x="4513" y="4225"/>
                  </a:cubicBezTo>
                  <a:cubicBezTo>
                    <a:pt x="6433" y="4201"/>
                    <a:pt x="7897" y="4105"/>
                    <a:pt x="7897" y="3961"/>
                  </a:cubicBezTo>
                  <a:cubicBezTo>
                    <a:pt x="7897" y="3817"/>
                    <a:pt x="6481" y="3697"/>
                    <a:pt x="4633" y="3649"/>
                  </a:cubicBezTo>
                  <a:cubicBezTo>
                    <a:pt x="5521" y="2497"/>
                    <a:pt x="6049" y="1561"/>
                    <a:pt x="5953" y="1489"/>
                  </a:cubicBezTo>
                  <a:cubicBezTo>
                    <a:pt x="5947" y="1486"/>
                    <a:pt x="5941" y="1484"/>
                    <a:pt x="5933" y="1484"/>
                  </a:cubicBezTo>
                  <a:cubicBezTo>
                    <a:pt x="5770" y="1484"/>
                    <a:pt x="5096" y="2209"/>
                    <a:pt x="4224" y="3241"/>
                  </a:cubicBezTo>
                  <a:cubicBezTo>
                    <a:pt x="4200" y="1393"/>
                    <a:pt x="4104" y="1"/>
                    <a:pt x="39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16"/>
            <p:cNvSpPr/>
            <p:nvPr/>
          </p:nvSpPr>
          <p:spPr>
            <a:xfrm flipH="1">
              <a:off x="1393498" y="1068644"/>
              <a:ext cx="147625" cy="148225"/>
            </a:xfrm>
            <a:custGeom>
              <a:rect b="b" l="l" r="r" t="t"/>
              <a:pathLst>
                <a:path extrusionOk="0" h="5929" w="5905">
                  <a:moveTo>
                    <a:pt x="2953" y="0"/>
                  </a:moveTo>
                  <a:cubicBezTo>
                    <a:pt x="2857" y="0"/>
                    <a:pt x="2761" y="1104"/>
                    <a:pt x="2737" y="2544"/>
                  </a:cubicBezTo>
                  <a:cubicBezTo>
                    <a:pt x="1965" y="1773"/>
                    <a:pt x="1344" y="1194"/>
                    <a:pt x="1217" y="1194"/>
                  </a:cubicBezTo>
                  <a:cubicBezTo>
                    <a:pt x="1210" y="1194"/>
                    <a:pt x="1204" y="1196"/>
                    <a:pt x="1200" y="1200"/>
                  </a:cubicBezTo>
                  <a:cubicBezTo>
                    <a:pt x="1104" y="1272"/>
                    <a:pt x="1609" y="1944"/>
                    <a:pt x="2353" y="2760"/>
                  </a:cubicBezTo>
                  <a:cubicBezTo>
                    <a:pt x="1008" y="2784"/>
                    <a:pt x="0" y="2856"/>
                    <a:pt x="0" y="2976"/>
                  </a:cubicBezTo>
                  <a:cubicBezTo>
                    <a:pt x="0" y="3072"/>
                    <a:pt x="1128" y="3168"/>
                    <a:pt x="2569" y="3168"/>
                  </a:cubicBezTo>
                  <a:cubicBezTo>
                    <a:pt x="1873" y="4056"/>
                    <a:pt x="1369" y="4729"/>
                    <a:pt x="1465" y="4801"/>
                  </a:cubicBezTo>
                  <a:cubicBezTo>
                    <a:pt x="1471" y="4805"/>
                    <a:pt x="1479" y="4808"/>
                    <a:pt x="1489" y="4808"/>
                  </a:cubicBezTo>
                  <a:cubicBezTo>
                    <a:pt x="1631" y="4808"/>
                    <a:pt x="2132" y="4342"/>
                    <a:pt x="2737" y="3624"/>
                  </a:cubicBezTo>
                  <a:cubicBezTo>
                    <a:pt x="2761" y="4945"/>
                    <a:pt x="2857" y="5929"/>
                    <a:pt x="2953" y="5929"/>
                  </a:cubicBezTo>
                  <a:cubicBezTo>
                    <a:pt x="3073" y="5929"/>
                    <a:pt x="3145" y="4897"/>
                    <a:pt x="3169" y="3552"/>
                  </a:cubicBezTo>
                  <a:cubicBezTo>
                    <a:pt x="3931" y="4270"/>
                    <a:pt x="4588" y="4736"/>
                    <a:pt x="4711" y="4736"/>
                  </a:cubicBezTo>
                  <a:cubicBezTo>
                    <a:pt x="4720" y="4736"/>
                    <a:pt x="4726" y="4733"/>
                    <a:pt x="4729" y="4729"/>
                  </a:cubicBezTo>
                  <a:cubicBezTo>
                    <a:pt x="4801" y="4657"/>
                    <a:pt x="4201" y="4008"/>
                    <a:pt x="3385" y="3168"/>
                  </a:cubicBezTo>
                  <a:cubicBezTo>
                    <a:pt x="4825" y="3168"/>
                    <a:pt x="5905" y="3072"/>
                    <a:pt x="5905" y="2976"/>
                  </a:cubicBezTo>
                  <a:cubicBezTo>
                    <a:pt x="5905" y="2856"/>
                    <a:pt x="4849" y="2760"/>
                    <a:pt x="3457" y="2760"/>
                  </a:cubicBezTo>
                  <a:cubicBezTo>
                    <a:pt x="4129" y="1896"/>
                    <a:pt x="4537" y="1176"/>
                    <a:pt x="4441" y="1128"/>
                  </a:cubicBezTo>
                  <a:cubicBezTo>
                    <a:pt x="4437" y="1124"/>
                    <a:pt x="4431" y="1122"/>
                    <a:pt x="4424" y="1122"/>
                  </a:cubicBezTo>
                  <a:cubicBezTo>
                    <a:pt x="4309" y="1122"/>
                    <a:pt x="3803" y="1678"/>
                    <a:pt x="3169" y="2448"/>
                  </a:cubicBezTo>
                  <a:cubicBezTo>
                    <a:pt x="3145" y="1056"/>
                    <a:pt x="3073" y="0"/>
                    <a:pt x="29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16"/>
            <p:cNvSpPr/>
            <p:nvPr/>
          </p:nvSpPr>
          <p:spPr>
            <a:xfrm flipH="1">
              <a:off x="5397423" y="1276444"/>
              <a:ext cx="197425" cy="197450"/>
            </a:xfrm>
            <a:custGeom>
              <a:rect b="b" l="l" r="r" t="t"/>
              <a:pathLst>
                <a:path extrusionOk="0" h="7898" w="7897">
                  <a:moveTo>
                    <a:pt x="3937" y="1"/>
                  </a:moveTo>
                  <a:cubicBezTo>
                    <a:pt x="3769" y="1"/>
                    <a:pt x="3673" y="1465"/>
                    <a:pt x="3649" y="3361"/>
                  </a:cubicBezTo>
                  <a:cubicBezTo>
                    <a:pt x="2605" y="2340"/>
                    <a:pt x="1776" y="1577"/>
                    <a:pt x="1607" y="1577"/>
                  </a:cubicBezTo>
                  <a:cubicBezTo>
                    <a:pt x="1597" y="1577"/>
                    <a:pt x="1590" y="1580"/>
                    <a:pt x="1584" y="1585"/>
                  </a:cubicBezTo>
                  <a:cubicBezTo>
                    <a:pt x="1464" y="1681"/>
                    <a:pt x="2136" y="2593"/>
                    <a:pt x="3144" y="3649"/>
                  </a:cubicBezTo>
                  <a:cubicBezTo>
                    <a:pt x="1344" y="3673"/>
                    <a:pt x="0" y="3793"/>
                    <a:pt x="0" y="3937"/>
                  </a:cubicBezTo>
                  <a:cubicBezTo>
                    <a:pt x="0" y="4081"/>
                    <a:pt x="1488" y="4201"/>
                    <a:pt x="3433" y="4225"/>
                  </a:cubicBezTo>
                  <a:cubicBezTo>
                    <a:pt x="2496" y="5401"/>
                    <a:pt x="1848" y="6313"/>
                    <a:pt x="1944" y="6409"/>
                  </a:cubicBezTo>
                  <a:cubicBezTo>
                    <a:pt x="1952" y="6416"/>
                    <a:pt x="1962" y="6419"/>
                    <a:pt x="1974" y="6419"/>
                  </a:cubicBezTo>
                  <a:cubicBezTo>
                    <a:pt x="2157" y="6419"/>
                    <a:pt x="2839" y="5771"/>
                    <a:pt x="3649" y="4849"/>
                  </a:cubicBezTo>
                  <a:cubicBezTo>
                    <a:pt x="3697" y="6601"/>
                    <a:pt x="3793" y="7898"/>
                    <a:pt x="3937" y="7898"/>
                  </a:cubicBezTo>
                  <a:cubicBezTo>
                    <a:pt x="4081" y="7898"/>
                    <a:pt x="4201" y="6529"/>
                    <a:pt x="4249" y="4753"/>
                  </a:cubicBezTo>
                  <a:cubicBezTo>
                    <a:pt x="5243" y="5681"/>
                    <a:pt x="6094" y="6304"/>
                    <a:pt x="6280" y="6304"/>
                  </a:cubicBezTo>
                  <a:cubicBezTo>
                    <a:pt x="6296" y="6304"/>
                    <a:pt x="6307" y="6299"/>
                    <a:pt x="6313" y="6289"/>
                  </a:cubicBezTo>
                  <a:cubicBezTo>
                    <a:pt x="6409" y="6193"/>
                    <a:pt x="5617" y="5329"/>
                    <a:pt x="4513" y="4225"/>
                  </a:cubicBezTo>
                  <a:cubicBezTo>
                    <a:pt x="6433" y="4201"/>
                    <a:pt x="7897" y="4105"/>
                    <a:pt x="7897" y="3937"/>
                  </a:cubicBezTo>
                  <a:cubicBezTo>
                    <a:pt x="7897" y="3793"/>
                    <a:pt x="6481" y="3673"/>
                    <a:pt x="4633" y="3649"/>
                  </a:cubicBezTo>
                  <a:cubicBezTo>
                    <a:pt x="5521" y="2521"/>
                    <a:pt x="6049" y="1561"/>
                    <a:pt x="5953" y="1489"/>
                  </a:cubicBezTo>
                  <a:cubicBezTo>
                    <a:pt x="5948" y="1486"/>
                    <a:pt x="5941" y="1484"/>
                    <a:pt x="5934" y="1484"/>
                  </a:cubicBezTo>
                  <a:cubicBezTo>
                    <a:pt x="5772" y="1484"/>
                    <a:pt x="5098" y="2231"/>
                    <a:pt x="4249" y="3241"/>
                  </a:cubicBezTo>
                  <a:cubicBezTo>
                    <a:pt x="4225" y="1393"/>
                    <a:pt x="4105" y="1"/>
                    <a:pt x="39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9" name="Google Shape;239;p16"/>
          <p:cNvSpPr txBox="1"/>
          <p:nvPr>
            <p:ph hasCustomPrompt="1" type="title"/>
          </p:nvPr>
        </p:nvSpPr>
        <p:spPr>
          <a:xfrm flipH="1">
            <a:off x="2148400" y="1169052"/>
            <a:ext cx="1313100" cy="92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40" name="Google Shape;240;p16"/>
          <p:cNvSpPr txBox="1"/>
          <p:nvPr>
            <p:ph idx="1" type="subTitle"/>
          </p:nvPr>
        </p:nvSpPr>
        <p:spPr>
          <a:xfrm flipH="1">
            <a:off x="1483750" y="3607650"/>
            <a:ext cx="2642400" cy="69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41" name="Google Shape;241;p16"/>
          <p:cNvSpPr txBox="1"/>
          <p:nvPr>
            <p:ph idx="2" type="title"/>
          </p:nvPr>
        </p:nvSpPr>
        <p:spPr>
          <a:xfrm flipH="1">
            <a:off x="605200" y="2458350"/>
            <a:ext cx="4399500" cy="114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grpSp>
        <p:nvGrpSpPr>
          <p:cNvPr id="242" name="Google Shape;242;p16"/>
          <p:cNvGrpSpPr/>
          <p:nvPr/>
        </p:nvGrpSpPr>
        <p:grpSpPr>
          <a:xfrm rot="10800000">
            <a:off x="7426994" y="3496104"/>
            <a:ext cx="2074700" cy="1716650"/>
            <a:chOff x="-357739" y="-161496"/>
            <a:chExt cx="2074700" cy="1716650"/>
          </a:xfrm>
        </p:grpSpPr>
        <p:sp>
          <p:nvSpPr>
            <p:cNvPr id="243" name="Google Shape;243;p16"/>
            <p:cNvSpPr/>
            <p:nvPr/>
          </p:nvSpPr>
          <p:spPr>
            <a:xfrm>
              <a:off x="-281539" y="-161496"/>
              <a:ext cx="1998500" cy="1716650"/>
            </a:xfrm>
            <a:custGeom>
              <a:rect b="b" l="l" r="r" t="t"/>
              <a:pathLst>
                <a:path extrusionOk="0" h="68666" w="79940">
                  <a:moveTo>
                    <a:pt x="70279" y="2103"/>
                  </a:moveTo>
                  <a:cubicBezTo>
                    <a:pt x="82307" y="3033"/>
                    <a:pt x="80617" y="8975"/>
                    <a:pt x="78254" y="11672"/>
                  </a:cubicBezTo>
                  <a:cubicBezTo>
                    <a:pt x="75891" y="14369"/>
                    <a:pt x="61749" y="14299"/>
                    <a:pt x="56100" y="18286"/>
                  </a:cubicBezTo>
                  <a:cubicBezTo>
                    <a:pt x="50451" y="22273"/>
                    <a:pt x="49442" y="31647"/>
                    <a:pt x="44362" y="35595"/>
                  </a:cubicBezTo>
                  <a:cubicBezTo>
                    <a:pt x="39282" y="39543"/>
                    <a:pt x="30473" y="36991"/>
                    <a:pt x="25622" y="41975"/>
                  </a:cubicBezTo>
                  <a:cubicBezTo>
                    <a:pt x="20771" y="46959"/>
                    <a:pt x="18911" y="62176"/>
                    <a:pt x="15256" y="65499"/>
                  </a:cubicBezTo>
                  <a:cubicBezTo>
                    <a:pt x="11601" y="68822"/>
                    <a:pt x="5222" y="71813"/>
                    <a:pt x="3693" y="61911"/>
                  </a:cubicBezTo>
                  <a:cubicBezTo>
                    <a:pt x="2165" y="52010"/>
                    <a:pt x="-5013" y="16058"/>
                    <a:pt x="6085" y="6090"/>
                  </a:cubicBezTo>
                  <a:cubicBezTo>
                    <a:pt x="17183" y="-3878"/>
                    <a:pt x="58251" y="1173"/>
                    <a:pt x="70279" y="21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44" name="Google Shape;244;p16"/>
            <p:cNvSpPr/>
            <p:nvPr/>
          </p:nvSpPr>
          <p:spPr>
            <a:xfrm>
              <a:off x="-357739" y="-161496"/>
              <a:ext cx="1998500" cy="1716650"/>
            </a:xfrm>
            <a:custGeom>
              <a:rect b="b" l="l" r="r" t="t"/>
              <a:pathLst>
                <a:path extrusionOk="0" h="68666" w="79940">
                  <a:moveTo>
                    <a:pt x="70279" y="2103"/>
                  </a:moveTo>
                  <a:cubicBezTo>
                    <a:pt x="82307" y="3033"/>
                    <a:pt x="80617" y="8975"/>
                    <a:pt x="78254" y="11672"/>
                  </a:cubicBezTo>
                  <a:cubicBezTo>
                    <a:pt x="75891" y="14369"/>
                    <a:pt x="61749" y="14299"/>
                    <a:pt x="56100" y="18286"/>
                  </a:cubicBezTo>
                  <a:cubicBezTo>
                    <a:pt x="50451" y="22273"/>
                    <a:pt x="49442" y="31647"/>
                    <a:pt x="44362" y="35595"/>
                  </a:cubicBezTo>
                  <a:cubicBezTo>
                    <a:pt x="39282" y="39543"/>
                    <a:pt x="30473" y="36991"/>
                    <a:pt x="25622" y="41975"/>
                  </a:cubicBezTo>
                  <a:cubicBezTo>
                    <a:pt x="20771" y="46959"/>
                    <a:pt x="18911" y="62176"/>
                    <a:pt x="15256" y="65499"/>
                  </a:cubicBezTo>
                  <a:cubicBezTo>
                    <a:pt x="11601" y="68822"/>
                    <a:pt x="5222" y="71813"/>
                    <a:pt x="3693" y="61911"/>
                  </a:cubicBezTo>
                  <a:cubicBezTo>
                    <a:pt x="2165" y="52010"/>
                    <a:pt x="-5013" y="16058"/>
                    <a:pt x="6085" y="6090"/>
                  </a:cubicBezTo>
                  <a:cubicBezTo>
                    <a:pt x="17183" y="-3878"/>
                    <a:pt x="58251" y="1173"/>
                    <a:pt x="70279" y="2103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dash"/>
              <a:round/>
              <a:headEnd len="med" w="med" type="none"/>
              <a:tailEnd len="med" w="med" type="none"/>
            </a:ln>
          </p:spPr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23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7"/>
          <p:cNvSpPr txBox="1"/>
          <p:nvPr>
            <p:ph idx="1" type="body"/>
          </p:nvPr>
        </p:nvSpPr>
        <p:spPr>
          <a:xfrm>
            <a:off x="3907625" y="1243850"/>
            <a:ext cx="45165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47" name="Google Shape;247;p17"/>
          <p:cNvSpPr txBox="1"/>
          <p:nvPr>
            <p:ph idx="2" type="body"/>
          </p:nvPr>
        </p:nvSpPr>
        <p:spPr>
          <a:xfrm>
            <a:off x="720000" y="1243850"/>
            <a:ext cx="29085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48" name="Google Shape;248;p17"/>
          <p:cNvSpPr txBox="1"/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grpSp>
        <p:nvGrpSpPr>
          <p:cNvPr id="249" name="Google Shape;249;p17"/>
          <p:cNvGrpSpPr/>
          <p:nvPr/>
        </p:nvGrpSpPr>
        <p:grpSpPr>
          <a:xfrm>
            <a:off x="7033603" y="-145297"/>
            <a:ext cx="2732950" cy="2111475"/>
            <a:chOff x="7033603" y="-145297"/>
            <a:chExt cx="2732950" cy="2111475"/>
          </a:xfrm>
        </p:grpSpPr>
        <p:grpSp>
          <p:nvGrpSpPr>
            <p:cNvPr id="250" name="Google Shape;250;p17"/>
            <p:cNvGrpSpPr/>
            <p:nvPr/>
          </p:nvGrpSpPr>
          <p:grpSpPr>
            <a:xfrm>
              <a:off x="7033603" y="-145297"/>
              <a:ext cx="2732950" cy="2111475"/>
              <a:chOff x="7033603" y="-145297"/>
              <a:chExt cx="2732950" cy="2111475"/>
            </a:xfrm>
          </p:grpSpPr>
          <p:sp>
            <p:nvSpPr>
              <p:cNvPr id="251" name="Google Shape;251;p17"/>
              <p:cNvSpPr/>
              <p:nvPr/>
            </p:nvSpPr>
            <p:spPr>
              <a:xfrm>
                <a:off x="7033603" y="-145297"/>
                <a:ext cx="2656750" cy="2111475"/>
              </a:xfrm>
              <a:custGeom>
                <a:rect b="b" l="l" r="r" t="t"/>
                <a:pathLst>
                  <a:path extrusionOk="0" h="84459" w="106270">
                    <a:moveTo>
                      <a:pt x="10925" y="2869"/>
                    </a:moveTo>
                    <a:cubicBezTo>
                      <a:pt x="-4359" y="4373"/>
                      <a:pt x="-705" y="13966"/>
                      <a:pt x="4545" y="16425"/>
                    </a:cubicBezTo>
                    <a:cubicBezTo>
                      <a:pt x="9795" y="18884"/>
                      <a:pt x="35579" y="12836"/>
                      <a:pt x="42424" y="17621"/>
                    </a:cubicBezTo>
                    <a:cubicBezTo>
                      <a:pt x="49269" y="22406"/>
                      <a:pt x="41095" y="39285"/>
                      <a:pt x="45614" y="45133"/>
                    </a:cubicBezTo>
                    <a:cubicBezTo>
                      <a:pt x="50133" y="50981"/>
                      <a:pt x="64022" y="46726"/>
                      <a:pt x="69537" y="52709"/>
                    </a:cubicBezTo>
                    <a:cubicBezTo>
                      <a:pt x="75053" y="58693"/>
                      <a:pt x="73191" y="77194"/>
                      <a:pt x="78707" y="81034"/>
                    </a:cubicBezTo>
                    <a:cubicBezTo>
                      <a:pt x="84223" y="84874"/>
                      <a:pt x="99707" y="88019"/>
                      <a:pt x="102631" y="75747"/>
                    </a:cubicBezTo>
                    <a:cubicBezTo>
                      <a:pt x="105555" y="63475"/>
                      <a:pt x="111535" y="19548"/>
                      <a:pt x="96251" y="7402"/>
                    </a:cubicBezTo>
                    <a:cubicBezTo>
                      <a:pt x="80967" y="-4744"/>
                      <a:pt x="26209" y="1365"/>
                      <a:pt x="10925" y="286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</p:sp>
          <p:sp>
            <p:nvSpPr>
              <p:cNvPr id="252" name="Google Shape;252;p17"/>
              <p:cNvSpPr/>
              <p:nvPr/>
            </p:nvSpPr>
            <p:spPr>
              <a:xfrm>
                <a:off x="7109803" y="-145297"/>
                <a:ext cx="2656750" cy="2111475"/>
              </a:xfrm>
              <a:custGeom>
                <a:rect b="b" l="l" r="r" t="t"/>
                <a:pathLst>
                  <a:path extrusionOk="0" h="84459" w="106270">
                    <a:moveTo>
                      <a:pt x="10925" y="2869"/>
                    </a:moveTo>
                    <a:cubicBezTo>
                      <a:pt x="-4359" y="4373"/>
                      <a:pt x="-705" y="13966"/>
                      <a:pt x="4545" y="16425"/>
                    </a:cubicBezTo>
                    <a:cubicBezTo>
                      <a:pt x="9795" y="18884"/>
                      <a:pt x="35579" y="12836"/>
                      <a:pt x="42424" y="17621"/>
                    </a:cubicBezTo>
                    <a:cubicBezTo>
                      <a:pt x="49269" y="22406"/>
                      <a:pt x="41095" y="39285"/>
                      <a:pt x="45614" y="45133"/>
                    </a:cubicBezTo>
                    <a:cubicBezTo>
                      <a:pt x="50133" y="50981"/>
                      <a:pt x="64022" y="46726"/>
                      <a:pt x="69537" y="52709"/>
                    </a:cubicBezTo>
                    <a:cubicBezTo>
                      <a:pt x="75053" y="58693"/>
                      <a:pt x="73191" y="77194"/>
                      <a:pt x="78707" y="81034"/>
                    </a:cubicBezTo>
                    <a:cubicBezTo>
                      <a:pt x="84223" y="84874"/>
                      <a:pt x="99707" y="88019"/>
                      <a:pt x="102631" y="75747"/>
                    </a:cubicBezTo>
                    <a:cubicBezTo>
                      <a:pt x="105555" y="63475"/>
                      <a:pt x="111535" y="19548"/>
                      <a:pt x="96251" y="7402"/>
                    </a:cubicBezTo>
                    <a:cubicBezTo>
                      <a:pt x="80967" y="-4744"/>
                      <a:pt x="26209" y="1365"/>
                      <a:pt x="10925" y="2869"/>
                    </a:cubicBezTo>
                    <a:close/>
                  </a:path>
                </a:pathLst>
              </a:custGeom>
              <a:noFill/>
              <a:ln cap="rnd" cmpd="sng" w="9525">
                <a:solidFill>
                  <a:schemeClr val="dk2"/>
                </a:solidFill>
                <a:prstDash val="dash"/>
                <a:round/>
                <a:headEnd len="med" w="med" type="none"/>
                <a:tailEnd len="med" w="med" type="none"/>
              </a:ln>
            </p:spPr>
          </p:sp>
        </p:grpSp>
        <p:sp>
          <p:nvSpPr>
            <p:cNvPr id="253" name="Google Shape;253;p17"/>
            <p:cNvSpPr/>
            <p:nvPr/>
          </p:nvSpPr>
          <p:spPr>
            <a:xfrm>
              <a:off x="8534725" y="587588"/>
              <a:ext cx="216050" cy="212625"/>
            </a:xfrm>
            <a:custGeom>
              <a:rect b="b" l="l" r="r" t="t"/>
              <a:pathLst>
                <a:path extrusionOk="0" h="8505" w="8642">
                  <a:moveTo>
                    <a:pt x="5208" y="0"/>
                  </a:moveTo>
                  <a:cubicBezTo>
                    <a:pt x="4995" y="0"/>
                    <a:pt x="4790" y="157"/>
                    <a:pt x="4633" y="314"/>
                  </a:cubicBezTo>
                  <a:cubicBezTo>
                    <a:pt x="4057" y="890"/>
                    <a:pt x="3577" y="1514"/>
                    <a:pt x="3169" y="2210"/>
                  </a:cubicBezTo>
                  <a:cubicBezTo>
                    <a:pt x="2567" y="1994"/>
                    <a:pt x="1896" y="1768"/>
                    <a:pt x="1264" y="1768"/>
                  </a:cubicBezTo>
                  <a:cubicBezTo>
                    <a:pt x="913" y="1768"/>
                    <a:pt x="573" y="1838"/>
                    <a:pt x="265" y="2018"/>
                  </a:cubicBezTo>
                  <a:cubicBezTo>
                    <a:pt x="145" y="2066"/>
                    <a:pt x="73" y="2138"/>
                    <a:pt x="25" y="2258"/>
                  </a:cubicBezTo>
                  <a:cubicBezTo>
                    <a:pt x="1" y="2378"/>
                    <a:pt x="49" y="2522"/>
                    <a:pt x="145" y="2642"/>
                  </a:cubicBezTo>
                  <a:cubicBezTo>
                    <a:pt x="553" y="3290"/>
                    <a:pt x="1129" y="3818"/>
                    <a:pt x="1825" y="4130"/>
                  </a:cubicBezTo>
                  <a:lnTo>
                    <a:pt x="865" y="5859"/>
                  </a:lnTo>
                  <a:cubicBezTo>
                    <a:pt x="625" y="6267"/>
                    <a:pt x="433" y="6867"/>
                    <a:pt x="793" y="7179"/>
                  </a:cubicBezTo>
                  <a:cubicBezTo>
                    <a:pt x="920" y="7284"/>
                    <a:pt x="1070" y="7325"/>
                    <a:pt x="1226" y="7325"/>
                  </a:cubicBezTo>
                  <a:cubicBezTo>
                    <a:pt x="1426" y="7325"/>
                    <a:pt x="1637" y="7259"/>
                    <a:pt x="1825" y="7179"/>
                  </a:cubicBezTo>
                  <a:cubicBezTo>
                    <a:pt x="2425" y="6963"/>
                    <a:pt x="2977" y="6675"/>
                    <a:pt x="3505" y="6339"/>
                  </a:cubicBezTo>
                  <a:cubicBezTo>
                    <a:pt x="3745" y="6891"/>
                    <a:pt x="4081" y="7443"/>
                    <a:pt x="4441" y="7947"/>
                  </a:cubicBezTo>
                  <a:cubicBezTo>
                    <a:pt x="4641" y="8236"/>
                    <a:pt x="4924" y="8504"/>
                    <a:pt x="5250" y="8504"/>
                  </a:cubicBezTo>
                  <a:cubicBezTo>
                    <a:pt x="5276" y="8504"/>
                    <a:pt x="5303" y="8502"/>
                    <a:pt x="5329" y="8499"/>
                  </a:cubicBezTo>
                  <a:cubicBezTo>
                    <a:pt x="5809" y="8427"/>
                    <a:pt x="5953" y="7827"/>
                    <a:pt x="5977" y="7347"/>
                  </a:cubicBezTo>
                  <a:cubicBezTo>
                    <a:pt x="6025" y="6699"/>
                    <a:pt x="6073" y="6027"/>
                    <a:pt x="6097" y="5379"/>
                  </a:cubicBezTo>
                  <a:cubicBezTo>
                    <a:pt x="6270" y="5400"/>
                    <a:pt x="6443" y="5411"/>
                    <a:pt x="6615" y="5411"/>
                  </a:cubicBezTo>
                  <a:cubicBezTo>
                    <a:pt x="7207" y="5411"/>
                    <a:pt x="7790" y="5284"/>
                    <a:pt x="8330" y="5043"/>
                  </a:cubicBezTo>
                  <a:cubicBezTo>
                    <a:pt x="8474" y="4995"/>
                    <a:pt x="8570" y="4899"/>
                    <a:pt x="8642" y="4778"/>
                  </a:cubicBezTo>
                  <a:cubicBezTo>
                    <a:pt x="8642" y="4658"/>
                    <a:pt x="8618" y="4538"/>
                    <a:pt x="8570" y="4442"/>
                  </a:cubicBezTo>
                  <a:cubicBezTo>
                    <a:pt x="8113" y="3554"/>
                    <a:pt x="6985" y="3242"/>
                    <a:pt x="6001" y="3050"/>
                  </a:cubicBezTo>
                  <a:cubicBezTo>
                    <a:pt x="6025" y="2234"/>
                    <a:pt x="5977" y="1442"/>
                    <a:pt x="5809" y="650"/>
                  </a:cubicBezTo>
                  <a:cubicBezTo>
                    <a:pt x="5737" y="386"/>
                    <a:pt x="5617" y="98"/>
                    <a:pt x="5353" y="26"/>
                  </a:cubicBezTo>
                  <a:cubicBezTo>
                    <a:pt x="5305" y="8"/>
                    <a:pt x="5256" y="0"/>
                    <a:pt x="52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17"/>
            <p:cNvSpPr/>
            <p:nvPr/>
          </p:nvSpPr>
          <p:spPr>
            <a:xfrm>
              <a:off x="8458986" y="1470250"/>
              <a:ext cx="85225" cy="93050"/>
            </a:xfrm>
            <a:custGeom>
              <a:rect b="b" l="l" r="r" t="t"/>
              <a:pathLst>
                <a:path extrusionOk="0" h="3722" w="3409">
                  <a:moveTo>
                    <a:pt x="1632" y="1"/>
                  </a:moveTo>
                  <a:cubicBezTo>
                    <a:pt x="1464" y="1"/>
                    <a:pt x="1320" y="673"/>
                    <a:pt x="1296" y="1537"/>
                  </a:cubicBezTo>
                  <a:cubicBezTo>
                    <a:pt x="552" y="1585"/>
                    <a:pt x="0" y="1729"/>
                    <a:pt x="0" y="1897"/>
                  </a:cubicBezTo>
                  <a:cubicBezTo>
                    <a:pt x="24" y="2065"/>
                    <a:pt x="552" y="2209"/>
                    <a:pt x="1296" y="2233"/>
                  </a:cubicBezTo>
                  <a:cubicBezTo>
                    <a:pt x="1320" y="3073"/>
                    <a:pt x="1464" y="3721"/>
                    <a:pt x="1632" y="3721"/>
                  </a:cubicBezTo>
                  <a:cubicBezTo>
                    <a:pt x="1824" y="3721"/>
                    <a:pt x="1968" y="3073"/>
                    <a:pt x="1992" y="2233"/>
                  </a:cubicBezTo>
                  <a:cubicBezTo>
                    <a:pt x="2808" y="2185"/>
                    <a:pt x="3408" y="2017"/>
                    <a:pt x="3408" y="1849"/>
                  </a:cubicBezTo>
                  <a:cubicBezTo>
                    <a:pt x="3408" y="1657"/>
                    <a:pt x="2808" y="1537"/>
                    <a:pt x="1992" y="1513"/>
                  </a:cubicBezTo>
                  <a:cubicBezTo>
                    <a:pt x="1968" y="649"/>
                    <a:pt x="1824" y="1"/>
                    <a:pt x="16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17"/>
            <p:cNvSpPr/>
            <p:nvPr/>
          </p:nvSpPr>
          <p:spPr>
            <a:xfrm>
              <a:off x="7643300" y="441275"/>
              <a:ext cx="197450" cy="197450"/>
            </a:xfrm>
            <a:custGeom>
              <a:rect b="b" l="l" r="r" t="t"/>
              <a:pathLst>
                <a:path extrusionOk="0" h="7898" w="7898">
                  <a:moveTo>
                    <a:pt x="3937" y="1"/>
                  </a:moveTo>
                  <a:cubicBezTo>
                    <a:pt x="3793" y="1"/>
                    <a:pt x="3673" y="1465"/>
                    <a:pt x="3649" y="3385"/>
                  </a:cubicBezTo>
                  <a:cubicBezTo>
                    <a:pt x="2592" y="2350"/>
                    <a:pt x="1754" y="1580"/>
                    <a:pt x="1601" y="1580"/>
                  </a:cubicBezTo>
                  <a:cubicBezTo>
                    <a:pt x="1594" y="1580"/>
                    <a:pt x="1589" y="1582"/>
                    <a:pt x="1585" y="1585"/>
                  </a:cubicBezTo>
                  <a:cubicBezTo>
                    <a:pt x="1465" y="1681"/>
                    <a:pt x="2137" y="2593"/>
                    <a:pt x="3145" y="3673"/>
                  </a:cubicBezTo>
                  <a:cubicBezTo>
                    <a:pt x="1345" y="3697"/>
                    <a:pt x="1" y="3793"/>
                    <a:pt x="1" y="3937"/>
                  </a:cubicBezTo>
                  <a:cubicBezTo>
                    <a:pt x="1" y="4081"/>
                    <a:pt x="1489" y="4201"/>
                    <a:pt x="3433" y="4225"/>
                  </a:cubicBezTo>
                  <a:cubicBezTo>
                    <a:pt x="2521" y="5401"/>
                    <a:pt x="1849" y="6313"/>
                    <a:pt x="1945" y="6409"/>
                  </a:cubicBezTo>
                  <a:cubicBezTo>
                    <a:pt x="1949" y="6415"/>
                    <a:pt x="1957" y="6418"/>
                    <a:pt x="1967" y="6418"/>
                  </a:cubicBezTo>
                  <a:cubicBezTo>
                    <a:pt x="2112" y="6418"/>
                    <a:pt x="2817" y="5769"/>
                    <a:pt x="3649" y="4825"/>
                  </a:cubicBezTo>
                  <a:cubicBezTo>
                    <a:pt x="3673" y="6577"/>
                    <a:pt x="3793" y="7897"/>
                    <a:pt x="3937" y="7897"/>
                  </a:cubicBezTo>
                  <a:cubicBezTo>
                    <a:pt x="4081" y="7897"/>
                    <a:pt x="4177" y="6529"/>
                    <a:pt x="4225" y="4729"/>
                  </a:cubicBezTo>
                  <a:cubicBezTo>
                    <a:pt x="5234" y="5671"/>
                    <a:pt x="6097" y="6299"/>
                    <a:pt x="6264" y="6299"/>
                  </a:cubicBezTo>
                  <a:cubicBezTo>
                    <a:pt x="6276" y="6299"/>
                    <a:pt x="6285" y="6296"/>
                    <a:pt x="6289" y="6289"/>
                  </a:cubicBezTo>
                  <a:cubicBezTo>
                    <a:pt x="6385" y="6193"/>
                    <a:pt x="5593" y="5329"/>
                    <a:pt x="4489" y="4225"/>
                  </a:cubicBezTo>
                  <a:cubicBezTo>
                    <a:pt x="6433" y="4225"/>
                    <a:pt x="7897" y="4105"/>
                    <a:pt x="7897" y="3961"/>
                  </a:cubicBezTo>
                  <a:cubicBezTo>
                    <a:pt x="7897" y="3817"/>
                    <a:pt x="6481" y="3697"/>
                    <a:pt x="4633" y="3673"/>
                  </a:cubicBezTo>
                  <a:cubicBezTo>
                    <a:pt x="5497" y="2521"/>
                    <a:pt x="6049" y="1561"/>
                    <a:pt x="5929" y="1489"/>
                  </a:cubicBezTo>
                  <a:cubicBezTo>
                    <a:pt x="5925" y="1486"/>
                    <a:pt x="5920" y="1484"/>
                    <a:pt x="5913" y="1484"/>
                  </a:cubicBezTo>
                  <a:cubicBezTo>
                    <a:pt x="5770" y="1484"/>
                    <a:pt x="5075" y="2232"/>
                    <a:pt x="4225" y="3265"/>
                  </a:cubicBezTo>
                  <a:cubicBezTo>
                    <a:pt x="4201" y="1417"/>
                    <a:pt x="4081" y="1"/>
                    <a:pt x="39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2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18"/>
          <p:cNvGrpSpPr/>
          <p:nvPr/>
        </p:nvGrpSpPr>
        <p:grpSpPr>
          <a:xfrm>
            <a:off x="-327871" y="-432712"/>
            <a:ext cx="2171930" cy="2601528"/>
            <a:chOff x="-327871" y="-432712"/>
            <a:chExt cx="2171930" cy="2601528"/>
          </a:xfrm>
        </p:grpSpPr>
        <p:sp>
          <p:nvSpPr>
            <p:cNvPr id="258" name="Google Shape;258;p18"/>
            <p:cNvSpPr/>
            <p:nvPr/>
          </p:nvSpPr>
          <p:spPr>
            <a:xfrm flipH="1">
              <a:off x="-327871" y="-432712"/>
              <a:ext cx="2095730" cy="2601528"/>
            </a:xfrm>
            <a:custGeom>
              <a:rect b="b" l="l" r="r" t="t"/>
              <a:pathLst>
                <a:path extrusionOk="0" h="175987" w="141771">
                  <a:moveTo>
                    <a:pt x="19541" y="7574"/>
                  </a:moveTo>
                  <a:cubicBezTo>
                    <a:pt x="-1520" y="8789"/>
                    <a:pt x="-2987" y="17941"/>
                    <a:pt x="3193" y="21131"/>
                  </a:cubicBezTo>
                  <a:cubicBezTo>
                    <a:pt x="9373" y="24321"/>
                    <a:pt x="45458" y="19536"/>
                    <a:pt x="56622" y="26713"/>
                  </a:cubicBezTo>
                  <a:cubicBezTo>
                    <a:pt x="67786" y="33890"/>
                    <a:pt x="61805" y="53893"/>
                    <a:pt x="70178" y="64193"/>
                  </a:cubicBezTo>
                  <a:cubicBezTo>
                    <a:pt x="78551" y="74493"/>
                    <a:pt x="100947" y="72967"/>
                    <a:pt x="106861" y="88515"/>
                  </a:cubicBezTo>
                  <a:cubicBezTo>
                    <a:pt x="112776" y="104063"/>
                    <a:pt x="100748" y="144855"/>
                    <a:pt x="105665" y="157479"/>
                  </a:cubicBezTo>
                  <a:cubicBezTo>
                    <a:pt x="110583" y="170103"/>
                    <a:pt x="132384" y="188198"/>
                    <a:pt x="136366" y="164258"/>
                  </a:cubicBezTo>
                  <a:cubicBezTo>
                    <a:pt x="140349" y="140318"/>
                    <a:pt x="149031" y="39953"/>
                    <a:pt x="129560" y="13839"/>
                  </a:cubicBezTo>
                  <a:cubicBezTo>
                    <a:pt x="110089" y="-12275"/>
                    <a:pt x="40602" y="6359"/>
                    <a:pt x="19541" y="757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59" name="Google Shape;259;p18"/>
            <p:cNvSpPr/>
            <p:nvPr/>
          </p:nvSpPr>
          <p:spPr>
            <a:xfrm flipH="1">
              <a:off x="-251671" y="-432712"/>
              <a:ext cx="2095730" cy="2601528"/>
            </a:xfrm>
            <a:custGeom>
              <a:rect b="b" l="l" r="r" t="t"/>
              <a:pathLst>
                <a:path extrusionOk="0" h="175987" w="141771">
                  <a:moveTo>
                    <a:pt x="19541" y="7574"/>
                  </a:moveTo>
                  <a:cubicBezTo>
                    <a:pt x="-1520" y="8789"/>
                    <a:pt x="-2987" y="17941"/>
                    <a:pt x="3193" y="21131"/>
                  </a:cubicBezTo>
                  <a:cubicBezTo>
                    <a:pt x="9373" y="24321"/>
                    <a:pt x="45458" y="19536"/>
                    <a:pt x="56622" y="26713"/>
                  </a:cubicBezTo>
                  <a:cubicBezTo>
                    <a:pt x="67786" y="33890"/>
                    <a:pt x="61805" y="53893"/>
                    <a:pt x="70178" y="64193"/>
                  </a:cubicBezTo>
                  <a:cubicBezTo>
                    <a:pt x="78551" y="74493"/>
                    <a:pt x="100947" y="72967"/>
                    <a:pt x="106861" y="88515"/>
                  </a:cubicBezTo>
                  <a:cubicBezTo>
                    <a:pt x="112776" y="104063"/>
                    <a:pt x="100748" y="144855"/>
                    <a:pt x="105665" y="157479"/>
                  </a:cubicBezTo>
                  <a:cubicBezTo>
                    <a:pt x="110583" y="170103"/>
                    <a:pt x="132384" y="188198"/>
                    <a:pt x="136366" y="164258"/>
                  </a:cubicBezTo>
                  <a:cubicBezTo>
                    <a:pt x="140349" y="140318"/>
                    <a:pt x="149031" y="39953"/>
                    <a:pt x="129560" y="13839"/>
                  </a:cubicBezTo>
                  <a:cubicBezTo>
                    <a:pt x="110089" y="-12275"/>
                    <a:pt x="40602" y="6359"/>
                    <a:pt x="19541" y="7574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dash"/>
              <a:round/>
              <a:headEnd len="med" w="med" type="none"/>
              <a:tailEnd len="med" w="med" type="none"/>
            </a:ln>
          </p:spPr>
        </p:sp>
      </p:grpSp>
      <p:grpSp>
        <p:nvGrpSpPr>
          <p:cNvPr id="260" name="Google Shape;260;p18"/>
          <p:cNvGrpSpPr/>
          <p:nvPr/>
        </p:nvGrpSpPr>
        <p:grpSpPr>
          <a:xfrm>
            <a:off x="311451" y="225466"/>
            <a:ext cx="8521099" cy="4692568"/>
            <a:chOff x="336801" y="191198"/>
            <a:chExt cx="8521099" cy="4692568"/>
          </a:xfrm>
        </p:grpSpPr>
        <p:sp>
          <p:nvSpPr>
            <p:cNvPr id="261" name="Google Shape;261;p18"/>
            <p:cNvSpPr/>
            <p:nvPr/>
          </p:nvSpPr>
          <p:spPr>
            <a:xfrm>
              <a:off x="336801" y="191198"/>
              <a:ext cx="197443" cy="196397"/>
            </a:xfrm>
            <a:custGeom>
              <a:rect b="b" l="l" r="r" t="t"/>
              <a:pathLst>
                <a:path extrusionOk="0" h="10697" w="10754">
                  <a:moveTo>
                    <a:pt x="6627" y="1"/>
                  </a:moveTo>
                  <a:cubicBezTo>
                    <a:pt x="6367" y="1"/>
                    <a:pt x="6097" y="174"/>
                    <a:pt x="5905" y="347"/>
                  </a:cubicBezTo>
                  <a:cubicBezTo>
                    <a:pt x="5161" y="1043"/>
                    <a:pt x="4513" y="1835"/>
                    <a:pt x="3985" y="2700"/>
                  </a:cubicBezTo>
                  <a:cubicBezTo>
                    <a:pt x="3198" y="2363"/>
                    <a:pt x="2326" y="2047"/>
                    <a:pt x="1504" y="2047"/>
                  </a:cubicBezTo>
                  <a:cubicBezTo>
                    <a:pt x="1097" y="2047"/>
                    <a:pt x="702" y="2125"/>
                    <a:pt x="336" y="2315"/>
                  </a:cubicBezTo>
                  <a:cubicBezTo>
                    <a:pt x="192" y="2363"/>
                    <a:pt x="96" y="2460"/>
                    <a:pt x="24" y="2604"/>
                  </a:cubicBezTo>
                  <a:cubicBezTo>
                    <a:pt x="0" y="2772"/>
                    <a:pt x="24" y="2940"/>
                    <a:pt x="144" y="3084"/>
                  </a:cubicBezTo>
                  <a:cubicBezTo>
                    <a:pt x="624" y="3924"/>
                    <a:pt x="1344" y="4596"/>
                    <a:pt x="2208" y="5028"/>
                  </a:cubicBezTo>
                  <a:lnTo>
                    <a:pt x="912" y="7164"/>
                  </a:lnTo>
                  <a:cubicBezTo>
                    <a:pt x="624" y="7692"/>
                    <a:pt x="312" y="8412"/>
                    <a:pt x="792" y="8820"/>
                  </a:cubicBezTo>
                  <a:cubicBezTo>
                    <a:pt x="956" y="8972"/>
                    <a:pt x="1165" y="9027"/>
                    <a:pt x="1387" y="9027"/>
                  </a:cubicBezTo>
                  <a:cubicBezTo>
                    <a:pt x="1620" y="9027"/>
                    <a:pt x="1867" y="8966"/>
                    <a:pt x="2088" y="8892"/>
                  </a:cubicBezTo>
                  <a:cubicBezTo>
                    <a:pt x="2832" y="8628"/>
                    <a:pt x="3553" y="8292"/>
                    <a:pt x="4225" y="7884"/>
                  </a:cubicBezTo>
                  <a:cubicBezTo>
                    <a:pt x="4513" y="8604"/>
                    <a:pt x="4897" y="9300"/>
                    <a:pt x="5329" y="9948"/>
                  </a:cubicBezTo>
                  <a:cubicBezTo>
                    <a:pt x="5578" y="10312"/>
                    <a:pt x="5936" y="10696"/>
                    <a:pt x="6359" y="10696"/>
                  </a:cubicBezTo>
                  <a:cubicBezTo>
                    <a:pt x="6384" y="10696"/>
                    <a:pt x="6408" y="10695"/>
                    <a:pt x="6433" y="10692"/>
                  </a:cubicBezTo>
                  <a:cubicBezTo>
                    <a:pt x="7033" y="10620"/>
                    <a:pt x="7249" y="9876"/>
                    <a:pt x="7297" y="9276"/>
                  </a:cubicBezTo>
                  <a:lnTo>
                    <a:pt x="7537" y="6780"/>
                  </a:lnTo>
                  <a:cubicBezTo>
                    <a:pt x="7813" y="6830"/>
                    <a:pt x="8094" y="6854"/>
                    <a:pt x="8375" y="6854"/>
                  </a:cubicBezTo>
                  <a:cubicBezTo>
                    <a:pt x="9046" y="6854"/>
                    <a:pt x="9719" y="6715"/>
                    <a:pt x="10345" y="6444"/>
                  </a:cubicBezTo>
                  <a:cubicBezTo>
                    <a:pt x="10513" y="6396"/>
                    <a:pt x="10657" y="6276"/>
                    <a:pt x="10729" y="6132"/>
                  </a:cubicBezTo>
                  <a:cubicBezTo>
                    <a:pt x="10753" y="5988"/>
                    <a:pt x="10753" y="5844"/>
                    <a:pt x="10681" y="5724"/>
                  </a:cubicBezTo>
                  <a:cubicBezTo>
                    <a:pt x="10129" y="4572"/>
                    <a:pt x="8737" y="4140"/>
                    <a:pt x="7513" y="3828"/>
                  </a:cubicBezTo>
                  <a:cubicBezTo>
                    <a:pt x="7585" y="2844"/>
                    <a:pt x="7537" y="1811"/>
                    <a:pt x="7369" y="827"/>
                  </a:cubicBezTo>
                  <a:cubicBezTo>
                    <a:pt x="7297" y="491"/>
                    <a:pt x="7153" y="107"/>
                    <a:pt x="6817" y="35"/>
                  </a:cubicBezTo>
                  <a:cubicBezTo>
                    <a:pt x="6755" y="11"/>
                    <a:pt x="6691" y="1"/>
                    <a:pt x="66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18"/>
            <p:cNvSpPr/>
            <p:nvPr/>
          </p:nvSpPr>
          <p:spPr>
            <a:xfrm>
              <a:off x="614963" y="1338400"/>
              <a:ext cx="210050" cy="211800"/>
            </a:xfrm>
            <a:custGeom>
              <a:rect b="b" l="l" r="r" t="t"/>
              <a:pathLst>
                <a:path extrusionOk="0" h="8472" w="8402">
                  <a:moveTo>
                    <a:pt x="5338" y="1"/>
                  </a:moveTo>
                  <a:cubicBezTo>
                    <a:pt x="5139" y="1"/>
                    <a:pt x="4943" y="112"/>
                    <a:pt x="4801" y="237"/>
                  </a:cubicBezTo>
                  <a:cubicBezTo>
                    <a:pt x="4177" y="765"/>
                    <a:pt x="3625" y="1365"/>
                    <a:pt x="3169" y="2013"/>
                  </a:cubicBezTo>
                  <a:cubicBezTo>
                    <a:pt x="2530" y="1686"/>
                    <a:pt x="1793" y="1370"/>
                    <a:pt x="1090" y="1370"/>
                  </a:cubicBezTo>
                  <a:cubicBezTo>
                    <a:pt x="815" y="1370"/>
                    <a:pt x="545" y="1419"/>
                    <a:pt x="288" y="1533"/>
                  </a:cubicBezTo>
                  <a:cubicBezTo>
                    <a:pt x="168" y="1581"/>
                    <a:pt x="96" y="1653"/>
                    <a:pt x="24" y="1749"/>
                  </a:cubicBezTo>
                  <a:cubicBezTo>
                    <a:pt x="0" y="1893"/>
                    <a:pt x="24" y="2037"/>
                    <a:pt x="96" y="2157"/>
                  </a:cubicBezTo>
                  <a:cubicBezTo>
                    <a:pt x="456" y="2829"/>
                    <a:pt x="984" y="3406"/>
                    <a:pt x="1656" y="3790"/>
                  </a:cubicBezTo>
                  <a:lnTo>
                    <a:pt x="528" y="5422"/>
                  </a:lnTo>
                  <a:cubicBezTo>
                    <a:pt x="264" y="5806"/>
                    <a:pt x="0" y="6382"/>
                    <a:pt x="336" y="6718"/>
                  </a:cubicBezTo>
                  <a:cubicBezTo>
                    <a:pt x="482" y="6864"/>
                    <a:pt x="679" y="6914"/>
                    <a:pt x="883" y="6914"/>
                  </a:cubicBezTo>
                  <a:cubicBezTo>
                    <a:pt x="1048" y="6914"/>
                    <a:pt x="1218" y="6881"/>
                    <a:pt x="1368" y="6838"/>
                  </a:cubicBezTo>
                  <a:cubicBezTo>
                    <a:pt x="1968" y="6670"/>
                    <a:pt x="2568" y="6430"/>
                    <a:pt x="3121" y="6142"/>
                  </a:cubicBezTo>
                  <a:cubicBezTo>
                    <a:pt x="3313" y="6742"/>
                    <a:pt x="3577" y="7294"/>
                    <a:pt x="3913" y="7846"/>
                  </a:cubicBezTo>
                  <a:cubicBezTo>
                    <a:pt x="4075" y="8125"/>
                    <a:pt x="4350" y="8471"/>
                    <a:pt x="4695" y="8471"/>
                  </a:cubicBezTo>
                  <a:cubicBezTo>
                    <a:pt x="4706" y="8471"/>
                    <a:pt x="4717" y="8471"/>
                    <a:pt x="4729" y="8470"/>
                  </a:cubicBezTo>
                  <a:cubicBezTo>
                    <a:pt x="5209" y="8446"/>
                    <a:pt x="5425" y="7870"/>
                    <a:pt x="5497" y="7390"/>
                  </a:cubicBezTo>
                  <a:cubicBezTo>
                    <a:pt x="5593" y="6742"/>
                    <a:pt x="5689" y="6070"/>
                    <a:pt x="5785" y="5422"/>
                  </a:cubicBezTo>
                  <a:cubicBezTo>
                    <a:pt x="6094" y="5492"/>
                    <a:pt x="6412" y="5528"/>
                    <a:pt x="6729" y="5528"/>
                  </a:cubicBezTo>
                  <a:cubicBezTo>
                    <a:pt x="7175" y="5528"/>
                    <a:pt x="7620" y="5456"/>
                    <a:pt x="8041" y="5302"/>
                  </a:cubicBezTo>
                  <a:cubicBezTo>
                    <a:pt x="8185" y="5254"/>
                    <a:pt x="8305" y="5182"/>
                    <a:pt x="8353" y="5062"/>
                  </a:cubicBezTo>
                  <a:cubicBezTo>
                    <a:pt x="8401" y="4942"/>
                    <a:pt x="8377" y="4846"/>
                    <a:pt x="8329" y="4726"/>
                  </a:cubicBezTo>
                  <a:cubicBezTo>
                    <a:pt x="7945" y="3814"/>
                    <a:pt x="6865" y="3406"/>
                    <a:pt x="5905" y="3093"/>
                  </a:cubicBezTo>
                  <a:cubicBezTo>
                    <a:pt x="6001" y="2301"/>
                    <a:pt x="6025" y="1485"/>
                    <a:pt x="5929" y="693"/>
                  </a:cubicBezTo>
                  <a:cubicBezTo>
                    <a:pt x="5881" y="429"/>
                    <a:pt x="5785" y="117"/>
                    <a:pt x="5545" y="45"/>
                  </a:cubicBezTo>
                  <a:cubicBezTo>
                    <a:pt x="5477" y="14"/>
                    <a:pt x="5407" y="1"/>
                    <a:pt x="5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18"/>
            <p:cNvSpPr/>
            <p:nvPr/>
          </p:nvSpPr>
          <p:spPr>
            <a:xfrm flipH="1">
              <a:off x="8315975" y="1414738"/>
              <a:ext cx="216050" cy="212625"/>
            </a:xfrm>
            <a:custGeom>
              <a:rect b="b" l="l" r="r" t="t"/>
              <a:pathLst>
                <a:path extrusionOk="0" h="8505" w="8642">
                  <a:moveTo>
                    <a:pt x="5208" y="0"/>
                  </a:moveTo>
                  <a:cubicBezTo>
                    <a:pt x="4995" y="0"/>
                    <a:pt x="4790" y="157"/>
                    <a:pt x="4633" y="314"/>
                  </a:cubicBezTo>
                  <a:cubicBezTo>
                    <a:pt x="4057" y="890"/>
                    <a:pt x="3577" y="1514"/>
                    <a:pt x="3169" y="2210"/>
                  </a:cubicBezTo>
                  <a:cubicBezTo>
                    <a:pt x="2567" y="1994"/>
                    <a:pt x="1896" y="1768"/>
                    <a:pt x="1264" y="1768"/>
                  </a:cubicBezTo>
                  <a:cubicBezTo>
                    <a:pt x="913" y="1768"/>
                    <a:pt x="573" y="1838"/>
                    <a:pt x="265" y="2018"/>
                  </a:cubicBezTo>
                  <a:cubicBezTo>
                    <a:pt x="145" y="2066"/>
                    <a:pt x="73" y="2138"/>
                    <a:pt x="25" y="2258"/>
                  </a:cubicBezTo>
                  <a:cubicBezTo>
                    <a:pt x="1" y="2378"/>
                    <a:pt x="49" y="2522"/>
                    <a:pt x="145" y="2642"/>
                  </a:cubicBezTo>
                  <a:cubicBezTo>
                    <a:pt x="553" y="3290"/>
                    <a:pt x="1129" y="3818"/>
                    <a:pt x="1825" y="4130"/>
                  </a:cubicBezTo>
                  <a:lnTo>
                    <a:pt x="865" y="5859"/>
                  </a:lnTo>
                  <a:cubicBezTo>
                    <a:pt x="625" y="6267"/>
                    <a:pt x="433" y="6867"/>
                    <a:pt x="793" y="7179"/>
                  </a:cubicBezTo>
                  <a:cubicBezTo>
                    <a:pt x="920" y="7284"/>
                    <a:pt x="1070" y="7325"/>
                    <a:pt x="1226" y="7325"/>
                  </a:cubicBezTo>
                  <a:cubicBezTo>
                    <a:pt x="1426" y="7325"/>
                    <a:pt x="1637" y="7259"/>
                    <a:pt x="1825" y="7179"/>
                  </a:cubicBezTo>
                  <a:cubicBezTo>
                    <a:pt x="2425" y="6963"/>
                    <a:pt x="2977" y="6675"/>
                    <a:pt x="3505" y="6339"/>
                  </a:cubicBezTo>
                  <a:cubicBezTo>
                    <a:pt x="3745" y="6891"/>
                    <a:pt x="4081" y="7443"/>
                    <a:pt x="4441" y="7947"/>
                  </a:cubicBezTo>
                  <a:cubicBezTo>
                    <a:pt x="4641" y="8236"/>
                    <a:pt x="4924" y="8504"/>
                    <a:pt x="5250" y="8504"/>
                  </a:cubicBezTo>
                  <a:cubicBezTo>
                    <a:pt x="5276" y="8504"/>
                    <a:pt x="5303" y="8502"/>
                    <a:pt x="5329" y="8499"/>
                  </a:cubicBezTo>
                  <a:cubicBezTo>
                    <a:pt x="5809" y="8427"/>
                    <a:pt x="5953" y="7827"/>
                    <a:pt x="5977" y="7347"/>
                  </a:cubicBezTo>
                  <a:cubicBezTo>
                    <a:pt x="6025" y="6699"/>
                    <a:pt x="6073" y="6027"/>
                    <a:pt x="6097" y="5379"/>
                  </a:cubicBezTo>
                  <a:cubicBezTo>
                    <a:pt x="6270" y="5400"/>
                    <a:pt x="6443" y="5411"/>
                    <a:pt x="6615" y="5411"/>
                  </a:cubicBezTo>
                  <a:cubicBezTo>
                    <a:pt x="7207" y="5411"/>
                    <a:pt x="7790" y="5284"/>
                    <a:pt x="8330" y="5043"/>
                  </a:cubicBezTo>
                  <a:cubicBezTo>
                    <a:pt x="8474" y="4995"/>
                    <a:pt x="8570" y="4899"/>
                    <a:pt x="8642" y="4778"/>
                  </a:cubicBezTo>
                  <a:cubicBezTo>
                    <a:pt x="8642" y="4658"/>
                    <a:pt x="8618" y="4538"/>
                    <a:pt x="8570" y="4442"/>
                  </a:cubicBezTo>
                  <a:cubicBezTo>
                    <a:pt x="8113" y="3554"/>
                    <a:pt x="6985" y="3242"/>
                    <a:pt x="6001" y="3050"/>
                  </a:cubicBezTo>
                  <a:cubicBezTo>
                    <a:pt x="6025" y="2234"/>
                    <a:pt x="5977" y="1442"/>
                    <a:pt x="5809" y="650"/>
                  </a:cubicBezTo>
                  <a:cubicBezTo>
                    <a:pt x="5737" y="386"/>
                    <a:pt x="5617" y="98"/>
                    <a:pt x="5353" y="26"/>
                  </a:cubicBezTo>
                  <a:cubicBezTo>
                    <a:pt x="5305" y="8"/>
                    <a:pt x="5256" y="0"/>
                    <a:pt x="52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18"/>
            <p:cNvSpPr/>
            <p:nvPr/>
          </p:nvSpPr>
          <p:spPr>
            <a:xfrm>
              <a:off x="8532025" y="4163988"/>
              <a:ext cx="325875" cy="309050"/>
            </a:xfrm>
            <a:custGeom>
              <a:rect b="b" l="l" r="r" t="t"/>
              <a:pathLst>
                <a:path extrusionOk="0" h="12362" w="13035">
                  <a:moveTo>
                    <a:pt x="5873" y="1"/>
                  </a:moveTo>
                  <a:cubicBezTo>
                    <a:pt x="5828" y="1"/>
                    <a:pt x="5783" y="6"/>
                    <a:pt x="5737" y="18"/>
                  </a:cubicBezTo>
                  <a:cubicBezTo>
                    <a:pt x="5329" y="42"/>
                    <a:pt x="5089" y="450"/>
                    <a:pt x="4945" y="834"/>
                  </a:cubicBezTo>
                  <a:cubicBezTo>
                    <a:pt x="4537" y="1938"/>
                    <a:pt x="4273" y="3090"/>
                    <a:pt x="4177" y="4266"/>
                  </a:cubicBezTo>
                  <a:cubicBezTo>
                    <a:pt x="2689" y="4386"/>
                    <a:pt x="1009" y="4602"/>
                    <a:pt x="169" y="5802"/>
                  </a:cubicBezTo>
                  <a:cubicBezTo>
                    <a:pt x="49" y="5922"/>
                    <a:pt x="1" y="6090"/>
                    <a:pt x="25" y="6258"/>
                  </a:cubicBezTo>
                  <a:cubicBezTo>
                    <a:pt x="73" y="6450"/>
                    <a:pt x="217" y="6618"/>
                    <a:pt x="385" y="6714"/>
                  </a:cubicBezTo>
                  <a:cubicBezTo>
                    <a:pt x="1345" y="7314"/>
                    <a:pt x="2449" y="7626"/>
                    <a:pt x="3577" y="7650"/>
                  </a:cubicBezTo>
                  <a:lnTo>
                    <a:pt x="3361" y="10531"/>
                  </a:lnTo>
                  <a:cubicBezTo>
                    <a:pt x="3313" y="11227"/>
                    <a:pt x="3409" y="12139"/>
                    <a:pt x="4081" y="12331"/>
                  </a:cubicBezTo>
                  <a:cubicBezTo>
                    <a:pt x="4159" y="12352"/>
                    <a:pt x="4236" y="12362"/>
                    <a:pt x="4312" y="12362"/>
                  </a:cubicBezTo>
                  <a:cubicBezTo>
                    <a:pt x="4755" y="12362"/>
                    <a:pt x="5166" y="12034"/>
                    <a:pt x="5473" y="11707"/>
                  </a:cubicBezTo>
                  <a:cubicBezTo>
                    <a:pt x="6121" y="11059"/>
                    <a:pt x="6674" y="10315"/>
                    <a:pt x="7178" y="9547"/>
                  </a:cubicBezTo>
                  <a:cubicBezTo>
                    <a:pt x="7874" y="10147"/>
                    <a:pt x="8618" y="10675"/>
                    <a:pt x="9434" y="11131"/>
                  </a:cubicBezTo>
                  <a:cubicBezTo>
                    <a:pt x="9734" y="11289"/>
                    <a:pt x="10097" y="11437"/>
                    <a:pt x="10434" y="11437"/>
                  </a:cubicBezTo>
                  <a:cubicBezTo>
                    <a:pt x="10608" y="11437"/>
                    <a:pt x="10775" y="11397"/>
                    <a:pt x="10922" y="11299"/>
                  </a:cubicBezTo>
                  <a:cubicBezTo>
                    <a:pt x="11522" y="10915"/>
                    <a:pt x="11354" y="10027"/>
                    <a:pt x="11090" y="9379"/>
                  </a:cubicBezTo>
                  <a:lnTo>
                    <a:pt x="10034" y="6666"/>
                  </a:lnTo>
                  <a:cubicBezTo>
                    <a:pt x="11114" y="6330"/>
                    <a:pt x="12074" y="5706"/>
                    <a:pt x="12794" y="4842"/>
                  </a:cubicBezTo>
                  <a:cubicBezTo>
                    <a:pt x="12938" y="4698"/>
                    <a:pt x="13034" y="4506"/>
                    <a:pt x="13010" y="4314"/>
                  </a:cubicBezTo>
                  <a:cubicBezTo>
                    <a:pt x="12986" y="4146"/>
                    <a:pt x="12866" y="4002"/>
                    <a:pt x="12746" y="3906"/>
                  </a:cubicBezTo>
                  <a:cubicBezTo>
                    <a:pt x="12158" y="3462"/>
                    <a:pt x="11450" y="3312"/>
                    <a:pt x="10706" y="3312"/>
                  </a:cubicBezTo>
                  <a:cubicBezTo>
                    <a:pt x="9962" y="3312"/>
                    <a:pt x="9182" y="3462"/>
                    <a:pt x="8450" y="3618"/>
                  </a:cubicBezTo>
                  <a:cubicBezTo>
                    <a:pt x="8018" y="2538"/>
                    <a:pt x="7442" y="1506"/>
                    <a:pt x="6722" y="570"/>
                  </a:cubicBezTo>
                  <a:cubicBezTo>
                    <a:pt x="6510" y="295"/>
                    <a:pt x="6205" y="1"/>
                    <a:pt x="58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18"/>
            <p:cNvSpPr/>
            <p:nvPr/>
          </p:nvSpPr>
          <p:spPr>
            <a:xfrm>
              <a:off x="986706" y="821538"/>
              <a:ext cx="85225" cy="93050"/>
            </a:xfrm>
            <a:custGeom>
              <a:rect b="b" l="l" r="r" t="t"/>
              <a:pathLst>
                <a:path extrusionOk="0" h="3722" w="3409">
                  <a:moveTo>
                    <a:pt x="1657" y="1"/>
                  </a:moveTo>
                  <a:cubicBezTo>
                    <a:pt x="1465" y="1"/>
                    <a:pt x="1321" y="649"/>
                    <a:pt x="1297" y="1513"/>
                  </a:cubicBezTo>
                  <a:cubicBezTo>
                    <a:pt x="553" y="1561"/>
                    <a:pt x="1" y="1729"/>
                    <a:pt x="1" y="1897"/>
                  </a:cubicBezTo>
                  <a:cubicBezTo>
                    <a:pt x="25" y="2065"/>
                    <a:pt x="553" y="2185"/>
                    <a:pt x="1297" y="2209"/>
                  </a:cubicBezTo>
                  <a:cubicBezTo>
                    <a:pt x="1321" y="3073"/>
                    <a:pt x="1465" y="3721"/>
                    <a:pt x="1657" y="3721"/>
                  </a:cubicBezTo>
                  <a:cubicBezTo>
                    <a:pt x="1825" y="3721"/>
                    <a:pt x="1969" y="3073"/>
                    <a:pt x="1993" y="2209"/>
                  </a:cubicBezTo>
                  <a:cubicBezTo>
                    <a:pt x="2809" y="2161"/>
                    <a:pt x="3409" y="2017"/>
                    <a:pt x="3409" y="1825"/>
                  </a:cubicBezTo>
                  <a:cubicBezTo>
                    <a:pt x="3409" y="1657"/>
                    <a:pt x="2809" y="1537"/>
                    <a:pt x="1993" y="1513"/>
                  </a:cubicBezTo>
                  <a:cubicBezTo>
                    <a:pt x="1969" y="649"/>
                    <a:pt x="1825" y="1"/>
                    <a:pt x="16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18"/>
            <p:cNvSpPr/>
            <p:nvPr/>
          </p:nvSpPr>
          <p:spPr>
            <a:xfrm>
              <a:off x="825025" y="1931050"/>
              <a:ext cx="197450" cy="197450"/>
            </a:xfrm>
            <a:custGeom>
              <a:rect b="b" l="l" r="r" t="t"/>
              <a:pathLst>
                <a:path extrusionOk="0" h="7898" w="7898">
                  <a:moveTo>
                    <a:pt x="3937" y="1"/>
                  </a:moveTo>
                  <a:cubicBezTo>
                    <a:pt x="3793" y="1"/>
                    <a:pt x="3673" y="1465"/>
                    <a:pt x="3649" y="3385"/>
                  </a:cubicBezTo>
                  <a:cubicBezTo>
                    <a:pt x="2592" y="2350"/>
                    <a:pt x="1754" y="1580"/>
                    <a:pt x="1601" y="1580"/>
                  </a:cubicBezTo>
                  <a:cubicBezTo>
                    <a:pt x="1594" y="1580"/>
                    <a:pt x="1589" y="1582"/>
                    <a:pt x="1585" y="1585"/>
                  </a:cubicBezTo>
                  <a:cubicBezTo>
                    <a:pt x="1465" y="1681"/>
                    <a:pt x="2137" y="2593"/>
                    <a:pt x="3145" y="3673"/>
                  </a:cubicBezTo>
                  <a:cubicBezTo>
                    <a:pt x="1345" y="3697"/>
                    <a:pt x="1" y="3793"/>
                    <a:pt x="1" y="3937"/>
                  </a:cubicBezTo>
                  <a:cubicBezTo>
                    <a:pt x="1" y="4081"/>
                    <a:pt x="1489" y="4201"/>
                    <a:pt x="3433" y="4225"/>
                  </a:cubicBezTo>
                  <a:cubicBezTo>
                    <a:pt x="2521" y="5401"/>
                    <a:pt x="1849" y="6313"/>
                    <a:pt x="1945" y="6409"/>
                  </a:cubicBezTo>
                  <a:cubicBezTo>
                    <a:pt x="1949" y="6415"/>
                    <a:pt x="1957" y="6418"/>
                    <a:pt x="1967" y="6418"/>
                  </a:cubicBezTo>
                  <a:cubicBezTo>
                    <a:pt x="2112" y="6418"/>
                    <a:pt x="2817" y="5769"/>
                    <a:pt x="3649" y="4825"/>
                  </a:cubicBezTo>
                  <a:cubicBezTo>
                    <a:pt x="3673" y="6577"/>
                    <a:pt x="3793" y="7897"/>
                    <a:pt x="3937" y="7897"/>
                  </a:cubicBezTo>
                  <a:cubicBezTo>
                    <a:pt x="4081" y="7897"/>
                    <a:pt x="4177" y="6529"/>
                    <a:pt x="4225" y="4729"/>
                  </a:cubicBezTo>
                  <a:cubicBezTo>
                    <a:pt x="5234" y="5671"/>
                    <a:pt x="6097" y="6299"/>
                    <a:pt x="6264" y="6299"/>
                  </a:cubicBezTo>
                  <a:cubicBezTo>
                    <a:pt x="6276" y="6299"/>
                    <a:pt x="6285" y="6296"/>
                    <a:pt x="6289" y="6289"/>
                  </a:cubicBezTo>
                  <a:cubicBezTo>
                    <a:pt x="6385" y="6193"/>
                    <a:pt x="5593" y="5329"/>
                    <a:pt x="4489" y="4225"/>
                  </a:cubicBezTo>
                  <a:cubicBezTo>
                    <a:pt x="6433" y="4225"/>
                    <a:pt x="7897" y="4105"/>
                    <a:pt x="7897" y="3961"/>
                  </a:cubicBezTo>
                  <a:cubicBezTo>
                    <a:pt x="7897" y="3817"/>
                    <a:pt x="6481" y="3697"/>
                    <a:pt x="4633" y="3673"/>
                  </a:cubicBezTo>
                  <a:cubicBezTo>
                    <a:pt x="5497" y="2521"/>
                    <a:pt x="6049" y="1561"/>
                    <a:pt x="5929" y="1489"/>
                  </a:cubicBezTo>
                  <a:cubicBezTo>
                    <a:pt x="5925" y="1486"/>
                    <a:pt x="5920" y="1484"/>
                    <a:pt x="5913" y="1484"/>
                  </a:cubicBezTo>
                  <a:cubicBezTo>
                    <a:pt x="5770" y="1484"/>
                    <a:pt x="5075" y="2232"/>
                    <a:pt x="4225" y="3265"/>
                  </a:cubicBezTo>
                  <a:cubicBezTo>
                    <a:pt x="4201" y="1417"/>
                    <a:pt x="4081" y="1"/>
                    <a:pt x="39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18"/>
            <p:cNvSpPr/>
            <p:nvPr/>
          </p:nvSpPr>
          <p:spPr>
            <a:xfrm rot="-5400000">
              <a:off x="8175478" y="4686328"/>
              <a:ext cx="197425" cy="197450"/>
            </a:xfrm>
            <a:custGeom>
              <a:rect b="b" l="l" r="r" t="t"/>
              <a:pathLst>
                <a:path extrusionOk="0" h="7898" w="7897">
                  <a:moveTo>
                    <a:pt x="3937" y="1"/>
                  </a:moveTo>
                  <a:cubicBezTo>
                    <a:pt x="3769" y="1"/>
                    <a:pt x="3673" y="1465"/>
                    <a:pt x="3649" y="3361"/>
                  </a:cubicBezTo>
                  <a:cubicBezTo>
                    <a:pt x="2605" y="2340"/>
                    <a:pt x="1776" y="1577"/>
                    <a:pt x="1607" y="1577"/>
                  </a:cubicBezTo>
                  <a:cubicBezTo>
                    <a:pt x="1597" y="1577"/>
                    <a:pt x="1590" y="1580"/>
                    <a:pt x="1584" y="1585"/>
                  </a:cubicBezTo>
                  <a:cubicBezTo>
                    <a:pt x="1464" y="1681"/>
                    <a:pt x="2136" y="2593"/>
                    <a:pt x="3144" y="3649"/>
                  </a:cubicBezTo>
                  <a:cubicBezTo>
                    <a:pt x="1344" y="3673"/>
                    <a:pt x="0" y="3793"/>
                    <a:pt x="0" y="3937"/>
                  </a:cubicBezTo>
                  <a:cubicBezTo>
                    <a:pt x="0" y="4081"/>
                    <a:pt x="1488" y="4201"/>
                    <a:pt x="3433" y="4225"/>
                  </a:cubicBezTo>
                  <a:cubicBezTo>
                    <a:pt x="2496" y="5401"/>
                    <a:pt x="1848" y="6313"/>
                    <a:pt x="1944" y="6409"/>
                  </a:cubicBezTo>
                  <a:cubicBezTo>
                    <a:pt x="1952" y="6416"/>
                    <a:pt x="1962" y="6419"/>
                    <a:pt x="1974" y="6419"/>
                  </a:cubicBezTo>
                  <a:cubicBezTo>
                    <a:pt x="2157" y="6419"/>
                    <a:pt x="2839" y="5771"/>
                    <a:pt x="3649" y="4849"/>
                  </a:cubicBezTo>
                  <a:cubicBezTo>
                    <a:pt x="3697" y="6601"/>
                    <a:pt x="3793" y="7898"/>
                    <a:pt x="3937" y="7898"/>
                  </a:cubicBezTo>
                  <a:cubicBezTo>
                    <a:pt x="4081" y="7898"/>
                    <a:pt x="4201" y="6529"/>
                    <a:pt x="4249" y="4753"/>
                  </a:cubicBezTo>
                  <a:cubicBezTo>
                    <a:pt x="5243" y="5681"/>
                    <a:pt x="6094" y="6304"/>
                    <a:pt x="6280" y="6304"/>
                  </a:cubicBezTo>
                  <a:cubicBezTo>
                    <a:pt x="6296" y="6304"/>
                    <a:pt x="6307" y="6299"/>
                    <a:pt x="6313" y="6289"/>
                  </a:cubicBezTo>
                  <a:cubicBezTo>
                    <a:pt x="6409" y="6193"/>
                    <a:pt x="5617" y="5329"/>
                    <a:pt x="4513" y="4225"/>
                  </a:cubicBezTo>
                  <a:cubicBezTo>
                    <a:pt x="6433" y="4201"/>
                    <a:pt x="7897" y="4105"/>
                    <a:pt x="7897" y="3937"/>
                  </a:cubicBezTo>
                  <a:cubicBezTo>
                    <a:pt x="7897" y="3793"/>
                    <a:pt x="6481" y="3673"/>
                    <a:pt x="4633" y="3649"/>
                  </a:cubicBezTo>
                  <a:cubicBezTo>
                    <a:pt x="5521" y="2521"/>
                    <a:pt x="6049" y="1561"/>
                    <a:pt x="5953" y="1489"/>
                  </a:cubicBezTo>
                  <a:cubicBezTo>
                    <a:pt x="5948" y="1486"/>
                    <a:pt x="5941" y="1484"/>
                    <a:pt x="5934" y="1484"/>
                  </a:cubicBezTo>
                  <a:cubicBezTo>
                    <a:pt x="5772" y="1484"/>
                    <a:pt x="5098" y="2231"/>
                    <a:pt x="4249" y="3241"/>
                  </a:cubicBezTo>
                  <a:cubicBezTo>
                    <a:pt x="4225" y="1393"/>
                    <a:pt x="4105" y="1"/>
                    <a:pt x="39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8" name="Google Shape;268;p18"/>
          <p:cNvSpPr txBox="1"/>
          <p:nvPr>
            <p:ph type="title"/>
          </p:nvPr>
        </p:nvSpPr>
        <p:spPr>
          <a:xfrm>
            <a:off x="3790064" y="387600"/>
            <a:ext cx="4385400" cy="1132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sp>
        <p:nvSpPr>
          <p:cNvPr id="269" name="Google Shape;269;p18"/>
          <p:cNvSpPr txBox="1"/>
          <p:nvPr>
            <p:ph idx="1" type="subTitle"/>
          </p:nvPr>
        </p:nvSpPr>
        <p:spPr>
          <a:xfrm>
            <a:off x="4896950" y="1731900"/>
            <a:ext cx="3059400" cy="3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sp>
        <p:nvSpPr>
          <p:cNvPr id="270" name="Google Shape;270;p18"/>
          <p:cNvSpPr txBox="1"/>
          <p:nvPr>
            <p:ph idx="2" type="subTitle"/>
          </p:nvPr>
        </p:nvSpPr>
        <p:spPr>
          <a:xfrm>
            <a:off x="4896950" y="2048001"/>
            <a:ext cx="3059400" cy="66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71" name="Google Shape;271;p18"/>
          <p:cNvSpPr txBox="1"/>
          <p:nvPr>
            <p:ph idx="3" type="subTitle"/>
          </p:nvPr>
        </p:nvSpPr>
        <p:spPr>
          <a:xfrm>
            <a:off x="4896950" y="2748087"/>
            <a:ext cx="3059400" cy="3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sp>
        <p:nvSpPr>
          <p:cNvPr id="272" name="Google Shape;272;p18"/>
          <p:cNvSpPr txBox="1"/>
          <p:nvPr>
            <p:ph idx="4" type="subTitle"/>
          </p:nvPr>
        </p:nvSpPr>
        <p:spPr>
          <a:xfrm>
            <a:off x="4896950" y="3064188"/>
            <a:ext cx="3059400" cy="66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73" name="Google Shape;273;p18"/>
          <p:cNvSpPr txBox="1"/>
          <p:nvPr>
            <p:ph idx="5" type="subTitle"/>
          </p:nvPr>
        </p:nvSpPr>
        <p:spPr>
          <a:xfrm>
            <a:off x="4896950" y="3764275"/>
            <a:ext cx="3059400" cy="3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sp>
        <p:nvSpPr>
          <p:cNvPr id="274" name="Google Shape;274;p18"/>
          <p:cNvSpPr txBox="1"/>
          <p:nvPr>
            <p:ph idx="6" type="subTitle"/>
          </p:nvPr>
        </p:nvSpPr>
        <p:spPr>
          <a:xfrm>
            <a:off x="4896950" y="4080400"/>
            <a:ext cx="3059400" cy="66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75" name="Google Shape;275;p18"/>
          <p:cNvSpPr txBox="1"/>
          <p:nvPr>
            <p:ph hasCustomPrompt="1" idx="7" type="title"/>
          </p:nvPr>
        </p:nvSpPr>
        <p:spPr>
          <a:xfrm>
            <a:off x="3956974" y="1931050"/>
            <a:ext cx="705600" cy="5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6" name="Google Shape;276;p18"/>
          <p:cNvSpPr txBox="1"/>
          <p:nvPr>
            <p:ph hasCustomPrompt="1" idx="8" type="title"/>
          </p:nvPr>
        </p:nvSpPr>
        <p:spPr>
          <a:xfrm>
            <a:off x="3956974" y="2944588"/>
            <a:ext cx="705600" cy="5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7" name="Google Shape;277;p18"/>
          <p:cNvSpPr txBox="1"/>
          <p:nvPr>
            <p:ph hasCustomPrompt="1" idx="9" type="title"/>
          </p:nvPr>
        </p:nvSpPr>
        <p:spPr>
          <a:xfrm>
            <a:off x="3956974" y="3958126"/>
            <a:ext cx="705600" cy="5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2_1"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19"/>
          <p:cNvGrpSpPr/>
          <p:nvPr/>
        </p:nvGrpSpPr>
        <p:grpSpPr>
          <a:xfrm>
            <a:off x="477267" y="135989"/>
            <a:ext cx="8037066" cy="4625272"/>
            <a:chOff x="370147" y="187388"/>
            <a:chExt cx="8037066" cy="4625272"/>
          </a:xfrm>
        </p:grpSpPr>
        <p:sp>
          <p:nvSpPr>
            <p:cNvPr id="280" name="Google Shape;280;p19"/>
            <p:cNvSpPr/>
            <p:nvPr/>
          </p:nvSpPr>
          <p:spPr>
            <a:xfrm>
              <a:off x="934156" y="4545234"/>
              <a:ext cx="268850" cy="267425"/>
            </a:xfrm>
            <a:custGeom>
              <a:rect b="b" l="l" r="r" t="t"/>
              <a:pathLst>
                <a:path extrusionOk="0" h="10697" w="10754">
                  <a:moveTo>
                    <a:pt x="6627" y="1"/>
                  </a:moveTo>
                  <a:cubicBezTo>
                    <a:pt x="6367" y="1"/>
                    <a:pt x="6097" y="174"/>
                    <a:pt x="5905" y="347"/>
                  </a:cubicBezTo>
                  <a:cubicBezTo>
                    <a:pt x="5161" y="1043"/>
                    <a:pt x="4513" y="1835"/>
                    <a:pt x="3985" y="2700"/>
                  </a:cubicBezTo>
                  <a:cubicBezTo>
                    <a:pt x="3198" y="2363"/>
                    <a:pt x="2326" y="2047"/>
                    <a:pt x="1504" y="2047"/>
                  </a:cubicBezTo>
                  <a:cubicBezTo>
                    <a:pt x="1097" y="2047"/>
                    <a:pt x="702" y="2125"/>
                    <a:pt x="336" y="2315"/>
                  </a:cubicBezTo>
                  <a:cubicBezTo>
                    <a:pt x="192" y="2363"/>
                    <a:pt x="96" y="2460"/>
                    <a:pt x="24" y="2604"/>
                  </a:cubicBezTo>
                  <a:cubicBezTo>
                    <a:pt x="0" y="2772"/>
                    <a:pt x="24" y="2940"/>
                    <a:pt x="144" y="3084"/>
                  </a:cubicBezTo>
                  <a:cubicBezTo>
                    <a:pt x="624" y="3924"/>
                    <a:pt x="1344" y="4596"/>
                    <a:pt x="2208" y="5028"/>
                  </a:cubicBezTo>
                  <a:lnTo>
                    <a:pt x="912" y="7164"/>
                  </a:lnTo>
                  <a:cubicBezTo>
                    <a:pt x="624" y="7692"/>
                    <a:pt x="312" y="8412"/>
                    <a:pt x="792" y="8820"/>
                  </a:cubicBezTo>
                  <a:cubicBezTo>
                    <a:pt x="956" y="8972"/>
                    <a:pt x="1165" y="9027"/>
                    <a:pt x="1387" y="9027"/>
                  </a:cubicBezTo>
                  <a:cubicBezTo>
                    <a:pt x="1620" y="9027"/>
                    <a:pt x="1867" y="8966"/>
                    <a:pt x="2088" y="8892"/>
                  </a:cubicBezTo>
                  <a:cubicBezTo>
                    <a:pt x="2832" y="8628"/>
                    <a:pt x="3553" y="8292"/>
                    <a:pt x="4225" y="7884"/>
                  </a:cubicBezTo>
                  <a:cubicBezTo>
                    <a:pt x="4513" y="8604"/>
                    <a:pt x="4897" y="9300"/>
                    <a:pt x="5329" y="9948"/>
                  </a:cubicBezTo>
                  <a:cubicBezTo>
                    <a:pt x="5578" y="10312"/>
                    <a:pt x="5936" y="10696"/>
                    <a:pt x="6359" y="10696"/>
                  </a:cubicBezTo>
                  <a:cubicBezTo>
                    <a:pt x="6384" y="10696"/>
                    <a:pt x="6408" y="10695"/>
                    <a:pt x="6433" y="10692"/>
                  </a:cubicBezTo>
                  <a:cubicBezTo>
                    <a:pt x="7033" y="10620"/>
                    <a:pt x="7249" y="9876"/>
                    <a:pt x="7297" y="9276"/>
                  </a:cubicBezTo>
                  <a:lnTo>
                    <a:pt x="7537" y="6780"/>
                  </a:lnTo>
                  <a:cubicBezTo>
                    <a:pt x="7813" y="6830"/>
                    <a:pt x="8094" y="6854"/>
                    <a:pt x="8375" y="6854"/>
                  </a:cubicBezTo>
                  <a:cubicBezTo>
                    <a:pt x="9046" y="6854"/>
                    <a:pt x="9719" y="6715"/>
                    <a:pt x="10345" y="6444"/>
                  </a:cubicBezTo>
                  <a:cubicBezTo>
                    <a:pt x="10513" y="6396"/>
                    <a:pt x="10657" y="6276"/>
                    <a:pt x="10729" y="6132"/>
                  </a:cubicBezTo>
                  <a:cubicBezTo>
                    <a:pt x="10753" y="5988"/>
                    <a:pt x="10753" y="5844"/>
                    <a:pt x="10681" y="5724"/>
                  </a:cubicBezTo>
                  <a:cubicBezTo>
                    <a:pt x="10129" y="4572"/>
                    <a:pt x="8737" y="4140"/>
                    <a:pt x="7513" y="3828"/>
                  </a:cubicBezTo>
                  <a:cubicBezTo>
                    <a:pt x="7585" y="2844"/>
                    <a:pt x="7537" y="1811"/>
                    <a:pt x="7369" y="827"/>
                  </a:cubicBezTo>
                  <a:cubicBezTo>
                    <a:pt x="7297" y="491"/>
                    <a:pt x="7153" y="107"/>
                    <a:pt x="6817" y="35"/>
                  </a:cubicBezTo>
                  <a:cubicBezTo>
                    <a:pt x="6755" y="11"/>
                    <a:pt x="6691" y="1"/>
                    <a:pt x="66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6595972" y="187388"/>
              <a:ext cx="210050" cy="211800"/>
            </a:xfrm>
            <a:custGeom>
              <a:rect b="b" l="l" r="r" t="t"/>
              <a:pathLst>
                <a:path extrusionOk="0" h="8472" w="8402">
                  <a:moveTo>
                    <a:pt x="5338" y="1"/>
                  </a:moveTo>
                  <a:cubicBezTo>
                    <a:pt x="5139" y="1"/>
                    <a:pt x="4943" y="112"/>
                    <a:pt x="4801" y="237"/>
                  </a:cubicBezTo>
                  <a:cubicBezTo>
                    <a:pt x="4177" y="765"/>
                    <a:pt x="3625" y="1365"/>
                    <a:pt x="3169" y="2013"/>
                  </a:cubicBezTo>
                  <a:cubicBezTo>
                    <a:pt x="2530" y="1686"/>
                    <a:pt x="1793" y="1370"/>
                    <a:pt x="1090" y="1370"/>
                  </a:cubicBezTo>
                  <a:cubicBezTo>
                    <a:pt x="815" y="1370"/>
                    <a:pt x="545" y="1419"/>
                    <a:pt x="288" y="1533"/>
                  </a:cubicBezTo>
                  <a:cubicBezTo>
                    <a:pt x="168" y="1581"/>
                    <a:pt x="96" y="1653"/>
                    <a:pt x="24" y="1749"/>
                  </a:cubicBezTo>
                  <a:cubicBezTo>
                    <a:pt x="0" y="1893"/>
                    <a:pt x="24" y="2037"/>
                    <a:pt x="96" y="2157"/>
                  </a:cubicBezTo>
                  <a:cubicBezTo>
                    <a:pt x="456" y="2829"/>
                    <a:pt x="984" y="3406"/>
                    <a:pt x="1656" y="3790"/>
                  </a:cubicBezTo>
                  <a:lnTo>
                    <a:pt x="528" y="5422"/>
                  </a:lnTo>
                  <a:cubicBezTo>
                    <a:pt x="264" y="5806"/>
                    <a:pt x="0" y="6382"/>
                    <a:pt x="336" y="6718"/>
                  </a:cubicBezTo>
                  <a:cubicBezTo>
                    <a:pt x="482" y="6864"/>
                    <a:pt x="679" y="6914"/>
                    <a:pt x="883" y="6914"/>
                  </a:cubicBezTo>
                  <a:cubicBezTo>
                    <a:pt x="1048" y="6914"/>
                    <a:pt x="1218" y="6881"/>
                    <a:pt x="1368" y="6838"/>
                  </a:cubicBezTo>
                  <a:cubicBezTo>
                    <a:pt x="1968" y="6670"/>
                    <a:pt x="2568" y="6430"/>
                    <a:pt x="3121" y="6142"/>
                  </a:cubicBezTo>
                  <a:cubicBezTo>
                    <a:pt x="3313" y="6742"/>
                    <a:pt x="3577" y="7294"/>
                    <a:pt x="3913" y="7846"/>
                  </a:cubicBezTo>
                  <a:cubicBezTo>
                    <a:pt x="4075" y="8125"/>
                    <a:pt x="4350" y="8471"/>
                    <a:pt x="4695" y="8471"/>
                  </a:cubicBezTo>
                  <a:cubicBezTo>
                    <a:pt x="4706" y="8471"/>
                    <a:pt x="4717" y="8471"/>
                    <a:pt x="4729" y="8470"/>
                  </a:cubicBezTo>
                  <a:cubicBezTo>
                    <a:pt x="5209" y="8446"/>
                    <a:pt x="5425" y="7870"/>
                    <a:pt x="5497" y="7390"/>
                  </a:cubicBezTo>
                  <a:cubicBezTo>
                    <a:pt x="5593" y="6742"/>
                    <a:pt x="5689" y="6070"/>
                    <a:pt x="5785" y="5422"/>
                  </a:cubicBezTo>
                  <a:cubicBezTo>
                    <a:pt x="6094" y="5492"/>
                    <a:pt x="6412" y="5528"/>
                    <a:pt x="6729" y="5528"/>
                  </a:cubicBezTo>
                  <a:cubicBezTo>
                    <a:pt x="7175" y="5528"/>
                    <a:pt x="7620" y="5456"/>
                    <a:pt x="8041" y="5302"/>
                  </a:cubicBezTo>
                  <a:cubicBezTo>
                    <a:pt x="8185" y="5254"/>
                    <a:pt x="8305" y="5182"/>
                    <a:pt x="8353" y="5062"/>
                  </a:cubicBezTo>
                  <a:cubicBezTo>
                    <a:pt x="8401" y="4942"/>
                    <a:pt x="8377" y="4846"/>
                    <a:pt x="8329" y="4726"/>
                  </a:cubicBezTo>
                  <a:cubicBezTo>
                    <a:pt x="7945" y="3814"/>
                    <a:pt x="6865" y="3406"/>
                    <a:pt x="5905" y="3093"/>
                  </a:cubicBezTo>
                  <a:cubicBezTo>
                    <a:pt x="6001" y="2301"/>
                    <a:pt x="6025" y="1485"/>
                    <a:pt x="5929" y="693"/>
                  </a:cubicBezTo>
                  <a:cubicBezTo>
                    <a:pt x="5881" y="429"/>
                    <a:pt x="5785" y="117"/>
                    <a:pt x="5545" y="45"/>
                  </a:cubicBezTo>
                  <a:cubicBezTo>
                    <a:pt x="5477" y="14"/>
                    <a:pt x="5407" y="1"/>
                    <a:pt x="5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19"/>
            <p:cNvSpPr/>
            <p:nvPr/>
          </p:nvSpPr>
          <p:spPr>
            <a:xfrm>
              <a:off x="845222" y="1621088"/>
              <a:ext cx="216050" cy="212625"/>
            </a:xfrm>
            <a:custGeom>
              <a:rect b="b" l="l" r="r" t="t"/>
              <a:pathLst>
                <a:path extrusionOk="0" h="8505" w="8642">
                  <a:moveTo>
                    <a:pt x="5208" y="0"/>
                  </a:moveTo>
                  <a:cubicBezTo>
                    <a:pt x="4995" y="0"/>
                    <a:pt x="4790" y="157"/>
                    <a:pt x="4633" y="314"/>
                  </a:cubicBezTo>
                  <a:cubicBezTo>
                    <a:pt x="4057" y="890"/>
                    <a:pt x="3577" y="1514"/>
                    <a:pt x="3169" y="2210"/>
                  </a:cubicBezTo>
                  <a:cubicBezTo>
                    <a:pt x="2567" y="1994"/>
                    <a:pt x="1896" y="1768"/>
                    <a:pt x="1264" y="1768"/>
                  </a:cubicBezTo>
                  <a:cubicBezTo>
                    <a:pt x="913" y="1768"/>
                    <a:pt x="573" y="1838"/>
                    <a:pt x="265" y="2018"/>
                  </a:cubicBezTo>
                  <a:cubicBezTo>
                    <a:pt x="145" y="2066"/>
                    <a:pt x="73" y="2138"/>
                    <a:pt x="25" y="2258"/>
                  </a:cubicBezTo>
                  <a:cubicBezTo>
                    <a:pt x="1" y="2378"/>
                    <a:pt x="49" y="2522"/>
                    <a:pt x="145" y="2642"/>
                  </a:cubicBezTo>
                  <a:cubicBezTo>
                    <a:pt x="553" y="3290"/>
                    <a:pt x="1129" y="3818"/>
                    <a:pt x="1825" y="4130"/>
                  </a:cubicBezTo>
                  <a:lnTo>
                    <a:pt x="865" y="5859"/>
                  </a:lnTo>
                  <a:cubicBezTo>
                    <a:pt x="625" y="6267"/>
                    <a:pt x="433" y="6867"/>
                    <a:pt x="793" y="7179"/>
                  </a:cubicBezTo>
                  <a:cubicBezTo>
                    <a:pt x="920" y="7284"/>
                    <a:pt x="1070" y="7325"/>
                    <a:pt x="1226" y="7325"/>
                  </a:cubicBezTo>
                  <a:cubicBezTo>
                    <a:pt x="1426" y="7325"/>
                    <a:pt x="1637" y="7259"/>
                    <a:pt x="1825" y="7179"/>
                  </a:cubicBezTo>
                  <a:cubicBezTo>
                    <a:pt x="2425" y="6963"/>
                    <a:pt x="2977" y="6675"/>
                    <a:pt x="3505" y="6339"/>
                  </a:cubicBezTo>
                  <a:cubicBezTo>
                    <a:pt x="3745" y="6891"/>
                    <a:pt x="4081" y="7443"/>
                    <a:pt x="4441" y="7947"/>
                  </a:cubicBezTo>
                  <a:cubicBezTo>
                    <a:pt x="4641" y="8236"/>
                    <a:pt x="4924" y="8504"/>
                    <a:pt x="5250" y="8504"/>
                  </a:cubicBezTo>
                  <a:cubicBezTo>
                    <a:pt x="5276" y="8504"/>
                    <a:pt x="5303" y="8502"/>
                    <a:pt x="5329" y="8499"/>
                  </a:cubicBezTo>
                  <a:cubicBezTo>
                    <a:pt x="5809" y="8427"/>
                    <a:pt x="5953" y="7827"/>
                    <a:pt x="5977" y="7347"/>
                  </a:cubicBezTo>
                  <a:cubicBezTo>
                    <a:pt x="6025" y="6699"/>
                    <a:pt x="6073" y="6027"/>
                    <a:pt x="6097" y="5379"/>
                  </a:cubicBezTo>
                  <a:cubicBezTo>
                    <a:pt x="6270" y="5400"/>
                    <a:pt x="6443" y="5411"/>
                    <a:pt x="6615" y="5411"/>
                  </a:cubicBezTo>
                  <a:cubicBezTo>
                    <a:pt x="7207" y="5411"/>
                    <a:pt x="7790" y="5284"/>
                    <a:pt x="8330" y="5043"/>
                  </a:cubicBezTo>
                  <a:cubicBezTo>
                    <a:pt x="8474" y="4995"/>
                    <a:pt x="8570" y="4899"/>
                    <a:pt x="8642" y="4778"/>
                  </a:cubicBezTo>
                  <a:cubicBezTo>
                    <a:pt x="8642" y="4658"/>
                    <a:pt x="8618" y="4538"/>
                    <a:pt x="8570" y="4442"/>
                  </a:cubicBezTo>
                  <a:cubicBezTo>
                    <a:pt x="8113" y="3554"/>
                    <a:pt x="6985" y="3242"/>
                    <a:pt x="6001" y="3050"/>
                  </a:cubicBezTo>
                  <a:cubicBezTo>
                    <a:pt x="6025" y="2234"/>
                    <a:pt x="5977" y="1442"/>
                    <a:pt x="5809" y="650"/>
                  </a:cubicBezTo>
                  <a:cubicBezTo>
                    <a:pt x="5737" y="386"/>
                    <a:pt x="5617" y="98"/>
                    <a:pt x="5353" y="26"/>
                  </a:cubicBezTo>
                  <a:cubicBezTo>
                    <a:pt x="5305" y="8"/>
                    <a:pt x="5256" y="0"/>
                    <a:pt x="5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19"/>
            <p:cNvSpPr/>
            <p:nvPr/>
          </p:nvSpPr>
          <p:spPr>
            <a:xfrm>
              <a:off x="370147" y="4059213"/>
              <a:ext cx="197450" cy="197450"/>
            </a:xfrm>
            <a:custGeom>
              <a:rect b="b" l="l" r="r" t="t"/>
              <a:pathLst>
                <a:path extrusionOk="0" h="7898" w="7898">
                  <a:moveTo>
                    <a:pt x="3937" y="1"/>
                  </a:moveTo>
                  <a:cubicBezTo>
                    <a:pt x="3793" y="1"/>
                    <a:pt x="3673" y="1465"/>
                    <a:pt x="3649" y="3385"/>
                  </a:cubicBezTo>
                  <a:cubicBezTo>
                    <a:pt x="2592" y="2350"/>
                    <a:pt x="1754" y="1580"/>
                    <a:pt x="1601" y="1580"/>
                  </a:cubicBezTo>
                  <a:cubicBezTo>
                    <a:pt x="1594" y="1580"/>
                    <a:pt x="1589" y="1582"/>
                    <a:pt x="1585" y="1585"/>
                  </a:cubicBezTo>
                  <a:cubicBezTo>
                    <a:pt x="1465" y="1681"/>
                    <a:pt x="2137" y="2593"/>
                    <a:pt x="3145" y="3673"/>
                  </a:cubicBezTo>
                  <a:cubicBezTo>
                    <a:pt x="1345" y="3697"/>
                    <a:pt x="1" y="3793"/>
                    <a:pt x="1" y="3937"/>
                  </a:cubicBezTo>
                  <a:cubicBezTo>
                    <a:pt x="1" y="4081"/>
                    <a:pt x="1489" y="4201"/>
                    <a:pt x="3433" y="4225"/>
                  </a:cubicBezTo>
                  <a:cubicBezTo>
                    <a:pt x="2521" y="5401"/>
                    <a:pt x="1849" y="6313"/>
                    <a:pt x="1945" y="6409"/>
                  </a:cubicBezTo>
                  <a:cubicBezTo>
                    <a:pt x="1949" y="6415"/>
                    <a:pt x="1957" y="6418"/>
                    <a:pt x="1967" y="6418"/>
                  </a:cubicBezTo>
                  <a:cubicBezTo>
                    <a:pt x="2112" y="6418"/>
                    <a:pt x="2817" y="5769"/>
                    <a:pt x="3649" y="4825"/>
                  </a:cubicBezTo>
                  <a:cubicBezTo>
                    <a:pt x="3673" y="6577"/>
                    <a:pt x="3793" y="7897"/>
                    <a:pt x="3937" y="7897"/>
                  </a:cubicBezTo>
                  <a:cubicBezTo>
                    <a:pt x="4081" y="7897"/>
                    <a:pt x="4177" y="6529"/>
                    <a:pt x="4225" y="4729"/>
                  </a:cubicBezTo>
                  <a:cubicBezTo>
                    <a:pt x="5234" y="5671"/>
                    <a:pt x="6097" y="6299"/>
                    <a:pt x="6264" y="6299"/>
                  </a:cubicBezTo>
                  <a:cubicBezTo>
                    <a:pt x="6276" y="6299"/>
                    <a:pt x="6285" y="6296"/>
                    <a:pt x="6289" y="6289"/>
                  </a:cubicBezTo>
                  <a:cubicBezTo>
                    <a:pt x="6385" y="6193"/>
                    <a:pt x="5593" y="5329"/>
                    <a:pt x="4489" y="4225"/>
                  </a:cubicBezTo>
                  <a:cubicBezTo>
                    <a:pt x="6433" y="4225"/>
                    <a:pt x="7897" y="4105"/>
                    <a:pt x="7897" y="3961"/>
                  </a:cubicBezTo>
                  <a:cubicBezTo>
                    <a:pt x="7897" y="3817"/>
                    <a:pt x="6481" y="3697"/>
                    <a:pt x="4633" y="3673"/>
                  </a:cubicBezTo>
                  <a:cubicBezTo>
                    <a:pt x="5497" y="2521"/>
                    <a:pt x="6049" y="1561"/>
                    <a:pt x="5929" y="1489"/>
                  </a:cubicBezTo>
                  <a:cubicBezTo>
                    <a:pt x="5925" y="1486"/>
                    <a:pt x="5920" y="1484"/>
                    <a:pt x="5913" y="1484"/>
                  </a:cubicBezTo>
                  <a:cubicBezTo>
                    <a:pt x="5770" y="1484"/>
                    <a:pt x="5075" y="2232"/>
                    <a:pt x="4225" y="3265"/>
                  </a:cubicBezTo>
                  <a:cubicBezTo>
                    <a:pt x="4201" y="1417"/>
                    <a:pt x="4081" y="1"/>
                    <a:pt x="39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84" name="Google Shape;284;p19"/>
            <p:cNvGrpSpPr/>
            <p:nvPr/>
          </p:nvGrpSpPr>
          <p:grpSpPr>
            <a:xfrm>
              <a:off x="5444202" y="539999"/>
              <a:ext cx="614192" cy="866007"/>
              <a:chOff x="7984716" y="440824"/>
              <a:chExt cx="614192" cy="866007"/>
            </a:xfrm>
          </p:grpSpPr>
          <p:sp>
            <p:nvSpPr>
              <p:cNvPr id="285" name="Google Shape;285;p19"/>
              <p:cNvSpPr/>
              <p:nvPr/>
            </p:nvSpPr>
            <p:spPr>
              <a:xfrm>
                <a:off x="7984716" y="440824"/>
                <a:ext cx="197448" cy="187253"/>
              </a:xfrm>
              <a:custGeom>
                <a:rect b="b" l="l" r="r" t="t"/>
                <a:pathLst>
                  <a:path extrusionOk="0" h="12362" w="13035">
                    <a:moveTo>
                      <a:pt x="5873" y="1"/>
                    </a:moveTo>
                    <a:cubicBezTo>
                      <a:pt x="5828" y="1"/>
                      <a:pt x="5783" y="6"/>
                      <a:pt x="5737" y="18"/>
                    </a:cubicBezTo>
                    <a:cubicBezTo>
                      <a:pt x="5329" y="42"/>
                      <a:pt x="5089" y="450"/>
                      <a:pt x="4945" y="834"/>
                    </a:cubicBezTo>
                    <a:cubicBezTo>
                      <a:pt x="4537" y="1938"/>
                      <a:pt x="4273" y="3090"/>
                      <a:pt x="4177" y="4266"/>
                    </a:cubicBezTo>
                    <a:cubicBezTo>
                      <a:pt x="2689" y="4386"/>
                      <a:pt x="1009" y="4602"/>
                      <a:pt x="169" y="5802"/>
                    </a:cubicBezTo>
                    <a:cubicBezTo>
                      <a:pt x="49" y="5922"/>
                      <a:pt x="1" y="6090"/>
                      <a:pt x="25" y="6258"/>
                    </a:cubicBezTo>
                    <a:cubicBezTo>
                      <a:pt x="73" y="6450"/>
                      <a:pt x="217" y="6618"/>
                      <a:pt x="385" y="6714"/>
                    </a:cubicBezTo>
                    <a:cubicBezTo>
                      <a:pt x="1345" y="7314"/>
                      <a:pt x="2449" y="7626"/>
                      <a:pt x="3577" y="7650"/>
                    </a:cubicBezTo>
                    <a:lnTo>
                      <a:pt x="3361" y="10531"/>
                    </a:lnTo>
                    <a:cubicBezTo>
                      <a:pt x="3313" y="11227"/>
                      <a:pt x="3409" y="12139"/>
                      <a:pt x="4081" y="12331"/>
                    </a:cubicBezTo>
                    <a:cubicBezTo>
                      <a:pt x="4159" y="12352"/>
                      <a:pt x="4236" y="12362"/>
                      <a:pt x="4312" y="12362"/>
                    </a:cubicBezTo>
                    <a:cubicBezTo>
                      <a:pt x="4755" y="12362"/>
                      <a:pt x="5166" y="12034"/>
                      <a:pt x="5473" y="11707"/>
                    </a:cubicBezTo>
                    <a:cubicBezTo>
                      <a:pt x="6121" y="11059"/>
                      <a:pt x="6674" y="10315"/>
                      <a:pt x="7178" y="9547"/>
                    </a:cubicBezTo>
                    <a:cubicBezTo>
                      <a:pt x="7874" y="10147"/>
                      <a:pt x="8618" y="10675"/>
                      <a:pt x="9434" y="11131"/>
                    </a:cubicBezTo>
                    <a:cubicBezTo>
                      <a:pt x="9734" y="11289"/>
                      <a:pt x="10097" y="11437"/>
                      <a:pt x="10434" y="11437"/>
                    </a:cubicBezTo>
                    <a:cubicBezTo>
                      <a:pt x="10608" y="11437"/>
                      <a:pt x="10775" y="11397"/>
                      <a:pt x="10922" y="11299"/>
                    </a:cubicBezTo>
                    <a:cubicBezTo>
                      <a:pt x="11522" y="10915"/>
                      <a:pt x="11354" y="10027"/>
                      <a:pt x="11090" y="9379"/>
                    </a:cubicBezTo>
                    <a:lnTo>
                      <a:pt x="10034" y="6666"/>
                    </a:lnTo>
                    <a:cubicBezTo>
                      <a:pt x="11114" y="6330"/>
                      <a:pt x="12074" y="5706"/>
                      <a:pt x="12794" y="4842"/>
                    </a:cubicBezTo>
                    <a:cubicBezTo>
                      <a:pt x="12938" y="4698"/>
                      <a:pt x="13034" y="4506"/>
                      <a:pt x="13010" y="4314"/>
                    </a:cubicBezTo>
                    <a:cubicBezTo>
                      <a:pt x="12986" y="4146"/>
                      <a:pt x="12866" y="4002"/>
                      <a:pt x="12746" y="3906"/>
                    </a:cubicBezTo>
                    <a:cubicBezTo>
                      <a:pt x="12158" y="3462"/>
                      <a:pt x="11450" y="3312"/>
                      <a:pt x="10706" y="3312"/>
                    </a:cubicBezTo>
                    <a:cubicBezTo>
                      <a:pt x="9962" y="3312"/>
                      <a:pt x="9182" y="3462"/>
                      <a:pt x="8450" y="3618"/>
                    </a:cubicBezTo>
                    <a:cubicBezTo>
                      <a:pt x="8018" y="2538"/>
                      <a:pt x="7442" y="1506"/>
                      <a:pt x="6722" y="570"/>
                    </a:cubicBezTo>
                    <a:cubicBezTo>
                      <a:pt x="6510" y="295"/>
                      <a:pt x="6205" y="1"/>
                      <a:pt x="58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" name="Google Shape;286;p19"/>
              <p:cNvSpPr/>
              <p:nvPr/>
            </p:nvSpPr>
            <p:spPr>
              <a:xfrm>
                <a:off x="8401483" y="1109381"/>
                <a:ext cx="197425" cy="197450"/>
              </a:xfrm>
              <a:custGeom>
                <a:rect b="b" l="l" r="r" t="t"/>
                <a:pathLst>
                  <a:path extrusionOk="0" h="7898" w="7897">
                    <a:moveTo>
                      <a:pt x="3937" y="1"/>
                    </a:moveTo>
                    <a:cubicBezTo>
                      <a:pt x="3769" y="1"/>
                      <a:pt x="3673" y="1465"/>
                      <a:pt x="3649" y="3361"/>
                    </a:cubicBezTo>
                    <a:cubicBezTo>
                      <a:pt x="2605" y="2340"/>
                      <a:pt x="1776" y="1577"/>
                      <a:pt x="1607" y="1577"/>
                    </a:cubicBezTo>
                    <a:cubicBezTo>
                      <a:pt x="1597" y="1577"/>
                      <a:pt x="1590" y="1580"/>
                      <a:pt x="1584" y="1585"/>
                    </a:cubicBezTo>
                    <a:cubicBezTo>
                      <a:pt x="1464" y="1681"/>
                      <a:pt x="2136" y="2593"/>
                      <a:pt x="3144" y="3649"/>
                    </a:cubicBezTo>
                    <a:cubicBezTo>
                      <a:pt x="1344" y="3673"/>
                      <a:pt x="0" y="3793"/>
                      <a:pt x="0" y="3937"/>
                    </a:cubicBezTo>
                    <a:cubicBezTo>
                      <a:pt x="0" y="4081"/>
                      <a:pt x="1488" y="4201"/>
                      <a:pt x="3433" y="4225"/>
                    </a:cubicBezTo>
                    <a:cubicBezTo>
                      <a:pt x="2496" y="5401"/>
                      <a:pt x="1848" y="6313"/>
                      <a:pt x="1944" y="6409"/>
                    </a:cubicBezTo>
                    <a:cubicBezTo>
                      <a:pt x="1952" y="6416"/>
                      <a:pt x="1962" y="6419"/>
                      <a:pt x="1974" y="6419"/>
                    </a:cubicBezTo>
                    <a:cubicBezTo>
                      <a:pt x="2157" y="6419"/>
                      <a:pt x="2839" y="5771"/>
                      <a:pt x="3649" y="4849"/>
                    </a:cubicBezTo>
                    <a:cubicBezTo>
                      <a:pt x="3697" y="6601"/>
                      <a:pt x="3793" y="7898"/>
                      <a:pt x="3937" y="7898"/>
                    </a:cubicBezTo>
                    <a:cubicBezTo>
                      <a:pt x="4081" y="7898"/>
                      <a:pt x="4201" y="6529"/>
                      <a:pt x="4249" y="4753"/>
                    </a:cubicBezTo>
                    <a:cubicBezTo>
                      <a:pt x="5243" y="5681"/>
                      <a:pt x="6094" y="6304"/>
                      <a:pt x="6280" y="6304"/>
                    </a:cubicBezTo>
                    <a:cubicBezTo>
                      <a:pt x="6296" y="6304"/>
                      <a:pt x="6307" y="6299"/>
                      <a:pt x="6313" y="6289"/>
                    </a:cubicBezTo>
                    <a:cubicBezTo>
                      <a:pt x="6409" y="6193"/>
                      <a:pt x="5617" y="5329"/>
                      <a:pt x="4513" y="4225"/>
                    </a:cubicBezTo>
                    <a:cubicBezTo>
                      <a:pt x="6433" y="4201"/>
                      <a:pt x="7897" y="4105"/>
                      <a:pt x="7897" y="3937"/>
                    </a:cubicBezTo>
                    <a:cubicBezTo>
                      <a:pt x="7897" y="3793"/>
                      <a:pt x="6481" y="3673"/>
                      <a:pt x="4633" y="3649"/>
                    </a:cubicBezTo>
                    <a:cubicBezTo>
                      <a:pt x="5521" y="2521"/>
                      <a:pt x="6049" y="1561"/>
                      <a:pt x="5953" y="1489"/>
                    </a:cubicBezTo>
                    <a:cubicBezTo>
                      <a:pt x="5948" y="1486"/>
                      <a:pt x="5941" y="1484"/>
                      <a:pt x="5934" y="1484"/>
                    </a:cubicBezTo>
                    <a:cubicBezTo>
                      <a:pt x="5772" y="1484"/>
                      <a:pt x="5098" y="2231"/>
                      <a:pt x="4249" y="3241"/>
                    </a:cubicBezTo>
                    <a:cubicBezTo>
                      <a:pt x="4225" y="1393"/>
                      <a:pt x="4105" y="1"/>
                      <a:pt x="3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87" name="Google Shape;287;p19"/>
            <p:cNvSpPr/>
            <p:nvPr/>
          </p:nvSpPr>
          <p:spPr>
            <a:xfrm rot="-5400000">
              <a:off x="8209775" y="1314716"/>
              <a:ext cx="197425" cy="197450"/>
            </a:xfrm>
            <a:custGeom>
              <a:rect b="b" l="l" r="r" t="t"/>
              <a:pathLst>
                <a:path extrusionOk="0" h="7898" w="7897">
                  <a:moveTo>
                    <a:pt x="3937" y="1"/>
                  </a:moveTo>
                  <a:cubicBezTo>
                    <a:pt x="3769" y="1"/>
                    <a:pt x="3673" y="1465"/>
                    <a:pt x="3649" y="3361"/>
                  </a:cubicBezTo>
                  <a:cubicBezTo>
                    <a:pt x="2605" y="2340"/>
                    <a:pt x="1776" y="1577"/>
                    <a:pt x="1607" y="1577"/>
                  </a:cubicBezTo>
                  <a:cubicBezTo>
                    <a:pt x="1597" y="1577"/>
                    <a:pt x="1590" y="1580"/>
                    <a:pt x="1584" y="1585"/>
                  </a:cubicBezTo>
                  <a:cubicBezTo>
                    <a:pt x="1464" y="1681"/>
                    <a:pt x="2136" y="2593"/>
                    <a:pt x="3144" y="3649"/>
                  </a:cubicBezTo>
                  <a:cubicBezTo>
                    <a:pt x="1344" y="3673"/>
                    <a:pt x="0" y="3793"/>
                    <a:pt x="0" y="3937"/>
                  </a:cubicBezTo>
                  <a:cubicBezTo>
                    <a:pt x="0" y="4081"/>
                    <a:pt x="1488" y="4201"/>
                    <a:pt x="3433" y="4225"/>
                  </a:cubicBezTo>
                  <a:cubicBezTo>
                    <a:pt x="2496" y="5401"/>
                    <a:pt x="1848" y="6313"/>
                    <a:pt x="1944" y="6409"/>
                  </a:cubicBezTo>
                  <a:cubicBezTo>
                    <a:pt x="1952" y="6416"/>
                    <a:pt x="1962" y="6419"/>
                    <a:pt x="1974" y="6419"/>
                  </a:cubicBezTo>
                  <a:cubicBezTo>
                    <a:pt x="2157" y="6419"/>
                    <a:pt x="2839" y="5771"/>
                    <a:pt x="3649" y="4849"/>
                  </a:cubicBezTo>
                  <a:cubicBezTo>
                    <a:pt x="3697" y="6601"/>
                    <a:pt x="3793" y="7898"/>
                    <a:pt x="3937" y="7898"/>
                  </a:cubicBezTo>
                  <a:cubicBezTo>
                    <a:pt x="4081" y="7898"/>
                    <a:pt x="4201" y="6529"/>
                    <a:pt x="4249" y="4753"/>
                  </a:cubicBezTo>
                  <a:cubicBezTo>
                    <a:pt x="5243" y="5681"/>
                    <a:pt x="6094" y="6304"/>
                    <a:pt x="6280" y="6304"/>
                  </a:cubicBezTo>
                  <a:cubicBezTo>
                    <a:pt x="6296" y="6304"/>
                    <a:pt x="6307" y="6299"/>
                    <a:pt x="6313" y="6289"/>
                  </a:cubicBezTo>
                  <a:cubicBezTo>
                    <a:pt x="6409" y="6193"/>
                    <a:pt x="5617" y="5329"/>
                    <a:pt x="4513" y="4225"/>
                  </a:cubicBezTo>
                  <a:cubicBezTo>
                    <a:pt x="6433" y="4201"/>
                    <a:pt x="7897" y="4105"/>
                    <a:pt x="7897" y="3937"/>
                  </a:cubicBezTo>
                  <a:cubicBezTo>
                    <a:pt x="7897" y="3793"/>
                    <a:pt x="6481" y="3673"/>
                    <a:pt x="4633" y="3649"/>
                  </a:cubicBezTo>
                  <a:cubicBezTo>
                    <a:pt x="5521" y="2521"/>
                    <a:pt x="6049" y="1561"/>
                    <a:pt x="5953" y="1489"/>
                  </a:cubicBezTo>
                  <a:cubicBezTo>
                    <a:pt x="5948" y="1486"/>
                    <a:pt x="5941" y="1484"/>
                    <a:pt x="5934" y="1484"/>
                  </a:cubicBezTo>
                  <a:cubicBezTo>
                    <a:pt x="5772" y="1484"/>
                    <a:pt x="5098" y="2231"/>
                    <a:pt x="4249" y="3241"/>
                  </a:cubicBezTo>
                  <a:cubicBezTo>
                    <a:pt x="4225" y="1393"/>
                    <a:pt x="4105" y="1"/>
                    <a:pt x="39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8" name="Google Shape;288;p19"/>
          <p:cNvGrpSpPr/>
          <p:nvPr/>
        </p:nvGrpSpPr>
        <p:grpSpPr>
          <a:xfrm>
            <a:off x="2405313" y="-353461"/>
            <a:ext cx="7219009" cy="5850422"/>
            <a:chOff x="2405313" y="-294034"/>
            <a:chExt cx="7219009" cy="5850422"/>
          </a:xfrm>
        </p:grpSpPr>
        <p:sp>
          <p:nvSpPr>
            <p:cNvPr id="289" name="Google Shape;289;p19"/>
            <p:cNvSpPr/>
            <p:nvPr/>
          </p:nvSpPr>
          <p:spPr>
            <a:xfrm>
              <a:off x="7864022" y="-294034"/>
              <a:ext cx="1684100" cy="2100975"/>
            </a:xfrm>
            <a:custGeom>
              <a:rect b="b" l="l" r="r" t="t"/>
              <a:pathLst>
                <a:path extrusionOk="0" h="84039" w="67364">
                  <a:moveTo>
                    <a:pt x="35077" y="241"/>
                  </a:moveTo>
                  <a:cubicBezTo>
                    <a:pt x="27532" y="-975"/>
                    <a:pt x="13982" y="2531"/>
                    <a:pt x="8265" y="7902"/>
                  </a:cubicBezTo>
                  <a:cubicBezTo>
                    <a:pt x="2549" y="13273"/>
                    <a:pt x="-1846" y="25162"/>
                    <a:pt x="778" y="32468"/>
                  </a:cubicBezTo>
                  <a:cubicBezTo>
                    <a:pt x="3402" y="39774"/>
                    <a:pt x="16992" y="43632"/>
                    <a:pt x="24011" y="51738"/>
                  </a:cubicBezTo>
                  <a:cubicBezTo>
                    <a:pt x="31030" y="59844"/>
                    <a:pt x="36918" y="76276"/>
                    <a:pt x="42890" y="81106"/>
                  </a:cubicBezTo>
                  <a:cubicBezTo>
                    <a:pt x="48862" y="85937"/>
                    <a:pt x="55792" y="84075"/>
                    <a:pt x="59844" y="80721"/>
                  </a:cubicBezTo>
                  <a:cubicBezTo>
                    <a:pt x="63897" y="77367"/>
                    <a:pt x="68256" y="71905"/>
                    <a:pt x="67205" y="60984"/>
                  </a:cubicBezTo>
                  <a:cubicBezTo>
                    <a:pt x="66154" y="50064"/>
                    <a:pt x="58893" y="25322"/>
                    <a:pt x="53538" y="15198"/>
                  </a:cubicBezTo>
                  <a:cubicBezTo>
                    <a:pt x="48183" y="5074"/>
                    <a:pt x="42623" y="1457"/>
                    <a:pt x="35077" y="24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grpSp>
          <p:nvGrpSpPr>
            <p:cNvPr id="290" name="Google Shape;290;p19"/>
            <p:cNvGrpSpPr/>
            <p:nvPr/>
          </p:nvGrpSpPr>
          <p:grpSpPr>
            <a:xfrm flipH="1" rot="10800000">
              <a:off x="2405313" y="4604399"/>
              <a:ext cx="4333375" cy="951989"/>
              <a:chOff x="2405313" y="-253176"/>
              <a:chExt cx="4333375" cy="951989"/>
            </a:xfrm>
          </p:grpSpPr>
          <p:sp>
            <p:nvSpPr>
              <p:cNvPr id="291" name="Google Shape;291;p19"/>
              <p:cNvSpPr/>
              <p:nvPr/>
            </p:nvSpPr>
            <p:spPr>
              <a:xfrm>
                <a:off x="2405313" y="-253176"/>
                <a:ext cx="4257175" cy="951989"/>
              </a:xfrm>
              <a:custGeom>
                <a:rect b="b" l="l" r="r" t="t"/>
                <a:pathLst>
                  <a:path extrusionOk="0" h="54933" w="170287">
                    <a:moveTo>
                      <a:pt x="170045" y="23833"/>
                    </a:moveTo>
                    <a:cubicBezTo>
                      <a:pt x="167359" y="30105"/>
                      <a:pt x="129774" y="35396"/>
                      <a:pt x="115819" y="40579"/>
                    </a:cubicBezTo>
                    <a:cubicBezTo>
                      <a:pt x="101864" y="45762"/>
                      <a:pt x="95001" y="55004"/>
                      <a:pt x="86314" y="54933"/>
                    </a:cubicBezTo>
                    <a:cubicBezTo>
                      <a:pt x="77627" y="54862"/>
                      <a:pt x="76056" y="43343"/>
                      <a:pt x="63696" y="40153"/>
                    </a:cubicBezTo>
                    <a:cubicBezTo>
                      <a:pt x="51336" y="36963"/>
                      <a:pt x="22389" y="39851"/>
                      <a:pt x="12152" y="35795"/>
                    </a:cubicBezTo>
                    <a:cubicBezTo>
                      <a:pt x="1915" y="31739"/>
                      <a:pt x="-3307" y="21532"/>
                      <a:pt x="2275" y="15817"/>
                    </a:cubicBezTo>
                    <a:cubicBezTo>
                      <a:pt x="7857" y="10102"/>
                      <a:pt x="24034" y="3650"/>
                      <a:pt x="45644" y="1505"/>
                    </a:cubicBezTo>
                    <a:cubicBezTo>
                      <a:pt x="67254" y="-639"/>
                      <a:pt x="111200" y="-771"/>
                      <a:pt x="131933" y="2950"/>
                    </a:cubicBezTo>
                    <a:cubicBezTo>
                      <a:pt x="152667" y="6671"/>
                      <a:pt x="172731" y="17562"/>
                      <a:pt x="170045" y="2383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</p:sp>
          <p:sp>
            <p:nvSpPr>
              <p:cNvPr id="292" name="Google Shape;292;p19"/>
              <p:cNvSpPr/>
              <p:nvPr/>
            </p:nvSpPr>
            <p:spPr>
              <a:xfrm>
                <a:off x="2481513" y="-253176"/>
                <a:ext cx="4257175" cy="951989"/>
              </a:xfrm>
              <a:custGeom>
                <a:rect b="b" l="l" r="r" t="t"/>
                <a:pathLst>
                  <a:path extrusionOk="0" h="54933" w="170287">
                    <a:moveTo>
                      <a:pt x="170045" y="23833"/>
                    </a:moveTo>
                    <a:cubicBezTo>
                      <a:pt x="167359" y="30105"/>
                      <a:pt x="129774" y="35396"/>
                      <a:pt x="115819" y="40579"/>
                    </a:cubicBezTo>
                    <a:cubicBezTo>
                      <a:pt x="101864" y="45762"/>
                      <a:pt x="95001" y="55004"/>
                      <a:pt x="86314" y="54933"/>
                    </a:cubicBezTo>
                    <a:cubicBezTo>
                      <a:pt x="77627" y="54862"/>
                      <a:pt x="76056" y="43343"/>
                      <a:pt x="63696" y="40153"/>
                    </a:cubicBezTo>
                    <a:cubicBezTo>
                      <a:pt x="51336" y="36963"/>
                      <a:pt x="22389" y="39851"/>
                      <a:pt x="12152" y="35795"/>
                    </a:cubicBezTo>
                    <a:cubicBezTo>
                      <a:pt x="1915" y="31739"/>
                      <a:pt x="-3307" y="21532"/>
                      <a:pt x="2275" y="15817"/>
                    </a:cubicBezTo>
                    <a:cubicBezTo>
                      <a:pt x="7857" y="10102"/>
                      <a:pt x="24034" y="3650"/>
                      <a:pt x="45644" y="1505"/>
                    </a:cubicBezTo>
                    <a:cubicBezTo>
                      <a:pt x="67254" y="-639"/>
                      <a:pt x="111200" y="-771"/>
                      <a:pt x="131933" y="2950"/>
                    </a:cubicBezTo>
                    <a:cubicBezTo>
                      <a:pt x="152667" y="6671"/>
                      <a:pt x="172731" y="17562"/>
                      <a:pt x="170045" y="23833"/>
                    </a:cubicBezTo>
                    <a:close/>
                  </a:path>
                </a:pathLst>
              </a:custGeom>
              <a:noFill/>
              <a:ln cap="rnd" cmpd="sng" w="9525">
                <a:solidFill>
                  <a:schemeClr val="dk2"/>
                </a:solidFill>
                <a:prstDash val="dash"/>
                <a:round/>
                <a:headEnd len="med" w="med" type="none"/>
                <a:tailEnd len="med" w="med" type="none"/>
              </a:ln>
            </p:spPr>
          </p:sp>
        </p:grpSp>
        <p:sp>
          <p:nvSpPr>
            <p:cNvPr id="293" name="Google Shape;293;p19"/>
            <p:cNvSpPr/>
            <p:nvPr/>
          </p:nvSpPr>
          <p:spPr>
            <a:xfrm>
              <a:off x="7940222" y="-294034"/>
              <a:ext cx="1684100" cy="2100975"/>
            </a:xfrm>
            <a:custGeom>
              <a:rect b="b" l="l" r="r" t="t"/>
              <a:pathLst>
                <a:path extrusionOk="0" h="84039" w="67364">
                  <a:moveTo>
                    <a:pt x="35077" y="241"/>
                  </a:moveTo>
                  <a:cubicBezTo>
                    <a:pt x="27532" y="-975"/>
                    <a:pt x="13982" y="2531"/>
                    <a:pt x="8265" y="7902"/>
                  </a:cubicBezTo>
                  <a:cubicBezTo>
                    <a:pt x="2549" y="13273"/>
                    <a:pt x="-1846" y="25162"/>
                    <a:pt x="778" y="32468"/>
                  </a:cubicBezTo>
                  <a:cubicBezTo>
                    <a:pt x="3402" y="39774"/>
                    <a:pt x="16992" y="43632"/>
                    <a:pt x="24011" y="51738"/>
                  </a:cubicBezTo>
                  <a:cubicBezTo>
                    <a:pt x="31030" y="59844"/>
                    <a:pt x="36918" y="76276"/>
                    <a:pt x="42890" y="81106"/>
                  </a:cubicBezTo>
                  <a:cubicBezTo>
                    <a:pt x="48862" y="85937"/>
                    <a:pt x="55792" y="84075"/>
                    <a:pt x="59844" y="80721"/>
                  </a:cubicBezTo>
                  <a:cubicBezTo>
                    <a:pt x="63897" y="77367"/>
                    <a:pt x="68256" y="71905"/>
                    <a:pt x="67205" y="60984"/>
                  </a:cubicBezTo>
                  <a:cubicBezTo>
                    <a:pt x="66154" y="50064"/>
                    <a:pt x="58893" y="25322"/>
                    <a:pt x="53538" y="15198"/>
                  </a:cubicBezTo>
                  <a:cubicBezTo>
                    <a:pt x="48183" y="5074"/>
                    <a:pt x="42623" y="1457"/>
                    <a:pt x="35077" y="241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dash"/>
              <a:round/>
              <a:headEnd len="med" w="med" type="none"/>
              <a:tailEnd len="med" w="med" type="none"/>
            </a:ln>
          </p:spPr>
        </p:sp>
      </p:grpSp>
      <p:sp>
        <p:nvSpPr>
          <p:cNvPr id="294" name="Google Shape;294;p19"/>
          <p:cNvSpPr txBox="1"/>
          <p:nvPr>
            <p:ph idx="1" type="subTitle"/>
          </p:nvPr>
        </p:nvSpPr>
        <p:spPr>
          <a:xfrm>
            <a:off x="845225" y="3371592"/>
            <a:ext cx="2070900" cy="3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sp>
        <p:nvSpPr>
          <p:cNvPr id="295" name="Google Shape;295;p19"/>
          <p:cNvSpPr txBox="1"/>
          <p:nvPr>
            <p:ph idx="2" type="subTitle"/>
          </p:nvPr>
        </p:nvSpPr>
        <p:spPr>
          <a:xfrm>
            <a:off x="845225" y="3742374"/>
            <a:ext cx="2070900" cy="58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296" name="Google Shape;296;p19"/>
          <p:cNvSpPr txBox="1"/>
          <p:nvPr>
            <p:ph idx="3" type="subTitle"/>
          </p:nvPr>
        </p:nvSpPr>
        <p:spPr>
          <a:xfrm>
            <a:off x="3536543" y="3371592"/>
            <a:ext cx="2070900" cy="3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sp>
        <p:nvSpPr>
          <p:cNvPr id="297" name="Google Shape;297;p19"/>
          <p:cNvSpPr txBox="1"/>
          <p:nvPr>
            <p:ph idx="4" type="subTitle"/>
          </p:nvPr>
        </p:nvSpPr>
        <p:spPr>
          <a:xfrm>
            <a:off x="3536557" y="3742374"/>
            <a:ext cx="2070900" cy="58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298" name="Google Shape;298;p19"/>
          <p:cNvSpPr txBox="1"/>
          <p:nvPr>
            <p:ph idx="5" type="subTitle"/>
          </p:nvPr>
        </p:nvSpPr>
        <p:spPr>
          <a:xfrm>
            <a:off x="6227875" y="3371592"/>
            <a:ext cx="2070900" cy="3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sp>
        <p:nvSpPr>
          <p:cNvPr id="299" name="Google Shape;299;p19"/>
          <p:cNvSpPr txBox="1"/>
          <p:nvPr>
            <p:ph idx="6" type="subTitle"/>
          </p:nvPr>
        </p:nvSpPr>
        <p:spPr>
          <a:xfrm>
            <a:off x="6227875" y="3742374"/>
            <a:ext cx="2070900" cy="58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300" name="Google Shape;300;p19"/>
          <p:cNvSpPr txBox="1"/>
          <p:nvPr>
            <p:ph type="title"/>
          </p:nvPr>
        </p:nvSpPr>
        <p:spPr>
          <a:xfrm>
            <a:off x="720000" y="387600"/>
            <a:ext cx="3852000" cy="592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3">
  <p:cSld name="CUSTOM_2_1_2"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0"/>
          <p:cNvSpPr txBox="1"/>
          <p:nvPr>
            <p:ph idx="1" type="subTitle"/>
          </p:nvPr>
        </p:nvSpPr>
        <p:spPr>
          <a:xfrm>
            <a:off x="1722875" y="1430974"/>
            <a:ext cx="3043500" cy="3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sp>
        <p:nvSpPr>
          <p:cNvPr id="303" name="Google Shape;303;p20"/>
          <p:cNvSpPr txBox="1"/>
          <p:nvPr>
            <p:ph idx="2" type="subTitle"/>
          </p:nvPr>
        </p:nvSpPr>
        <p:spPr>
          <a:xfrm>
            <a:off x="1722875" y="1743205"/>
            <a:ext cx="3043500" cy="66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04" name="Google Shape;304;p20"/>
          <p:cNvSpPr txBox="1"/>
          <p:nvPr>
            <p:ph idx="3" type="subTitle"/>
          </p:nvPr>
        </p:nvSpPr>
        <p:spPr>
          <a:xfrm>
            <a:off x="1722875" y="2523359"/>
            <a:ext cx="3043500" cy="3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sp>
        <p:nvSpPr>
          <p:cNvPr id="305" name="Google Shape;305;p20"/>
          <p:cNvSpPr txBox="1"/>
          <p:nvPr>
            <p:ph idx="4" type="subTitle"/>
          </p:nvPr>
        </p:nvSpPr>
        <p:spPr>
          <a:xfrm>
            <a:off x="1722875" y="2835590"/>
            <a:ext cx="3043500" cy="66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06" name="Google Shape;306;p20"/>
          <p:cNvSpPr txBox="1"/>
          <p:nvPr>
            <p:ph idx="5" type="subTitle"/>
          </p:nvPr>
        </p:nvSpPr>
        <p:spPr>
          <a:xfrm>
            <a:off x="1722875" y="3615744"/>
            <a:ext cx="3043500" cy="3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sp>
        <p:nvSpPr>
          <p:cNvPr id="307" name="Google Shape;307;p20"/>
          <p:cNvSpPr txBox="1"/>
          <p:nvPr>
            <p:ph idx="6" type="subTitle"/>
          </p:nvPr>
        </p:nvSpPr>
        <p:spPr>
          <a:xfrm>
            <a:off x="1722875" y="3927975"/>
            <a:ext cx="3043500" cy="66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grpSp>
        <p:nvGrpSpPr>
          <p:cNvPr id="308" name="Google Shape;308;p20"/>
          <p:cNvGrpSpPr/>
          <p:nvPr/>
        </p:nvGrpSpPr>
        <p:grpSpPr>
          <a:xfrm>
            <a:off x="7033943" y="-264923"/>
            <a:ext cx="2519233" cy="1946358"/>
            <a:chOff x="7033943" y="-145307"/>
            <a:chExt cx="2519233" cy="1946358"/>
          </a:xfrm>
        </p:grpSpPr>
        <p:grpSp>
          <p:nvGrpSpPr>
            <p:cNvPr id="309" name="Google Shape;309;p20"/>
            <p:cNvGrpSpPr/>
            <p:nvPr/>
          </p:nvGrpSpPr>
          <p:grpSpPr>
            <a:xfrm>
              <a:off x="7033943" y="-145307"/>
              <a:ext cx="2519233" cy="1946358"/>
              <a:chOff x="7033603" y="-145297"/>
              <a:chExt cx="2732950" cy="2111475"/>
            </a:xfrm>
          </p:grpSpPr>
          <p:sp>
            <p:nvSpPr>
              <p:cNvPr id="310" name="Google Shape;310;p20"/>
              <p:cNvSpPr/>
              <p:nvPr/>
            </p:nvSpPr>
            <p:spPr>
              <a:xfrm>
                <a:off x="7033603" y="-145297"/>
                <a:ext cx="2656750" cy="2111475"/>
              </a:xfrm>
              <a:custGeom>
                <a:rect b="b" l="l" r="r" t="t"/>
                <a:pathLst>
                  <a:path extrusionOk="0" h="84459" w="106270">
                    <a:moveTo>
                      <a:pt x="10925" y="2869"/>
                    </a:moveTo>
                    <a:cubicBezTo>
                      <a:pt x="-4359" y="4373"/>
                      <a:pt x="-705" y="13966"/>
                      <a:pt x="4545" y="16425"/>
                    </a:cubicBezTo>
                    <a:cubicBezTo>
                      <a:pt x="9795" y="18884"/>
                      <a:pt x="35579" y="12836"/>
                      <a:pt x="42424" y="17621"/>
                    </a:cubicBezTo>
                    <a:cubicBezTo>
                      <a:pt x="49269" y="22406"/>
                      <a:pt x="41095" y="39285"/>
                      <a:pt x="45614" y="45133"/>
                    </a:cubicBezTo>
                    <a:cubicBezTo>
                      <a:pt x="50133" y="50981"/>
                      <a:pt x="64022" y="46726"/>
                      <a:pt x="69537" y="52709"/>
                    </a:cubicBezTo>
                    <a:cubicBezTo>
                      <a:pt x="75053" y="58693"/>
                      <a:pt x="73191" y="77194"/>
                      <a:pt x="78707" y="81034"/>
                    </a:cubicBezTo>
                    <a:cubicBezTo>
                      <a:pt x="84223" y="84874"/>
                      <a:pt x="99707" y="88019"/>
                      <a:pt x="102631" y="75747"/>
                    </a:cubicBezTo>
                    <a:cubicBezTo>
                      <a:pt x="105555" y="63475"/>
                      <a:pt x="111535" y="19548"/>
                      <a:pt x="96251" y="7402"/>
                    </a:cubicBezTo>
                    <a:cubicBezTo>
                      <a:pt x="80967" y="-4744"/>
                      <a:pt x="26209" y="1365"/>
                      <a:pt x="10925" y="286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</p:sp>
          <p:sp>
            <p:nvSpPr>
              <p:cNvPr id="311" name="Google Shape;311;p20"/>
              <p:cNvSpPr/>
              <p:nvPr/>
            </p:nvSpPr>
            <p:spPr>
              <a:xfrm>
                <a:off x="7109803" y="-145297"/>
                <a:ext cx="2656750" cy="2111475"/>
              </a:xfrm>
              <a:custGeom>
                <a:rect b="b" l="l" r="r" t="t"/>
                <a:pathLst>
                  <a:path extrusionOk="0" h="84459" w="106270">
                    <a:moveTo>
                      <a:pt x="10925" y="2869"/>
                    </a:moveTo>
                    <a:cubicBezTo>
                      <a:pt x="-4359" y="4373"/>
                      <a:pt x="-705" y="13966"/>
                      <a:pt x="4545" y="16425"/>
                    </a:cubicBezTo>
                    <a:cubicBezTo>
                      <a:pt x="9795" y="18884"/>
                      <a:pt x="35579" y="12836"/>
                      <a:pt x="42424" y="17621"/>
                    </a:cubicBezTo>
                    <a:cubicBezTo>
                      <a:pt x="49269" y="22406"/>
                      <a:pt x="41095" y="39285"/>
                      <a:pt x="45614" y="45133"/>
                    </a:cubicBezTo>
                    <a:cubicBezTo>
                      <a:pt x="50133" y="50981"/>
                      <a:pt x="64022" y="46726"/>
                      <a:pt x="69537" y="52709"/>
                    </a:cubicBezTo>
                    <a:cubicBezTo>
                      <a:pt x="75053" y="58693"/>
                      <a:pt x="73191" y="77194"/>
                      <a:pt x="78707" y="81034"/>
                    </a:cubicBezTo>
                    <a:cubicBezTo>
                      <a:pt x="84223" y="84874"/>
                      <a:pt x="99707" y="88019"/>
                      <a:pt x="102631" y="75747"/>
                    </a:cubicBezTo>
                    <a:cubicBezTo>
                      <a:pt x="105555" y="63475"/>
                      <a:pt x="111535" y="19548"/>
                      <a:pt x="96251" y="7402"/>
                    </a:cubicBezTo>
                    <a:cubicBezTo>
                      <a:pt x="80967" y="-4744"/>
                      <a:pt x="26209" y="1365"/>
                      <a:pt x="10925" y="2869"/>
                    </a:cubicBezTo>
                    <a:close/>
                  </a:path>
                </a:pathLst>
              </a:custGeom>
              <a:noFill/>
              <a:ln cap="rnd" cmpd="sng" w="9525">
                <a:solidFill>
                  <a:schemeClr val="dk2"/>
                </a:solidFill>
                <a:prstDash val="dash"/>
                <a:round/>
                <a:headEnd len="med" w="med" type="none"/>
                <a:tailEnd len="med" w="med" type="none"/>
              </a:ln>
            </p:spPr>
          </p:sp>
        </p:grpSp>
        <p:sp>
          <p:nvSpPr>
            <p:cNvPr id="312" name="Google Shape;312;p20"/>
            <p:cNvSpPr/>
            <p:nvPr/>
          </p:nvSpPr>
          <p:spPr>
            <a:xfrm>
              <a:off x="8504825" y="433675"/>
              <a:ext cx="216050" cy="212625"/>
            </a:xfrm>
            <a:custGeom>
              <a:rect b="b" l="l" r="r" t="t"/>
              <a:pathLst>
                <a:path extrusionOk="0" h="8505" w="8642">
                  <a:moveTo>
                    <a:pt x="5208" y="0"/>
                  </a:moveTo>
                  <a:cubicBezTo>
                    <a:pt x="4995" y="0"/>
                    <a:pt x="4790" y="157"/>
                    <a:pt x="4633" y="314"/>
                  </a:cubicBezTo>
                  <a:cubicBezTo>
                    <a:pt x="4057" y="890"/>
                    <a:pt x="3577" y="1514"/>
                    <a:pt x="3169" y="2210"/>
                  </a:cubicBezTo>
                  <a:cubicBezTo>
                    <a:pt x="2567" y="1994"/>
                    <a:pt x="1896" y="1768"/>
                    <a:pt x="1264" y="1768"/>
                  </a:cubicBezTo>
                  <a:cubicBezTo>
                    <a:pt x="913" y="1768"/>
                    <a:pt x="573" y="1838"/>
                    <a:pt x="265" y="2018"/>
                  </a:cubicBezTo>
                  <a:cubicBezTo>
                    <a:pt x="145" y="2066"/>
                    <a:pt x="73" y="2138"/>
                    <a:pt x="25" y="2258"/>
                  </a:cubicBezTo>
                  <a:cubicBezTo>
                    <a:pt x="1" y="2378"/>
                    <a:pt x="49" y="2522"/>
                    <a:pt x="145" y="2642"/>
                  </a:cubicBezTo>
                  <a:cubicBezTo>
                    <a:pt x="553" y="3290"/>
                    <a:pt x="1129" y="3818"/>
                    <a:pt x="1825" y="4130"/>
                  </a:cubicBezTo>
                  <a:lnTo>
                    <a:pt x="865" y="5859"/>
                  </a:lnTo>
                  <a:cubicBezTo>
                    <a:pt x="625" y="6267"/>
                    <a:pt x="433" y="6867"/>
                    <a:pt x="793" y="7179"/>
                  </a:cubicBezTo>
                  <a:cubicBezTo>
                    <a:pt x="920" y="7284"/>
                    <a:pt x="1070" y="7325"/>
                    <a:pt x="1226" y="7325"/>
                  </a:cubicBezTo>
                  <a:cubicBezTo>
                    <a:pt x="1426" y="7325"/>
                    <a:pt x="1637" y="7259"/>
                    <a:pt x="1825" y="7179"/>
                  </a:cubicBezTo>
                  <a:cubicBezTo>
                    <a:pt x="2425" y="6963"/>
                    <a:pt x="2977" y="6675"/>
                    <a:pt x="3505" y="6339"/>
                  </a:cubicBezTo>
                  <a:cubicBezTo>
                    <a:pt x="3745" y="6891"/>
                    <a:pt x="4081" y="7443"/>
                    <a:pt x="4441" y="7947"/>
                  </a:cubicBezTo>
                  <a:cubicBezTo>
                    <a:pt x="4641" y="8236"/>
                    <a:pt x="4924" y="8504"/>
                    <a:pt x="5250" y="8504"/>
                  </a:cubicBezTo>
                  <a:cubicBezTo>
                    <a:pt x="5276" y="8504"/>
                    <a:pt x="5303" y="8502"/>
                    <a:pt x="5329" y="8499"/>
                  </a:cubicBezTo>
                  <a:cubicBezTo>
                    <a:pt x="5809" y="8427"/>
                    <a:pt x="5953" y="7827"/>
                    <a:pt x="5977" y="7347"/>
                  </a:cubicBezTo>
                  <a:cubicBezTo>
                    <a:pt x="6025" y="6699"/>
                    <a:pt x="6073" y="6027"/>
                    <a:pt x="6097" y="5379"/>
                  </a:cubicBezTo>
                  <a:cubicBezTo>
                    <a:pt x="6270" y="5400"/>
                    <a:pt x="6443" y="5411"/>
                    <a:pt x="6615" y="5411"/>
                  </a:cubicBezTo>
                  <a:cubicBezTo>
                    <a:pt x="7207" y="5411"/>
                    <a:pt x="7790" y="5284"/>
                    <a:pt x="8330" y="5043"/>
                  </a:cubicBezTo>
                  <a:cubicBezTo>
                    <a:pt x="8474" y="4995"/>
                    <a:pt x="8570" y="4899"/>
                    <a:pt x="8642" y="4778"/>
                  </a:cubicBezTo>
                  <a:cubicBezTo>
                    <a:pt x="8642" y="4658"/>
                    <a:pt x="8618" y="4538"/>
                    <a:pt x="8570" y="4442"/>
                  </a:cubicBezTo>
                  <a:cubicBezTo>
                    <a:pt x="8113" y="3554"/>
                    <a:pt x="6985" y="3242"/>
                    <a:pt x="6001" y="3050"/>
                  </a:cubicBezTo>
                  <a:cubicBezTo>
                    <a:pt x="6025" y="2234"/>
                    <a:pt x="5977" y="1442"/>
                    <a:pt x="5809" y="650"/>
                  </a:cubicBezTo>
                  <a:cubicBezTo>
                    <a:pt x="5737" y="386"/>
                    <a:pt x="5617" y="98"/>
                    <a:pt x="5353" y="26"/>
                  </a:cubicBezTo>
                  <a:cubicBezTo>
                    <a:pt x="5305" y="8"/>
                    <a:pt x="5256" y="0"/>
                    <a:pt x="5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20"/>
            <p:cNvSpPr/>
            <p:nvPr/>
          </p:nvSpPr>
          <p:spPr>
            <a:xfrm>
              <a:off x="7386274" y="613092"/>
              <a:ext cx="94463" cy="103137"/>
            </a:xfrm>
            <a:custGeom>
              <a:rect b="b" l="l" r="r" t="t"/>
              <a:pathLst>
                <a:path extrusionOk="0" h="3722" w="3409">
                  <a:moveTo>
                    <a:pt x="1632" y="1"/>
                  </a:moveTo>
                  <a:cubicBezTo>
                    <a:pt x="1464" y="1"/>
                    <a:pt x="1320" y="673"/>
                    <a:pt x="1296" y="1537"/>
                  </a:cubicBezTo>
                  <a:cubicBezTo>
                    <a:pt x="552" y="1585"/>
                    <a:pt x="0" y="1729"/>
                    <a:pt x="0" y="1897"/>
                  </a:cubicBezTo>
                  <a:cubicBezTo>
                    <a:pt x="24" y="2065"/>
                    <a:pt x="552" y="2209"/>
                    <a:pt x="1296" y="2233"/>
                  </a:cubicBezTo>
                  <a:cubicBezTo>
                    <a:pt x="1320" y="3073"/>
                    <a:pt x="1464" y="3721"/>
                    <a:pt x="1632" y="3721"/>
                  </a:cubicBezTo>
                  <a:cubicBezTo>
                    <a:pt x="1824" y="3721"/>
                    <a:pt x="1968" y="3073"/>
                    <a:pt x="1992" y="2233"/>
                  </a:cubicBezTo>
                  <a:cubicBezTo>
                    <a:pt x="2808" y="2185"/>
                    <a:pt x="3408" y="2017"/>
                    <a:pt x="3408" y="1849"/>
                  </a:cubicBezTo>
                  <a:cubicBezTo>
                    <a:pt x="3408" y="1657"/>
                    <a:pt x="2808" y="1537"/>
                    <a:pt x="1992" y="1513"/>
                  </a:cubicBezTo>
                  <a:cubicBezTo>
                    <a:pt x="1968" y="649"/>
                    <a:pt x="1824" y="1"/>
                    <a:pt x="16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20"/>
            <p:cNvSpPr/>
            <p:nvPr/>
          </p:nvSpPr>
          <p:spPr>
            <a:xfrm>
              <a:off x="8019314" y="1152162"/>
              <a:ext cx="218854" cy="218854"/>
            </a:xfrm>
            <a:custGeom>
              <a:rect b="b" l="l" r="r" t="t"/>
              <a:pathLst>
                <a:path extrusionOk="0" h="7898" w="7898">
                  <a:moveTo>
                    <a:pt x="3937" y="1"/>
                  </a:moveTo>
                  <a:cubicBezTo>
                    <a:pt x="3793" y="1"/>
                    <a:pt x="3673" y="1465"/>
                    <a:pt x="3649" y="3385"/>
                  </a:cubicBezTo>
                  <a:cubicBezTo>
                    <a:pt x="2592" y="2350"/>
                    <a:pt x="1754" y="1580"/>
                    <a:pt x="1601" y="1580"/>
                  </a:cubicBezTo>
                  <a:cubicBezTo>
                    <a:pt x="1594" y="1580"/>
                    <a:pt x="1589" y="1582"/>
                    <a:pt x="1585" y="1585"/>
                  </a:cubicBezTo>
                  <a:cubicBezTo>
                    <a:pt x="1465" y="1681"/>
                    <a:pt x="2137" y="2593"/>
                    <a:pt x="3145" y="3673"/>
                  </a:cubicBezTo>
                  <a:cubicBezTo>
                    <a:pt x="1345" y="3697"/>
                    <a:pt x="1" y="3793"/>
                    <a:pt x="1" y="3937"/>
                  </a:cubicBezTo>
                  <a:cubicBezTo>
                    <a:pt x="1" y="4081"/>
                    <a:pt x="1489" y="4201"/>
                    <a:pt x="3433" y="4225"/>
                  </a:cubicBezTo>
                  <a:cubicBezTo>
                    <a:pt x="2521" y="5401"/>
                    <a:pt x="1849" y="6313"/>
                    <a:pt x="1945" y="6409"/>
                  </a:cubicBezTo>
                  <a:cubicBezTo>
                    <a:pt x="1949" y="6415"/>
                    <a:pt x="1957" y="6418"/>
                    <a:pt x="1967" y="6418"/>
                  </a:cubicBezTo>
                  <a:cubicBezTo>
                    <a:pt x="2112" y="6418"/>
                    <a:pt x="2817" y="5769"/>
                    <a:pt x="3649" y="4825"/>
                  </a:cubicBezTo>
                  <a:cubicBezTo>
                    <a:pt x="3673" y="6577"/>
                    <a:pt x="3793" y="7897"/>
                    <a:pt x="3937" y="7897"/>
                  </a:cubicBezTo>
                  <a:cubicBezTo>
                    <a:pt x="4081" y="7897"/>
                    <a:pt x="4177" y="6529"/>
                    <a:pt x="4225" y="4729"/>
                  </a:cubicBezTo>
                  <a:cubicBezTo>
                    <a:pt x="5234" y="5671"/>
                    <a:pt x="6097" y="6299"/>
                    <a:pt x="6264" y="6299"/>
                  </a:cubicBezTo>
                  <a:cubicBezTo>
                    <a:pt x="6276" y="6299"/>
                    <a:pt x="6285" y="6296"/>
                    <a:pt x="6289" y="6289"/>
                  </a:cubicBezTo>
                  <a:cubicBezTo>
                    <a:pt x="6385" y="6193"/>
                    <a:pt x="5593" y="5329"/>
                    <a:pt x="4489" y="4225"/>
                  </a:cubicBezTo>
                  <a:cubicBezTo>
                    <a:pt x="6433" y="4225"/>
                    <a:pt x="7897" y="4105"/>
                    <a:pt x="7897" y="3961"/>
                  </a:cubicBezTo>
                  <a:cubicBezTo>
                    <a:pt x="7897" y="3817"/>
                    <a:pt x="6481" y="3697"/>
                    <a:pt x="4633" y="3673"/>
                  </a:cubicBezTo>
                  <a:cubicBezTo>
                    <a:pt x="5497" y="2521"/>
                    <a:pt x="6049" y="1561"/>
                    <a:pt x="5929" y="1489"/>
                  </a:cubicBezTo>
                  <a:cubicBezTo>
                    <a:pt x="5925" y="1486"/>
                    <a:pt x="5920" y="1484"/>
                    <a:pt x="5913" y="1484"/>
                  </a:cubicBezTo>
                  <a:cubicBezTo>
                    <a:pt x="5770" y="1484"/>
                    <a:pt x="5075" y="2232"/>
                    <a:pt x="4225" y="3265"/>
                  </a:cubicBezTo>
                  <a:cubicBezTo>
                    <a:pt x="4201" y="1417"/>
                    <a:pt x="4081" y="1"/>
                    <a:pt x="39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5" name="Google Shape;315;p20"/>
          <p:cNvSpPr txBox="1"/>
          <p:nvPr>
            <p:ph type="title"/>
          </p:nvPr>
        </p:nvSpPr>
        <p:spPr>
          <a:xfrm>
            <a:off x="720000" y="387600"/>
            <a:ext cx="5778000" cy="592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/>
          <p:nvPr>
            <p:ph hasCustomPrompt="1" type="title"/>
          </p:nvPr>
        </p:nvSpPr>
        <p:spPr>
          <a:xfrm>
            <a:off x="5758500" y="1169052"/>
            <a:ext cx="1313100" cy="92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/>
          <p:nvPr>
            <p:ph idx="1" type="subTitle"/>
          </p:nvPr>
        </p:nvSpPr>
        <p:spPr>
          <a:xfrm>
            <a:off x="5093850" y="3607650"/>
            <a:ext cx="2642400" cy="69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2" type="title"/>
          </p:nvPr>
        </p:nvSpPr>
        <p:spPr>
          <a:xfrm>
            <a:off x="4215300" y="2458350"/>
            <a:ext cx="4399500" cy="114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grpSp>
        <p:nvGrpSpPr>
          <p:cNvPr id="26" name="Google Shape;26;p3"/>
          <p:cNvGrpSpPr/>
          <p:nvPr/>
        </p:nvGrpSpPr>
        <p:grpSpPr>
          <a:xfrm>
            <a:off x="785306" y="636481"/>
            <a:ext cx="7364713" cy="1512763"/>
            <a:chOff x="1013550" y="666013"/>
            <a:chExt cx="7364713" cy="1512763"/>
          </a:xfrm>
        </p:grpSpPr>
        <p:sp>
          <p:nvSpPr>
            <p:cNvPr id="27" name="Google Shape;27;p3"/>
            <p:cNvSpPr/>
            <p:nvPr/>
          </p:nvSpPr>
          <p:spPr>
            <a:xfrm>
              <a:off x="2817200" y="1098188"/>
              <a:ext cx="268850" cy="267425"/>
            </a:xfrm>
            <a:custGeom>
              <a:rect b="b" l="l" r="r" t="t"/>
              <a:pathLst>
                <a:path extrusionOk="0" h="10697" w="10754">
                  <a:moveTo>
                    <a:pt x="6627" y="1"/>
                  </a:moveTo>
                  <a:cubicBezTo>
                    <a:pt x="6367" y="1"/>
                    <a:pt x="6097" y="174"/>
                    <a:pt x="5905" y="347"/>
                  </a:cubicBezTo>
                  <a:cubicBezTo>
                    <a:pt x="5161" y="1043"/>
                    <a:pt x="4513" y="1835"/>
                    <a:pt x="3985" y="2700"/>
                  </a:cubicBezTo>
                  <a:cubicBezTo>
                    <a:pt x="3198" y="2363"/>
                    <a:pt x="2326" y="2047"/>
                    <a:pt x="1504" y="2047"/>
                  </a:cubicBezTo>
                  <a:cubicBezTo>
                    <a:pt x="1097" y="2047"/>
                    <a:pt x="702" y="2125"/>
                    <a:pt x="336" y="2315"/>
                  </a:cubicBezTo>
                  <a:cubicBezTo>
                    <a:pt x="192" y="2363"/>
                    <a:pt x="96" y="2460"/>
                    <a:pt x="24" y="2604"/>
                  </a:cubicBezTo>
                  <a:cubicBezTo>
                    <a:pt x="0" y="2772"/>
                    <a:pt x="24" y="2940"/>
                    <a:pt x="144" y="3084"/>
                  </a:cubicBezTo>
                  <a:cubicBezTo>
                    <a:pt x="624" y="3924"/>
                    <a:pt x="1344" y="4596"/>
                    <a:pt x="2208" y="5028"/>
                  </a:cubicBezTo>
                  <a:lnTo>
                    <a:pt x="912" y="7164"/>
                  </a:lnTo>
                  <a:cubicBezTo>
                    <a:pt x="624" y="7692"/>
                    <a:pt x="312" y="8412"/>
                    <a:pt x="792" y="8820"/>
                  </a:cubicBezTo>
                  <a:cubicBezTo>
                    <a:pt x="956" y="8972"/>
                    <a:pt x="1165" y="9027"/>
                    <a:pt x="1387" y="9027"/>
                  </a:cubicBezTo>
                  <a:cubicBezTo>
                    <a:pt x="1620" y="9027"/>
                    <a:pt x="1867" y="8966"/>
                    <a:pt x="2088" y="8892"/>
                  </a:cubicBezTo>
                  <a:cubicBezTo>
                    <a:pt x="2832" y="8628"/>
                    <a:pt x="3553" y="8292"/>
                    <a:pt x="4225" y="7884"/>
                  </a:cubicBezTo>
                  <a:cubicBezTo>
                    <a:pt x="4513" y="8604"/>
                    <a:pt x="4897" y="9300"/>
                    <a:pt x="5329" y="9948"/>
                  </a:cubicBezTo>
                  <a:cubicBezTo>
                    <a:pt x="5578" y="10312"/>
                    <a:pt x="5936" y="10696"/>
                    <a:pt x="6359" y="10696"/>
                  </a:cubicBezTo>
                  <a:cubicBezTo>
                    <a:pt x="6384" y="10696"/>
                    <a:pt x="6408" y="10695"/>
                    <a:pt x="6433" y="10692"/>
                  </a:cubicBezTo>
                  <a:cubicBezTo>
                    <a:pt x="7033" y="10620"/>
                    <a:pt x="7249" y="9876"/>
                    <a:pt x="7297" y="9276"/>
                  </a:cubicBezTo>
                  <a:lnTo>
                    <a:pt x="7537" y="6780"/>
                  </a:lnTo>
                  <a:cubicBezTo>
                    <a:pt x="7813" y="6830"/>
                    <a:pt x="8094" y="6854"/>
                    <a:pt x="8375" y="6854"/>
                  </a:cubicBezTo>
                  <a:cubicBezTo>
                    <a:pt x="9046" y="6854"/>
                    <a:pt x="9719" y="6715"/>
                    <a:pt x="10345" y="6444"/>
                  </a:cubicBezTo>
                  <a:cubicBezTo>
                    <a:pt x="10513" y="6396"/>
                    <a:pt x="10657" y="6276"/>
                    <a:pt x="10729" y="6132"/>
                  </a:cubicBezTo>
                  <a:cubicBezTo>
                    <a:pt x="10753" y="5988"/>
                    <a:pt x="10753" y="5844"/>
                    <a:pt x="10681" y="5724"/>
                  </a:cubicBezTo>
                  <a:cubicBezTo>
                    <a:pt x="10129" y="4572"/>
                    <a:pt x="8737" y="4140"/>
                    <a:pt x="7513" y="3828"/>
                  </a:cubicBezTo>
                  <a:cubicBezTo>
                    <a:pt x="7585" y="2844"/>
                    <a:pt x="7537" y="1811"/>
                    <a:pt x="7369" y="827"/>
                  </a:cubicBezTo>
                  <a:cubicBezTo>
                    <a:pt x="7297" y="491"/>
                    <a:pt x="7153" y="107"/>
                    <a:pt x="6817" y="35"/>
                  </a:cubicBezTo>
                  <a:cubicBezTo>
                    <a:pt x="6755" y="11"/>
                    <a:pt x="6691" y="1"/>
                    <a:pt x="6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1013550" y="1442000"/>
              <a:ext cx="210050" cy="211800"/>
            </a:xfrm>
            <a:custGeom>
              <a:rect b="b" l="l" r="r" t="t"/>
              <a:pathLst>
                <a:path extrusionOk="0" h="8472" w="8402">
                  <a:moveTo>
                    <a:pt x="5338" y="1"/>
                  </a:moveTo>
                  <a:cubicBezTo>
                    <a:pt x="5139" y="1"/>
                    <a:pt x="4943" y="112"/>
                    <a:pt x="4801" y="237"/>
                  </a:cubicBezTo>
                  <a:cubicBezTo>
                    <a:pt x="4177" y="765"/>
                    <a:pt x="3625" y="1365"/>
                    <a:pt x="3169" y="2013"/>
                  </a:cubicBezTo>
                  <a:cubicBezTo>
                    <a:pt x="2530" y="1686"/>
                    <a:pt x="1793" y="1370"/>
                    <a:pt x="1090" y="1370"/>
                  </a:cubicBezTo>
                  <a:cubicBezTo>
                    <a:pt x="815" y="1370"/>
                    <a:pt x="545" y="1419"/>
                    <a:pt x="288" y="1533"/>
                  </a:cubicBezTo>
                  <a:cubicBezTo>
                    <a:pt x="168" y="1581"/>
                    <a:pt x="96" y="1653"/>
                    <a:pt x="24" y="1749"/>
                  </a:cubicBezTo>
                  <a:cubicBezTo>
                    <a:pt x="0" y="1893"/>
                    <a:pt x="24" y="2037"/>
                    <a:pt x="96" y="2157"/>
                  </a:cubicBezTo>
                  <a:cubicBezTo>
                    <a:pt x="456" y="2829"/>
                    <a:pt x="984" y="3406"/>
                    <a:pt x="1656" y="3790"/>
                  </a:cubicBezTo>
                  <a:lnTo>
                    <a:pt x="528" y="5422"/>
                  </a:lnTo>
                  <a:cubicBezTo>
                    <a:pt x="264" y="5806"/>
                    <a:pt x="0" y="6382"/>
                    <a:pt x="336" y="6718"/>
                  </a:cubicBezTo>
                  <a:cubicBezTo>
                    <a:pt x="482" y="6864"/>
                    <a:pt x="679" y="6914"/>
                    <a:pt x="883" y="6914"/>
                  </a:cubicBezTo>
                  <a:cubicBezTo>
                    <a:pt x="1048" y="6914"/>
                    <a:pt x="1218" y="6881"/>
                    <a:pt x="1368" y="6838"/>
                  </a:cubicBezTo>
                  <a:cubicBezTo>
                    <a:pt x="1968" y="6670"/>
                    <a:pt x="2568" y="6430"/>
                    <a:pt x="3121" y="6142"/>
                  </a:cubicBezTo>
                  <a:cubicBezTo>
                    <a:pt x="3313" y="6742"/>
                    <a:pt x="3577" y="7294"/>
                    <a:pt x="3913" y="7846"/>
                  </a:cubicBezTo>
                  <a:cubicBezTo>
                    <a:pt x="4075" y="8125"/>
                    <a:pt x="4350" y="8471"/>
                    <a:pt x="4695" y="8471"/>
                  </a:cubicBezTo>
                  <a:cubicBezTo>
                    <a:pt x="4706" y="8471"/>
                    <a:pt x="4717" y="8471"/>
                    <a:pt x="4729" y="8470"/>
                  </a:cubicBezTo>
                  <a:cubicBezTo>
                    <a:pt x="5209" y="8446"/>
                    <a:pt x="5425" y="7870"/>
                    <a:pt x="5497" y="7390"/>
                  </a:cubicBezTo>
                  <a:cubicBezTo>
                    <a:pt x="5593" y="6742"/>
                    <a:pt x="5689" y="6070"/>
                    <a:pt x="5785" y="5422"/>
                  </a:cubicBezTo>
                  <a:cubicBezTo>
                    <a:pt x="6094" y="5492"/>
                    <a:pt x="6412" y="5528"/>
                    <a:pt x="6729" y="5528"/>
                  </a:cubicBezTo>
                  <a:cubicBezTo>
                    <a:pt x="7175" y="5528"/>
                    <a:pt x="7620" y="5456"/>
                    <a:pt x="8041" y="5302"/>
                  </a:cubicBezTo>
                  <a:cubicBezTo>
                    <a:pt x="8185" y="5254"/>
                    <a:pt x="8305" y="5182"/>
                    <a:pt x="8353" y="5062"/>
                  </a:cubicBezTo>
                  <a:cubicBezTo>
                    <a:pt x="8401" y="4942"/>
                    <a:pt x="8377" y="4846"/>
                    <a:pt x="8329" y="4726"/>
                  </a:cubicBezTo>
                  <a:cubicBezTo>
                    <a:pt x="7945" y="3814"/>
                    <a:pt x="6865" y="3406"/>
                    <a:pt x="5905" y="3093"/>
                  </a:cubicBezTo>
                  <a:cubicBezTo>
                    <a:pt x="6001" y="2301"/>
                    <a:pt x="6025" y="1485"/>
                    <a:pt x="5929" y="693"/>
                  </a:cubicBezTo>
                  <a:cubicBezTo>
                    <a:pt x="5881" y="429"/>
                    <a:pt x="5785" y="117"/>
                    <a:pt x="5545" y="45"/>
                  </a:cubicBezTo>
                  <a:cubicBezTo>
                    <a:pt x="5477" y="14"/>
                    <a:pt x="5407" y="1"/>
                    <a:pt x="5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4251500" y="1966150"/>
              <a:ext cx="216050" cy="212625"/>
            </a:xfrm>
            <a:custGeom>
              <a:rect b="b" l="l" r="r" t="t"/>
              <a:pathLst>
                <a:path extrusionOk="0" h="8505" w="8642">
                  <a:moveTo>
                    <a:pt x="5208" y="0"/>
                  </a:moveTo>
                  <a:cubicBezTo>
                    <a:pt x="4995" y="0"/>
                    <a:pt x="4790" y="157"/>
                    <a:pt x="4633" y="314"/>
                  </a:cubicBezTo>
                  <a:cubicBezTo>
                    <a:pt x="4057" y="890"/>
                    <a:pt x="3577" y="1514"/>
                    <a:pt x="3169" y="2210"/>
                  </a:cubicBezTo>
                  <a:cubicBezTo>
                    <a:pt x="2567" y="1994"/>
                    <a:pt x="1896" y="1768"/>
                    <a:pt x="1264" y="1768"/>
                  </a:cubicBezTo>
                  <a:cubicBezTo>
                    <a:pt x="913" y="1768"/>
                    <a:pt x="573" y="1838"/>
                    <a:pt x="265" y="2018"/>
                  </a:cubicBezTo>
                  <a:cubicBezTo>
                    <a:pt x="145" y="2066"/>
                    <a:pt x="73" y="2138"/>
                    <a:pt x="25" y="2258"/>
                  </a:cubicBezTo>
                  <a:cubicBezTo>
                    <a:pt x="1" y="2378"/>
                    <a:pt x="49" y="2522"/>
                    <a:pt x="145" y="2642"/>
                  </a:cubicBezTo>
                  <a:cubicBezTo>
                    <a:pt x="553" y="3290"/>
                    <a:pt x="1129" y="3818"/>
                    <a:pt x="1825" y="4130"/>
                  </a:cubicBezTo>
                  <a:lnTo>
                    <a:pt x="865" y="5859"/>
                  </a:lnTo>
                  <a:cubicBezTo>
                    <a:pt x="625" y="6267"/>
                    <a:pt x="433" y="6867"/>
                    <a:pt x="793" y="7179"/>
                  </a:cubicBezTo>
                  <a:cubicBezTo>
                    <a:pt x="920" y="7284"/>
                    <a:pt x="1070" y="7325"/>
                    <a:pt x="1226" y="7325"/>
                  </a:cubicBezTo>
                  <a:cubicBezTo>
                    <a:pt x="1426" y="7325"/>
                    <a:pt x="1637" y="7259"/>
                    <a:pt x="1825" y="7179"/>
                  </a:cubicBezTo>
                  <a:cubicBezTo>
                    <a:pt x="2425" y="6963"/>
                    <a:pt x="2977" y="6675"/>
                    <a:pt x="3505" y="6339"/>
                  </a:cubicBezTo>
                  <a:cubicBezTo>
                    <a:pt x="3745" y="6891"/>
                    <a:pt x="4081" y="7443"/>
                    <a:pt x="4441" y="7947"/>
                  </a:cubicBezTo>
                  <a:cubicBezTo>
                    <a:pt x="4641" y="8236"/>
                    <a:pt x="4924" y="8504"/>
                    <a:pt x="5250" y="8504"/>
                  </a:cubicBezTo>
                  <a:cubicBezTo>
                    <a:pt x="5276" y="8504"/>
                    <a:pt x="5303" y="8502"/>
                    <a:pt x="5329" y="8499"/>
                  </a:cubicBezTo>
                  <a:cubicBezTo>
                    <a:pt x="5809" y="8427"/>
                    <a:pt x="5953" y="7827"/>
                    <a:pt x="5977" y="7347"/>
                  </a:cubicBezTo>
                  <a:cubicBezTo>
                    <a:pt x="6025" y="6699"/>
                    <a:pt x="6073" y="6027"/>
                    <a:pt x="6097" y="5379"/>
                  </a:cubicBezTo>
                  <a:cubicBezTo>
                    <a:pt x="6270" y="5400"/>
                    <a:pt x="6443" y="5411"/>
                    <a:pt x="6615" y="5411"/>
                  </a:cubicBezTo>
                  <a:cubicBezTo>
                    <a:pt x="7207" y="5411"/>
                    <a:pt x="7790" y="5284"/>
                    <a:pt x="8330" y="5043"/>
                  </a:cubicBezTo>
                  <a:cubicBezTo>
                    <a:pt x="8474" y="4995"/>
                    <a:pt x="8570" y="4899"/>
                    <a:pt x="8642" y="4778"/>
                  </a:cubicBezTo>
                  <a:cubicBezTo>
                    <a:pt x="8642" y="4658"/>
                    <a:pt x="8618" y="4538"/>
                    <a:pt x="8570" y="4442"/>
                  </a:cubicBezTo>
                  <a:cubicBezTo>
                    <a:pt x="8113" y="3554"/>
                    <a:pt x="6985" y="3242"/>
                    <a:pt x="6001" y="3050"/>
                  </a:cubicBezTo>
                  <a:cubicBezTo>
                    <a:pt x="6025" y="2234"/>
                    <a:pt x="5977" y="1442"/>
                    <a:pt x="5809" y="650"/>
                  </a:cubicBezTo>
                  <a:cubicBezTo>
                    <a:pt x="5737" y="386"/>
                    <a:pt x="5617" y="98"/>
                    <a:pt x="5353" y="26"/>
                  </a:cubicBezTo>
                  <a:cubicBezTo>
                    <a:pt x="5305" y="8"/>
                    <a:pt x="5256" y="0"/>
                    <a:pt x="52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8052388" y="1077363"/>
              <a:ext cx="325875" cy="309050"/>
            </a:xfrm>
            <a:custGeom>
              <a:rect b="b" l="l" r="r" t="t"/>
              <a:pathLst>
                <a:path extrusionOk="0" h="12362" w="13035">
                  <a:moveTo>
                    <a:pt x="5873" y="1"/>
                  </a:moveTo>
                  <a:cubicBezTo>
                    <a:pt x="5828" y="1"/>
                    <a:pt x="5783" y="6"/>
                    <a:pt x="5737" y="18"/>
                  </a:cubicBezTo>
                  <a:cubicBezTo>
                    <a:pt x="5329" y="42"/>
                    <a:pt x="5089" y="450"/>
                    <a:pt x="4945" y="834"/>
                  </a:cubicBezTo>
                  <a:cubicBezTo>
                    <a:pt x="4537" y="1938"/>
                    <a:pt x="4273" y="3090"/>
                    <a:pt x="4177" y="4266"/>
                  </a:cubicBezTo>
                  <a:cubicBezTo>
                    <a:pt x="2689" y="4386"/>
                    <a:pt x="1009" y="4602"/>
                    <a:pt x="169" y="5802"/>
                  </a:cubicBezTo>
                  <a:cubicBezTo>
                    <a:pt x="49" y="5922"/>
                    <a:pt x="1" y="6090"/>
                    <a:pt x="25" y="6258"/>
                  </a:cubicBezTo>
                  <a:cubicBezTo>
                    <a:pt x="73" y="6450"/>
                    <a:pt x="217" y="6618"/>
                    <a:pt x="385" y="6714"/>
                  </a:cubicBezTo>
                  <a:cubicBezTo>
                    <a:pt x="1345" y="7314"/>
                    <a:pt x="2449" y="7626"/>
                    <a:pt x="3577" y="7650"/>
                  </a:cubicBezTo>
                  <a:lnTo>
                    <a:pt x="3361" y="10531"/>
                  </a:lnTo>
                  <a:cubicBezTo>
                    <a:pt x="3313" y="11227"/>
                    <a:pt x="3409" y="12139"/>
                    <a:pt x="4081" y="12331"/>
                  </a:cubicBezTo>
                  <a:cubicBezTo>
                    <a:pt x="4159" y="12352"/>
                    <a:pt x="4236" y="12362"/>
                    <a:pt x="4312" y="12362"/>
                  </a:cubicBezTo>
                  <a:cubicBezTo>
                    <a:pt x="4755" y="12362"/>
                    <a:pt x="5166" y="12034"/>
                    <a:pt x="5473" y="11707"/>
                  </a:cubicBezTo>
                  <a:cubicBezTo>
                    <a:pt x="6121" y="11059"/>
                    <a:pt x="6674" y="10315"/>
                    <a:pt x="7178" y="9547"/>
                  </a:cubicBezTo>
                  <a:cubicBezTo>
                    <a:pt x="7874" y="10147"/>
                    <a:pt x="8618" y="10675"/>
                    <a:pt x="9434" y="11131"/>
                  </a:cubicBezTo>
                  <a:cubicBezTo>
                    <a:pt x="9734" y="11289"/>
                    <a:pt x="10097" y="11437"/>
                    <a:pt x="10434" y="11437"/>
                  </a:cubicBezTo>
                  <a:cubicBezTo>
                    <a:pt x="10608" y="11437"/>
                    <a:pt x="10775" y="11397"/>
                    <a:pt x="10922" y="11299"/>
                  </a:cubicBezTo>
                  <a:cubicBezTo>
                    <a:pt x="11522" y="10915"/>
                    <a:pt x="11354" y="10027"/>
                    <a:pt x="11090" y="9379"/>
                  </a:cubicBezTo>
                  <a:lnTo>
                    <a:pt x="10034" y="6666"/>
                  </a:lnTo>
                  <a:cubicBezTo>
                    <a:pt x="11114" y="6330"/>
                    <a:pt x="12074" y="5706"/>
                    <a:pt x="12794" y="4842"/>
                  </a:cubicBezTo>
                  <a:cubicBezTo>
                    <a:pt x="12938" y="4698"/>
                    <a:pt x="13034" y="4506"/>
                    <a:pt x="13010" y="4314"/>
                  </a:cubicBezTo>
                  <a:cubicBezTo>
                    <a:pt x="12986" y="4146"/>
                    <a:pt x="12866" y="4002"/>
                    <a:pt x="12746" y="3906"/>
                  </a:cubicBezTo>
                  <a:cubicBezTo>
                    <a:pt x="12158" y="3462"/>
                    <a:pt x="11450" y="3312"/>
                    <a:pt x="10706" y="3312"/>
                  </a:cubicBezTo>
                  <a:cubicBezTo>
                    <a:pt x="9962" y="3312"/>
                    <a:pt x="9182" y="3462"/>
                    <a:pt x="8450" y="3618"/>
                  </a:cubicBezTo>
                  <a:cubicBezTo>
                    <a:pt x="8018" y="2538"/>
                    <a:pt x="7442" y="1506"/>
                    <a:pt x="6722" y="570"/>
                  </a:cubicBezTo>
                  <a:cubicBezTo>
                    <a:pt x="6510" y="295"/>
                    <a:pt x="6205" y="1"/>
                    <a:pt x="58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1939075" y="933588"/>
              <a:ext cx="85225" cy="92425"/>
            </a:xfrm>
            <a:custGeom>
              <a:rect b="b" l="l" r="r" t="t"/>
              <a:pathLst>
                <a:path extrusionOk="0" h="3697" w="3409">
                  <a:moveTo>
                    <a:pt x="1657" y="0"/>
                  </a:moveTo>
                  <a:cubicBezTo>
                    <a:pt x="1465" y="0"/>
                    <a:pt x="1321" y="648"/>
                    <a:pt x="1297" y="1512"/>
                  </a:cubicBezTo>
                  <a:cubicBezTo>
                    <a:pt x="553" y="1560"/>
                    <a:pt x="1" y="1704"/>
                    <a:pt x="1" y="1872"/>
                  </a:cubicBezTo>
                  <a:cubicBezTo>
                    <a:pt x="1" y="2040"/>
                    <a:pt x="553" y="2184"/>
                    <a:pt x="1297" y="2208"/>
                  </a:cubicBezTo>
                  <a:cubicBezTo>
                    <a:pt x="1321" y="3048"/>
                    <a:pt x="1465" y="3696"/>
                    <a:pt x="1633" y="3696"/>
                  </a:cubicBezTo>
                  <a:cubicBezTo>
                    <a:pt x="1825" y="3696"/>
                    <a:pt x="1969" y="3072"/>
                    <a:pt x="1993" y="2208"/>
                  </a:cubicBezTo>
                  <a:cubicBezTo>
                    <a:pt x="2809" y="2160"/>
                    <a:pt x="3409" y="1992"/>
                    <a:pt x="3409" y="1824"/>
                  </a:cubicBezTo>
                  <a:cubicBezTo>
                    <a:pt x="3409" y="1632"/>
                    <a:pt x="2809" y="1512"/>
                    <a:pt x="1993" y="1488"/>
                  </a:cubicBezTo>
                  <a:cubicBezTo>
                    <a:pt x="1969" y="648"/>
                    <a:pt x="1825" y="0"/>
                    <a:pt x="16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3246450" y="666013"/>
              <a:ext cx="85250" cy="93025"/>
            </a:xfrm>
            <a:custGeom>
              <a:rect b="b" l="l" r="r" t="t"/>
              <a:pathLst>
                <a:path extrusionOk="0" h="3721" w="3410">
                  <a:moveTo>
                    <a:pt x="1633" y="0"/>
                  </a:moveTo>
                  <a:cubicBezTo>
                    <a:pt x="1465" y="0"/>
                    <a:pt x="1321" y="672"/>
                    <a:pt x="1273" y="1536"/>
                  </a:cubicBezTo>
                  <a:cubicBezTo>
                    <a:pt x="553" y="1584"/>
                    <a:pt x="1" y="1728"/>
                    <a:pt x="1" y="1896"/>
                  </a:cubicBezTo>
                  <a:cubicBezTo>
                    <a:pt x="1" y="2064"/>
                    <a:pt x="553" y="2208"/>
                    <a:pt x="1273" y="2232"/>
                  </a:cubicBezTo>
                  <a:cubicBezTo>
                    <a:pt x="1321" y="3072"/>
                    <a:pt x="1465" y="3720"/>
                    <a:pt x="1633" y="3720"/>
                  </a:cubicBezTo>
                  <a:cubicBezTo>
                    <a:pt x="1825" y="3720"/>
                    <a:pt x="1969" y="3072"/>
                    <a:pt x="1993" y="2232"/>
                  </a:cubicBezTo>
                  <a:cubicBezTo>
                    <a:pt x="2785" y="2184"/>
                    <a:pt x="3409" y="2016"/>
                    <a:pt x="3409" y="1848"/>
                  </a:cubicBezTo>
                  <a:cubicBezTo>
                    <a:pt x="3409" y="1656"/>
                    <a:pt x="2785" y="1536"/>
                    <a:pt x="1993" y="1512"/>
                  </a:cubicBezTo>
                  <a:cubicBezTo>
                    <a:pt x="1969" y="648"/>
                    <a:pt x="1801" y="0"/>
                    <a:pt x="16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4852250" y="979800"/>
              <a:ext cx="197450" cy="197450"/>
            </a:xfrm>
            <a:custGeom>
              <a:rect b="b" l="l" r="r" t="t"/>
              <a:pathLst>
                <a:path extrusionOk="0" h="7898" w="7898">
                  <a:moveTo>
                    <a:pt x="3937" y="1"/>
                  </a:moveTo>
                  <a:cubicBezTo>
                    <a:pt x="3793" y="1"/>
                    <a:pt x="3673" y="1465"/>
                    <a:pt x="3649" y="3385"/>
                  </a:cubicBezTo>
                  <a:cubicBezTo>
                    <a:pt x="2592" y="2350"/>
                    <a:pt x="1754" y="1580"/>
                    <a:pt x="1601" y="1580"/>
                  </a:cubicBezTo>
                  <a:cubicBezTo>
                    <a:pt x="1594" y="1580"/>
                    <a:pt x="1589" y="1582"/>
                    <a:pt x="1585" y="1585"/>
                  </a:cubicBezTo>
                  <a:cubicBezTo>
                    <a:pt x="1465" y="1681"/>
                    <a:pt x="2137" y="2593"/>
                    <a:pt x="3145" y="3673"/>
                  </a:cubicBezTo>
                  <a:cubicBezTo>
                    <a:pt x="1345" y="3697"/>
                    <a:pt x="1" y="3793"/>
                    <a:pt x="1" y="3937"/>
                  </a:cubicBezTo>
                  <a:cubicBezTo>
                    <a:pt x="1" y="4081"/>
                    <a:pt x="1489" y="4201"/>
                    <a:pt x="3433" y="4225"/>
                  </a:cubicBezTo>
                  <a:cubicBezTo>
                    <a:pt x="2521" y="5401"/>
                    <a:pt x="1849" y="6313"/>
                    <a:pt x="1945" y="6409"/>
                  </a:cubicBezTo>
                  <a:cubicBezTo>
                    <a:pt x="1949" y="6415"/>
                    <a:pt x="1957" y="6418"/>
                    <a:pt x="1967" y="6418"/>
                  </a:cubicBezTo>
                  <a:cubicBezTo>
                    <a:pt x="2112" y="6418"/>
                    <a:pt x="2817" y="5769"/>
                    <a:pt x="3649" y="4825"/>
                  </a:cubicBezTo>
                  <a:cubicBezTo>
                    <a:pt x="3673" y="6577"/>
                    <a:pt x="3793" y="7897"/>
                    <a:pt x="3937" y="7897"/>
                  </a:cubicBezTo>
                  <a:cubicBezTo>
                    <a:pt x="4081" y="7897"/>
                    <a:pt x="4177" y="6529"/>
                    <a:pt x="4225" y="4729"/>
                  </a:cubicBezTo>
                  <a:cubicBezTo>
                    <a:pt x="5234" y="5671"/>
                    <a:pt x="6097" y="6299"/>
                    <a:pt x="6264" y="6299"/>
                  </a:cubicBezTo>
                  <a:cubicBezTo>
                    <a:pt x="6276" y="6299"/>
                    <a:pt x="6285" y="6296"/>
                    <a:pt x="6289" y="6289"/>
                  </a:cubicBezTo>
                  <a:cubicBezTo>
                    <a:pt x="6385" y="6193"/>
                    <a:pt x="5593" y="5329"/>
                    <a:pt x="4489" y="4225"/>
                  </a:cubicBezTo>
                  <a:cubicBezTo>
                    <a:pt x="6433" y="4225"/>
                    <a:pt x="7897" y="4105"/>
                    <a:pt x="7897" y="3961"/>
                  </a:cubicBezTo>
                  <a:cubicBezTo>
                    <a:pt x="7897" y="3817"/>
                    <a:pt x="6481" y="3697"/>
                    <a:pt x="4633" y="3673"/>
                  </a:cubicBezTo>
                  <a:cubicBezTo>
                    <a:pt x="5497" y="2521"/>
                    <a:pt x="6049" y="1561"/>
                    <a:pt x="5929" y="1489"/>
                  </a:cubicBezTo>
                  <a:cubicBezTo>
                    <a:pt x="5925" y="1486"/>
                    <a:pt x="5920" y="1484"/>
                    <a:pt x="5913" y="1484"/>
                  </a:cubicBezTo>
                  <a:cubicBezTo>
                    <a:pt x="5770" y="1484"/>
                    <a:pt x="5075" y="2232"/>
                    <a:pt x="4225" y="3265"/>
                  </a:cubicBezTo>
                  <a:cubicBezTo>
                    <a:pt x="4201" y="1417"/>
                    <a:pt x="4081" y="1"/>
                    <a:pt x="39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3986675" y="1361775"/>
              <a:ext cx="197425" cy="197450"/>
            </a:xfrm>
            <a:custGeom>
              <a:rect b="b" l="l" r="r" t="t"/>
              <a:pathLst>
                <a:path extrusionOk="0" h="7898" w="7897">
                  <a:moveTo>
                    <a:pt x="3937" y="1"/>
                  </a:moveTo>
                  <a:cubicBezTo>
                    <a:pt x="3769" y="1"/>
                    <a:pt x="3673" y="1465"/>
                    <a:pt x="3649" y="3361"/>
                  </a:cubicBezTo>
                  <a:cubicBezTo>
                    <a:pt x="2605" y="2340"/>
                    <a:pt x="1776" y="1577"/>
                    <a:pt x="1607" y="1577"/>
                  </a:cubicBezTo>
                  <a:cubicBezTo>
                    <a:pt x="1597" y="1577"/>
                    <a:pt x="1590" y="1580"/>
                    <a:pt x="1584" y="1585"/>
                  </a:cubicBezTo>
                  <a:cubicBezTo>
                    <a:pt x="1464" y="1681"/>
                    <a:pt x="2136" y="2593"/>
                    <a:pt x="3144" y="3649"/>
                  </a:cubicBezTo>
                  <a:cubicBezTo>
                    <a:pt x="1344" y="3673"/>
                    <a:pt x="0" y="3793"/>
                    <a:pt x="0" y="3937"/>
                  </a:cubicBezTo>
                  <a:cubicBezTo>
                    <a:pt x="0" y="4081"/>
                    <a:pt x="1488" y="4201"/>
                    <a:pt x="3433" y="4225"/>
                  </a:cubicBezTo>
                  <a:cubicBezTo>
                    <a:pt x="2496" y="5401"/>
                    <a:pt x="1848" y="6313"/>
                    <a:pt x="1944" y="6409"/>
                  </a:cubicBezTo>
                  <a:cubicBezTo>
                    <a:pt x="1952" y="6416"/>
                    <a:pt x="1962" y="6419"/>
                    <a:pt x="1974" y="6419"/>
                  </a:cubicBezTo>
                  <a:cubicBezTo>
                    <a:pt x="2157" y="6419"/>
                    <a:pt x="2839" y="5771"/>
                    <a:pt x="3649" y="4849"/>
                  </a:cubicBezTo>
                  <a:cubicBezTo>
                    <a:pt x="3697" y="6601"/>
                    <a:pt x="3793" y="7898"/>
                    <a:pt x="3937" y="7898"/>
                  </a:cubicBezTo>
                  <a:cubicBezTo>
                    <a:pt x="4081" y="7898"/>
                    <a:pt x="4201" y="6529"/>
                    <a:pt x="4249" y="4753"/>
                  </a:cubicBezTo>
                  <a:cubicBezTo>
                    <a:pt x="5243" y="5681"/>
                    <a:pt x="6094" y="6304"/>
                    <a:pt x="6280" y="6304"/>
                  </a:cubicBezTo>
                  <a:cubicBezTo>
                    <a:pt x="6296" y="6304"/>
                    <a:pt x="6307" y="6299"/>
                    <a:pt x="6313" y="6289"/>
                  </a:cubicBezTo>
                  <a:cubicBezTo>
                    <a:pt x="6409" y="6193"/>
                    <a:pt x="5617" y="5329"/>
                    <a:pt x="4513" y="4225"/>
                  </a:cubicBezTo>
                  <a:cubicBezTo>
                    <a:pt x="6433" y="4201"/>
                    <a:pt x="7897" y="4105"/>
                    <a:pt x="7897" y="3937"/>
                  </a:cubicBezTo>
                  <a:cubicBezTo>
                    <a:pt x="7897" y="3793"/>
                    <a:pt x="6481" y="3673"/>
                    <a:pt x="4633" y="3649"/>
                  </a:cubicBezTo>
                  <a:cubicBezTo>
                    <a:pt x="5521" y="2521"/>
                    <a:pt x="6049" y="1561"/>
                    <a:pt x="5953" y="1489"/>
                  </a:cubicBezTo>
                  <a:cubicBezTo>
                    <a:pt x="5948" y="1486"/>
                    <a:pt x="5941" y="1484"/>
                    <a:pt x="5934" y="1484"/>
                  </a:cubicBezTo>
                  <a:cubicBezTo>
                    <a:pt x="5772" y="1484"/>
                    <a:pt x="5098" y="2231"/>
                    <a:pt x="4249" y="3241"/>
                  </a:cubicBezTo>
                  <a:cubicBezTo>
                    <a:pt x="4225" y="1393"/>
                    <a:pt x="4105" y="1"/>
                    <a:pt x="39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" name="Google Shape;35;p3"/>
          <p:cNvGrpSpPr/>
          <p:nvPr/>
        </p:nvGrpSpPr>
        <p:grpSpPr>
          <a:xfrm>
            <a:off x="-281539" y="-161496"/>
            <a:ext cx="2074700" cy="1716650"/>
            <a:chOff x="-281539" y="-161496"/>
            <a:chExt cx="2074700" cy="1716650"/>
          </a:xfrm>
        </p:grpSpPr>
        <p:sp>
          <p:nvSpPr>
            <p:cNvPr id="36" name="Google Shape;36;p3"/>
            <p:cNvSpPr/>
            <p:nvPr/>
          </p:nvSpPr>
          <p:spPr>
            <a:xfrm>
              <a:off x="-281539" y="-161496"/>
              <a:ext cx="1998500" cy="1716650"/>
            </a:xfrm>
            <a:custGeom>
              <a:rect b="b" l="l" r="r" t="t"/>
              <a:pathLst>
                <a:path extrusionOk="0" h="68666" w="79940">
                  <a:moveTo>
                    <a:pt x="70279" y="2103"/>
                  </a:moveTo>
                  <a:cubicBezTo>
                    <a:pt x="82307" y="3033"/>
                    <a:pt x="80617" y="8975"/>
                    <a:pt x="78254" y="11672"/>
                  </a:cubicBezTo>
                  <a:cubicBezTo>
                    <a:pt x="75891" y="14369"/>
                    <a:pt x="61749" y="14299"/>
                    <a:pt x="56100" y="18286"/>
                  </a:cubicBezTo>
                  <a:cubicBezTo>
                    <a:pt x="50451" y="22273"/>
                    <a:pt x="49442" y="31647"/>
                    <a:pt x="44362" y="35595"/>
                  </a:cubicBezTo>
                  <a:cubicBezTo>
                    <a:pt x="39282" y="39543"/>
                    <a:pt x="30473" y="36991"/>
                    <a:pt x="25622" y="41975"/>
                  </a:cubicBezTo>
                  <a:cubicBezTo>
                    <a:pt x="20771" y="46959"/>
                    <a:pt x="18911" y="62176"/>
                    <a:pt x="15256" y="65499"/>
                  </a:cubicBezTo>
                  <a:cubicBezTo>
                    <a:pt x="11601" y="68822"/>
                    <a:pt x="5222" y="71813"/>
                    <a:pt x="3693" y="61911"/>
                  </a:cubicBezTo>
                  <a:cubicBezTo>
                    <a:pt x="2165" y="52010"/>
                    <a:pt x="-5013" y="16058"/>
                    <a:pt x="6085" y="6090"/>
                  </a:cubicBezTo>
                  <a:cubicBezTo>
                    <a:pt x="17183" y="-3878"/>
                    <a:pt x="58251" y="1173"/>
                    <a:pt x="70279" y="21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7" name="Google Shape;37;p3"/>
            <p:cNvSpPr/>
            <p:nvPr/>
          </p:nvSpPr>
          <p:spPr>
            <a:xfrm>
              <a:off x="-205339" y="-161496"/>
              <a:ext cx="1998500" cy="1716650"/>
            </a:xfrm>
            <a:custGeom>
              <a:rect b="b" l="l" r="r" t="t"/>
              <a:pathLst>
                <a:path extrusionOk="0" h="68666" w="79940">
                  <a:moveTo>
                    <a:pt x="70279" y="2103"/>
                  </a:moveTo>
                  <a:cubicBezTo>
                    <a:pt x="82307" y="3033"/>
                    <a:pt x="80617" y="8975"/>
                    <a:pt x="78254" y="11672"/>
                  </a:cubicBezTo>
                  <a:cubicBezTo>
                    <a:pt x="75891" y="14369"/>
                    <a:pt x="61749" y="14299"/>
                    <a:pt x="56100" y="18286"/>
                  </a:cubicBezTo>
                  <a:cubicBezTo>
                    <a:pt x="50451" y="22273"/>
                    <a:pt x="49442" y="31647"/>
                    <a:pt x="44362" y="35595"/>
                  </a:cubicBezTo>
                  <a:cubicBezTo>
                    <a:pt x="39282" y="39543"/>
                    <a:pt x="30473" y="36991"/>
                    <a:pt x="25622" y="41975"/>
                  </a:cubicBezTo>
                  <a:cubicBezTo>
                    <a:pt x="20771" y="46959"/>
                    <a:pt x="18911" y="62176"/>
                    <a:pt x="15256" y="65499"/>
                  </a:cubicBezTo>
                  <a:cubicBezTo>
                    <a:pt x="11601" y="68822"/>
                    <a:pt x="5222" y="71813"/>
                    <a:pt x="3693" y="61911"/>
                  </a:cubicBezTo>
                  <a:cubicBezTo>
                    <a:pt x="2165" y="52010"/>
                    <a:pt x="-5013" y="16058"/>
                    <a:pt x="6085" y="6090"/>
                  </a:cubicBezTo>
                  <a:cubicBezTo>
                    <a:pt x="17183" y="-3878"/>
                    <a:pt x="58251" y="1173"/>
                    <a:pt x="70279" y="2103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dash"/>
              <a:round/>
              <a:headEnd len="med" w="med" type="none"/>
              <a:tailEnd len="med" w="med" type="none"/>
            </a:ln>
          </p:spPr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3_1_4"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oogle Shape;317;p21"/>
          <p:cNvGrpSpPr/>
          <p:nvPr/>
        </p:nvGrpSpPr>
        <p:grpSpPr>
          <a:xfrm>
            <a:off x="624114" y="677325"/>
            <a:ext cx="7895772" cy="4030344"/>
            <a:chOff x="746800" y="677325"/>
            <a:chExt cx="7895772" cy="4030344"/>
          </a:xfrm>
        </p:grpSpPr>
        <p:grpSp>
          <p:nvGrpSpPr>
            <p:cNvPr id="318" name="Google Shape;318;p21"/>
            <p:cNvGrpSpPr/>
            <p:nvPr/>
          </p:nvGrpSpPr>
          <p:grpSpPr>
            <a:xfrm>
              <a:off x="7160525" y="677325"/>
              <a:ext cx="1482047" cy="3673835"/>
              <a:chOff x="7160525" y="677325"/>
              <a:chExt cx="1482047" cy="3673835"/>
            </a:xfrm>
          </p:grpSpPr>
          <p:sp>
            <p:nvSpPr>
              <p:cNvPr id="319" name="Google Shape;319;p21"/>
              <p:cNvSpPr/>
              <p:nvPr/>
            </p:nvSpPr>
            <p:spPr>
              <a:xfrm flipH="1">
                <a:off x="8416584" y="4128754"/>
                <a:ext cx="225988" cy="222406"/>
              </a:xfrm>
              <a:custGeom>
                <a:rect b="b" l="l" r="r" t="t"/>
                <a:pathLst>
                  <a:path extrusionOk="0" h="8505" w="8642">
                    <a:moveTo>
                      <a:pt x="5208" y="0"/>
                    </a:moveTo>
                    <a:cubicBezTo>
                      <a:pt x="4995" y="0"/>
                      <a:pt x="4790" y="157"/>
                      <a:pt x="4633" y="314"/>
                    </a:cubicBezTo>
                    <a:cubicBezTo>
                      <a:pt x="4057" y="890"/>
                      <a:pt x="3577" y="1514"/>
                      <a:pt x="3169" y="2210"/>
                    </a:cubicBezTo>
                    <a:cubicBezTo>
                      <a:pt x="2567" y="1994"/>
                      <a:pt x="1896" y="1768"/>
                      <a:pt x="1264" y="1768"/>
                    </a:cubicBezTo>
                    <a:cubicBezTo>
                      <a:pt x="913" y="1768"/>
                      <a:pt x="573" y="1838"/>
                      <a:pt x="265" y="2018"/>
                    </a:cubicBezTo>
                    <a:cubicBezTo>
                      <a:pt x="145" y="2066"/>
                      <a:pt x="73" y="2138"/>
                      <a:pt x="25" y="2258"/>
                    </a:cubicBezTo>
                    <a:cubicBezTo>
                      <a:pt x="1" y="2378"/>
                      <a:pt x="49" y="2522"/>
                      <a:pt x="145" y="2642"/>
                    </a:cubicBezTo>
                    <a:cubicBezTo>
                      <a:pt x="553" y="3290"/>
                      <a:pt x="1129" y="3818"/>
                      <a:pt x="1825" y="4130"/>
                    </a:cubicBezTo>
                    <a:lnTo>
                      <a:pt x="865" y="5859"/>
                    </a:lnTo>
                    <a:cubicBezTo>
                      <a:pt x="625" y="6267"/>
                      <a:pt x="433" y="6867"/>
                      <a:pt x="793" y="7179"/>
                    </a:cubicBezTo>
                    <a:cubicBezTo>
                      <a:pt x="920" y="7284"/>
                      <a:pt x="1070" y="7325"/>
                      <a:pt x="1226" y="7325"/>
                    </a:cubicBezTo>
                    <a:cubicBezTo>
                      <a:pt x="1426" y="7325"/>
                      <a:pt x="1637" y="7259"/>
                      <a:pt x="1825" y="7179"/>
                    </a:cubicBezTo>
                    <a:cubicBezTo>
                      <a:pt x="2425" y="6963"/>
                      <a:pt x="2977" y="6675"/>
                      <a:pt x="3505" y="6339"/>
                    </a:cubicBezTo>
                    <a:cubicBezTo>
                      <a:pt x="3745" y="6891"/>
                      <a:pt x="4081" y="7443"/>
                      <a:pt x="4441" y="7947"/>
                    </a:cubicBezTo>
                    <a:cubicBezTo>
                      <a:pt x="4641" y="8236"/>
                      <a:pt x="4924" y="8504"/>
                      <a:pt x="5250" y="8504"/>
                    </a:cubicBezTo>
                    <a:cubicBezTo>
                      <a:pt x="5276" y="8504"/>
                      <a:pt x="5303" y="8502"/>
                      <a:pt x="5329" y="8499"/>
                    </a:cubicBezTo>
                    <a:cubicBezTo>
                      <a:pt x="5809" y="8427"/>
                      <a:pt x="5953" y="7827"/>
                      <a:pt x="5977" y="7347"/>
                    </a:cubicBezTo>
                    <a:cubicBezTo>
                      <a:pt x="6025" y="6699"/>
                      <a:pt x="6073" y="6027"/>
                      <a:pt x="6097" y="5379"/>
                    </a:cubicBezTo>
                    <a:cubicBezTo>
                      <a:pt x="6270" y="5400"/>
                      <a:pt x="6443" y="5411"/>
                      <a:pt x="6615" y="5411"/>
                    </a:cubicBezTo>
                    <a:cubicBezTo>
                      <a:pt x="7207" y="5411"/>
                      <a:pt x="7790" y="5284"/>
                      <a:pt x="8330" y="5043"/>
                    </a:cubicBezTo>
                    <a:cubicBezTo>
                      <a:pt x="8474" y="4995"/>
                      <a:pt x="8570" y="4899"/>
                      <a:pt x="8642" y="4778"/>
                    </a:cubicBezTo>
                    <a:cubicBezTo>
                      <a:pt x="8642" y="4658"/>
                      <a:pt x="8618" y="4538"/>
                      <a:pt x="8570" y="4442"/>
                    </a:cubicBezTo>
                    <a:cubicBezTo>
                      <a:pt x="8113" y="3554"/>
                      <a:pt x="6985" y="3242"/>
                      <a:pt x="6001" y="3050"/>
                    </a:cubicBezTo>
                    <a:cubicBezTo>
                      <a:pt x="6025" y="2234"/>
                      <a:pt x="5977" y="1442"/>
                      <a:pt x="5809" y="650"/>
                    </a:cubicBezTo>
                    <a:cubicBezTo>
                      <a:pt x="5737" y="386"/>
                      <a:pt x="5617" y="98"/>
                      <a:pt x="5353" y="26"/>
                    </a:cubicBezTo>
                    <a:cubicBezTo>
                      <a:pt x="5305" y="8"/>
                      <a:pt x="5256" y="0"/>
                      <a:pt x="52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" name="Google Shape;320;p21"/>
              <p:cNvSpPr/>
              <p:nvPr/>
            </p:nvSpPr>
            <p:spPr>
              <a:xfrm>
                <a:off x="7651719" y="1356837"/>
                <a:ext cx="89145" cy="97330"/>
              </a:xfrm>
              <a:custGeom>
                <a:rect b="b" l="l" r="r" t="t"/>
                <a:pathLst>
                  <a:path extrusionOk="0" h="3722" w="3409">
                    <a:moveTo>
                      <a:pt x="1632" y="1"/>
                    </a:moveTo>
                    <a:cubicBezTo>
                      <a:pt x="1464" y="1"/>
                      <a:pt x="1320" y="673"/>
                      <a:pt x="1296" y="1537"/>
                    </a:cubicBezTo>
                    <a:cubicBezTo>
                      <a:pt x="552" y="1585"/>
                      <a:pt x="0" y="1729"/>
                      <a:pt x="0" y="1897"/>
                    </a:cubicBezTo>
                    <a:cubicBezTo>
                      <a:pt x="24" y="2065"/>
                      <a:pt x="552" y="2209"/>
                      <a:pt x="1296" y="2233"/>
                    </a:cubicBezTo>
                    <a:cubicBezTo>
                      <a:pt x="1320" y="3073"/>
                      <a:pt x="1464" y="3721"/>
                      <a:pt x="1632" y="3721"/>
                    </a:cubicBezTo>
                    <a:cubicBezTo>
                      <a:pt x="1824" y="3721"/>
                      <a:pt x="1968" y="3073"/>
                      <a:pt x="1992" y="2233"/>
                    </a:cubicBezTo>
                    <a:cubicBezTo>
                      <a:pt x="2808" y="2185"/>
                      <a:pt x="3408" y="2017"/>
                      <a:pt x="3408" y="1849"/>
                    </a:cubicBezTo>
                    <a:cubicBezTo>
                      <a:pt x="3408" y="1657"/>
                      <a:pt x="2808" y="1537"/>
                      <a:pt x="1992" y="1513"/>
                    </a:cubicBezTo>
                    <a:cubicBezTo>
                      <a:pt x="1968" y="649"/>
                      <a:pt x="1824" y="1"/>
                      <a:pt x="16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" name="Google Shape;321;p21"/>
              <p:cNvSpPr/>
              <p:nvPr/>
            </p:nvSpPr>
            <p:spPr>
              <a:xfrm>
                <a:off x="8320728" y="1634111"/>
                <a:ext cx="206533" cy="206533"/>
              </a:xfrm>
              <a:custGeom>
                <a:rect b="b" l="l" r="r" t="t"/>
                <a:pathLst>
                  <a:path extrusionOk="0" h="7898" w="7898">
                    <a:moveTo>
                      <a:pt x="3937" y="1"/>
                    </a:moveTo>
                    <a:cubicBezTo>
                      <a:pt x="3793" y="1"/>
                      <a:pt x="3673" y="1465"/>
                      <a:pt x="3649" y="3385"/>
                    </a:cubicBezTo>
                    <a:cubicBezTo>
                      <a:pt x="2592" y="2350"/>
                      <a:pt x="1754" y="1580"/>
                      <a:pt x="1601" y="1580"/>
                    </a:cubicBezTo>
                    <a:cubicBezTo>
                      <a:pt x="1594" y="1580"/>
                      <a:pt x="1589" y="1582"/>
                      <a:pt x="1585" y="1585"/>
                    </a:cubicBezTo>
                    <a:cubicBezTo>
                      <a:pt x="1465" y="1681"/>
                      <a:pt x="2137" y="2593"/>
                      <a:pt x="3145" y="3673"/>
                    </a:cubicBezTo>
                    <a:cubicBezTo>
                      <a:pt x="1345" y="3697"/>
                      <a:pt x="1" y="3793"/>
                      <a:pt x="1" y="3937"/>
                    </a:cubicBezTo>
                    <a:cubicBezTo>
                      <a:pt x="1" y="4081"/>
                      <a:pt x="1489" y="4201"/>
                      <a:pt x="3433" y="4225"/>
                    </a:cubicBezTo>
                    <a:cubicBezTo>
                      <a:pt x="2521" y="5401"/>
                      <a:pt x="1849" y="6313"/>
                      <a:pt x="1945" y="6409"/>
                    </a:cubicBezTo>
                    <a:cubicBezTo>
                      <a:pt x="1949" y="6415"/>
                      <a:pt x="1957" y="6418"/>
                      <a:pt x="1967" y="6418"/>
                    </a:cubicBezTo>
                    <a:cubicBezTo>
                      <a:pt x="2112" y="6418"/>
                      <a:pt x="2817" y="5769"/>
                      <a:pt x="3649" y="4825"/>
                    </a:cubicBezTo>
                    <a:cubicBezTo>
                      <a:pt x="3673" y="6577"/>
                      <a:pt x="3793" y="7897"/>
                      <a:pt x="3937" y="7897"/>
                    </a:cubicBezTo>
                    <a:cubicBezTo>
                      <a:pt x="4081" y="7897"/>
                      <a:pt x="4177" y="6529"/>
                      <a:pt x="4225" y="4729"/>
                    </a:cubicBezTo>
                    <a:cubicBezTo>
                      <a:pt x="5234" y="5671"/>
                      <a:pt x="6097" y="6299"/>
                      <a:pt x="6264" y="6299"/>
                    </a:cubicBezTo>
                    <a:cubicBezTo>
                      <a:pt x="6276" y="6299"/>
                      <a:pt x="6285" y="6296"/>
                      <a:pt x="6289" y="6289"/>
                    </a:cubicBezTo>
                    <a:cubicBezTo>
                      <a:pt x="6385" y="6193"/>
                      <a:pt x="5593" y="5329"/>
                      <a:pt x="4489" y="4225"/>
                    </a:cubicBezTo>
                    <a:cubicBezTo>
                      <a:pt x="6433" y="4225"/>
                      <a:pt x="7897" y="4105"/>
                      <a:pt x="7897" y="3961"/>
                    </a:cubicBezTo>
                    <a:cubicBezTo>
                      <a:pt x="7897" y="3817"/>
                      <a:pt x="6481" y="3697"/>
                      <a:pt x="4633" y="3673"/>
                    </a:cubicBezTo>
                    <a:cubicBezTo>
                      <a:pt x="5497" y="2521"/>
                      <a:pt x="6049" y="1561"/>
                      <a:pt x="5929" y="1489"/>
                    </a:cubicBezTo>
                    <a:cubicBezTo>
                      <a:pt x="5925" y="1486"/>
                      <a:pt x="5920" y="1484"/>
                      <a:pt x="5913" y="1484"/>
                    </a:cubicBezTo>
                    <a:cubicBezTo>
                      <a:pt x="5770" y="1484"/>
                      <a:pt x="5075" y="2232"/>
                      <a:pt x="4225" y="3265"/>
                    </a:cubicBezTo>
                    <a:cubicBezTo>
                      <a:pt x="4201" y="1417"/>
                      <a:pt x="4081" y="1"/>
                      <a:pt x="39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" name="Google Shape;322;p21"/>
              <p:cNvSpPr/>
              <p:nvPr/>
            </p:nvSpPr>
            <p:spPr>
              <a:xfrm>
                <a:off x="7160525" y="677325"/>
                <a:ext cx="268850" cy="267425"/>
              </a:xfrm>
              <a:custGeom>
                <a:rect b="b" l="l" r="r" t="t"/>
                <a:pathLst>
                  <a:path extrusionOk="0" h="10697" w="10754">
                    <a:moveTo>
                      <a:pt x="6627" y="1"/>
                    </a:moveTo>
                    <a:cubicBezTo>
                      <a:pt x="6367" y="1"/>
                      <a:pt x="6097" y="174"/>
                      <a:pt x="5905" y="347"/>
                    </a:cubicBezTo>
                    <a:cubicBezTo>
                      <a:pt x="5161" y="1043"/>
                      <a:pt x="4513" y="1835"/>
                      <a:pt x="3985" y="2700"/>
                    </a:cubicBezTo>
                    <a:cubicBezTo>
                      <a:pt x="3198" y="2363"/>
                      <a:pt x="2326" y="2047"/>
                      <a:pt x="1504" y="2047"/>
                    </a:cubicBezTo>
                    <a:cubicBezTo>
                      <a:pt x="1097" y="2047"/>
                      <a:pt x="702" y="2125"/>
                      <a:pt x="336" y="2315"/>
                    </a:cubicBezTo>
                    <a:cubicBezTo>
                      <a:pt x="192" y="2363"/>
                      <a:pt x="96" y="2460"/>
                      <a:pt x="24" y="2604"/>
                    </a:cubicBezTo>
                    <a:cubicBezTo>
                      <a:pt x="0" y="2772"/>
                      <a:pt x="24" y="2940"/>
                      <a:pt x="144" y="3084"/>
                    </a:cubicBezTo>
                    <a:cubicBezTo>
                      <a:pt x="624" y="3924"/>
                      <a:pt x="1344" y="4596"/>
                      <a:pt x="2208" y="5028"/>
                    </a:cubicBezTo>
                    <a:lnTo>
                      <a:pt x="912" y="7164"/>
                    </a:lnTo>
                    <a:cubicBezTo>
                      <a:pt x="624" y="7692"/>
                      <a:pt x="312" y="8412"/>
                      <a:pt x="792" y="8820"/>
                    </a:cubicBezTo>
                    <a:cubicBezTo>
                      <a:pt x="956" y="8972"/>
                      <a:pt x="1165" y="9027"/>
                      <a:pt x="1387" y="9027"/>
                    </a:cubicBezTo>
                    <a:cubicBezTo>
                      <a:pt x="1620" y="9027"/>
                      <a:pt x="1867" y="8966"/>
                      <a:pt x="2088" y="8892"/>
                    </a:cubicBezTo>
                    <a:cubicBezTo>
                      <a:pt x="2832" y="8628"/>
                      <a:pt x="3553" y="8292"/>
                      <a:pt x="4225" y="7884"/>
                    </a:cubicBezTo>
                    <a:cubicBezTo>
                      <a:pt x="4513" y="8604"/>
                      <a:pt x="4897" y="9300"/>
                      <a:pt x="5329" y="9948"/>
                    </a:cubicBezTo>
                    <a:cubicBezTo>
                      <a:pt x="5578" y="10312"/>
                      <a:pt x="5936" y="10696"/>
                      <a:pt x="6359" y="10696"/>
                    </a:cubicBezTo>
                    <a:cubicBezTo>
                      <a:pt x="6384" y="10696"/>
                      <a:pt x="6408" y="10695"/>
                      <a:pt x="6433" y="10692"/>
                    </a:cubicBezTo>
                    <a:cubicBezTo>
                      <a:pt x="7033" y="10620"/>
                      <a:pt x="7249" y="9876"/>
                      <a:pt x="7297" y="9276"/>
                    </a:cubicBezTo>
                    <a:lnTo>
                      <a:pt x="7537" y="6780"/>
                    </a:lnTo>
                    <a:cubicBezTo>
                      <a:pt x="7813" y="6830"/>
                      <a:pt x="8094" y="6854"/>
                      <a:pt x="8375" y="6854"/>
                    </a:cubicBezTo>
                    <a:cubicBezTo>
                      <a:pt x="9046" y="6854"/>
                      <a:pt x="9719" y="6715"/>
                      <a:pt x="10345" y="6444"/>
                    </a:cubicBezTo>
                    <a:cubicBezTo>
                      <a:pt x="10513" y="6396"/>
                      <a:pt x="10657" y="6276"/>
                      <a:pt x="10729" y="6132"/>
                    </a:cubicBezTo>
                    <a:cubicBezTo>
                      <a:pt x="10753" y="5988"/>
                      <a:pt x="10753" y="5844"/>
                      <a:pt x="10681" y="5724"/>
                    </a:cubicBezTo>
                    <a:cubicBezTo>
                      <a:pt x="10129" y="4572"/>
                      <a:pt x="8737" y="4140"/>
                      <a:pt x="7513" y="3828"/>
                    </a:cubicBezTo>
                    <a:cubicBezTo>
                      <a:pt x="7585" y="2844"/>
                      <a:pt x="7537" y="1811"/>
                      <a:pt x="7369" y="827"/>
                    </a:cubicBezTo>
                    <a:cubicBezTo>
                      <a:pt x="7297" y="491"/>
                      <a:pt x="7153" y="107"/>
                      <a:pt x="6817" y="35"/>
                    </a:cubicBezTo>
                    <a:cubicBezTo>
                      <a:pt x="6755" y="11"/>
                      <a:pt x="6691" y="1"/>
                      <a:pt x="6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23" name="Google Shape;323;p21"/>
            <p:cNvSpPr/>
            <p:nvPr/>
          </p:nvSpPr>
          <p:spPr>
            <a:xfrm>
              <a:off x="7805303" y="4501136"/>
              <a:ext cx="206533" cy="206533"/>
            </a:xfrm>
            <a:custGeom>
              <a:rect b="b" l="l" r="r" t="t"/>
              <a:pathLst>
                <a:path extrusionOk="0" h="7898" w="7898">
                  <a:moveTo>
                    <a:pt x="3937" y="1"/>
                  </a:moveTo>
                  <a:cubicBezTo>
                    <a:pt x="3793" y="1"/>
                    <a:pt x="3673" y="1465"/>
                    <a:pt x="3649" y="3385"/>
                  </a:cubicBezTo>
                  <a:cubicBezTo>
                    <a:pt x="2592" y="2350"/>
                    <a:pt x="1754" y="1580"/>
                    <a:pt x="1601" y="1580"/>
                  </a:cubicBezTo>
                  <a:cubicBezTo>
                    <a:pt x="1594" y="1580"/>
                    <a:pt x="1589" y="1582"/>
                    <a:pt x="1585" y="1585"/>
                  </a:cubicBezTo>
                  <a:cubicBezTo>
                    <a:pt x="1465" y="1681"/>
                    <a:pt x="2137" y="2593"/>
                    <a:pt x="3145" y="3673"/>
                  </a:cubicBezTo>
                  <a:cubicBezTo>
                    <a:pt x="1345" y="3697"/>
                    <a:pt x="1" y="3793"/>
                    <a:pt x="1" y="3937"/>
                  </a:cubicBezTo>
                  <a:cubicBezTo>
                    <a:pt x="1" y="4081"/>
                    <a:pt x="1489" y="4201"/>
                    <a:pt x="3433" y="4225"/>
                  </a:cubicBezTo>
                  <a:cubicBezTo>
                    <a:pt x="2521" y="5401"/>
                    <a:pt x="1849" y="6313"/>
                    <a:pt x="1945" y="6409"/>
                  </a:cubicBezTo>
                  <a:cubicBezTo>
                    <a:pt x="1949" y="6415"/>
                    <a:pt x="1957" y="6418"/>
                    <a:pt x="1967" y="6418"/>
                  </a:cubicBezTo>
                  <a:cubicBezTo>
                    <a:pt x="2112" y="6418"/>
                    <a:pt x="2817" y="5769"/>
                    <a:pt x="3649" y="4825"/>
                  </a:cubicBezTo>
                  <a:cubicBezTo>
                    <a:pt x="3673" y="6577"/>
                    <a:pt x="3793" y="7897"/>
                    <a:pt x="3937" y="7897"/>
                  </a:cubicBezTo>
                  <a:cubicBezTo>
                    <a:pt x="4081" y="7897"/>
                    <a:pt x="4177" y="6529"/>
                    <a:pt x="4225" y="4729"/>
                  </a:cubicBezTo>
                  <a:cubicBezTo>
                    <a:pt x="5234" y="5671"/>
                    <a:pt x="6097" y="6299"/>
                    <a:pt x="6264" y="6299"/>
                  </a:cubicBezTo>
                  <a:cubicBezTo>
                    <a:pt x="6276" y="6299"/>
                    <a:pt x="6285" y="6296"/>
                    <a:pt x="6289" y="6289"/>
                  </a:cubicBezTo>
                  <a:cubicBezTo>
                    <a:pt x="6385" y="6193"/>
                    <a:pt x="5593" y="5329"/>
                    <a:pt x="4489" y="4225"/>
                  </a:cubicBezTo>
                  <a:cubicBezTo>
                    <a:pt x="6433" y="4225"/>
                    <a:pt x="7897" y="4105"/>
                    <a:pt x="7897" y="3961"/>
                  </a:cubicBezTo>
                  <a:cubicBezTo>
                    <a:pt x="7897" y="3817"/>
                    <a:pt x="6481" y="3697"/>
                    <a:pt x="4633" y="3673"/>
                  </a:cubicBezTo>
                  <a:cubicBezTo>
                    <a:pt x="5497" y="2521"/>
                    <a:pt x="6049" y="1561"/>
                    <a:pt x="5929" y="1489"/>
                  </a:cubicBezTo>
                  <a:cubicBezTo>
                    <a:pt x="5925" y="1486"/>
                    <a:pt x="5920" y="1484"/>
                    <a:pt x="5913" y="1484"/>
                  </a:cubicBezTo>
                  <a:cubicBezTo>
                    <a:pt x="5770" y="1484"/>
                    <a:pt x="5075" y="2232"/>
                    <a:pt x="4225" y="3265"/>
                  </a:cubicBezTo>
                  <a:cubicBezTo>
                    <a:pt x="4201" y="1417"/>
                    <a:pt x="4081" y="1"/>
                    <a:pt x="39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21"/>
            <p:cNvSpPr/>
            <p:nvPr/>
          </p:nvSpPr>
          <p:spPr>
            <a:xfrm flipH="1">
              <a:off x="746800" y="1314513"/>
              <a:ext cx="268850" cy="267425"/>
            </a:xfrm>
            <a:custGeom>
              <a:rect b="b" l="l" r="r" t="t"/>
              <a:pathLst>
                <a:path extrusionOk="0" h="10697" w="10754">
                  <a:moveTo>
                    <a:pt x="6627" y="1"/>
                  </a:moveTo>
                  <a:cubicBezTo>
                    <a:pt x="6367" y="1"/>
                    <a:pt x="6097" y="174"/>
                    <a:pt x="5905" y="347"/>
                  </a:cubicBezTo>
                  <a:cubicBezTo>
                    <a:pt x="5161" y="1043"/>
                    <a:pt x="4513" y="1835"/>
                    <a:pt x="3985" y="2700"/>
                  </a:cubicBezTo>
                  <a:cubicBezTo>
                    <a:pt x="3198" y="2363"/>
                    <a:pt x="2326" y="2047"/>
                    <a:pt x="1504" y="2047"/>
                  </a:cubicBezTo>
                  <a:cubicBezTo>
                    <a:pt x="1097" y="2047"/>
                    <a:pt x="702" y="2125"/>
                    <a:pt x="336" y="2315"/>
                  </a:cubicBezTo>
                  <a:cubicBezTo>
                    <a:pt x="192" y="2363"/>
                    <a:pt x="96" y="2460"/>
                    <a:pt x="24" y="2604"/>
                  </a:cubicBezTo>
                  <a:cubicBezTo>
                    <a:pt x="0" y="2772"/>
                    <a:pt x="24" y="2940"/>
                    <a:pt x="144" y="3084"/>
                  </a:cubicBezTo>
                  <a:cubicBezTo>
                    <a:pt x="624" y="3924"/>
                    <a:pt x="1344" y="4596"/>
                    <a:pt x="2208" y="5028"/>
                  </a:cubicBezTo>
                  <a:lnTo>
                    <a:pt x="912" y="7164"/>
                  </a:lnTo>
                  <a:cubicBezTo>
                    <a:pt x="624" y="7692"/>
                    <a:pt x="312" y="8412"/>
                    <a:pt x="792" y="8820"/>
                  </a:cubicBezTo>
                  <a:cubicBezTo>
                    <a:pt x="956" y="8972"/>
                    <a:pt x="1165" y="9027"/>
                    <a:pt x="1387" y="9027"/>
                  </a:cubicBezTo>
                  <a:cubicBezTo>
                    <a:pt x="1620" y="9027"/>
                    <a:pt x="1867" y="8966"/>
                    <a:pt x="2088" y="8892"/>
                  </a:cubicBezTo>
                  <a:cubicBezTo>
                    <a:pt x="2832" y="8628"/>
                    <a:pt x="3553" y="8292"/>
                    <a:pt x="4225" y="7884"/>
                  </a:cubicBezTo>
                  <a:cubicBezTo>
                    <a:pt x="4513" y="8604"/>
                    <a:pt x="4897" y="9300"/>
                    <a:pt x="5329" y="9948"/>
                  </a:cubicBezTo>
                  <a:cubicBezTo>
                    <a:pt x="5578" y="10312"/>
                    <a:pt x="5936" y="10696"/>
                    <a:pt x="6359" y="10696"/>
                  </a:cubicBezTo>
                  <a:cubicBezTo>
                    <a:pt x="6384" y="10696"/>
                    <a:pt x="6408" y="10695"/>
                    <a:pt x="6433" y="10692"/>
                  </a:cubicBezTo>
                  <a:cubicBezTo>
                    <a:pt x="7033" y="10620"/>
                    <a:pt x="7249" y="9876"/>
                    <a:pt x="7297" y="9276"/>
                  </a:cubicBezTo>
                  <a:lnTo>
                    <a:pt x="7537" y="6780"/>
                  </a:lnTo>
                  <a:cubicBezTo>
                    <a:pt x="7813" y="6830"/>
                    <a:pt x="8094" y="6854"/>
                    <a:pt x="8375" y="6854"/>
                  </a:cubicBezTo>
                  <a:cubicBezTo>
                    <a:pt x="9046" y="6854"/>
                    <a:pt x="9719" y="6715"/>
                    <a:pt x="10345" y="6444"/>
                  </a:cubicBezTo>
                  <a:cubicBezTo>
                    <a:pt x="10513" y="6396"/>
                    <a:pt x="10657" y="6276"/>
                    <a:pt x="10729" y="6132"/>
                  </a:cubicBezTo>
                  <a:cubicBezTo>
                    <a:pt x="10753" y="5988"/>
                    <a:pt x="10753" y="5844"/>
                    <a:pt x="10681" y="5724"/>
                  </a:cubicBezTo>
                  <a:cubicBezTo>
                    <a:pt x="10129" y="4572"/>
                    <a:pt x="8737" y="4140"/>
                    <a:pt x="7513" y="3828"/>
                  </a:cubicBezTo>
                  <a:cubicBezTo>
                    <a:pt x="7585" y="2844"/>
                    <a:pt x="7537" y="1811"/>
                    <a:pt x="7369" y="827"/>
                  </a:cubicBezTo>
                  <a:cubicBezTo>
                    <a:pt x="7297" y="491"/>
                    <a:pt x="7153" y="107"/>
                    <a:pt x="6817" y="35"/>
                  </a:cubicBezTo>
                  <a:cubicBezTo>
                    <a:pt x="6755" y="11"/>
                    <a:pt x="6691" y="1"/>
                    <a:pt x="6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5" name="Google Shape;325;p21"/>
          <p:cNvGrpSpPr/>
          <p:nvPr/>
        </p:nvGrpSpPr>
        <p:grpSpPr>
          <a:xfrm>
            <a:off x="-699469" y="-285850"/>
            <a:ext cx="10452325" cy="6094025"/>
            <a:chOff x="-699469" y="-285850"/>
            <a:chExt cx="10452325" cy="6094025"/>
          </a:xfrm>
        </p:grpSpPr>
        <p:sp>
          <p:nvSpPr>
            <p:cNvPr id="326" name="Google Shape;326;p21"/>
            <p:cNvSpPr/>
            <p:nvPr/>
          </p:nvSpPr>
          <p:spPr>
            <a:xfrm>
              <a:off x="7113331" y="-285850"/>
              <a:ext cx="2563325" cy="1921875"/>
            </a:xfrm>
            <a:custGeom>
              <a:rect b="b" l="l" r="r" t="t"/>
              <a:pathLst>
                <a:path extrusionOk="0" h="76875" w="102533">
                  <a:moveTo>
                    <a:pt x="10633" y="1370"/>
                  </a:moveTo>
                  <a:cubicBezTo>
                    <a:pt x="-3889" y="3002"/>
                    <a:pt x="-598" y="14243"/>
                    <a:pt x="3456" y="17716"/>
                  </a:cubicBezTo>
                  <a:cubicBezTo>
                    <a:pt x="7510" y="21189"/>
                    <a:pt x="29440" y="15810"/>
                    <a:pt x="34955" y="22207"/>
                  </a:cubicBezTo>
                  <a:cubicBezTo>
                    <a:pt x="40471" y="28604"/>
                    <a:pt x="31499" y="50065"/>
                    <a:pt x="36549" y="56098"/>
                  </a:cubicBezTo>
                  <a:cubicBezTo>
                    <a:pt x="41599" y="62131"/>
                    <a:pt x="57283" y="54962"/>
                    <a:pt x="65257" y="58403"/>
                  </a:cubicBezTo>
                  <a:cubicBezTo>
                    <a:pt x="73232" y="61844"/>
                    <a:pt x="78349" y="75930"/>
                    <a:pt x="84396" y="76744"/>
                  </a:cubicBezTo>
                  <a:cubicBezTo>
                    <a:pt x="90443" y="77558"/>
                    <a:pt x="100509" y="74759"/>
                    <a:pt x="101541" y="63289"/>
                  </a:cubicBezTo>
                  <a:cubicBezTo>
                    <a:pt x="102573" y="51819"/>
                    <a:pt x="105740" y="18245"/>
                    <a:pt x="90589" y="7925"/>
                  </a:cubicBezTo>
                  <a:cubicBezTo>
                    <a:pt x="75438" y="-2395"/>
                    <a:pt x="25155" y="-262"/>
                    <a:pt x="10633" y="137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27" name="Google Shape;327;p21"/>
            <p:cNvSpPr/>
            <p:nvPr/>
          </p:nvSpPr>
          <p:spPr>
            <a:xfrm rot="10800000">
              <a:off x="-699469" y="3886300"/>
              <a:ext cx="2563325" cy="1921875"/>
            </a:xfrm>
            <a:custGeom>
              <a:rect b="b" l="l" r="r" t="t"/>
              <a:pathLst>
                <a:path extrusionOk="0" h="76875" w="102533">
                  <a:moveTo>
                    <a:pt x="10633" y="1370"/>
                  </a:moveTo>
                  <a:cubicBezTo>
                    <a:pt x="-3889" y="3002"/>
                    <a:pt x="-598" y="14243"/>
                    <a:pt x="3456" y="17716"/>
                  </a:cubicBezTo>
                  <a:cubicBezTo>
                    <a:pt x="7510" y="21189"/>
                    <a:pt x="29440" y="15810"/>
                    <a:pt x="34955" y="22207"/>
                  </a:cubicBezTo>
                  <a:cubicBezTo>
                    <a:pt x="40471" y="28604"/>
                    <a:pt x="31499" y="50065"/>
                    <a:pt x="36549" y="56098"/>
                  </a:cubicBezTo>
                  <a:cubicBezTo>
                    <a:pt x="41599" y="62131"/>
                    <a:pt x="57283" y="54962"/>
                    <a:pt x="65257" y="58403"/>
                  </a:cubicBezTo>
                  <a:cubicBezTo>
                    <a:pt x="73232" y="61844"/>
                    <a:pt x="78349" y="75930"/>
                    <a:pt x="84396" y="76744"/>
                  </a:cubicBezTo>
                  <a:cubicBezTo>
                    <a:pt x="90443" y="77558"/>
                    <a:pt x="100509" y="74759"/>
                    <a:pt x="101541" y="63289"/>
                  </a:cubicBezTo>
                  <a:cubicBezTo>
                    <a:pt x="102573" y="51819"/>
                    <a:pt x="105740" y="18245"/>
                    <a:pt x="90589" y="7925"/>
                  </a:cubicBezTo>
                  <a:cubicBezTo>
                    <a:pt x="75438" y="-2395"/>
                    <a:pt x="25155" y="-262"/>
                    <a:pt x="10633" y="137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28" name="Google Shape;328;p21"/>
            <p:cNvSpPr/>
            <p:nvPr/>
          </p:nvSpPr>
          <p:spPr>
            <a:xfrm>
              <a:off x="7189531" y="-285850"/>
              <a:ext cx="2563325" cy="1921875"/>
            </a:xfrm>
            <a:custGeom>
              <a:rect b="b" l="l" r="r" t="t"/>
              <a:pathLst>
                <a:path extrusionOk="0" h="76875" w="102533">
                  <a:moveTo>
                    <a:pt x="10633" y="1370"/>
                  </a:moveTo>
                  <a:cubicBezTo>
                    <a:pt x="-3889" y="3002"/>
                    <a:pt x="-598" y="14243"/>
                    <a:pt x="3456" y="17716"/>
                  </a:cubicBezTo>
                  <a:cubicBezTo>
                    <a:pt x="7510" y="21189"/>
                    <a:pt x="29440" y="15810"/>
                    <a:pt x="34955" y="22207"/>
                  </a:cubicBezTo>
                  <a:cubicBezTo>
                    <a:pt x="40471" y="28604"/>
                    <a:pt x="31499" y="50065"/>
                    <a:pt x="36549" y="56098"/>
                  </a:cubicBezTo>
                  <a:cubicBezTo>
                    <a:pt x="41599" y="62131"/>
                    <a:pt x="57283" y="54962"/>
                    <a:pt x="65257" y="58403"/>
                  </a:cubicBezTo>
                  <a:cubicBezTo>
                    <a:pt x="73232" y="61844"/>
                    <a:pt x="78349" y="75930"/>
                    <a:pt x="84396" y="76744"/>
                  </a:cubicBezTo>
                  <a:cubicBezTo>
                    <a:pt x="90443" y="77558"/>
                    <a:pt x="100509" y="74759"/>
                    <a:pt x="101541" y="63289"/>
                  </a:cubicBezTo>
                  <a:cubicBezTo>
                    <a:pt x="102573" y="51819"/>
                    <a:pt x="105740" y="18245"/>
                    <a:pt x="90589" y="7925"/>
                  </a:cubicBezTo>
                  <a:cubicBezTo>
                    <a:pt x="75438" y="-2395"/>
                    <a:pt x="25155" y="-262"/>
                    <a:pt x="10633" y="1370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dash"/>
              <a:round/>
              <a:headEnd len="med" w="med" type="none"/>
              <a:tailEnd len="med" w="med" type="none"/>
            </a:ln>
          </p:spPr>
        </p:sp>
        <p:sp>
          <p:nvSpPr>
            <p:cNvPr id="329" name="Google Shape;329;p21"/>
            <p:cNvSpPr/>
            <p:nvPr/>
          </p:nvSpPr>
          <p:spPr>
            <a:xfrm rot="10800000">
              <a:off x="-623269" y="3886300"/>
              <a:ext cx="2563325" cy="1921875"/>
            </a:xfrm>
            <a:custGeom>
              <a:rect b="b" l="l" r="r" t="t"/>
              <a:pathLst>
                <a:path extrusionOk="0" h="76875" w="102533">
                  <a:moveTo>
                    <a:pt x="10633" y="1370"/>
                  </a:moveTo>
                  <a:cubicBezTo>
                    <a:pt x="-3889" y="3002"/>
                    <a:pt x="-598" y="14243"/>
                    <a:pt x="3456" y="17716"/>
                  </a:cubicBezTo>
                  <a:cubicBezTo>
                    <a:pt x="7510" y="21189"/>
                    <a:pt x="29440" y="15810"/>
                    <a:pt x="34955" y="22207"/>
                  </a:cubicBezTo>
                  <a:cubicBezTo>
                    <a:pt x="40471" y="28604"/>
                    <a:pt x="31499" y="50065"/>
                    <a:pt x="36549" y="56098"/>
                  </a:cubicBezTo>
                  <a:cubicBezTo>
                    <a:pt x="41599" y="62131"/>
                    <a:pt x="57283" y="54962"/>
                    <a:pt x="65257" y="58403"/>
                  </a:cubicBezTo>
                  <a:cubicBezTo>
                    <a:pt x="73232" y="61844"/>
                    <a:pt x="78349" y="75930"/>
                    <a:pt x="84396" y="76744"/>
                  </a:cubicBezTo>
                  <a:cubicBezTo>
                    <a:pt x="90443" y="77558"/>
                    <a:pt x="100509" y="74759"/>
                    <a:pt x="101541" y="63289"/>
                  </a:cubicBezTo>
                  <a:cubicBezTo>
                    <a:pt x="102573" y="51819"/>
                    <a:pt x="105740" y="18245"/>
                    <a:pt x="90589" y="7925"/>
                  </a:cubicBezTo>
                  <a:cubicBezTo>
                    <a:pt x="75438" y="-2395"/>
                    <a:pt x="25155" y="-262"/>
                    <a:pt x="10633" y="1370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dash"/>
              <a:round/>
              <a:headEnd len="med" w="med" type="none"/>
              <a:tailEnd len="med" w="med" type="none"/>
            </a:ln>
          </p:spPr>
        </p:sp>
      </p:grpSp>
      <p:sp>
        <p:nvSpPr>
          <p:cNvPr id="330" name="Google Shape;330;p21"/>
          <p:cNvSpPr txBox="1"/>
          <p:nvPr>
            <p:ph type="title"/>
          </p:nvPr>
        </p:nvSpPr>
        <p:spPr>
          <a:xfrm>
            <a:off x="720000" y="387600"/>
            <a:ext cx="5778000" cy="592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sp>
        <p:nvSpPr>
          <p:cNvPr id="331" name="Google Shape;331;p21"/>
          <p:cNvSpPr txBox="1"/>
          <p:nvPr>
            <p:ph idx="1" type="subTitle"/>
          </p:nvPr>
        </p:nvSpPr>
        <p:spPr>
          <a:xfrm>
            <a:off x="1703742" y="1831308"/>
            <a:ext cx="2793300" cy="3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sp>
        <p:nvSpPr>
          <p:cNvPr id="332" name="Google Shape;332;p21"/>
          <p:cNvSpPr txBox="1"/>
          <p:nvPr>
            <p:ph idx="2" type="subTitle"/>
          </p:nvPr>
        </p:nvSpPr>
        <p:spPr>
          <a:xfrm>
            <a:off x="1703742" y="2147032"/>
            <a:ext cx="2793300" cy="66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33" name="Google Shape;333;p21"/>
          <p:cNvSpPr txBox="1"/>
          <p:nvPr>
            <p:ph idx="3" type="subTitle"/>
          </p:nvPr>
        </p:nvSpPr>
        <p:spPr>
          <a:xfrm>
            <a:off x="1703742" y="3162775"/>
            <a:ext cx="2793300" cy="3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sp>
        <p:nvSpPr>
          <p:cNvPr id="334" name="Google Shape;334;p21"/>
          <p:cNvSpPr txBox="1"/>
          <p:nvPr>
            <p:ph idx="4" type="subTitle"/>
          </p:nvPr>
        </p:nvSpPr>
        <p:spPr>
          <a:xfrm>
            <a:off x="1703742" y="3478498"/>
            <a:ext cx="2793300" cy="66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35" name="Google Shape;335;p21"/>
          <p:cNvSpPr txBox="1"/>
          <p:nvPr>
            <p:ph hasCustomPrompt="1" idx="5" type="title"/>
          </p:nvPr>
        </p:nvSpPr>
        <p:spPr>
          <a:xfrm>
            <a:off x="873441" y="2030074"/>
            <a:ext cx="705600" cy="5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6" name="Google Shape;336;p21"/>
          <p:cNvSpPr txBox="1"/>
          <p:nvPr>
            <p:ph hasCustomPrompt="1" idx="6" type="title"/>
          </p:nvPr>
        </p:nvSpPr>
        <p:spPr>
          <a:xfrm>
            <a:off x="873441" y="3358888"/>
            <a:ext cx="705600" cy="5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7" name="Google Shape;337;p21"/>
          <p:cNvSpPr txBox="1"/>
          <p:nvPr>
            <p:ph idx="7" type="subTitle"/>
          </p:nvPr>
        </p:nvSpPr>
        <p:spPr>
          <a:xfrm>
            <a:off x="5576693" y="1831308"/>
            <a:ext cx="2793300" cy="3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sp>
        <p:nvSpPr>
          <p:cNvPr id="338" name="Google Shape;338;p21"/>
          <p:cNvSpPr txBox="1"/>
          <p:nvPr>
            <p:ph idx="8" type="subTitle"/>
          </p:nvPr>
        </p:nvSpPr>
        <p:spPr>
          <a:xfrm>
            <a:off x="5576693" y="2147032"/>
            <a:ext cx="2793300" cy="66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39" name="Google Shape;339;p21"/>
          <p:cNvSpPr txBox="1"/>
          <p:nvPr>
            <p:ph idx="9" type="subTitle"/>
          </p:nvPr>
        </p:nvSpPr>
        <p:spPr>
          <a:xfrm>
            <a:off x="5576693" y="3162775"/>
            <a:ext cx="2793300" cy="3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sp>
        <p:nvSpPr>
          <p:cNvPr id="340" name="Google Shape;340;p21"/>
          <p:cNvSpPr txBox="1"/>
          <p:nvPr>
            <p:ph idx="13" type="subTitle"/>
          </p:nvPr>
        </p:nvSpPr>
        <p:spPr>
          <a:xfrm>
            <a:off x="5576693" y="3478498"/>
            <a:ext cx="2793300" cy="66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41" name="Google Shape;341;p21"/>
          <p:cNvSpPr txBox="1"/>
          <p:nvPr>
            <p:ph hasCustomPrompt="1" idx="14" type="title"/>
          </p:nvPr>
        </p:nvSpPr>
        <p:spPr>
          <a:xfrm>
            <a:off x="4746392" y="2030074"/>
            <a:ext cx="705600" cy="5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42" name="Google Shape;342;p21"/>
          <p:cNvSpPr txBox="1"/>
          <p:nvPr>
            <p:ph hasCustomPrompt="1" idx="15" type="title"/>
          </p:nvPr>
        </p:nvSpPr>
        <p:spPr>
          <a:xfrm>
            <a:off x="4746392" y="3358888"/>
            <a:ext cx="705600" cy="5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2">
  <p:cSld name="CUSTOM_3_1_4_1"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" name="Google Shape;344;p22"/>
          <p:cNvGrpSpPr/>
          <p:nvPr/>
        </p:nvGrpSpPr>
        <p:grpSpPr>
          <a:xfrm>
            <a:off x="345592" y="387600"/>
            <a:ext cx="8174294" cy="4320069"/>
            <a:chOff x="468278" y="387600"/>
            <a:chExt cx="8174294" cy="4320069"/>
          </a:xfrm>
        </p:grpSpPr>
        <p:grpSp>
          <p:nvGrpSpPr>
            <p:cNvPr id="345" name="Google Shape;345;p22"/>
            <p:cNvGrpSpPr/>
            <p:nvPr/>
          </p:nvGrpSpPr>
          <p:grpSpPr>
            <a:xfrm>
              <a:off x="468278" y="387600"/>
              <a:ext cx="8174294" cy="3963560"/>
              <a:chOff x="468278" y="387600"/>
              <a:chExt cx="8174294" cy="3963560"/>
            </a:xfrm>
          </p:grpSpPr>
          <p:sp>
            <p:nvSpPr>
              <p:cNvPr id="346" name="Google Shape;346;p22"/>
              <p:cNvSpPr/>
              <p:nvPr/>
            </p:nvSpPr>
            <p:spPr>
              <a:xfrm>
                <a:off x="8416584" y="4128754"/>
                <a:ext cx="225988" cy="222406"/>
              </a:xfrm>
              <a:custGeom>
                <a:rect b="b" l="l" r="r" t="t"/>
                <a:pathLst>
                  <a:path extrusionOk="0" h="8505" w="8642">
                    <a:moveTo>
                      <a:pt x="5208" y="0"/>
                    </a:moveTo>
                    <a:cubicBezTo>
                      <a:pt x="4995" y="0"/>
                      <a:pt x="4790" y="157"/>
                      <a:pt x="4633" y="314"/>
                    </a:cubicBezTo>
                    <a:cubicBezTo>
                      <a:pt x="4057" y="890"/>
                      <a:pt x="3577" y="1514"/>
                      <a:pt x="3169" y="2210"/>
                    </a:cubicBezTo>
                    <a:cubicBezTo>
                      <a:pt x="2567" y="1994"/>
                      <a:pt x="1896" y="1768"/>
                      <a:pt x="1264" y="1768"/>
                    </a:cubicBezTo>
                    <a:cubicBezTo>
                      <a:pt x="913" y="1768"/>
                      <a:pt x="573" y="1838"/>
                      <a:pt x="265" y="2018"/>
                    </a:cubicBezTo>
                    <a:cubicBezTo>
                      <a:pt x="145" y="2066"/>
                      <a:pt x="73" y="2138"/>
                      <a:pt x="25" y="2258"/>
                    </a:cubicBezTo>
                    <a:cubicBezTo>
                      <a:pt x="1" y="2378"/>
                      <a:pt x="49" y="2522"/>
                      <a:pt x="145" y="2642"/>
                    </a:cubicBezTo>
                    <a:cubicBezTo>
                      <a:pt x="553" y="3290"/>
                      <a:pt x="1129" y="3818"/>
                      <a:pt x="1825" y="4130"/>
                    </a:cubicBezTo>
                    <a:lnTo>
                      <a:pt x="865" y="5859"/>
                    </a:lnTo>
                    <a:cubicBezTo>
                      <a:pt x="625" y="6267"/>
                      <a:pt x="433" y="6867"/>
                      <a:pt x="793" y="7179"/>
                    </a:cubicBezTo>
                    <a:cubicBezTo>
                      <a:pt x="920" y="7284"/>
                      <a:pt x="1070" y="7325"/>
                      <a:pt x="1226" y="7325"/>
                    </a:cubicBezTo>
                    <a:cubicBezTo>
                      <a:pt x="1426" y="7325"/>
                      <a:pt x="1637" y="7259"/>
                      <a:pt x="1825" y="7179"/>
                    </a:cubicBezTo>
                    <a:cubicBezTo>
                      <a:pt x="2425" y="6963"/>
                      <a:pt x="2977" y="6675"/>
                      <a:pt x="3505" y="6339"/>
                    </a:cubicBezTo>
                    <a:cubicBezTo>
                      <a:pt x="3745" y="6891"/>
                      <a:pt x="4081" y="7443"/>
                      <a:pt x="4441" y="7947"/>
                    </a:cubicBezTo>
                    <a:cubicBezTo>
                      <a:pt x="4641" y="8236"/>
                      <a:pt x="4924" y="8504"/>
                      <a:pt x="5250" y="8504"/>
                    </a:cubicBezTo>
                    <a:cubicBezTo>
                      <a:pt x="5276" y="8504"/>
                      <a:pt x="5303" y="8502"/>
                      <a:pt x="5329" y="8499"/>
                    </a:cubicBezTo>
                    <a:cubicBezTo>
                      <a:pt x="5809" y="8427"/>
                      <a:pt x="5953" y="7827"/>
                      <a:pt x="5977" y="7347"/>
                    </a:cubicBezTo>
                    <a:cubicBezTo>
                      <a:pt x="6025" y="6699"/>
                      <a:pt x="6073" y="6027"/>
                      <a:pt x="6097" y="5379"/>
                    </a:cubicBezTo>
                    <a:cubicBezTo>
                      <a:pt x="6270" y="5400"/>
                      <a:pt x="6443" y="5411"/>
                      <a:pt x="6615" y="5411"/>
                    </a:cubicBezTo>
                    <a:cubicBezTo>
                      <a:pt x="7207" y="5411"/>
                      <a:pt x="7790" y="5284"/>
                      <a:pt x="8330" y="5043"/>
                    </a:cubicBezTo>
                    <a:cubicBezTo>
                      <a:pt x="8474" y="4995"/>
                      <a:pt x="8570" y="4899"/>
                      <a:pt x="8642" y="4778"/>
                    </a:cubicBezTo>
                    <a:cubicBezTo>
                      <a:pt x="8642" y="4658"/>
                      <a:pt x="8618" y="4538"/>
                      <a:pt x="8570" y="4442"/>
                    </a:cubicBezTo>
                    <a:cubicBezTo>
                      <a:pt x="8113" y="3554"/>
                      <a:pt x="6985" y="3242"/>
                      <a:pt x="6001" y="3050"/>
                    </a:cubicBezTo>
                    <a:cubicBezTo>
                      <a:pt x="6025" y="2234"/>
                      <a:pt x="5977" y="1442"/>
                      <a:pt x="5809" y="650"/>
                    </a:cubicBezTo>
                    <a:cubicBezTo>
                      <a:pt x="5737" y="386"/>
                      <a:pt x="5617" y="98"/>
                      <a:pt x="5353" y="26"/>
                    </a:cubicBezTo>
                    <a:cubicBezTo>
                      <a:pt x="5305" y="8"/>
                      <a:pt x="5256" y="0"/>
                      <a:pt x="52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7" name="Google Shape;347;p22"/>
              <p:cNvSpPr/>
              <p:nvPr/>
            </p:nvSpPr>
            <p:spPr>
              <a:xfrm>
                <a:off x="1199469" y="4065687"/>
                <a:ext cx="89145" cy="97330"/>
              </a:xfrm>
              <a:custGeom>
                <a:rect b="b" l="l" r="r" t="t"/>
                <a:pathLst>
                  <a:path extrusionOk="0" h="3722" w="3409">
                    <a:moveTo>
                      <a:pt x="1632" y="1"/>
                    </a:moveTo>
                    <a:cubicBezTo>
                      <a:pt x="1464" y="1"/>
                      <a:pt x="1320" y="673"/>
                      <a:pt x="1296" y="1537"/>
                    </a:cubicBezTo>
                    <a:cubicBezTo>
                      <a:pt x="552" y="1585"/>
                      <a:pt x="0" y="1729"/>
                      <a:pt x="0" y="1897"/>
                    </a:cubicBezTo>
                    <a:cubicBezTo>
                      <a:pt x="24" y="2065"/>
                      <a:pt x="552" y="2209"/>
                      <a:pt x="1296" y="2233"/>
                    </a:cubicBezTo>
                    <a:cubicBezTo>
                      <a:pt x="1320" y="3073"/>
                      <a:pt x="1464" y="3721"/>
                      <a:pt x="1632" y="3721"/>
                    </a:cubicBezTo>
                    <a:cubicBezTo>
                      <a:pt x="1824" y="3721"/>
                      <a:pt x="1968" y="3073"/>
                      <a:pt x="1992" y="2233"/>
                    </a:cubicBezTo>
                    <a:cubicBezTo>
                      <a:pt x="2808" y="2185"/>
                      <a:pt x="3408" y="2017"/>
                      <a:pt x="3408" y="1849"/>
                    </a:cubicBezTo>
                    <a:cubicBezTo>
                      <a:pt x="3408" y="1657"/>
                      <a:pt x="2808" y="1537"/>
                      <a:pt x="1992" y="1513"/>
                    </a:cubicBezTo>
                    <a:cubicBezTo>
                      <a:pt x="1968" y="649"/>
                      <a:pt x="1824" y="1"/>
                      <a:pt x="16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" name="Google Shape;348;p22"/>
              <p:cNvSpPr/>
              <p:nvPr/>
            </p:nvSpPr>
            <p:spPr>
              <a:xfrm>
                <a:off x="468278" y="3922211"/>
                <a:ext cx="206533" cy="206533"/>
              </a:xfrm>
              <a:custGeom>
                <a:rect b="b" l="l" r="r" t="t"/>
                <a:pathLst>
                  <a:path extrusionOk="0" h="7898" w="7898">
                    <a:moveTo>
                      <a:pt x="3937" y="1"/>
                    </a:moveTo>
                    <a:cubicBezTo>
                      <a:pt x="3793" y="1"/>
                      <a:pt x="3673" y="1465"/>
                      <a:pt x="3649" y="3385"/>
                    </a:cubicBezTo>
                    <a:cubicBezTo>
                      <a:pt x="2592" y="2350"/>
                      <a:pt x="1754" y="1580"/>
                      <a:pt x="1601" y="1580"/>
                    </a:cubicBezTo>
                    <a:cubicBezTo>
                      <a:pt x="1594" y="1580"/>
                      <a:pt x="1589" y="1582"/>
                      <a:pt x="1585" y="1585"/>
                    </a:cubicBezTo>
                    <a:cubicBezTo>
                      <a:pt x="1465" y="1681"/>
                      <a:pt x="2137" y="2593"/>
                      <a:pt x="3145" y="3673"/>
                    </a:cubicBezTo>
                    <a:cubicBezTo>
                      <a:pt x="1345" y="3697"/>
                      <a:pt x="1" y="3793"/>
                      <a:pt x="1" y="3937"/>
                    </a:cubicBezTo>
                    <a:cubicBezTo>
                      <a:pt x="1" y="4081"/>
                      <a:pt x="1489" y="4201"/>
                      <a:pt x="3433" y="4225"/>
                    </a:cubicBezTo>
                    <a:cubicBezTo>
                      <a:pt x="2521" y="5401"/>
                      <a:pt x="1849" y="6313"/>
                      <a:pt x="1945" y="6409"/>
                    </a:cubicBezTo>
                    <a:cubicBezTo>
                      <a:pt x="1949" y="6415"/>
                      <a:pt x="1957" y="6418"/>
                      <a:pt x="1967" y="6418"/>
                    </a:cubicBezTo>
                    <a:cubicBezTo>
                      <a:pt x="2112" y="6418"/>
                      <a:pt x="2817" y="5769"/>
                      <a:pt x="3649" y="4825"/>
                    </a:cubicBezTo>
                    <a:cubicBezTo>
                      <a:pt x="3673" y="6577"/>
                      <a:pt x="3793" y="7897"/>
                      <a:pt x="3937" y="7897"/>
                    </a:cubicBezTo>
                    <a:cubicBezTo>
                      <a:pt x="4081" y="7897"/>
                      <a:pt x="4177" y="6529"/>
                      <a:pt x="4225" y="4729"/>
                    </a:cubicBezTo>
                    <a:cubicBezTo>
                      <a:pt x="5234" y="5671"/>
                      <a:pt x="6097" y="6299"/>
                      <a:pt x="6264" y="6299"/>
                    </a:cubicBezTo>
                    <a:cubicBezTo>
                      <a:pt x="6276" y="6299"/>
                      <a:pt x="6285" y="6296"/>
                      <a:pt x="6289" y="6289"/>
                    </a:cubicBezTo>
                    <a:cubicBezTo>
                      <a:pt x="6385" y="6193"/>
                      <a:pt x="5593" y="5329"/>
                      <a:pt x="4489" y="4225"/>
                    </a:cubicBezTo>
                    <a:cubicBezTo>
                      <a:pt x="6433" y="4225"/>
                      <a:pt x="7897" y="4105"/>
                      <a:pt x="7897" y="3961"/>
                    </a:cubicBezTo>
                    <a:cubicBezTo>
                      <a:pt x="7897" y="3817"/>
                      <a:pt x="6481" y="3697"/>
                      <a:pt x="4633" y="3673"/>
                    </a:cubicBezTo>
                    <a:cubicBezTo>
                      <a:pt x="5497" y="2521"/>
                      <a:pt x="6049" y="1561"/>
                      <a:pt x="5929" y="1489"/>
                    </a:cubicBezTo>
                    <a:cubicBezTo>
                      <a:pt x="5925" y="1486"/>
                      <a:pt x="5920" y="1484"/>
                      <a:pt x="5913" y="1484"/>
                    </a:cubicBezTo>
                    <a:cubicBezTo>
                      <a:pt x="5770" y="1484"/>
                      <a:pt x="5075" y="2232"/>
                      <a:pt x="4225" y="3265"/>
                    </a:cubicBezTo>
                    <a:cubicBezTo>
                      <a:pt x="4201" y="1417"/>
                      <a:pt x="4081" y="1"/>
                      <a:pt x="3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9" name="Google Shape;349;p22"/>
              <p:cNvSpPr/>
              <p:nvPr/>
            </p:nvSpPr>
            <p:spPr>
              <a:xfrm flipH="1">
                <a:off x="7701302" y="387600"/>
                <a:ext cx="206531" cy="205436"/>
              </a:xfrm>
              <a:custGeom>
                <a:rect b="b" l="l" r="r" t="t"/>
                <a:pathLst>
                  <a:path extrusionOk="0" h="10697" w="10754">
                    <a:moveTo>
                      <a:pt x="6627" y="1"/>
                    </a:moveTo>
                    <a:cubicBezTo>
                      <a:pt x="6367" y="1"/>
                      <a:pt x="6097" y="174"/>
                      <a:pt x="5905" y="347"/>
                    </a:cubicBezTo>
                    <a:cubicBezTo>
                      <a:pt x="5161" y="1043"/>
                      <a:pt x="4513" y="1835"/>
                      <a:pt x="3985" y="2700"/>
                    </a:cubicBezTo>
                    <a:cubicBezTo>
                      <a:pt x="3198" y="2363"/>
                      <a:pt x="2326" y="2047"/>
                      <a:pt x="1504" y="2047"/>
                    </a:cubicBezTo>
                    <a:cubicBezTo>
                      <a:pt x="1097" y="2047"/>
                      <a:pt x="702" y="2125"/>
                      <a:pt x="336" y="2315"/>
                    </a:cubicBezTo>
                    <a:cubicBezTo>
                      <a:pt x="192" y="2363"/>
                      <a:pt x="96" y="2460"/>
                      <a:pt x="24" y="2604"/>
                    </a:cubicBezTo>
                    <a:cubicBezTo>
                      <a:pt x="0" y="2772"/>
                      <a:pt x="24" y="2940"/>
                      <a:pt x="144" y="3084"/>
                    </a:cubicBezTo>
                    <a:cubicBezTo>
                      <a:pt x="624" y="3924"/>
                      <a:pt x="1344" y="4596"/>
                      <a:pt x="2208" y="5028"/>
                    </a:cubicBezTo>
                    <a:lnTo>
                      <a:pt x="912" y="7164"/>
                    </a:lnTo>
                    <a:cubicBezTo>
                      <a:pt x="624" y="7692"/>
                      <a:pt x="312" y="8412"/>
                      <a:pt x="792" y="8820"/>
                    </a:cubicBezTo>
                    <a:cubicBezTo>
                      <a:pt x="956" y="8972"/>
                      <a:pt x="1165" y="9027"/>
                      <a:pt x="1387" y="9027"/>
                    </a:cubicBezTo>
                    <a:cubicBezTo>
                      <a:pt x="1620" y="9027"/>
                      <a:pt x="1867" y="8966"/>
                      <a:pt x="2088" y="8892"/>
                    </a:cubicBezTo>
                    <a:cubicBezTo>
                      <a:pt x="2832" y="8628"/>
                      <a:pt x="3553" y="8292"/>
                      <a:pt x="4225" y="7884"/>
                    </a:cubicBezTo>
                    <a:cubicBezTo>
                      <a:pt x="4513" y="8604"/>
                      <a:pt x="4897" y="9300"/>
                      <a:pt x="5329" y="9948"/>
                    </a:cubicBezTo>
                    <a:cubicBezTo>
                      <a:pt x="5578" y="10312"/>
                      <a:pt x="5936" y="10696"/>
                      <a:pt x="6359" y="10696"/>
                    </a:cubicBezTo>
                    <a:cubicBezTo>
                      <a:pt x="6384" y="10696"/>
                      <a:pt x="6408" y="10695"/>
                      <a:pt x="6433" y="10692"/>
                    </a:cubicBezTo>
                    <a:cubicBezTo>
                      <a:pt x="7033" y="10620"/>
                      <a:pt x="7249" y="9876"/>
                      <a:pt x="7297" y="9276"/>
                    </a:cubicBezTo>
                    <a:lnTo>
                      <a:pt x="7537" y="6780"/>
                    </a:lnTo>
                    <a:cubicBezTo>
                      <a:pt x="7813" y="6830"/>
                      <a:pt x="8094" y="6854"/>
                      <a:pt x="8375" y="6854"/>
                    </a:cubicBezTo>
                    <a:cubicBezTo>
                      <a:pt x="9046" y="6854"/>
                      <a:pt x="9719" y="6715"/>
                      <a:pt x="10345" y="6444"/>
                    </a:cubicBezTo>
                    <a:cubicBezTo>
                      <a:pt x="10513" y="6396"/>
                      <a:pt x="10657" y="6276"/>
                      <a:pt x="10729" y="6132"/>
                    </a:cubicBezTo>
                    <a:cubicBezTo>
                      <a:pt x="10753" y="5988"/>
                      <a:pt x="10753" y="5844"/>
                      <a:pt x="10681" y="5724"/>
                    </a:cubicBezTo>
                    <a:cubicBezTo>
                      <a:pt x="10129" y="4572"/>
                      <a:pt x="8737" y="4140"/>
                      <a:pt x="7513" y="3828"/>
                    </a:cubicBezTo>
                    <a:cubicBezTo>
                      <a:pt x="7585" y="2844"/>
                      <a:pt x="7537" y="1811"/>
                      <a:pt x="7369" y="827"/>
                    </a:cubicBezTo>
                    <a:cubicBezTo>
                      <a:pt x="7297" y="491"/>
                      <a:pt x="7153" y="107"/>
                      <a:pt x="6817" y="35"/>
                    </a:cubicBezTo>
                    <a:cubicBezTo>
                      <a:pt x="6755" y="11"/>
                      <a:pt x="6691" y="1"/>
                      <a:pt x="66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50" name="Google Shape;350;p22"/>
            <p:cNvSpPr/>
            <p:nvPr/>
          </p:nvSpPr>
          <p:spPr>
            <a:xfrm>
              <a:off x="7805303" y="4501136"/>
              <a:ext cx="206533" cy="206533"/>
            </a:xfrm>
            <a:custGeom>
              <a:rect b="b" l="l" r="r" t="t"/>
              <a:pathLst>
                <a:path extrusionOk="0" h="7898" w="7898">
                  <a:moveTo>
                    <a:pt x="3937" y="1"/>
                  </a:moveTo>
                  <a:cubicBezTo>
                    <a:pt x="3793" y="1"/>
                    <a:pt x="3673" y="1465"/>
                    <a:pt x="3649" y="3385"/>
                  </a:cubicBezTo>
                  <a:cubicBezTo>
                    <a:pt x="2592" y="2350"/>
                    <a:pt x="1754" y="1580"/>
                    <a:pt x="1601" y="1580"/>
                  </a:cubicBezTo>
                  <a:cubicBezTo>
                    <a:pt x="1594" y="1580"/>
                    <a:pt x="1589" y="1582"/>
                    <a:pt x="1585" y="1585"/>
                  </a:cubicBezTo>
                  <a:cubicBezTo>
                    <a:pt x="1465" y="1681"/>
                    <a:pt x="2137" y="2593"/>
                    <a:pt x="3145" y="3673"/>
                  </a:cubicBezTo>
                  <a:cubicBezTo>
                    <a:pt x="1345" y="3697"/>
                    <a:pt x="1" y="3793"/>
                    <a:pt x="1" y="3937"/>
                  </a:cubicBezTo>
                  <a:cubicBezTo>
                    <a:pt x="1" y="4081"/>
                    <a:pt x="1489" y="4201"/>
                    <a:pt x="3433" y="4225"/>
                  </a:cubicBezTo>
                  <a:cubicBezTo>
                    <a:pt x="2521" y="5401"/>
                    <a:pt x="1849" y="6313"/>
                    <a:pt x="1945" y="6409"/>
                  </a:cubicBezTo>
                  <a:cubicBezTo>
                    <a:pt x="1949" y="6415"/>
                    <a:pt x="1957" y="6418"/>
                    <a:pt x="1967" y="6418"/>
                  </a:cubicBezTo>
                  <a:cubicBezTo>
                    <a:pt x="2112" y="6418"/>
                    <a:pt x="2817" y="5769"/>
                    <a:pt x="3649" y="4825"/>
                  </a:cubicBezTo>
                  <a:cubicBezTo>
                    <a:pt x="3673" y="6577"/>
                    <a:pt x="3793" y="7897"/>
                    <a:pt x="3937" y="7897"/>
                  </a:cubicBezTo>
                  <a:cubicBezTo>
                    <a:pt x="4081" y="7897"/>
                    <a:pt x="4177" y="6529"/>
                    <a:pt x="4225" y="4729"/>
                  </a:cubicBezTo>
                  <a:cubicBezTo>
                    <a:pt x="5234" y="5671"/>
                    <a:pt x="6097" y="6299"/>
                    <a:pt x="6264" y="6299"/>
                  </a:cubicBezTo>
                  <a:cubicBezTo>
                    <a:pt x="6276" y="6299"/>
                    <a:pt x="6285" y="6296"/>
                    <a:pt x="6289" y="6289"/>
                  </a:cubicBezTo>
                  <a:cubicBezTo>
                    <a:pt x="6385" y="6193"/>
                    <a:pt x="5593" y="5329"/>
                    <a:pt x="4489" y="4225"/>
                  </a:cubicBezTo>
                  <a:cubicBezTo>
                    <a:pt x="6433" y="4225"/>
                    <a:pt x="7897" y="4105"/>
                    <a:pt x="7897" y="3961"/>
                  </a:cubicBezTo>
                  <a:cubicBezTo>
                    <a:pt x="7897" y="3817"/>
                    <a:pt x="6481" y="3697"/>
                    <a:pt x="4633" y="3673"/>
                  </a:cubicBezTo>
                  <a:cubicBezTo>
                    <a:pt x="5497" y="2521"/>
                    <a:pt x="6049" y="1561"/>
                    <a:pt x="5929" y="1489"/>
                  </a:cubicBezTo>
                  <a:cubicBezTo>
                    <a:pt x="5925" y="1486"/>
                    <a:pt x="5920" y="1484"/>
                    <a:pt x="5913" y="1484"/>
                  </a:cubicBezTo>
                  <a:cubicBezTo>
                    <a:pt x="5770" y="1484"/>
                    <a:pt x="5075" y="2232"/>
                    <a:pt x="4225" y="3265"/>
                  </a:cubicBezTo>
                  <a:cubicBezTo>
                    <a:pt x="4201" y="1417"/>
                    <a:pt x="4081" y="1"/>
                    <a:pt x="39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22"/>
            <p:cNvSpPr/>
            <p:nvPr/>
          </p:nvSpPr>
          <p:spPr>
            <a:xfrm>
              <a:off x="746800" y="1314513"/>
              <a:ext cx="268850" cy="267425"/>
            </a:xfrm>
            <a:custGeom>
              <a:rect b="b" l="l" r="r" t="t"/>
              <a:pathLst>
                <a:path extrusionOk="0" h="10697" w="10754">
                  <a:moveTo>
                    <a:pt x="6627" y="1"/>
                  </a:moveTo>
                  <a:cubicBezTo>
                    <a:pt x="6367" y="1"/>
                    <a:pt x="6097" y="174"/>
                    <a:pt x="5905" y="347"/>
                  </a:cubicBezTo>
                  <a:cubicBezTo>
                    <a:pt x="5161" y="1043"/>
                    <a:pt x="4513" y="1835"/>
                    <a:pt x="3985" y="2700"/>
                  </a:cubicBezTo>
                  <a:cubicBezTo>
                    <a:pt x="3198" y="2363"/>
                    <a:pt x="2326" y="2047"/>
                    <a:pt x="1504" y="2047"/>
                  </a:cubicBezTo>
                  <a:cubicBezTo>
                    <a:pt x="1097" y="2047"/>
                    <a:pt x="702" y="2125"/>
                    <a:pt x="336" y="2315"/>
                  </a:cubicBezTo>
                  <a:cubicBezTo>
                    <a:pt x="192" y="2363"/>
                    <a:pt x="96" y="2460"/>
                    <a:pt x="24" y="2604"/>
                  </a:cubicBezTo>
                  <a:cubicBezTo>
                    <a:pt x="0" y="2772"/>
                    <a:pt x="24" y="2940"/>
                    <a:pt x="144" y="3084"/>
                  </a:cubicBezTo>
                  <a:cubicBezTo>
                    <a:pt x="624" y="3924"/>
                    <a:pt x="1344" y="4596"/>
                    <a:pt x="2208" y="5028"/>
                  </a:cubicBezTo>
                  <a:lnTo>
                    <a:pt x="912" y="7164"/>
                  </a:lnTo>
                  <a:cubicBezTo>
                    <a:pt x="624" y="7692"/>
                    <a:pt x="312" y="8412"/>
                    <a:pt x="792" y="8820"/>
                  </a:cubicBezTo>
                  <a:cubicBezTo>
                    <a:pt x="956" y="8972"/>
                    <a:pt x="1165" y="9027"/>
                    <a:pt x="1387" y="9027"/>
                  </a:cubicBezTo>
                  <a:cubicBezTo>
                    <a:pt x="1620" y="9027"/>
                    <a:pt x="1867" y="8966"/>
                    <a:pt x="2088" y="8892"/>
                  </a:cubicBezTo>
                  <a:cubicBezTo>
                    <a:pt x="2832" y="8628"/>
                    <a:pt x="3553" y="8292"/>
                    <a:pt x="4225" y="7884"/>
                  </a:cubicBezTo>
                  <a:cubicBezTo>
                    <a:pt x="4513" y="8604"/>
                    <a:pt x="4897" y="9300"/>
                    <a:pt x="5329" y="9948"/>
                  </a:cubicBezTo>
                  <a:cubicBezTo>
                    <a:pt x="5578" y="10312"/>
                    <a:pt x="5936" y="10696"/>
                    <a:pt x="6359" y="10696"/>
                  </a:cubicBezTo>
                  <a:cubicBezTo>
                    <a:pt x="6384" y="10696"/>
                    <a:pt x="6408" y="10695"/>
                    <a:pt x="6433" y="10692"/>
                  </a:cubicBezTo>
                  <a:cubicBezTo>
                    <a:pt x="7033" y="10620"/>
                    <a:pt x="7249" y="9876"/>
                    <a:pt x="7297" y="9276"/>
                  </a:cubicBezTo>
                  <a:lnTo>
                    <a:pt x="7537" y="6780"/>
                  </a:lnTo>
                  <a:cubicBezTo>
                    <a:pt x="7813" y="6830"/>
                    <a:pt x="8094" y="6854"/>
                    <a:pt x="8375" y="6854"/>
                  </a:cubicBezTo>
                  <a:cubicBezTo>
                    <a:pt x="9046" y="6854"/>
                    <a:pt x="9719" y="6715"/>
                    <a:pt x="10345" y="6444"/>
                  </a:cubicBezTo>
                  <a:cubicBezTo>
                    <a:pt x="10513" y="6396"/>
                    <a:pt x="10657" y="6276"/>
                    <a:pt x="10729" y="6132"/>
                  </a:cubicBezTo>
                  <a:cubicBezTo>
                    <a:pt x="10753" y="5988"/>
                    <a:pt x="10753" y="5844"/>
                    <a:pt x="10681" y="5724"/>
                  </a:cubicBezTo>
                  <a:cubicBezTo>
                    <a:pt x="10129" y="4572"/>
                    <a:pt x="8737" y="4140"/>
                    <a:pt x="7513" y="3828"/>
                  </a:cubicBezTo>
                  <a:cubicBezTo>
                    <a:pt x="7585" y="2844"/>
                    <a:pt x="7537" y="1811"/>
                    <a:pt x="7369" y="827"/>
                  </a:cubicBezTo>
                  <a:cubicBezTo>
                    <a:pt x="7297" y="491"/>
                    <a:pt x="7153" y="107"/>
                    <a:pt x="6817" y="35"/>
                  </a:cubicBezTo>
                  <a:cubicBezTo>
                    <a:pt x="6755" y="11"/>
                    <a:pt x="6691" y="1"/>
                    <a:pt x="6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2" name="Google Shape;352;p22"/>
          <p:cNvGrpSpPr/>
          <p:nvPr/>
        </p:nvGrpSpPr>
        <p:grpSpPr>
          <a:xfrm>
            <a:off x="-699469" y="-285850"/>
            <a:ext cx="10452325" cy="6094025"/>
            <a:chOff x="-699469" y="-285850"/>
            <a:chExt cx="10452325" cy="6094025"/>
          </a:xfrm>
        </p:grpSpPr>
        <p:sp>
          <p:nvSpPr>
            <p:cNvPr id="353" name="Google Shape;353;p22"/>
            <p:cNvSpPr/>
            <p:nvPr/>
          </p:nvSpPr>
          <p:spPr>
            <a:xfrm>
              <a:off x="7113331" y="-285850"/>
              <a:ext cx="2563325" cy="1921875"/>
            </a:xfrm>
            <a:custGeom>
              <a:rect b="b" l="l" r="r" t="t"/>
              <a:pathLst>
                <a:path extrusionOk="0" h="76875" w="102533">
                  <a:moveTo>
                    <a:pt x="10633" y="1370"/>
                  </a:moveTo>
                  <a:cubicBezTo>
                    <a:pt x="-3889" y="3002"/>
                    <a:pt x="-598" y="14243"/>
                    <a:pt x="3456" y="17716"/>
                  </a:cubicBezTo>
                  <a:cubicBezTo>
                    <a:pt x="7510" y="21189"/>
                    <a:pt x="29440" y="15810"/>
                    <a:pt x="34955" y="22207"/>
                  </a:cubicBezTo>
                  <a:cubicBezTo>
                    <a:pt x="40471" y="28604"/>
                    <a:pt x="31499" y="50065"/>
                    <a:pt x="36549" y="56098"/>
                  </a:cubicBezTo>
                  <a:cubicBezTo>
                    <a:pt x="41599" y="62131"/>
                    <a:pt x="57283" y="54962"/>
                    <a:pt x="65257" y="58403"/>
                  </a:cubicBezTo>
                  <a:cubicBezTo>
                    <a:pt x="73232" y="61844"/>
                    <a:pt x="78349" y="75930"/>
                    <a:pt x="84396" y="76744"/>
                  </a:cubicBezTo>
                  <a:cubicBezTo>
                    <a:pt x="90443" y="77558"/>
                    <a:pt x="100509" y="74759"/>
                    <a:pt x="101541" y="63289"/>
                  </a:cubicBezTo>
                  <a:cubicBezTo>
                    <a:pt x="102573" y="51819"/>
                    <a:pt x="105740" y="18245"/>
                    <a:pt x="90589" y="7925"/>
                  </a:cubicBezTo>
                  <a:cubicBezTo>
                    <a:pt x="75438" y="-2395"/>
                    <a:pt x="25155" y="-262"/>
                    <a:pt x="10633" y="137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54" name="Google Shape;354;p22"/>
            <p:cNvSpPr/>
            <p:nvPr/>
          </p:nvSpPr>
          <p:spPr>
            <a:xfrm rot="10800000">
              <a:off x="-699469" y="3886300"/>
              <a:ext cx="2563325" cy="1921875"/>
            </a:xfrm>
            <a:custGeom>
              <a:rect b="b" l="l" r="r" t="t"/>
              <a:pathLst>
                <a:path extrusionOk="0" h="76875" w="102533">
                  <a:moveTo>
                    <a:pt x="10633" y="1370"/>
                  </a:moveTo>
                  <a:cubicBezTo>
                    <a:pt x="-3889" y="3002"/>
                    <a:pt x="-598" y="14243"/>
                    <a:pt x="3456" y="17716"/>
                  </a:cubicBezTo>
                  <a:cubicBezTo>
                    <a:pt x="7510" y="21189"/>
                    <a:pt x="29440" y="15810"/>
                    <a:pt x="34955" y="22207"/>
                  </a:cubicBezTo>
                  <a:cubicBezTo>
                    <a:pt x="40471" y="28604"/>
                    <a:pt x="31499" y="50065"/>
                    <a:pt x="36549" y="56098"/>
                  </a:cubicBezTo>
                  <a:cubicBezTo>
                    <a:pt x="41599" y="62131"/>
                    <a:pt x="57283" y="54962"/>
                    <a:pt x="65257" y="58403"/>
                  </a:cubicBezTo>
                  <a:cubicBezTo>
                    <a:pt x="73232" y="61844"/>
                    <a:pt x="78349" y="75930"/>
                    <a:pt x="84396" y="76744"/>
                  </a:cubicBezTo>
                  <a:cubicBezTo>
                    <a:pt x="90443" y="77558"/>
                    <a:pt x="100509" y="74759"/>
                    <a:pt x="101541" y="63289"/>
                  </a:cubicBezTo>
                  <a:cubicBezTo>
                    <a:pt x="102573" y="51819"/>
                    <a:pt x="105740" y="18245"/>
                    <a:pt x="90589" y="7925"/>
                  </a:cubicBezTo>
                  <a:cubicBezTo>
                    <a:pt x="75438" y="-2395"/>
                    <a:pt x="25155" y="-262"/>
                    <a:pt x="10633" y="137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55" name="Google Shape;355;p22"/>
            <p:cNvSpPr/>
            <p:nvPr/>
          </p:nvSpPr>
          <p:spPr>
            <a:xfrm>
              <a:off x="7189531" y="-285850"/>
              <a:ext cx="2563325" cy="1921875"/>
            </a:xfrm>
            <a:custGeom>
              <a:rect b="b" l="l" r="r" t="t"/>
              <a:pathLst>
                <a:path extrusionOk="0" h="76875" w="102533">
                  <a:moveTo>
                    <a:pt x="10633" y="1370"/>
                  </a:moveTo>
                  <a:cubicBezTo>
                    <a:pt x="-3889" y="3002"/>
                    <a:pt x="-598" y="14243"/>
                    <a:pt x="3456" y="17716"/>
                  </a:cubicBezTo>
                  <a:cubicBezTo>
                    <a:pt x="7510" y="21189"/>
                    <a:pt x="29440" y="15810"/>
                    <a:pt x="34955" y="22207"/>
                  </a:cubicBezTo>
                  <a:cubicBezTo>
                    <a:pt x="40471" y="28604"/>
                    <a:pt x="31499" y="50065"/>
                    <a:pt x="36549" y="56098"/>
                  </a:cubicBezTo>
                  <a:cubicBezTo>
                    <a:pt x="41599" y="62131"/>
                    <a:pt x="57283" y="54962"/>
                    <a:pt x="65257" y="58403"/>
                  </a:cubicBezTo>
                  <a:cubicBezTo>
                    <a:pt x="73232" y="61844"/>
                    <a:pt x="78349" y="75930"/>
                    <a:pt x="84396" y="76744"/>
                  </a:cubicBezTo>
                  <a:cubicBezTo>
                    <a:pt x="90443" y="77558"/>
                    <a:pt x="100509" y="74759"/>
                    <a:pt x="101541" y="63289"/>
                  </a:cubicBezTo>
                  <a:cubicBezTo>
                    <a:pt x="102573" y="51819"/>
                    <a:pt x="105740" y="18245"/>
                    <a:pt x="90589" y="7925"/>
                  </a:cubicBezTo>
                  <a:cubicBezTo>
                    <a:pt x="75438" y="-2395"/>
                    <a:pt x="25155" y="-262"/>
                    <a:pt x="10633" y="1370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dash"/>
              <a:round/>
              <a:headEnd len="med" w="med" type="none"/>
              <a:tailEnd len="med" w="med" type="none"/>
            </a:ln>
          </p:spPr>
        </p:sp>
        <p:sp>
          <p:nvSpPr>
            <p:cNvPr id="356" name="Google Shape;356;p22"/>
            <p:cNvSpPr/>
            <p:nvPr/>
          </p:nvSpPr>
          <p:spPr>
            <a:xfrm rot="10800000">
              <a:off x="-623269" y="3886300"/>
              <a:ext cx="2563325" cy="1921875"/>
            </a:xfrm>
            <a:custGeom>
              <a:rect b="b" l="l" r="r" t="t"/>
              <a:pathLst>
                <a:path extrusionOk="0" h="76875" w="102533">
                  <a:moveTo>
                    <a:pt x="10633" y="1370"/>
                  </a:moveTo>
                  <a:cubicBezTo>
                    <a:pt x="-3889" y="3002"/>
                    <a:pt x="-598" y="14243"/>
                    <a:pt x="3456" y="17716"/>
                  </a:cubicBezTo>
                  <a:cubicBezTo>
                    <a:pt x="7510" y="21189"/>
                    <a:pt x="29440" y="15810"/>
                    <a:pt x="34955" y="22207"/>
                  </a:cubicBezTo>
                  <a:cubicBezTo>
                    <a:pt x="40471" y="28604"/>
                    <a:pt x="31499" y="50065"/>
                    <a:pt x="36549" y="56098"/>
                  </a:cubicBezTo>
                  <a:cubicBezTo>
                    <a:pt x="41599" y="62131"/>
                    <a:pt x="57283" y="54962"/>
                    <a:pt x="65257" y="58403"/>
                  </a:cubicBezTo>
                  <a:cubicBezTo>
                    <a:pt x="73232" y="61844"/>
                    <a:pt x="78349" y="75930"/>
                    <a:pt x="84396" y="76744"/>
                  </a:cubicBezTo>
                  <a:cubicBezTo>
                    <a:pt x="90443" y="77558"/>
                    <a:pt x="100509" y="74759"/>
                    <a:pt x="101541" y="63289"/>
                  </a:cubicBezTo>
                  <a:cubicBezTo>
                    <a:pt x="102573" y="51819"/>
                    <a:pt x="105740" y="18245"/>
                    <a:pt x="90589" y="7925"/>
                  </a:cubicBezTo>
                  <a:cubicBezTo>
                    <a:pt x="75438" y="-2395"/>
                    <a:pt x="25155" y="-262"/>
                    <a:pt x="10633" y="1370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dash"/>
              <a:round/>
              <a:headEnd len="med" w="med" type="none"/>
              <a:tailEnd len="med" w="med" type="none"/>
            </a:ln>
          </p:spPr>
        </p:sp>
      </p:grpSp>
      <p:sp>
        <p:nvSpPr>
          <p:cNvPr id="357" name="Google Shape;357;p22"/>
          <p:cNvSpPr txBox="1"/>
          <p:nvPr>
            <p:ph type="title"/>
          </p:nvPr>
        </p:nvSpPr>
        <p:spPr>
          <a:xfrm>
            <a:off x="720000" y="387600"/>
            <a:ext cx="5778000" cy="592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sp>
        <p:nvSpPr>
          <p:cNvPr id="358" name="Google Shape;358;p22"/>
          <p:cNvSpPr txBox="1"/>
          <p:nvPr>
            <p:ph idx="1" type="subTitle"/>
          </p:nvPr>
        </p:nvSpPr>
        <p:spPr>
          <a:xfrm>
            <a:off x="3266225" y="1816749"/>
            <a:ext cx="2275200" cy="3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sp>
        <p:nvSpPr>
          <p:cNvPr id="359" name="Google Shape;359;p22"/>
          <p:cNvSpPr txBox="1"/>
          <p:nvPr>
            <p:ph idx="2" type="subTitle"/>
          </p:nvPr>
        </p:nvSpPr>
        <p:spPr>
          <a:xfrm>
            <a:off x="3266225" y="2147032"/>
            <a:ext cx="2275200" cy="66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60" name="Google Shape;360;p22"/>
          <p:cNvSpPr txBox="1"/>
          <p:nvPr>
            <p:ph idx="3" type="subTitle"/>
          </p:nvPr>
        </p:nvSpPr>
        <p:spPr>
          <a:xfrm>
            <a:off x="3266225" y="3453017"/>
            <a:ext cx="2275200" cy="3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sp>
        <p:nvSpPr>
          <p:cNvPr id="361" name="Google Shape;361;p22"/>
          <p:cNvSpPr txBox="1"/>
          <p:nvPr>
            <p:ph idx="4" type="subTitle"/>
          </p:nvPr>
        </p:nvSpPr>
        <p:spPr>
          <a:xfrm>
            <a:off x="3266225" y="3783300"/>
            <a:ext cx="2275200" cy="66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62" name="Google Shape;362;p22"/>
          <p:cNvSpPr txBox="1"/>
          <p:nvPr>
            <p:ph idx="5" type="subTitle"/>
          </p:nvPr>
        </p:nvSpPr>
        <p:spPr>
          <a:xfrm>
            <a:off x="5840824" y="1816749"/>
            <a:ext cx="2275200" cy="3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sp>
        <p:nvSpPr>
          <p:cNvPr id="363" name="Google Shape;363;p22"/>
          <p:cNvSpPr txBox="1"/>
          <p:nvPr>
            <p:ph idx="6" type="subTitle"/>
          </p:nvPr>
        </p:nvSpPr>
        <p:spPr>
          <a:xfrm>
            <a:off x="5840824" y="2147032"/>
            <a:ext cx="2275200" cy="66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64" name="Google Shape;364;p22"/>
          <p:cNvSpPr txBox="1"/>
          <p:nvPr>
            <p:ph idx="7" type="subTitle"/>
          </p:nvPr>
        </p:nvSpPr>
        <p:spPr>
          <a:xfrm>
            <a:off x="5840824" y="3453017"/>
            <a:ext cx="2275200" cy="3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sp>
        <p:nvSpPr>
          <p:cNvPr id="365" name="Google Shape;365;p22"/>
          <p:cNvSpPr txBox="1"/>
          <p:nvPr>
            <p:ph idx="8" type="subTitle"/>
          </p:nvPr>
        </p:nvSpPr>
        <p:spPr>
          <a:xfrm>
            <a:off x="5840824" y="3783300"/>
            <a:ext cx="2275200" cy="66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4"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" name="Google Shape;367;p23"/>
          <p:cNvGrpSpPr/>
          <p:nvPr/>
        </p:nvGrpSpPr>
        <p:grpSpPr>
          <a:xfrm>
            <a:off x="493022" y="658236"/>
            <a:ext cx="8157956" cy="4211572"/>
            <a:chOff x="607009" y="526547"/>
            <a:chExt cx="8157956" cy="4211572"/>
          </a:xfrm>
        </p:grpSpPr>
        <p:sp>
          <p:nvSpPr>
            <p:cNvPr id="368" name="Google Shape;368;p23"/>
            <p:cNvSpPr/>
            <p:nvPr/>
          </p:nvSpPr>
          <p:spPr>
            <a:xfrm>
              <a:off x="607009" y="1368473"/>
              <a:ext cx="225988" cy="222406"/>
            </a:xfrm>
            <a:custGeom>
              <a:rect b="b" l="l" r="r" t="t"/>
              <a:pathLst>
                <a:path extrusionOk="0" h="8505" w="8642">
                  <a:moveTo>
                    <a:pt x="5208" y="0"/>
                  </a:moveTo>
                  <a:cubicBezTo>
                    <a:pt x="4995" y="0"/>
                    <a:pt x="4790" y="157"/>
                    <a:pt x="4633" y="314"/>
                  </a:cubicBezTo>
                  <a:cubicBezTo>
                    <a:pt x="4057" y="890"/>
                    <a:pt x="3577" y="1514"/>
                    <a:pt x="3169" y="2210"/>
                  </a:cubicBezTo>
                  <a:cubicBezTo>
                    <a:pt x="2567" y="1994"/>
                    <a:pt x="1896" y="1768"/>
                    <a:pt x="1264" y="1768"/>
                  </a:cubicBezTo>
                  <a:cubicBezTo>
                    <a:pt x="913" y="1768"/>
                    <a:pt x="573" y="1838"/>
                    <a:pt x="265" y="2018"/>
                  </a:cubicBezTo>
                  <a:cubicBezTo>
                    <a:pt x="145" y="2066"/>
                    <a:pt x="73" y="2138"/>
                    <a:pt x="25" y="2258"/>
                  </a:cubicBezTo>
                  <a:cubicBezTo>
                    <a:pt x="1" y="2378"/>
                    <a:pt x="49" y="2522"/>
                    <a:pt x="145" y="2642"/>
                  </a:cubicBezTo>
                  <a:cubicBezTo>
                    <a:pt x="553" y="3290"/>
                    <a:pt x="1129" y="3818"/>
                    <a:pt x="1825" y="4130"/>
                  </a:cubicBezTo>
                  <a:lnTo>
                    <a:pt x="865" y="5859"/>
                  </a:lnTo>
                  <a:cubicBezTo>
                    <a:pt x="625" y="6267"/>
                    <a:pt x="433" y="6867"/>
                    <a:pt x="793" y="7179"/>
                  </a:cubicBezTo>
                  <a:cubicBezTo>
                    <a:pt x="920" y="7284"/>
                    <a:pt x="1070" y="7325"/>
                    <a:pt x="1226" y="7325"/>
                  </a:cubicBezTo>
                  <a:cubicBezTo>
                    <a:pt x="1426" y="7325"/>
                    <a:pt x="1637" y="7259"/>
                    <a:pt x="1825" y="7179"/>
                  </a:cubicBezTo>
                  <a:cubicBezTo>
                    <a:pt x="2425" y="6963"/>
                    <a:pt x="2977" y="6675"/>
                    <a:pt x="3505" y="6339"/>
                  </a:cubicBezTo>
                  <a:cubicBezTo>
                    <a:pt x="3745" y="6891"/>
                    <a:pt x="4081" y="7443"/>
                    <a:pt x="4441" y="7947"/>
                  </a:cubicBezTo>
                  <a:cubicBezTo>
                    <a:pt x="4641" y="8236"/>
                    <a:pt x="4924" y="8504"/>
                    <a:pt x="5250" y="8504"/>
                  </a:cubicBezTo>
                  <a:cubicBezTo>
                    <a:pt x="5276" y="8504"/>
                    <a:pt x="5303" y="8502"/>
                    <a:pt x="5329" y="8499"/>
                  </a:cubicBezTo>
                  <a:cubicBezTo>
                    <a:pt x="5809" y="8427"/>
                    <a:pt x="5953" y="7827"/>
                    <a:pt x="5977" y="7347"/>
                  </a:cubicBezTo>
                  <a:cubicBezTo>
                    <a:pt x="6025" y="6699"/>
                    <a:pt x="6073" y="6027"/>
                    <a:pt x="6097" y="5379"/>
                  </a:cubicBezTo>
                  <a:cubicBezTo>
                    <a:pt x="6270" y="5400"/>
                    <a:pt x="6443" y="5411"/>
                    <a:pt x="6615" y="5411"/>
                  </a:cubicBezTo>
                  <a:cubicBezTo>
                    <a:pt x="7207" y="5411"/>
                    <a:pt x="7790" y="5284"/>
                    <a:pt x="8330" y="5043"/>
                  </a:cubicBezTo>
                  <a:cubicBezTo>
                    <a:pt x="8474" y="4995"/>
                    <a:pt x="8570" y="4899"/>
                    <a:pt x="8642" y="4778"/>
                  </a:cubicBezTo>
                  <a:cubicBezTo>
                    <a:pt x="8642" y="4658"/>
                    <a:pt x="8618" y="4538"/>
                    <a:pt x="8570" y="4442"/>
                  </a:cubicBezTo>
                  <a:cubicBezTo>
                    <a:pt x="8113" y="3554"/>
                    <a:pt x="6985" y="3242"/>
                    <a:pt x="6001" y="3050"/>
                  </a:cubicBezTo>
                  <a:cubicBezTo>
                    <a:pt x="6025" y="2234"/>
                    <a:pt x="5977" y="1442"/>
                    <a:pt x="5809" y="650"/>
                  </a:cubicBezTo>
                  <a:cubicBezTo>
                    <a:pt x="5737" y="386"/>
                    <a:pt x="5617" y="98"/>
                    <a:pt x="5353" y="26"/>
                  </a:cubicBezTo>
                  <a:cubicBezTo>
                    <a:pt x="5305" y="8"/>
                    <a:pt x="5256" y="0"/>
                    <a:pt x="52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23"/>
            <p:cNvSpPr/>
            <p:nvPr/>
          </p:nvSpPr>
          <p:spPr>
            <a:xfrm flipH="1">
              <a:off x="6863045" y="526547"/>
              <a:ext cx="89145" cy="97330"/>
            </a:xfrm>
            <a:custGeom>
              <a:rect b="b" l="l" r="r" t="t"/>
              <a:pathLst>
                <a:path extrusionOk="0" h="3722" w="3409">
                  <a:moveTo>
                    <a:pt x="1632" y="1"/>
                  </a:moveTo>
                  <a:cubicBezTo>
                    <a:pt x="1464" y="1"/>
                    <a:pt x="1320" y="673"/>
                    <a:pt x="1296" y="1537"/>
                  </a:cubicBezTo>
                  <a:cubicBezTo>
                    <a:pt x="552" y="1585"/>
                    <a:pt x="0" y="1729"/>
                    <a:pt x="0" y="1897"/>
                  </a:cubicBezTo>
                  <a:cubicBezTo>
                    <a:pt x="24" y="2065"/>
                    <a:pt x="552" y="2209"/>
                    <a:pt x="1296" y="2233"/>
                  </a:cubicBezTo>
                  <a:cubicBezTo>
                    <a:pt x="1320" y="3073"/>
                    <a:pt x="1464" y="3721"/>
                    <a:pt x="1632" y="3721"/>
                  </a:cubicBezTo>
                  <a:cubicBezTo>
                    <a:pt x="1824" y="3721"/>
                    <a:pt x="1968" y="3073"/>
                    <a:pt x="1992" y="2233"/>
                  </a:cubicBezTo>
                  <a:cubicBezTo>
                    <a:pt x="2808" y="2185"/>
                    <a:pt x="3408" y="2017"/>
                    <a:pt x="3408" y="1849"/>
                  </a:cubicBezTo>
                  <a:cubicBezTo>
                    <a:pt x="3408" y="1657"/>
                    <a:pt x="2808" y="1537"/>
                    <a:pt x="1992" y="1513"/>
                  </a:cubicBezTo>
                  <a:cubicBezTo>
                    <a:pt x="1968" y="649"/>
                    <a:pt x="1824" y="1"/>
                    <a:pt x="16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23"/>
            <p:cNvSpPr/>
            <p:nvPr/>
          </p:nvSpPr>
          <p:spPr>
            <a:xfrm flipH="1">
              <a:off x="7492058" y="580430"/>
              <a:ext cx="206533" cy="206533"/>
            </a:xfrm>
            <a:custGeom>
              <a:rect b="b" l="l" r="r" t="t"/>
              <a:pathLst>
                <a:path extrusionOk="0" h="7898" w="7898">
                  <a:moveTo>
                    <a:pt x="3937" y="1"/>
                  </a:moveTo>
                  <a:cubicBezTo>
                    <a:pt x="3793" y="1"/>
                    <a:pt x="3673" y="1465"/>
                    <a:pt x="3649" y="3385"/>
                  </a:cubicBezTo>
                  <a:cubicBezTo>
                    <a:pt x="2592" y="2350"/>
                    <a:pt x="1754" y="1580"/>
                    <a:pt x="1601" y="1580"/>
                  </a:cubicBezTo>
                  <a:cubicBezTo>
                    <a:pt x="1594" y="1580"/>
                    <a:pt x="1589" y="1582"/>
                    <a:pt x="1585" y="1585"/>
                  </a:cubicBezTo>
                  <a:cubicBezTo>
                    <a:pt x="1465" y="1681"/>
                    <a:pt x="2137" y="2593"/>
                    <a:pt x="3145" y="3673"/>
                  </a:cubicBezTo>
                  <a:cubicBezTo>
                    <a:pt x="1345" y="3697"/>
                    <a:pt x="1" y="3793"/>
                    <a:pt x="1" y="3937"/>
                  </a:cubicBezTo>
                  <a:cubicBezTo>
                    <a:pt x="1" y="4081"/>
                    <a:pt x="1489" y="4201"/>
                    <a:pt x="3433" y="4225"/>
                  </a:cubicBezTo>
                  <a:cubicBezTo>
                    <a:pt x="2521" y="5401"/>
                    <a:pt x="1849" y="6313"/>
                    <a:pt x="1945" y="6409"/>
                  </a:cubicBezTo>
                  <a:cubicBezTo>
                    <a:pt x="1949" y="6415"/>
                    <a:pt x="1957" y="6418"/>
                    <a:pt x="1967" y="6418"/>
                  </a:cubicBezTo>
                  <a:cubicBezTo>
                    <a:pt x="2112" y="6418"/>
                    <a:pt x="2817" y="5769"/>
                    <a:pt x="3649" y="4825"/>
                  </a:cubicBezTo>
                  <a:cubicBezTo>
                    <a:pt x="3673" y="6577"/>
                    <a:pt x="3793" y="7897"/>
                    <a:pt x="3937" y="7897"/>
                  </a:cubicBezTo>
                  <a:cubicBezTo>
                    <a:pt x="4081" y="7897"/>
                    <a:pt x="4177" y="6529"/>
                    <a:pt x="4225" y="4729"/>
                  </a:cubicBezTo>
                  <a:cubicBezTo>
                    <a:pt x="5234" y="5671"/>
                    <a:pt x="6097" y="6299"/>
                    <a:pt x="6264" y="6299"/>
                  </a:cubicBezTo>
                  <a:cubicBezTo>
                    <a:pt x="6276" y="6299"/>
                    <a:pt x="6285" y="6296"/>
                    <a:pt x="6289" y="6289"/>
                  </a:cubicBezTo>
                  <a:cubicBezTo>
                    <a:pt x="6385" y="6193"/>
                    <a:pt x="5593" y="5329"/>
                    <a:pt x="4489" y="4225"/>
                  </a:cubicBezTo>
                  <a:cubicBezTo>
                    <a:pt x="6433" y="4225"/>
                    <a:pt x="7897" y="4105"/>
                    <a:pt x="7897" y="3961"/>
                  </a:cubicBezTo>
                  <a:cubicBezTo>
                    <a:pt x="7897" y="3817"/>
                    <a:pt x="6481" y="3697"/>
                    <a:pt x="4633" y="3673"/>
                  </a:cubicBezTo>
                  <a:cubicBezTo>
                    <a:pt x="5497" y="2521"/>
                    <a:pt x="6049" y="1561"/>
                    <a:pt x="5929" y="1489"/>
                  </a:cubicBezTo>
                  <a:cubicBezTo>
                    <a:pt x="5925" y="1486"/>
                    <a:pt x="5920" y="1484"/>
                    <a:pt x="5913" y="1484"/>
                  </a:cubicBezTo>
                  <a:cubicBezTo>
                    <a:pt x="5770" y="1484"/>
                    <a:pt x="5075" y="2232"/>
                    <a:pt x="4225" y="3265"/>
                  </a:cubicBezTo>
                  <a:cubicBezTo>
                    <a:pt x="4201" y="1417"/>
                    <a:pt x="4081" y="1"/>
                    <a:pt x="39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23"/>
            <p:cNvSpPr/>
            <p:nvPr/>
          </p:nvSpPr>
          <p:spPr>
            <a:xfrm flipH="1">
              <a:off x="8289569" y="734344"/>
              <a:ext cx="268850" cy="267425"/>
            </a:xfrm>
            <a:custGeom>
              <a:rect b="b" l="l" r="r" t="t"/>
              <a:pathLst>
                <a:path extrusionOk="0" h="10697" w="10754">
                  <a:moveTo>
                    <a:pt x="6627" y="1"/>
                  </a:moveTo>
                  <a:cubicBezTo>
                    <a:pt x="6367" y="1"/>
                    <a:pt x="6097" y="174"/>
                    <a:pt x="5905" y="347"/>
                  </a:cubicBezTo>
                  <a:cubicBezTo>
                    <a:pt x="5161" y="1043"/>
                    <a:pt x="4513" y="1835"/>
                    <a:pt x="3985" y="2700"/>
                  </a:cubicBezTo>
                  <a:cubicBezTo>
                    <a:pt x="3198" y="2363"/>
                    <a:pt x="2326" y="2047"/>
                    <a:pt x="1504" y="2047"/>
                  </a:cubicBezTo>
                  <a:cubicBezTo>
                    <a:pt x="1097" y="2047"/>
                    <a:pt x="702" y="2125"/>
                    <a:pt x="336" y="2315"/>
                  </a:cubicBezTo>
                  <a:cubicBezTo>
                    <a:pt x="192" y="2363"/>
                    <a:pt x="96" y="2460"/>
                    <a:pt x="24" y="2604"/>
                  </a:cubicBezTo>
                  <a:cubicBezTo>
                    <a:pt x="0" y="2772"/>
                    <a:pt x="24" y="2940"/>
                    <a:pt x="144" y="3084"/>
                  </a:cubicBezTo>
                  <a:cubicBezTo>
                    <a:pt x="624" y="3924"/>
                    <a:pt x="1344" y="4596"/>
                    <a:pt x="2208" y="5028"/>
                  </a:cubicBezTo>
                  <a:lnTo>
                    <a:pt x="912" y="7164"/>
                  </a:lnTo>
                  <a:cubicBezTo>
                    <a:pt x="624" y="7692"/>
                    <a:pt x="312" y="8412"/>
                    <a:pt x="792" y="8820"/>
                  </a:cubicBezTo>
                  <a:cubicBezTo>
                    <a:pt x="956" y="8972"/>
                    <a:pt x="1165" y="9027"/>
                    <a:pt x="1387" y="9027"/>
                  </a:cubicBezTo>
                  <a:cubicBezTo>
                    <a:pt x="1620" y="9027"/>
                    <a:pt x="1867" y="8966"/>
                    <a:pt x="2088" y="8892"/>
                  </a:cubicBezTo>
                  <a:cubicBezTo>
                    <a:pt x="2832" y="8628"/>
                    <a:pt x="3553" y="8292"/>
                    <a:pt x="4225" y="7884"/>
                  </a:cubicBezTo>
                  <a:cubicBezTo>
                    <a:pt x="4513" y="8604"/>
                    <a:pt x="4897" y="9300"/>
                    <a:pt x="5329" y="9948"/>
                  </a:cubicBezTo>
                  <a:cubicBezTo>
                    <a:pt x="5578" y="10312"/>
                    <a:pt x="5936" y="10696"/>
                    <a:pt x="6359" y="10696"/>
                  </a:cubicBezTo>
                  <a:cubicBezTo>
                    <a:pt x="6384" y="10696"/>
                    <a:pt x="6408" y="10695"/>
                    <a:pt x="6433" y="10692"/>
                  </a:cubicBezTo>
                  <a:cubicBezTo>
                    <a:pt x="7033" y="10620"/>
                    <a:pt x="7249" y="9876"/>
                    <a:pt x="7297" y="9276"/>
                  </a:cubicBezTo>
                  <a:lnTo>
                    <a:pt x="7537" y="6780"/>
                  </a:lnTo>
                  <a:cubicBezTo>
                    <a:pt x="7813" y="6830"/>
                    <a:pt x="8094" y="6854"/>
                    <a:pt x="8375" y="6854"/>
                  </a:cubicBezTo>
                  <a:cubicBezTo>
                    <a:pt x="9046" y="6854"/>
                    <a:pt x="9719" y="6715"/>
                    <a:pt x="10345" y="6444"/>
                  </a:cubicBezTo>
                  <a:cubicBezTo>
                    <a:pt x="10513" y="6396"/>
                    <a:pt x="10657" y="6276"/>
                    <a:pt x="10729" y="6132"/>
                  </a:cubicBezTo>
                  <a:cubicBezTo>
                    <a:pt x="10753" y="5988"/>
                    <a:pt x="10753" y="5844"/>
                    <a:pt x="10681" y="5724"/>
                  </a:cubicBezTo>
                  <a:cubicBezTo>
                    <a:pt x="10129" y="4572"/>
                    <a:pt x="8737" y="4140"/>
                    <a:pt x="7513" y="3828"/>
                  </a:cubicBezTo>
                  <a:cubicBezTo>
                    <a:pt x="7585" y="2844"/>
                    <a:pt x="7537" y="1811"/>
                    <a:pt x="7369" y="827"/>
                  </a:cubicBezTo>
                  <a:cubicBezTo>
                    <a:pt x="7297" y="491"/>
                    <a:pt x="7153" y="107"/>
                    <a:pt x="6817" y="35"/>
                  </a:cubicBezTo>
                  <a:cubicBezTo>
                    <a:pt x="6755" y="11"/>
                    <a:pt x="6691" y="1"/>
                    <a:pt x="6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23"/>
            <p:cNvSpPr/>
            <p:nvPr/>
          </p:nvSpPr>
          <p:spPr>
            <a:xfrm flipH="1">
              <a:off x="8558433" y="3935442"/>
              <a:ext cx="206533" cy="206533"/>
            </a:xfrm>
            <a:custGeom>
              <a:rect b="b" l="l" r="r" t="t"/>
              <a:pathLst>
                <a:path extrusionOk="0" h="7898" w="7898">
                  <a:moveTo>
                    <a:pt x="3937" y="1"/>
                  </a:moveTo>
                  <a:cubicBezTo>
                    <a:pt x="3793" y="1"/>
                    <a:pt x="3673" y="1465"/>
                    <a:pt x="3649" y="3385"/>
                  </a:cubicBezTo>
                  <a:cubicBezTo>
                    <a:pt x="2592" y="2350"/>
                    <a:pt x="1754" y="1580"/>
                    <a:pt x="1601" y="1580"/>
                  </a:cubicBezTo>
                  <a:cubicBezTo>
                    <a:pt x="1594" y="1580"/>
                    <a:pt x="1589" y="1582"/>
                    <a:pt x="1585" y="1585"/>
                  </a:cubicBezTo>
                  <a:cubicBezTo>
                    <a:pt x="1465" y="1681"/>
                    <a:pt x="2137" y="2593"/>
                    <a:pt x="3145" y="3673"/>
                  </a:cubicBezTo>
                  <a:cubicBezTo>
                    <a:pt x="1345" y="3697"/>
                    <a:pt x="1" y="3793"/>
                    <a:pt x="1" y="3937"/>
                  </a:cubicBezTo>
                  <a:cubicBezTo>
                    <a:pt x="1" y="4081"/>
                    <a:pt x="1489" y="4201"/>
                    <a:pt x="3433" y="4225"/>
                  </a:cubicBezTo>
                  <a:cubicBezTo>
                    <a:pt x="2521" y="5401"/>
                    <a:pt x="1849" y="6313"/>
                    <a:pt x="1945" y="6409"/>
                  </a:cubicBezTo>
                  <a:cubicBezTo>
                    <a:pt x="1949" y="6415"/>
                    <a:pt x="1957" y="6418"/>
                    <a:pt x="1967" y="6418"/>
                  </a:cubicBezTo>
                  <a:cubicBezTo>
                    <a:pt x="2112" y="6418"/>
                    <a:pt x="2817" y="5769"/>
                    <a:pt x="3649" y="4825"/>
                  </a:cubicBezTo>
                  <a:cubicBezTo>
                    <a:pt x="3673" y="6577"/>
                    <a:pt x="3793" y="7897"/>
                    <a:pt x="3937" y="7897"/>
                  </a:cubicBezTo>
                  <a:cubicBezTo>
                    <a:pt x="4081" y="7897"/>
                    <a:pt x="4177" y="6529"/>
                    <a:pt x="4225" y="4729"/>
                  </a:cubicBezTo>
                  <a:cubicBezTo>
                    <a:pt x="5234" y="5671"/>
                    <a:pt x="6097" y="6299"/>
                    <a:pt x="6264" y="6299"/>
                  </a:cubicBezTo>
                  <a:cubicBezTo>
                    <a:pt x="6276" y="6299"/>
                    <a:pt x="6285" y="6296"/>
                    <a:pt x="6289" y="6289"/>
                  </a:cubicBezTo>
                  <a:cubicBezTo>
                    <a:pt x="6385" y="6193"/>
                    <a:pt x="5593" y="5329"/>
                    <a:pt x="4489" y="4225"/>
                  </a:cubicBezTo>
                  <a:cubicBezTo>
                    <a:pt x="6433" y="4225"/>
                    <a:pt x="7897" y="4105"/>
                    <a:pt x="7897" y="3961"/>
                  </a:cubicBezTo>
                  <a:cubicBezTo>
                    <a:pt x="7897" y="3817"/>
                    <a:pt x="6481" y="3697"/>
                    <a:pt x="4633" y="3673"/>
                  </a:cubicBezTo>
                  <a:cubicBezTo>
                    <a:pt x="5497" y="2521"/>
                    <a:pt x="6049" y="1561"/>
                    <a:pt x="5929" y="1489"/>
                  </a:cubicBezTo>
                  <a:cubicBezTo>
                    <a:pt x="5925" y="1486"/>
                    <a:pt x="5920" y="1484"/>
                    <a:pt x="5913" y="1484"/>
                  </a:cubicBezTo>
                  <a:cubicBezTo>
                    <a:pt x="5770" y="1484"/>
                    <a:pt x="5075" y="2232"/>
                    <a:pt x="4225" y="3265"/>
                  </a:cubicBezTo>
                  <a:cubicBezTo>
                    <a:pt x="4201" y="1417"/>
                    <a:pt x="4081" y="1"/>
                    <a:pt x="39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8289569" y="4470694"/>
              <a:ext cx="268850" cy="267425"/>
            </a:xfrm>
            <a:custGeom>
              <a:rect b="b" l="l" r="r" t="t"/>
              <a:pathLst>
                <a:path extrusionOk="0" h="10697" w="10754">
                  <a:moveTo>
                    <a:pt x="6627" y="1"/>
                  </a:moveTo>
                  <a:cubicBezTo>
                    <a:pt x="6367" y="1"/>
                    <a:pt x="6097" y="174"/>
                    <a:pt x="5905" y="347"/>
                  </a:cubicBezTo>
                  <a:cubicBezTo>
                    <a:pt x="5161" y="1043"/>
                    <a:pt x="4513" y="1835"/>
                    <a:pt x="3985" y="2700"/>
                  </a:cubicBezTo>
                  <a:cubicBezTo>
                    <a:pt x="3198" y="2363"/>
                    <a:pt x="2326" y="2047"/>
                    <a:pt x="1504" y="2047"/>
                  </a:cubicBezTo>
                  <a:cubicBezTo>
                    <a:pt x="1097" y="2047"/>
                    <a:pt x="702" y="2125"/>
                    <a:pt x="336" y="2315"/>
                  </a:cubicBezTo>
                  <a:cubicBezTo>
                    <a:pt x="192" y="2363"/>
                    <a:pt x="96" y="2460"/>
                    <a:pt x="24" y="2604"/>
                  </a:cubicBezTo>
                  <a:cubicBezTo>
                    <a:pt x="0" y="2772"/>
                    <a:pt x="24" y="2940"/>
                    <a:pt x="144" y="3084"/>
                  </a:cubicBezTo>
                  <a:cubicBezTo>
                    <a:pt x="624" y="3924"/>
                    <a:pt x="1344" y="4596"/>
                    <a:pt x="2208" y="5028"/>
                  </a:cubicBezTo>
                  <a:lnTo>
                    <a:pt x="912" y="7164"/>
                  </a:lnTo>
                  <a:cubicBezTo>
                    <a:pt x="624" y="7692"/>
                    <a:pt x="312" y="8412"/>
                    <a:pt x="792" y="8820"/>
                  </a:cubicBezTo>
                  <a:cubicBezTo>
                    <a:pt x="956" y="8972"/>
                    <a:pt x="1165" y="9027"/>
                    <a:pt x="1387" y="9027"/>
                  </a:cubicBezTo>
                  <a:cubicBezTo>
                    <a:pt x="1620" y="9027"/>
                    <a:pt x="1867" y="8966"/>
                    <a:pt x="2088" y="8892"/>
                  </a:cubicBezTo>
                  <a:cubicBezTo>
                    <a:pt x="2832" y="8628"/>
                    <a:pt x="3553" y="8292"/>
                    <a:pt x="4225" y="7884"/>
                  </a:cubicBezTo>
                  <a:cubicBezTo>
                    <a:pt x="4513" y="8604"/>
                    <a:pt x="4897" y="9300"/>
                    <a:pt x="5329" y="9948"/>
                  </a:cubicBezTo>
                  <a:cubicBezTo>
                    <a:pt x="5578" y="10312"/>
                    <a:pt x="5936" y="10696"/>
                    <a:pt x="6359" y="10696"/>
                  </a:cubicBezTo>
                  <a:cubicBezTo>
                    <a:pt x="6384" y="10696"/>
                    <a:pt x="6408" y="10695"/>
                    <a:pt x="6433" y="10692"/>
                  </a:cubicBezTo>
                  <a:cubicBezTo>
                    <a:pt x="7033" y="10620"/>
                    <a:pt x="7249" y="9876"/>
                    <a:pt x="7297" y="9276"/>
                  </a:cubicBezTo>
                  <a:lnTo>
                    <a:pt x="7537" y="6780"/>
                  </a:lnTo>
                  <a:cubicBezTo>
                    <a:pt x="7813" y="6830"/>
                    <a:pt x="8094" y="6854"/>
                    <a:pt x="8375" y="6854"/>
                  </a:cubicBezTo>
                  <a:cubicBezTo>
                    <a:pt x="9046" y="6854"/>
                    <a:pt x="9719" y="6715"/>
                    <a:pt x="10345" y="6444"/>
                  </a:cubicBezTo>
                  <a:cubicBezTo>
                    <a:pt x="10513" y="6396"/>
                    <a:pt x="10657" y="6276"/>
                    <a:pt x="10729" y="6132"/>
                  </a:cubicBezTo>
                  <a:cubicBezTo>
                    <a:pt x="10753" y="5988"/>
                    <a:pt x="10753" y="5844"/>
                    <a:pt x="10681" y="5724"/>
                  </a:cubicBezTo>
                  <a:cubicBezTo>
                    <a:pt x="10129" y="4572"/>
                    <a:pt x="8737" y="4140"/>
                    <a:pt x="7513" y="3828"/>
                  </a:cubicBezTo>
                  <a:cubicBezTo>
                    <a:pt x="7585" y="2844"/>
                    <a:pt x="7537" y="1811"/>
                    <a:pt x="7369" y="827"/>
                  </a:cubicBezTo>
                  <a:cubicBezTo>
                    <a:pt x="7297" y="491"/>
                    <a:pt x="7153" y="107"/>
                    <a:pt x="6817" y="35"/>
                  </a:cubicBezTo>
                  <a:cubicBezTo>
                    <a:pt x="6755" y="11"/>
                    <a:pt x="6691" y="1"/>
                    <a:pt x="66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4" name="Google Shape;374;p23"/>
          <p:cNvGrpSpPr/>
          <p:nvPr/>
        </p:nvGrpSpPr>
        <p:grpSpPr>
          <a:xfrm>
            <a:off x="-406687" y="-245181"/>
            <a:ext cx="9957375" cy="5633863"/>
            <a:chOff x="-368587" y="-245181"/>
            <a:chExt cx="9957375" cy="5633863"/>
          </a:xfrm>
        </p:grpSpPr>
        <p:sp>
          <p:nvSpPr>
            <p:cNvPr id="375" name="Google Shape;375;p23"/>
            <p:cNvSpPr/>
            <p:nvPr/>
          </p:nvSpPr>
          <p:spPr>
            <a:xfrm>
              <a:off x="-368587" y="2832306"/>
              <a:ext cx="1854025" cy="2556375"/>
            </a:xfrm>
            <a:custGeom>
              <a:rect b="b" l="l" r="r" t="t"/>
              <a:pathLst>
                <a:path extrusionOk="0" h="102255" w="74161">
                  <a:moveTo>
                    <a:pt x="1370" y="10424"/>
                  </a:moveTo>
                  <a:cubicBezTo>
                    <a:pt x="3002" y="-4098"/>
                    <a:pt x="12775" y="-296"/>
                    <a:pt x="17716" y="3247"/>
                  </a:cubicBezTo>
                  <a:cubicBezTo>
                    <a:pt x="22657" y="6790"/>
                    <a:pt x="28931" y="21093"/>
                    <a:pt x="31014" y="31680"/>
                  </a:cubicBezTo>
                  <a:cubicBezTo>
                    <a:pt x="33098" y="42267"/>
                    <a:pt x="25167" y="60189"/>
                    <a:pt x="30217" y="66768"/>
                  </a:cubicBezTo>
                  <a:cubicBezTo>
                    <a:pt x="35268" y="73347"/>
                    <a:pt x="54007" y="68097"/>
                    <a:pt x="61317" y="71154"/>
                  </a:cubicBezTo>
                  <a:cubicBezTo>
                    <a:pt x="68627" y="74211"/>
                    <a:pt x="73747" y="80079"/>
                    <a:pt x="74076" y="85109"/>
                  </a:cubicBezTo>
                  <a:cubicBezTo>
                    <a:pt x="74405" y="90139"/>
                    <a:pt x="74314" y="100454"/>
                    <a:pt x="63289" y="101332"/>
                  </a:cubicBezTo>
                  <a:cubicBezTo>
                    <a:pt x="52264" y="102211"/>
                    <a:pt x="18245" y="105531"/>
                    <a:pt x="7925" y="90380"/>
                  </a:cubicBezTo>
                  <a:cubicBezTo>
                    <a:pt x="-2395" y="75229"/>
                    <a:pt x="-262" y="24946"/>
                    <a:pt x="1370" y="104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76" name="Google Shape;376;p23"/>
            <p:cNvSpPr/>
            <p:nvPr/>
          </p:nvSpPr>
          <p:spPr>
            <a:xfrm>
              <a:off x="-292387" y="2832306"/>
              <a:ext cx="1854025" cy="2556375"/>
            </a:xfrm>
            <a:custGeom>
              <a:rect b="b" l="l" r="r" t="t"/>
              <a:pathLst>
                <a:path extrusionOk="0" h="102255" w="74161">
                  <a:moveTo>
                    <a:pt x="1370" y="10424"/>
                  </a:moveTo>
                  <a:cubicBezTo>
                    <a:pt x="3002" y="-4098"/>
                    <a:pt x="12775" y="-296"/>
                    <a:pt x="17716" y="3247"/>
                  </a:cubicBezTo>
                  <a:cubicBezTo>
                    <a:pt x="22657" y="6790"/>
                    <a:pt x="28931" y="21093"/>
                    <a:pt x="31014" y="31680"/>
                  </a:cubicBezTo>
                  <a:cubicBezTo>
                    <a:pt x="33098" y="42267"/>
                    <a:pt x="25167" y="60189"/>
                    <a:pt x="30217" y="66768"/>
                  </a:cubicBezTo>
                  <a:cubicBezTo>
                    <a:pt x="35268" y="73347"/>
                    <a:pt x="54007" y="68097"/>
                    <a:pt x="61317" y="71154"/>
                  </a:cubicBezTo>
                  <a:cubicBezTo>
                    <a:pt x="68627" y="74211"/>
                    <a:pt x="73747" y="80079"/>
                    <a:pt x="74076" y="85109"/>
                  </a:cubicBezTo>
                  <a:cubicBezTo>
                    <a:pt x="74405" y="90139"/>
                    <a:pt x="74314" y="100454"/>
                    <a:pt x="63289" y="101332"/>
                  </a:cubicBezTo>
                  <a:cubicBezTo>
                    <a:pt x="52264" y="102211"/>
                    <a:pt x="18245" y="105531"/>
                    <a:pt x="7925" y="90380"/>
                  </a:cubicBezTo>
                  <a:cubicBezTo>
                    <a:pt x="-2395" y="75229"/>
                    <a:pt x="-262" y="24946"/>
                    <a:pt x="1370" y="10424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dash"/>
              <a:round/>
              <a:headEnd len="med" w="med" type="none"/>
              <a:tailEnd len="med" w="med" type="none"/>
            </a:ln>
          </p:spPr>
        </p:sp>
        <p:sp>
          <p:nvSpPr>
            <p:cNvPr id="377" name="Google Shape;377;p23"/>
            <p:cNvSpPr/>
            <p:nvPr/>
          </p:nvSpPr>
          <p:spPr>
            <a:xfrm rot="10800000">
              <a:off x="7658563" y="-245181"/>
              <a:ext cx="1854025" cy="2556375"/>
            </a:xfrm>
            <a:custGeom>
              <a:rect b="b" l="l" r="r" t="t"/>
              <a:pathLst>
                <a:path extrusionOk="0" h="102255" w="74161">
                  <a:moveTo>
                    <a:pt x="1370" y="10424"/>
                  </a:moveTo>
                  <a:cubicBezTo>
                    <a:pt x="3002" y="-4098"/>
                    <a:pt x="12775" y="-296"/>
                    <a:pt x="17716" y="3247"/>
                  </a:cubicBezTo>
                  <a:cubicBezTo>
                    <a:pt x="22657" y="6790"/>
                    <a:pt x="28931" y="21093"/>
                    <a:pt x="31014" y="31680"/>
                  </a:cubicBezTo>
                  <a:cubicBezTo>
                    <a:pt x="33098" y="42267"/>
                    <a:pt x="25167" y="60189"/>
                    <a:pt x="30217" y="66768"/>
                  </a:cubicBezTo>
                  <a:cubicBezTo>
                    <a:pt x="35268" y="73347"/>
                    <a:pt x="54007" y="68097"/>
                    <a:pt x="61317" y="71154"/>
                  </a:cubicBezTo>
                  <a:cubicBezTo>
                    <a:pt x="68627" y="74211"/>
                    <a:pt x="73747" y="80079"/>
                    <a:pt x="74076" y="85109"/>
                  </a:cubicBezTo>
                  <a:cubicBezTo>
                    <a:pt x="74405" y="90139"/>
                    <a:pt x="74314" y="100454"/>
                    <a:pt x="63289" y="101332"/>
                  </a:cubicBezTo>
                  <a:cubicBezTo>
                    <a:pt x="52264" y="102211"/>
                    <a:pt x="18245" y="105531"/>
                    <a:pt x="7925" y="90380"/>
                  </a:cubicBezTo>
                  <a:cubicBezTo>
                    <a:pt x="-2395" y="75229"/>
                    <a:pt x="-262" y="24946"/>
                    <a:pt x="1370" y="104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78" name="Google Shape;378;p23"/>
            <p:cNvSpPr/>
            <p:nvPr/>
          </p:nvSpPr>
          <p:spPr>
            <a:xfrm rot="10800000">
              <a:off x="7734763" y="-245181"/>
              <a:ext cx="1854025" cy="2556375"/>
            </a:xfrm>
            <a:custGeom>
              <a:rect b="b" l="l" r="r" t="t"/>
              <a:pathLst>
                <a:path extrusionOk="0" h="102255" w="74161">
                  <a:moveTo>
                    <a:pt x="1370" y="10424"/>
                  </a:moveTo>
                  <a:cubicBezTo>
                    <a:pt x="3002" y="-4098"/>
                    <a:pt x="12775" y="-296"/>
                    <a:pt x="17716" y="3247"/>
                  </a:cubicBezTo>
                  <a:cubicBezTo>
                    <a:pt x="22657" y="6790"/>
                    <a:pt x="28931" y="21093"/>
                    <a:pt x="31014" y="31680"/>
                  </a:cubicBezTo>
                  <a:cubicBezTo>
                    <a:pt x="33098" y="42267"/>
                    <a:pt x="25167" y="60189"/>
                    <a:pt x="30217" y="66768"/>
                  </a:cubicBezTo>
                  <a:cubicBezTo>
                    <a:pt x="35268" y="73347"/>
                    <a:pt x="54007" y="68097"/>
                    <a:pt x="61317" y="71154"/>
                  </a:cubicBezTo>
                  <a:cubicBezTo>
                    <a:pt x="68627" y="74211"/>
                    <a:pt x="73747" y="80079"/>
                    <a:pt x="74076" y="85109"/>
                  </a:cubicBezTo>
                  <a:cubicBezTo>
                    <a:pt x="74405" y="90139"/>
                    <a:pt x="74314" y="100454"/>
                    <a:pt x="63289" y="101332"/>
                  </a:cubicBezTo>
                  <a:cubicBezTo>
                    <a:pt x="52264" y="102211"/>
                    <a:pt x="18245" y="105531"/>
                    <a:pt x="7925" y="90380"/>
                  </a:cubicBezTo>
                  <a:cubicBezTo>
                    <a:pt x="-2395" y="75229"/>
                    <a:pt x="-262" y="24946"/>
                    <a:pt x="1370" y="10424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dash"/>
              <a:round/>
              <a:headEnd len="med" w="med" type="none"/>
              <a:tailEnd len="med" w="med" type="none"/>
            </a:ln>
          </p:spPr>
        </p:sp>
      </p:grpSp>
      <p:sp>
        <p:nvSpPr>
          <p:cNvPr id="379" name="Google Shape;379;p23"/>
          <p:cNvSpPr txBox="1"/>
          <p:nvPr>
            <p:ph idx="1" type="subTitle"/>
          </p:nvPr>
        </p:nvSpPr>
        <p:spPr>
          <a:xfrm>
            <a:off x="845225" y="3344180"/>
            <a:ext cx="2070900" cy="3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sp>
        <p:nvSpPr>
          <p:cNvPr id="380" name="Google Shape;380;p23"/>
          <p:cNvSpPr txBox="1"/>
          <p:nvPr>
            <p:ph idx="2" type="subTitle"/>
          </p:nvPr>
        </p:nvSpPr>
        <p:spPr>
          <a:xfrm>
            <a:off x="845225" y="3732400"/>
            <a:ext cx="2070900" cy="61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381" name="Google Shape;381;p23"/>
          <p:cNvSpPr txBox="1"/>
          <p:nvPr>
            <p:ph idx="3" type="subTitle"/>
          </p:nvPr>
        </p:nvSpPr>
        <p:spPr>
          <a:xfrm>
            <a:off x="3536543" y="3344180"/>
            <a:ext cx="2070900" cy="3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sp>
        <p:nvSpPr>
          <p:cNvPr id="382" name="Google Shape;382;p23"/>
          <p:cNvSpPr txBox="1"/>
          <p:nvPr>
            <p:ph idx="4" type="subTitle"/>
          </p:nvPr>
        </p:nvSpPr>
        <p:spPr>
          <a:xfrm>
            <a:off x="3536557" y="3732400"/>
            <a:ext cx="2070900" cy="61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383" name="Google Shape;383;p23"/>
          <p:cNvSpPr txBox="1"/>
          <p:nvPr>
            <p:ph idx="5" type="subTitle"/>
          </p:nvPr>
        </p:nvSpPr>
        <p:spPr>
          <a:xfrm>
            <a:off x="6227875" y="3344180"/>
            <a:ext cx="2070900" cy="3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sp>
        <p:nvSpPr>
          <p:cNvPr id="384" name="Google Shape;384;p23"/>
          <p:cNvSpPr txBox="1"/>
          <p:nvPr>
            <p:ph idx="6" type="subTitle"/>
          </p:nvPr>
        </p:nvSpPr>
        <p:spPr>
          <a:xfrm>
            <a:off x="6227875" y="3732400"/>
            <a:ext cx="2070900" cy="61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385" name="Google Shape;385;p23"/>
          <p:cNvSpPr txBox="1"/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sp>
        <p:nvSpPr>
          <p:cNvPr id="386" name="Google Shape;386;p23"/>
          <p:cNvSpPr txBox="1"/>
          <p:nvPr>
            <p:ph idx="7" type="subTitle"/>
          </p:nvPr>
        </p:nvSpPr>
        <p:spPr>
          <a:xfrm>
            <a:off x="845225" y="1860705"/>
            <a:ext cx="2070900" cy="3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sp>
        <p:nvSpPr>
          <p:cNvPr id="387" name="Google Shape;387;p23"/>
          <p:cNvSpPr txBox="1"/>
          <p:nvPr>
            <p:ph idx="8" type="subTitle"/>
          </p:nvPr>
        </p:nvSpPr>
        <p:spPr>
          <a:xfrm>
            <a:off x="845225" y="2248925"/>
            <a:ext cx="2070900" cy="61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388" name="Google Shape;388;p23"/>
          <p:cNvSpPr txBox="1"/>
          <p:nvPr>
            <p:ph idx="9" type="subTitle"/>
          </p:nvPr>
        </p:nvSpPr>
        <p:spPr>
          <a:xfrm>
            <a:off x="3536543" y="1860705"/>
            <a:ext cx="2070900" cy="3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sp>
        <p:nvSpPr>
          <p:cNvPr id="389" name="Google Shape;389;p23"/>
          <p:cNvSpPr txBox="1"/>
          <p:nvPr>
            <p:ph idx="13" type="subTitle"/>
          </p:nvPr>
        </p:nvSpPr>
        <p:spPr>
          <a:xfrm>
            <a:off x="3536557" y="2248925"/>
            <a:ext cx="2070900" cy="61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390" name="Google Shape;390;p23"/>
          <p:cNvSpPr txBox="1"/>
          <p:nvPr>
            <p:ph idx="14" type="subTitle"/>
          </p:nvPr>
        </p:nvSpPr>
        <p:spPr>
          <a:xfrm>
            <a:off x="6227875" y="1860705"/>
            <a:ext cx="2070900" cy="3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sp>
        <p:nvSpPr>
          <p:cNvPr id="391" name="Google Shape;391;p23"/>
          <p:cNvSpPr txBox="1"/>
          <p:nvPr>
            <p:ph idx="15" type="subTitle"/>
          </p:nvPr>
        </p:nvSpPr>
        <p:spPr>
          <a:xfrm>
            <a:off x="6227875" y="2248925"/>
            <a:ext cx="2070900" cy="61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5"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Google Shape;393;p24"/>
          <p:cNvGrpSpPr/>
          <p:nvPr/>
        </p:nvGrpSpPr>
        <p:grpSpPr>
          <a:xfrm>
            <a:off x="565331" y="440813"/>
            <a:ext cx="8013338" cy="3483516"/>
            <a:chOff x="585570" y="440813"/>
            <a:chExt cx="8013338" cy="3483516"/>
          </a:xfrm>
        </p:grpSpPr>
        <p:sp>
          <p:nvSpPr>
            <p:cNvPr id="394" name="Google Shape;394;p24"/>
            <p:cNvSpPr/>
            <p:nvPr/>
          </p:nvSpPr>
          <p:spPr>
            <a:xfrm>
              <a:off x="585570" y="2182809"/>
              <a:ext cx="268850" cy="267425"/>
            </a:xfrm>
            <a:custGeom>
              <a:rect b="b" l="l" r="r" t="t"/>
              <a:pathLst>
                <a:path extrusionOk="0" h="10697" w="10754">
                  <a:moveTo>
                    <a:pt x="6627" y="1"/>
                  </a:moveTo>
                  <a:cubicBezTo>
                    <a:pt x="6367" y="1"/>
                    <a:pt x="6097" y="174"/>
                    <a:pt x="5905" y="347"/>
                  </a:cubicBezTo>
                  <a:cubicBezTo>
                    <a:pt x="5161" y="1043"/>
                    <a:pt x="4513" y="1835"/>
                    <a:pt x="3985" y="2700"/>
                  </a:cubicBezTo>
                  <a:cubicBezTo>
                    <a:pt x="3198" y="2363"/>
                    <a:pt x="2326" y="2047"/>
                    <a:pt x="1504" y="2047"/>
                  </a:cubicBezTo>
                  <a:cubicBezTo>
                    <a:pt x="1097" y="2047"/>
                    <a:pt x="702" y="2125"/>
                    <a:pt x="336" y="2315"/>
                  </a:cubicBezTo>
                  <a:cubicBezTo>
                    <a:pt x="192" y="2363"/>
                    <a:pt x="96" y="2460"/>
                    <a:pt x="24" y="2604"/>
                  </a:cubicBezTo>
                  <a:cubicBezTo>
                    <a:pt x="0" y="2772"/>
                    <a:pt x="24" y="2940"/>
                    <a:pt x="144" y="3084"/>
                  </a:cubicBezTo>
                  <a:cubicBezTo>
                    <a:pt x="624" y="3924"/>
                    <a:pt x="1344" y="4596"/>
                    <a:pt x="2208" y="5028"/>
                  </a:cubicBezTo>
                  <a:lnTo>
                    <a:pt x="912" y="7164"/>
                  </a:lnTo>
                  <a:cubicBezTo>
                    <a:pt x="624" y="7692"/>
                    <a:pt x="312" y="8412"/>
                    <a:pt x="792" y="8820"/>
                  </a:cubicBezTo>
                  <a:cubicBezTo>
                    <a:pt x="956" y="8972"/>
                    <a:pt x="1165" y="9027"/>
                    <a:pt x="1387" y="9027"/>
                  </a:cubicBezTo>
                  <a:cubicBezTo>
                    <a:pt x="1620" y="9027"/>
                    <a:pt x="1867" y="8966"/>
                    <a:pt x="2088" y="8892"/>
                  </a:cubicBezTo>
                  <a:cubicBezTo>
                    <a:pt x="2832" y="8628"/>
                    <a:pt x="3553" y="8292"/>
                    <a:pt x="4225" y="7884"/>
                  </a:cubicBezTo>
                  <a:cubicBezTo>
                    <a:pt x="4513" y="8604"/>
                    <a:pt x="4897" y="9300"/>
                    <a:pt x="5329" y="9948"/>
                  </a:cubicBezTo>
                  <a:cubicBezTo>
                    <a:pt x="5578" y="10312"/>
                    <a:pt x="5936" y="10696"/>
                    <a:pt x="6359" y="10696"/>
                  </a:cubicBezTo>
                  <a:cubicBezTo>
                    <a:pt x="6384" y="10696"/>
                    <a:pt x="6408" y="10695"/>
                    <a:pt x="6433" y="10692"/>
                  </a:cubicBezTo>
                  <a:cubicBezTo>
                    <a:pt x="7033" y="10620"/>
                    <a:pt x="7249" y="9876"/>
                    <a:pt x="7297" y="9276"/>
                  </a:cubicBezTo>
                  <a:lnTo>
                    <a:pt x="7537" y="6780"/>
                  </a:lnTo>
                  <a:cubicBezTo>
                    <a:pt x="7813" y="6830"/>
                    <a:pt x="8094" y="6854"/>
                    <a:pt x="8375" y="6854"/>
                  </a:cubicBezTo>
                  <a:cubicBezTo>
                    <a:pt x="9046" y="6854"/>
                    <a:pt x="9719" y="6715"/>
                    <a:pt x="10345" y="6444"/>
                  </a:cubicBezTo>
                  <a:cubicBezTo>
                    <a:pt x="10513" y="6396"/>
                    <a:pt x="10657" y="6276"/>
                    <a:pt x="10729" y="6132"/>
                  </a:cubicBezTo>
                  <a:cubicBezTo>
                    <a:pt x="10753" y="5988"/>
                    <a:pt x="10753" y="5844"/>
                    <a:pt x="10681" y="5724"/>
                  </a:cubicBezTo>
                  <a:cubicBezTo>
                    <a:pt x="10129" y="4572"/>
                    <a:pt x="8737" y="4140"/>
                    <a:pt x="7513" y="3828"/>
                  </a:cubicBezTo>
                  <a:cubicBezTo>
                    <a:pt x="7585" y="2844"/>
                    <a:pt x="7537" y="1811"/>
                    <a:pt x="7369" y="827"/>
                  </a:cubicBezTo>
                  <a:cubicBezTo>
                    <a:pt x="7297" y="491"/>
                    <a:pt x="7153" y="107"/>
                    <a:pt x="6817" y="35"/>
                  </a:cubicBezTo>
                  <a:cubicBezTo>
                    <a:pt x="6755" y="11"/>
                    <a:pt x="6691" y="1"/>
                    <a:pt x="66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8203486" y="2874713"/>
              <a:ext cx="210050" cy="211800"/>
            </a:xfrm>
            <a:custGeom>
              <a:rect b="b" l="l" r="r" t="t"/>
              <a:pathLst>
                <a:path extrusionOk="0" h="8472" w="8402">
                  <a:moveTo>
                    <a:pt x="5338" y="1"/>
                  </a:moveTo>
                  <a:cubicBezTo>
                    <a:pt x="5139" y="1"/>
                    <a:pt x="4943" y="112"/>
                    <a:pt x="4801" y="237"/>
                  </a:cubicBezTo>
                  <a:cubicBezTo>
                    <a:pt x="4177" y="765"/>
                    <a:pt x="3625" y="1365"/>
                    <a:pt x="3169" y="2013"/>
                  </a:cubicBezTo>
                  <a:cubicBezTo>
                    <a:pt x="2530" y="1686"/>
                    <a:pt x="1793" y="1370"/>
                    <a:pt x="1090" y="1370"/>
                  </a:cubicBezTo>
                  <a:cubicBezTo>
                    <a:pt x="815" y="1370"/>
                    <a:pt x="545" y="1419"/>
                    <a:pt x="288" y="1533"/>
                  </a:cubicBezTo>
                  <a:cubicBezTo>
                    <a:pt x="168" y="1581"/>
                    <a:pt x="96" y="1653"/>
                    <a:pt x="24" y="1749"/>
                  </a:cubicBezTo>
                  <a:cubicBezTo>
                    <a:pt x="0" y="1893"/>
                    <a:pt x="24" y="2037"/>
                    <a:pt x="96" y="2157"/>
                  </a:cubicBezTo>
                  <a:cubicBezTo>
                    <a:pt x="456" y="2829"/>
                    <a:pt x="984" y="3406"/>
                    <a:pt x="1656" y="3790"/>
                  </a:cubicBezTo>
                  <a:lnTo>
                    <a:pt x="528" y="5422"/>
                  </a:lnTo>
                  <a:cubicBezTo>
                    <a:pt x="264" y="5806"/>
                    <a:pt x="0" y="6382"/>
                    <a:pt x="336" y="6718"/>
                  </a:cubicBezTo>
                  <a:cubicBezTo>
                    <a:pt x="482" y="6864"/>
                    <a:pt x="679" y="6914"/>
                    <a:pt x="883" y="6914"/>
                  </a:cubicBezTo>
                  <a:cubicBezTo>
                    <a:pt x="1048" y="6914"/>
                    <a:pt x="1218" y="6881"/>
                    <a:pt x="1368" y="6838"/>
                  </a:cubicBezTo>
                  <a:cubicBezTo>
                    <a:pt x="1968" y="6670"/>
                    <a:pt x="2568" y="6430"/>
                    <a:pt x="3121" y="6142"/>
                  </a:cubicBezTo>
                  <a:cubicBezTo>
                    <a:pt x="3313" y="6742"/>
                    <a:pt x="3577" y="7294"/>
                    <a:pt x="3913" y="7846"/>
                  </a:cubicBezTo>
                  <a:cubicBezTo>
                    <a:pt x="4075" y="8125"/>
                    <a:pt x="4350" y="8471"/>
                    <a:pt x="4695" y="8471"/>
                  </a:cubicBezTo>
                  <a:cubicBezTo>
                    <a:pt x="4706" y="8471"/>
                    <a:pt x="4717" y="8471"/>
                    <a:pt x="4729" y="8470"/>
                  </a:cubicBezTo>
                  <a:cubicBezTo>
                    <a:pt x="5209" y="8446"/>
                    <a:pt x="5425" y="7870"/>
                    <a:pt x="5497" y="7390"/>
                  </a:cubicBezTo>
                  <a:cubicBezTo>
                    <a:pt x="5593" y="6742"/>
                    <a:pt x="5689" y="6070"/>
                    <a:pt x="5785" y="5422"/>
                  </a:cubicBezTo>
                  <a:cubicBezTo>
                    <a:pt x="6094" y="5492"/>
                    <a:pt x="6412" y="5528"/>
                    <a:pt x="6729" y="5528"/>
                  </a:cubicBezTo>
                  <a:cubicBezTo>
                    <a:pt x="7175" y="5528"/>
                    <a:pt x="7620" y="5456"/>
                    <a:pt x="8041" y="5302"/>
                  </a:cubicBezTo>
                  <a:cubicBezTo>
                    <a:pt x="8185" y="5254"/>
                    <a:pt x="8305" y="5182"/>
                    <a:pt x="8353" y="5062"/>
                  </a:cubicBezTo>
                  <a:cubicBezTo>
                    <a:pt x="8401" y="4942"/>
                    <a:pt x="8377" y="4846"/>
                    <a:pt x="8329" y="4726"/>
                  </a:cubicBezTo>
                  <a:cubicBezTo>
                    <a:pt x="7945" y="3814"/>
                    <a:pt x="6865" y="3406"/>
                    <a:pt x="5905" y="3093"/>
                  </a:cubicBezTo>
                  <a:cubicBezTo>
                    <a:pt x="6001" y="2301"/>
                    <a:pt x="6025" y="1485"/>
                    <a:pt x="5929" y="693"/>
                  </a:cubicBezTo>
                  <a:cubicBezTo>
                    <a:pt x="5881" y="429"/>
                    <a:pt x="5785" y="117"/>
                    <a:pt x="5545" y="45"/>
                  </a:cubicBezTo>
                  <a:cubicBezTo>
                    <a:pt x="5477" y="14"/>
                    <a:pt x="5407" y="1"/>
                    <a:pt x="53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611986" y="873488"/>
              <a:ext cx="216050" cy="212625"/>
            </a:xfrm>
            <a:custGeom>
              <a:rect b="b" l="l" r="r" t="t"/>
              <a:pathLst>
                <a:path extrusionOk="0" h="8505" w="8642">
                  <a:moveTo>
                    <a:pt x="5208" y="0"/>
                  </a:moveTo>
                  <a:cubicBezTo>
                    <a:pt x="4995" y="0"/>
                    <a:pt x="4790" y="157"/>
                    <a:pt x="4633" y="314"/>
                  </a:cubicBezTo>
                  <a:cubicBezTo>
                    <a:pt x="4057" y="890"/>
                    <a:pt x="3577" y="1514"/>
                    <a:pt x="3169" y="2210"/>
                  </a:cubicBezTo>
                  <a:cubicBezTo>
                    <a:pt x="2567" y="1994"/>
                    <a:pt x="1896" y="1768"/>
                    <a:pt x="1264" y="1768"/>
                  </a:cubicBezTo>
                  <a:cubicBezTo>
                    <a:pt x="913" y="1768"/>
                    <a:pt x="573" y="1838"/>
                    <a:pt x="265" y="2018"/>
                  </a:cubicBezTo>
                  <a:cubicBezTo>
                    <a:pt x="145" y="2066"/>
                    <a:pt x="73" y="2138"/>
                    <a:pt x="25" y="2258"/>
                  </a:cubicBezTo>
                  <a:cubicBezTo>
                    <a:pt x="1" y="2378"/>
                    <a:pt x="49" y="2522"/>
                    <a:pt x="145" y="2642"/>
                  </a:cubicBezTo>
                  <a:cubicBezTo>
                    <a:pt x="553" y="3290"/>
                    <a:pt x="1129" y="3818"/>
                    <a:pt x="1825" y="4130"/>
                  </a:cubicBezTo>
                  <a:lnTo>
                    <a:pt x="865" y="5859"/>
                  </a:lnTo>
                  <a:cubicBezTo>
                    <a:pt x="625" y="6267"/>
                    <a:pt x="433" y="6867"/>
                    <a:pt x="793" y="7179"/>
                  </a:cubicBezTo>
                  <a:cubicBezTo>
                    <a:pt x="920" y="7284"/>
                    <a:pt x="1070" y="7325"/>
                    <a:pt x="1226" y="7325"/>
                  </a:cubicBezTo>
                  <a:cubicBezTo>
                    <a:pt x="1426" y="7325"/>
                    <a:pt x="1637" y="7259"/>
                    <a:pt x="1825" y="7179"/>
                  </a:cubicBezTo>
                  <a:cubicBezTo>
                    <a:pt x="2425" y="6963"/>
                    <a:pt x="2977" y="6675"/>
                    <a:pt x="3505" y="6339"/>
                  </a:cubicBezTo>
                  <a:cubicBezTo>
                    <a:pt x="3745" y="6891"/>
                    <a:pt x="4081" y="7443"/>
                    <a:pt x="4441" y="7947"/>
                  </a:cubicBezTo>
                  <a:cubicBezTo>
                    <a:pt x="4641" y="8236"/>
                    <a:pt x="4924" y="8504"/>
                    <a:pt x="5250" y="8504"/>
                  </a:cubicBezTo>
                  <a:cubicBezTo>
                    <a:pt x="5276" y="8504"/>
                    <a:pt x="5303" y="8502"/>
                    <a:pt x="5329" y="8499"/>
                  </a:cubicBezTo>
                  <a:cubicBezTo>
                    <a:pt x="5809" y="8427"/>
                    <a:pt x="5953" y="7827"/>
                    <a:pt x="5977" y="7347"/>
                  </a:cubicBezTo>
                  <a:cubicBezTo>
                    <a:pt x="6025" y="6699"/>
                    <a:pt x="6073" y="6027"/>
                    <a:pt x="6097" y="5379"/>
                  </a:cubicBezTo>
                  <a:cubicBezTo>
                    <a:pt x="6270" y="5400"/>
                    <a:pt x="6443" y="5411"/>
                    <a:pt x="6615" y="5411"/>
                  </a:cubicBezTo>
                  <a:cubicBezTo>
                    <a:pt x="7207" y="5411"/>
                    <a:pt x="7790" y="5284"/>
                    <a:pt x="8330" y="5043"/>
                  </a:cubicBezTo>
                  <a:cubicBezTo>
                    <a:pt x="8474" y="4995"/>
                    <a:pt x="8570" y="4899"/>
                    <a:pt x="8642" y="4778"/>
                  </a:cubicBezTo>
                  <a:cubicBezTo>
                    <a:pt x="8642" y="4658"/>
                    <a:pt x="8618" y="4538"/>
                    <a:pt x="8570" y="4442"/>
                  </a:cubicBezTo>
                  <a:cubicBezTo>
                    <a:pt x="8113" y="3554"/>
                    <a:pt x="6985" y="3242"/>
                    <a:pt x="6001" y="3050"/>
                  </a:cubicBezTo>
                  <a:cubicBezTo>
                    <a:pt x="6025" y="2234"/>
                    <a:pt x="5977" y="1442"/>
                    <a:pt x="5809" y="650"/>
                  </a:cubicBezTo>
                  <a:cubicBezTo>
                    <a:pt x="5737" y="386"/>
                    <a:pt x="5617" y="98"/>
                    <a:pt x="5353" y="26"/>
                  </a:cubicBezTo>
                  <a:cubicBezTo>
                    <a:pt x="5305" y="8"/>
                    <a:pt x="5256" y="0"/>
                    <a:pt x="52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2603378" y="2525525"/>
              <a:ext cx="85225" cy="92425"/>
            </a:xfrm>
            <a:custGeom>
              <a:rect b="b" l="l" r="r" t="t"/>
              <a:pathLst>
                <a:path extrusionOk="0" h="3697" w="3409">
                  <a:moveTo>
                    <a:pt x="1657" y="0"/>
                  </a:moveTo>
                  <a:cubicBezTo>
                    <a:pt x="1465" y="0"/>
                    <a:pt x="1321" y="648"/>
                    <a:pt x="1297" y="1512"/>
                  </a:cubicBezTo>
                  <a:cubicBezTo>
                    <a:pt x="553" y="1560"/>
                    <a:pt x="0" y="1704"/>
                    <a:pt x="0" y="1872"/>
                  </a:cubicBezTo>
                  <a:cubicBezTo>
                    <a:pt x="0" y="2040"/>
                    <a:pt x="553" y="2184"/>
                    <a:pt x="1273" y="2208"/>
                  </a:cubicBezTo>
                  <a:cubicBezTo>
                    <a:pt x="1321" y="3048"/>
                    <a:pt x="1465" y="3696"/>
                    <a:pt x="1633" y="3696"/>
                  </a:cubicBezTo>
                  <a:cubicBezTo>
                    <a:pt x="1801" y="3696"/>
                    <a:pt x="1969" y="3072"/>
                    <a:pt x="1993" y="2208"/>
                  </a:cubicBezTo>
                  <a:cubicBezTo>
                    <a:pt x="2809" y="2160"/>
                    <a:pt x="3409" y="1992"/>
                    <a:pt x="3409" y="1824"/>
                  </a:cubicBezTo>
                  <a:cubicBezTo>
                    <a:pt x="3409" y="1632"/>
                    <a:pt x="2809" y="1512"/>
                    <a:pt x="1993" y="1488"/>
                  </a:cubicBezTo>
                  <a:cubicBezTo>
                    <a:pt x="1969" y="648"/>
                    <a:pt x="1825" y="0"/>
                    <a:pt x="16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1049586" y="440813"/>
              <a:ext cx="197450" cy="197450"/>
            </a:xfrm>
            <a:custGeom>
              <a:rect b="b" l="l" r="r" t="t"/>
              <a:pathLst>
                <a:path extrusionOk="0" h="7898" w="7898">
                  <a:moveTo>
                    <a:pt x="3937" y="1"/>
                  </a:moveTo>
                  <a:cubicBezTo>
                    <a:pt x="3793" y="1"/>
                    <a:pt x="3673" y="1465"/>
                    <a:pt x="3649" y="3385"/>
                  </a:cubicBezTo>
                  <a:cubicBezTo>
                    <a:pt x="2592" y="2350"/>
                    <a:pt x="1754" y="1580"/>
                    <a:pt x="1601" y="1580"/>
                  </a:cubicBezTo>
                  <a:cubicBezTo>
                    <a:pt x="1594" y="1580"/>
                    <a:pt x="1589" y="1582"/>
                    <a:pt x="1585" y="1585"/>
                  </a:cubicBezTo>
                  <a:cubicBezTo>
                    <a:pt x="1465" y="1681"/>
                    <a:pt x="2137" y="2593"/>
                    <a:pt x="3145" y="3673"/>
                  </a:cubicBezTo>
                  <a:cubicBezTo>
                    <a:pt x="1345" y="3697"/>
                    <a:pt x="1" y="3793"/>
                    <a:pt x="1" y="3937"/>
                  </a:cubicBezTo>
                  <a:cubicBezTo>
                    <a:pt x="1" y="4081"/>
                    <a:pt x="1489" y="4201"/>
                    <a:pt x="3433" y="4225"/>
                  </a:cubicBezTo>
                  <a:cubicBezTo>
                    <a:pt x="2521" y="5401"/>
                    <a:pt x="1849" y="6313"/>
                    <a:pt x="1945" y="6409"/>
                  </a:cubicBezTo>
                  <a:cubicBezTo>
                    <a:pt x="1949" y="6415"/>
                    <a:pt x="1957" y="6418"/>
                    <a:pt x="1967" y="6418"/>
                  </a:cubicBezTo>
                  <a:cubicBezTo>
                    <a:pt x="2112" y="6418"/>
                    <a:pt x="2817" y="5769"/>
                    <a:pt x="3649" y="4825"/>
                  </a:cubicBezTo>
                  <a:cubicBezTo>
                    <a:pt x="3673" y="6577"/>
                    <a:pt x="3793" y="7897"/>
                    <a:pt x="3937" y="7897"/>
                  </a:cubicBezTo>
                  <a:cubicBezTo>
                    <a:pt x="4081" y="7897"/>
                    <a:pt x="4177" y="6529"/>
                    <a:pt x="4225" y="4729"/>
                  </a:cubicBezTo>
                  <a:cubicBezTo>
                    <a:pt x="5234" y="5671"/>
                    <a:pt x="6097" y="6299"/>
                    <a:pt x="6264" y="6299"/>
                  </a:cubicBezTo>
                  <a:cubicBezTo>
                    <a:pt x="6276" y="6299"/>
                    <a:pt x="6285" y="6296"/>
                    <a:pt x="6289" y="6289"/>
                  </a:cubicBezTo>
                  <a:cubicBezTo>
                    <a:pt x="6385" y="6193"/>
                    <a:pt x="5593" y="5329"/>
                    <a:pt x="4489" y="4225"/>
                  </a:cubicBezTo>
                  <a:cubicBezTo>
                    <a:pt x="6433" y="4225"/>
                    <a:pt x="7897" y="4105"/>
                    <a:pt x="7897" y="3961"/>
                  </a:cubicBezTo>
                  <a:cubicBezTo>
                    <a:pt x="7897" y="3817"/>
                    <a:pt x="6481" y="3697"/>
                    <a:pt x="4633" y="3673"/>
                  </a:cubicBezTo>
                  <a:cubicBezTo>
                    <a:pt x="5497" y="2521"/>
                    <a:pt x="6049" y="1561"/>
                    <a:pt x="5929" y="1489"/>
                  </a:cubicBezTo>
                  <a:cubicBezTo>
                    <a:pt x="5925" y="1486"/>
                    <a:pt x="5920" y="1484"/>
                    <a:pt x="5913" y="1484"/>
                  </a:cubicBezTo>
                  <a:cubicBezTo>
                    <a:pt x="5770" y="1484"/>
                    <a:pt x="5075" y="2232"/>
                    <a:pt x="4225" y="3265"/>
                  </a:cubicBezTo>
                  <a:cubicBezTo>
                    <a:pt x="4201" y="1417"/>
                    <a:pt x="4081" y="1"/>
                    <a:pt x="39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99" name="Google Shape;399;p24"/>
            <p:cNvGrpSpPr/>
            <p:nvPr/>
          </p:nvGrpSpPr>
          <p:grpSpPr>
            <a:xfrm>
              <a:off x="7856286" y="440825"/>
              <a:ext cx="742622" cy="1550263"/>
              <a:chOff x="7856286" y="440825"/>
              <a:chExt cx="742622" cy="1550263"/>
            </a:xfrm>
          </p:grpSpPr>
          <p:sp>
            <p:nvSpPr>
              <p:cNvPr id="400" name="Google Shape;400;p24"/>
              <p:cNvSpPr/>
              <p:nvPr/>
            </p:nvSpPr>
            <p:spPr>
              <a:xfrm>
                <a:off x="7856286" y="440825"/>
                <a:ext cx="325875" cy="309050"/>
              </a:xfrm>
              <a:custGeom>
                <a:rect b="b" l="l" r="r" t="t"/>
                <a:pathLst>
                  <a:path extrusionOk="0" h="12362" w="13035">
                    <a:moveTo>
                      <a:pt x="5873" y="1"/>
                    </a:moveTo>
                    <a:cubicBezTo>
                      <a:pt x="5828" y="1"/>
                      <a:pt x="5783" y="6"/>
                      <a:pt x="5737" y="18"/>
                    </a:cubicBezTo>
                    <a:cubicBezTo>
                      <a:pt x="5329" y="42"/>
                      <a:pt x="5089" y="450"/>
                      <a:pt x="4945" y="834"/>
                    </a:cubicBezTo>
                    <a:cubicBezTo>
                      <a:pt x="4537" y="1938"/>
                      <a:pt x="4273" y="3090"/>
                      <a:pt x="4177" y="4266"/>
                    </a:cubicBezTo>
                    <a:cubicBezTo>
                      <a:pt x="2689" y="4386"/>
                      <a:pt x="1009" y="4602"/>
                      <a:pt x="169" y="5802"/>
                    </a:cubicBezTo>
                    <a:cubicBezTo>
                      <a:pt x="49" y="5922"/>
                      <a:pt x="1" y="6090"/>
                      <a:pt x="25" y="6258"/>
                    </a:cubicBezTo>
                    <a:cubicBezTo>
                      <a:pt x="73" y="6450"/>
                      <a:pt x="217" y="6618"/>
                      <a:pt x="385" y="6714"/>
                    </a:cubicBezTo>
                    <a:cubicBezTo>
                      <a:pt x="1345" y="7314"/>
                      <a:pt x="2449" y="7626"/>
                      <a:pt x="3577" y="7650"/>
                    </a:cubicBezTo>
                    <a:lnTo>
                      <a:pt x="3361" y="10531"/>
                    </a:lnTo>
                    <a:cubicBezTo>
                      <a:pt x="3313" y="11227"/>
                      <a:pt x="3409" y="12139"/>
                      <a:pt x="4081" y="12331"/>
                    </a:cubicBezTo>
                    <a:cubicBezTo>
                      <a:pt x="4159" y="12352"/>
                      <a:pt x="4236" y="12362"/>
                      <a:pt x="4312" y="12362"/>
                    </a:cubicBezTo>
                    <a:cubicBezTo>
                      <a:pt x="4755" y="12362"/>
                      <a:pt x="5166" y="12034"/>
                      <a:pt x="5473" y="11707"/>
                    </a:cubicBezTo>
                    <a:cubicBezTo>
                      <a:pt x="6121" y="11059"/>
                      <a:pt x="6674" y="10315"/>
                      <a:pt x="7178" y="9547"/>
                    </a:cubicBezTo>
                    <a:cubicBezTo>
                      <a:pt x="7874" y="10147"/>
                      <a:pt x="8618" y="10675"/>
                      <a:pt x="9434" y="11131"/>
                    </a:cubicBezTo>
                    <a:cubicBezTo>
                      <a:pt x="9734" y="11289"/>
                      <a:pt x="10097" y="11437"/>
                      <a:pt x="10434" y="11437"/>
                    </a:cubicBezTo>
                    <a:cubicBezTo>
                      <a:pt x="10608" y="11437"/>
                      <a:pt x="10775" y="11397"/>
                      <a:pt x="10922" y="11299"/>
                    </a:cubicBezTo>
                    <a:cubicBezTo>
                      <a:pt x="11522" y="10915"/>
                      <a:pt x="11354" y="10027"/>
                      <a:pt x="11090" y="9379"/>
                    </a:cubicBezTo>
                    <a:lnTo>
                      <a:pt x="10034" y="6666"/>
                    </a:lnTo>
                    <a:cubicBezTo>
                      <a:pt x="11114" y="6330"/>
                      <a:pt x="12074" y="5706"/>
                      <a:pt x="12794" y="4842"/>
                    </a:cubicBezTo>
                    <a:cubicBezTo>
                      <a:pt x="12938" y="4698"/>
                      <a:pt x="13034" y="4506"/>
                      <a:pt x="13010" y="4314"/>
                    </a:cubicBezTo>
                    <a:cubicBezTo>
                      <a:pt x="12986" y="4146"/>
                      <a:pt x="12866" y="4002"/>
                      <a:pt x="12746" y="3906"/>
                    </a:cubicBezTo>
                    <a:cubicBezTo>
                      <a:pt x="12158" y="3462"/>
                      <a:pt x="11450" y="3312"/>
                      <a:pt x="10706" y="3312"/>
                    </a:cubicBezTo>
                    <a:cubicBezTo>
                      <a:pt x="9962" y="3312"/>
                      <a:pt x="9182" y="3462"/>
                      <a:pt x="8450" y="3618"/>
                    </a:cubicBezTo>
                    <a:cubicBezTo>
                      <a:pt x="8018" y="2538"/>
                      <a:pt x="7442" y="1506"/>
                      <a:pt x="6722" y="570"/>
                    </a:cubicBezTo>
                    <a:cubicBezTo>
                      <a:pt x="6510" y="295"/>
                      <a:pt x="6205" y="1"/>
                      <a:pt x="58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" name="Google Shape;401;p24"/>
              <p:cNvSpPr/>
              <p:nvPr/>
            </p:nvSpPr>
            <p:spPr>
              <a:xfrm>
                <a:off x="8437483" y="1898038"/>
                <a:ext cx="85225" cy="93050"/>
              </a:xfrm>
              <a:custGeom>
                <a:rect b="b" l="l" r="r" t="t"/>
                <a:pathLst>
                  <a:path extrusionOk="0" h="3722" w="3409">
                    <a:moveTo>
                      <a:pt x="1657" y="1"/>
                    </a:moveTo>
                    <a:cubicBezTo>
                      <a:pt x="1465" y="1"/>
                      <a:pt x="1321" y="649"/>
                      <a:pt x="1297" y="1513"/>
                    </a:cubicBezTo>
                    <a:cubicBezTo>
                      <a:pt x="553" y="1561"/>
                      <a:pt x="1" y="1729"/>
                      <a:pt x="1" y="1897"/>
                    </a:cubicBezTo>
                    <a:cubicBezTo>
                      <a:pt x="25" y="2065"/>
                      <a:pt x="553" y="2185"/>
                      <a:pt x="1297" y="2209"/>
                    </a:cubicBezTo>
                    <a:cubicBezTo>
                      <a:pt x="1321" y="3073"/>
                      <a:pt x="1465" y="3721"/>
                      <a:pt x="1657" y="3721"/>
                    </a:cubicBezTo>
                    <a:cubicBezTo>
                      <a:pt x="1825" y="3721"/>
                      <a:pt x="1969" y="3073"/>
                      <a:pt x="1993" y="2209"/>
                    </a:cubicBezTo>
                    <a:cubicBezTo>
                      <a:pt x="2809" y="2161"/>
                      <a:pt x="3409" y="2017"/>
                      <a:pt x="3409" y="1825"/>
                    </a:cubicBezTo>
                    <a:cubicBezTo>
                      <a:pt x="3409" y="1657"/>
                      <a:pt x="2809" y="1537"/>
                      <a:pt x="1993" y="1513"/>
                    </a:cubicBezTo>
                    <a:cubicBezTo>
                      <a:pt x="1969" y="649"/>
                      <a:pt x="1825" y="1"/>
                      <a:pt x="16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" name="Google Shape;402;p24"/>
              <p:cNvSpPr/>
              <p:nvPr/>
            </p:nvSpPr>
            <p:spPr>
              <a:xfrm>
                <a:off x="8401483" y="1109381"/>
                <a:ext cx="197425" cy="197450"/>
              </a:xfrm>
              <a:custGeom>
                <a:rect b="b" l="l" r="r" t="t"/>
                <a:pathLst>
                  <a:path extrusionOk="0" h="7898" w="7897">
                    <a:moveTo>
                      <a:pt x="3937" y="1"/>
                    </a:moveTo>
                    <a:cubicBezTo>
                      <a:pt x="3769" y="1"/>
                      <a:pt x="3673" y="1465"/>
                      <a:pt x="3649" y="3361"/>
                    </a:cubicBezTo>
                    <a:cubicBezTo>
                      <a:pt x="2605" y="2340"/>
                      <a:pt x="1776" y="1577"/>
                      <a:pt x="1607" y="1577"/>
                    </a:cubicBezTo>
                    <a:cubicBezTo>
                      <a:pt x="1597" y="1577"/>
                      <a:pt x="1590" y="1580"/>
                      <a:pt x="1584" y="1585"/>
                    </a:cubicBezTo>
                    <a:cubicBezTo>
                      <a:pt x="1464" y="1681"/>
                      <a:pt x="2136" y="2593"/>
                      <a:pt x="3144" y="3649"/>
                    </a:cubicBezTo>
                    <a:cubicBezTo>
                      <a:pt x="1344" y="3673"/>
                      <a:pt x="0" y="3793"/>
                      <a:pt x="0" y="3937"/>
                    </a:cubicBezTo>
                    <a:cubicBezTo>
                      <a:pt x="0" y="4081"/>
                      <a:pt x="1488" y="4201"/>
                      <a:pt x="3433" y="4225"/>
                    </a:cubicBezTo>
                    <a:cubicBezTo>
                      <a:pt x="2496" y="5401"/>
                      <a:pt x="1848" y="6313"/>
                      <a:pt x="1944" y="6409"/>
                    </a:cubicBezTo>
                    <a:cubicBezTo>
                      <a:pt x="1952" y="6416"/>
                      <a:pt x="1962" y="6419"/>
                      <a:pt x="1974" y="6419"/>
                    </a:cubicBezTo>
                    <a:cubicBezTo>
                      <a:pt x="2157" y="6419"/>
                      <a:pt x="2839" y="5771"/>
                      <a:pt x="3649" y="4849"/>
                    </a:cubicBezTo>
                    <a:cubicBezTo>
                      <a:pt x="3697" y="6601"/>
                      <a:pt x="3793" y="7898"/>
                      <a:pt x="3937" y="7898"/>
                    </a:cubicBezTo>
                    <a:cubicBezTo>
                      <a:pt x="4081" y="7898"/>
                      <a:pt x="4201" y="6529"/>
                      <a:pt x="4249" y="4753"/>
                    </a:cubicBezTo>
                    <a:cubicBezTo>
                      <a:pt x="5243" y="5681"/>
                      <a:pt x="6094" y="6304"/>
                      <a:pt x="6280" y="6304"/>
                    </a:cubicBezTo>
                    <a:cubicBezTo>
                      <a:pt x="6296" y="6304"/>
                      <a:pt x="6307" y="6299"/>
                      <a:pt x="6313" y="6289"/>
                    </a:cubicBezTo>
                    <a:cubicBezTo>
                      <a:pt x="6409" y="6193"/>
                      <a:pt x="5617" y="5329"/>
                      <a:pt x="4513" y="4225"/>
                    </a:cubicBezTo>
                    <a:cubicBezTo>
                      <a:pt x="6433" y="4201"/>
                      <a:pt x="7897" y="4105"/>
                      <a:pt x="7897" y="3937"/>
                    </a:cubicBezTo>
                    <a:cubicBezTo>
                      <a:pt x="7897" y="3793"/>
                      <a:pt x="6481" y="3673"/>
                      <a:pt x="4633" y="3649"/>
                    </a:cubicBezTo>
                    <a:cubicBezTo>
                      <a:pt x="5521" y="2521"/>
                      <a:pt x="6049" y="1561"/>
                      <a:pt x="5953" y="1489"/>
                    </a:cubicBezTo>
                    <a:cubicBezTo>
                      <a:pt x="5948" y="1486"/>
                      <a:pt x="5941" y="1484"/>
                      <a:pt x="5934" y="1484"/>
                    </a:cubicBezTo>
                    <a:cubicBezTo>
                      <a:pt x="5772" y="1484"/>
                      <a:pt x="5098" y="2231"/>
                      <a:pt x="4249" y="3241"/>
                    </a:cubicBezTo>
                    <a:cubicBezTo>
                      <a:pt x="4225" y="1393"/>
                      <a:pt x="4105" y="1"/>
                      <a:pt x="3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03" name="Google Shape;403;p24"/>
            <p:cNvSpPr/>
            <p:nvPr/>
          </p:nvSpPr>
          <p:spPr>
            <a:xfrm rot="-5400000">
              <a:off x="7926064" y="3726891"/>
              <a:ext cx="197425" cy="197450"/>
            </a:xfrm>
            <a:custGeom>
              <a:rect b="b" l="l" r="r" t="t"/>
              <a:pathLst>
                <a:path extrusionOk="0" h="7898" w="7897">
                  <a:moveTo>
                    <a:pt x="3937" y="1"/>
                  </a:moveTo>
                  <a:cubicBezTo>
                    <a:pt x="3769" y="1"/>
                    <a:pt x="3673" y="1465"/>
                    <a:pt x="3649" y="3361"/>
                  </a:cubicBezTo>
                  <a:cubicBezTo>
                    <a:pt x="2605" y="2340"/>
                    <a:pt x="1776" y="1577"/>
                    <a:pt x="1607" y="1577"/>
                  </a:cubicBezTo>
                  <a:cubicBezTo>
                    <a:pt x="1597" y="1577"/>
                    <a:pt x="1590" y="1580"/>
                    <a:pt x="1584" y="1585"/>
                  </a:cubicBezTo>
                  <a:cubicBezTo>
                    <a:pt x="1464" y="1681"/>
                    <a:pt x="2136" y="2593"/>
                    <a:pt x="3144" y="3649"/>
                  </a:cubicBezTo>
                  <a:cubicBezTo>
                    <a:pt x="1344" y="3673"/>
                    <a:pt x="0" y="3793"/>
                    <a:pt x="0" y="3937"/>
                  </a:cubicBezTo>
                  <a:cubicBezTo>
                    <a:pt x="0" y="4081"/>
                    <a:pt x="1488" y="4201"/>
                    <a:pt x="3433" y="4225"/>
                  </a:cubicBezTo>
                  <a:cubicBezTo>
                    <a:pt x="2496" y="5401"/>
                    <a:pt x="1848" y="6313"/>
                    <a:pt x="1944" y="6409"/>
                  </a:cubicBezTo>
                  <a:cubicBezTo>
                    <a:pt x="1952" y="6416"/>
                    <a:pt x="1962" y="6419"/>
                    <a:pt x="1974" y="6419"/>
                  </a:cubicBezTo>
                  <a:cubicBezTo>
                    <a:pt x="2157" y="6419"/>
                    <a:pt x="2839" y="5771"/>
                    <a:pt x="3649" y="4849"/>
                  </a:cubicBezTo>
                  <a:cubicBezTo>
                    <a:pt x="3697" y="6601"/>
                    <a:pt x="3793" y="7898"/>
                    <a:pt x="3937" y="7898"/>
                  </a:cubicBezTo>
                  <a:cubicBezTo>
                    <a:pt x="4081" y="7898"/>
                    <a:pt x="4201" y="6529"/>
                    <a:pt x="4249" y="4753"/>
                  </a:cubicBezTo>
                  <a:cubicBezTo>
                    <a:pt x="5243" y="5681"/>
                    <a:pt x="6094" y="6304"/>
                    <a:pt x="6280" y="6304"/>
                  </a:cubicBezTo>
                  <a:cubicBezTo>
                    <a:pt x="6296" y="6304"/>
                    <a:pt x="6307" y="6299"/>
                    <a:pt x="6313" y="6289"/>
                  </a:cubicBezTo>
                  <a:cubicBezTo>
                    <a:pt x="6409" y="6193"/>
                    <a:pt x="5617" y="5329"/>
                    <a:pt x="4513" y="4225"/>
                  </a:cubicBezTo>
                  <a:cubicBezTo>
                    <a:pt x="6433" y="4201"/>
                    <a:pt x="7897" y="4105"/>
                    <a:pt x="7897" y="3937"/>
                  </a:cubicBezTo>
                  <a:cubicBezTo>
                    <a:pt x="7897" y="3793"/>
                    <a:pt x="6481" y="3673"/>
                    <a:pt x="4633" y="3649"/>
                  </a:cubicBezTo>
                  <a:cubicBezTo>
                    <a:pt x="5521" y="2521"/>
                    <a:pt x="6049" y="1561"/>
                    <a:pt x="5953" y="1489"/>
                  </a:cubicBezTo>
                  <a:cubicBezTo>
                    <a:pt x="5948" y="1486"/>
                    <a:pt x="5941" y="1484"/>
                    <a:pt x="5934" y="1484"/>
                  </a:cubicBezTo>
                  <a:cubicBezTo>
                    <a:pt x="5772" y="1484"/>
                    <a:pt x="5098" y="2231"/>
                    <a:pt x="4249" y="3241"/>
                  </a:cubicBezTo>
                  <a:cubicBezTo>
                    <a:pt x="4225" y="1393"/>
                    <a:pt x="4105" y="1"/>
                    <a:pt x="39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24"/>
            <p:cNvSpPr/>
            <p:nvPr/>
          </p:nvSpPr>
          <p:spPr>
            <a:xfrm flipH="1">
              <a:off x="2046004" y="2874725"/>
              <a:ext cx="268847" cy="254966"/>
            </a:xfrm>
            <a:custGeom>
              <a:rect b="b" l="l" r="r" t="t"/>
              <a:pathLst>
                <a:path extrusionOk="0" h="12362" w="13035">
                  <a:moveTo>
                    <a:pt x="5873" y="1"/>
                  </a:moveTo>
                  <a:cubicBezTo>
                    <a:pt x="5828" y="1"/>
                    <a:pt x="5783" y="6"/>
                    <a:pt x="5737" y="18"/>
                  </a:cubicBezTo>
                  <a:cubicBezTo>
                    <a:pt x="5329" y="42"/>
                    <a:pt x="5089" y="450"/>
                    <a:pt x="4945" y="834"/>
                  </a:cubicBezTo>
                  <a:cubicBezTo>
                    <a:pt x="4537" y="1938"/>
                    <a:pt x="4273" y="3090"/>
                    <a:pt x="4177" y="4266"/>
                  </a:cubicBezTo>
                  <a:cubicBezTo>
                    <a:pt x="2689" y="4386"/>
                    <a:pt x="1009" y="4602"/>
                    <a:pt x="169" y="5802"/>
                  </a:cubicBezTo>
                  <a:cubicBezTo>
                    <a:pt x="49" y="5922"/>
                    <a:pt x="1" y="6090"/>
                    <a:pt x="25" y="6258"/>
                  </a:cubicBezTo>
                  <a:cubicBezTo>
                    <a:pt x="73" y="6450"/>
                    <a:pt x="217" y="6618"/>
                    <a:pt x="385" y="6714"/>
                  </a:cubicBezTo>
                  <a:cubicBezTo>
                    <a:pt x="1345" y="7314"/>
                    <a:pt x="2449" y="7626"/>
                    <a:pt x="3577" y="7650"/>
                  </a:cubicBezTo>
                  <a:lnTo>
                    <a:pt x="3361" y="10531"/>
                  </a:lnTo>
                  <a:cubicBezTo>
                    <a:pt x="3313" y="11227"/>
                    <a:pt x="3409" y="12139"/>
                    <a:pt x="4081" y="12331"/>
                  </a:cubicBezTo>
                  <a:cubicBezTo>
                    <a:pt x="4159" y="12352"/>
                    <a:pt x="4236" y="12362"/>
                    <a:pt x="4312" y="12362"/>
                  </a:cubicBezTo>
                  <a:cubicBezTo>
                    <a:pt x="4755" y="12362"/>
                    <a:pt x="5166" y="12034"/>
                    <a:pt x="5473" y="11707"/>
                  </a:cubicBezTo>
                  <a:cubicBezTo>
                    <a:pt x="6121" y="11059"/>
                    <a:pt x="6674" y="10315"/>
                    <a:pt x="7178" y="9547"/>
                  </a:cubicBezTo>
                  <a:cubicBezTo>
                    <a:pt x="7874" y="10147"/>
                    <a:pt x="8618" y="10675"/>
                    <a:pt x="9434" y="11131"/>
                  </a:cubicBezTo>
                  <a:cubicBezTo>
                    <a:pt x="9734" y="11289"/>
                    <a:pt x="10097" y="11437"/>
                    <a:pt x="10434" y="11437"/>
                  </a:cubicBezTo>
                  <a:cubicBezTo>
                    <a:pt x="10608" y="11437"/>
                    <a:pt x="10775" y="11397"/>
                    <a:pt x="10922" y="11299"/>
                  </a:cubicBezTo>
                  <a:cubicBezTo>
                    <a:pt x="11522" y="10915"/>
                    <a:pt x="11354" y="10027"/>
                    <a:pt x="11090" y="9379"/>
                  </a:cubicBezTo>
                  <a:lnTo>
                    <a:pt x="10034" y="6666"/>
                  </a:lnTo>
                  <a:cubicBezTo>
                    <a:pt x="11114" y="6330"/>
                    <a:pt x="12074" y="5706"/>
                    <a:pt x="12794" y="4842"/>
                  </a:cubicBezTo>
                  <a:cubicBezTo>
                    <a:pt x="12938" y="4698"/>
                    <a:pt x="13034" y="4506"/>
                    <a:pt x="13010" y="4314"/>
                  </a:cubicBezTo>
                  <a:cubicBezTo>
                    <a:pt x="12986" y="4146"/>
                    <a:pt x="12866" y="4002"/>
                    <a:pt x="12746" y="3906"/>
                  </a:cubicBezTo>
                  <a:cubicBezTo>
                    <a:pt x="12158" y="3462"/>
                    <a:pt x="11450" y="3312"/>
                    <a:pt x="10706" y="3312"/>
                  </a:cubicBezTo>
                  <a:cubicBezTo>
                    <a:pt x="9962" y="3312"/>
                    <a:pt x="9182" y="3462"/>
                    <a:pt x="8450" y="3618"/>
                  </a:cubicBezTo>
                  <a:cubicBezTo>
                    <a:pt x="8018" y="2538"/>
                    <a:pt x="7442" y="1506"/>
                    <a:pt x="6722" y="570"/>
                  </a:cubicBezTo>
                  <a:cubicBezTo>
                    <a:pt x="6510" y="295"/>
                    <a:pt x="6205" y="1"/>
                    <a:pt x="58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5" name="Google Shape;405;p24"/>
          <p:cNvSpPr txBox="1"/>
          <p:nvPr>
            <p:ph hasCustomPrompt="1" type="title"/>
          </p:nvPr>
        </p:nvSpPr>
        <p:spPr>
          <a:xfrm>
            <a:off x="720000" y="1101125"/>
            <a:ext cx="2342700" cy="74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406" name="Google Shape;406;p24"/>
          <p:cNvSpPr txBox="1"/>
          <p:nvPr>
            <p:ph idx="1" type="subTitle"/>
          </p:nvPr>
        </p:nvSpPr>
        <p:spPr>
          <a:xfrm>
            <a:off x="720009" y="1770802"/>
            <a:ext cx="2342700" cy="43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407" name="Google Shape;407;p24"/>
          <p:cNvSpPr txBox="1"/>
          <p:nvPr>
            <p:ph hasCustomPrompt="1" idx="2" type="title"/>
          </p:nvPr>
        </p:nvSpPr>
        <p:spPr>
          <a:xfrm>
            <a:off x="3400647" y="1101125"/>
            <a:ext cx="2342700" cy="74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000"/>
              <a:buNone/>
              <a:defRPr sz="5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408" name="Google Shape;408;p24"/>
          <p:cNvSpPr txBox="1"/>
          <p:nvPr>
            <p:ph idx="3" type="subTitle"/>
          </p:nvPr>
        </p:nvSpPr>
        <p:spPr>
          <a:xfrm>
            <a:off x="3400652" y="1770802"/>
            <a:ext cx="2342700" cy="43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409" name="Google Shape;409;p24"/>
          <p:cNvSpPr txBox="1"/>
          <p:nvPr>
            <p:ph hasCustomPrompt="1" idx="4" type="title"/>
          </p:nvPr>
        </p:nvSpPr>
        <p:spPr>
          <a:xfrm>
            <a:off x="6081293" y="1101125"/>
            <a:ext cx="2342700" cy="74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0" name="Google Shape;410;p24"/>
          <p:cNvSpPr txBox="1"/>
          <p:nvPr>
            <p:ph idx="5" type="subTitle"/>
          </p:nvPr>
        </p:nvSpPr>
        <p:spPr>
          <a:xfrm>
            <a:off x="6081295" y="1770802"/>
            <a:ext cx="2342700" cy="43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grpSp>
        <p:nvGrpSpPr>
          <p:cNvPr id="411" name="Google Shape;411;p24"/>
          <p:cNvGrpSpPr/>
          <p:nvPr/>
        </p:nvGrpSpPr>
        <p:grpSpPr>
          <a:xfrm>
            <a:off x="-438694" y="-253176"/>
            <a:ext cx="10021388" cy="5649851"/>
            <a:chOff x="-438694" y="-253176"/>
            <a:chExt cx="10021388" cy="5649851"/>
          </a:xfrm>
        </p:grpSpPr>
        <p:grpSp>
          <p:nvGrpSpPr>
            <p:cNvPr id="412" name="Google Shape;412;p24"/>
            <p:cNvGrpSpPr/>
            <p:nvPr/>
          </p:nvGrpSpPr>
          <p:grpSpPr>
            <a:xfrm>
              <a:off x="-438694" y="-253176"/>
              <a:ext cx="9945188" cy="5649851"/>
              <a:chOff x="-400594" y="-257875"/>
              <a:chExt cx="9945188" cy="5649851"/>
            </a:xfrm>
          </p:grpSpPr>
          <p:sp>
            <p:nvSpPr>
              <p:cNvPr id="413" name="Google Shape;413;p24"/>
              <p:cNvSpPr/>
              <p:nvPr/>
            </p:nvSpPr>
            <p:spPr>
              <a:xfrm>
                <a:off x="2443413" y="-257875"/>
                <a:ext cx="4257175" cy="951989"/>
              </a:xfrm>
              <a:custGeom>
                <a:rect b="b" l="l" r="r" t="t"/>
                <a:pathLst>
                  <a:path extrusionOk="0" h="54933" w="170287">
                    <a:moveTo>
                      <a:pt x="170045" y="23833"/>
                    </a:moveTo>
                    <a:cubicBezTo>
                      <a:pt x="167359" y="30105"/>
                      <a:pt x="129774" y="35396"/>
                      <a:pt x="115819" y="40579"/>
                    </a:cubicBezTo>
                    <a:cubicBezTo>
                      <a:pt x="101864" y="45762"/>
                      <a:pt x="95001" y="55004"/>
                      <a:pt x="86314" y="54933"/>
                    </a:cubicBezTo>
                    <a:cubicBezTo>
                      <a:pt x="77627" y="54862"/>
                      <a:pt x="76056" y="43343"/>
                      <a:pt x="63696" y="40153"/>
                    </a:cubicBezTo>
                    <a:cubicBezTo>
                      <a:pt x="51336" y="36963"/>
                      <a:pt x="22389" y="39851"/>
                      <a:pt x="12152" y="35795"/>
                    </a:cubicBezTo>
                    <a:cubicBezTo>
                      <a:pt x="1915" y="31739"/>
                      <a:pt x="-3307" y="21532"/>
                      <a:pt x="2275" y="15817"/>
                    </a:cubicBezTo>
                    <a:cubicBezTo>
                      <a:pt x="7857" y="10102"/>
                      <a:pt x="24034" y="3650"/>
                      <a:pt x="45644" y="1505"/>
                    </a:cubicBezTo>
                    <a:cubicBezTo>
                      <a:pt x="67254" y="-639"/>
                      <a:pt x="111200" y="-771"/>
                      <a:pt x="131933" y="2950"/>
                    </a:cubicBezTo>
                    <a:cubicBezTo>
                      <a:pt x="152667" y="6671"/>
                      <a:pt x="172731" y="17562"/>
                      <a:pt x="170045" y="2383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</p:sp>
          <p:sp>
            <p:nvSpPr>
              <p:cNvPr id="414" name="Google Shape;414;p24"/>
              <p:cNvSpPr/>
              <p:nvPr/>
            </p:nvSpPr>
            <p:spPr>
              <a:xfrm>
                <a:off x="-400594" y="3937226"/>
                <a:ext cx="2241175" cy="1454750"/>
              </a:xfrm>
              <a:custGeom>
                <a:rect b="b" l="l" r="r" t="t"/>
                <a:pathLst>
                  <a:path extrusionOk="0" h="58190" w="89647">
                    <a:moveTo>
                      <a:pt x="2076" y="37305"/>
                    </a:moveTo>
                    <a:cubicBezTo>
                      <a:pt x="-1040" y="28716"/>
                      <a:pt x="-620" y="9677"/>
                      <a:pt x="3147" y="4071"/>
                    </a:cubicBezTo>
                    <a:cubicBezTo>
                      <a:pt x="6914" y="-1534"/>
                      <a:pt x="19030" y="-1046"/>
                      <a:pt x="24678" y="3672"/>
                    </a:cubicBezTo>
                    <a:cubicBezTo>
                      <a:pt x="30327" y="8390"/>
                      <a:pt x="28000" y="27994"/>
                      <a:pt x="37038" y="32380"/>
                    </a:cubicBezTo>
                    <a:cubicBezTo>
                      <a:pt x="46076" y="36766"/>
                      <a:pt x="70230" y="27996"/>
                      <a:pt x="78904" y="29988"/>
                    </a:cubicBezTo>
                    <a:cubicBezTo>
                      <a:pt x="87578" y="31980"/>
                      <a:pt x="91133" y="39850"/>
                      <a:pt x="89081" y="44330"/>
                    </a:cubicBezTo>
                    <a:cubicBezTo>
                      <a:pt x="87029" y="48811"/>
                      <a:pt x="77797" y="54992"/>
                      <a:pt x="66590" y="56871"/>
                    </a:cubicBezTo>
                    <a:cubicBezTo>
                      <a:pt x="55383" y="58750"/>
                      <a:pt x="32593" y="58866"/>
                      <a:pt x="21841" y="55605"/>
                    </a:cubicBezTo>
                    <a:cubicBezTo>
                      <a:pt x="11089" y="52344"/>
                      <a:pt x="5192" y="45894"/>
                      <a:pt x="2076" y="373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</p:sp>
          <p:sp>
            <p:nvSpPr>
              <p:cNvPr id="415" name="Google Shape;415;p24"/>
              <p:cNvSpPr/>
              <p:nvPr/>
            </p:nvSpPr>
            <p:spPr>
              <a:xfrm flipH="1">
                <a:off x="7303419" y="3937226"/>
                <a:ext cx="2241175" cy="1454750"/>
              </a:xfrm>
              <a:custGeom>
                <a:rect b="b" l="l" r="r" t="t"/>
                <a:pathLst>
                  <a:path extrusionOk="0" h="58190" w="89647">
                    <a:moveTo>
                      <a:pt x="2076" y="37305"/>
                    </a:moveTo>
                    <a:cubicBezTo>
                      <a:pt x="-1040" y="28716"/>
                      <a:pt x="-620" y="9677"/>
                      <a:pt x="3147" y="4071"/>
                    </a:cubicBezTo>
                    <a:cubicBezTo>
                      <a:pt x="6914" y="-1534"/>
                      <a:pt x="19030" y="-1046"/>
                      <a:pt x="24678" y="3672"/>
                    </a:cubicBezTo>
                    <a:cubicBezTo>
                      <a:pt x="30327" y="8390"/>
                      <a:pt x="28000" y="27994"/>
                      <a:pt x="37038" y="32380"/>
                    </a:cubicBezTo>
                    <a:cubicBezTo>
                      <a:pt x="46076" y="36766"/>
                      <a:pt x="70230" y="27996"/>
                      <a:pt x="78904" y="29988"/>
                    </a:cubicBezTo>
                    <a:cubicBezTo>
                      <a:pt x="87578" y="31980"/>
                      <a:pt x="91133" y="39850"/>
                      <a:pt x="89081" y="44330"/>
                    </a:cubicBezTo>
                    <a:cubicBezTo>
                      <a:pt x="87029" y="48811"/>
                      <a:pt x="77797" y="54992"/>
                      <a:pt x="66590" y="56871"/>
                    </a:cubicBezTo>
                    <a:cubicBezTo>
                      <a:pt x="55383" y="58750"/>
                      <a:pt x="32593" y="58866"/>
                      <a:pt x="21841" y="55605"/>
                    </a:cubicBezTo>
                    <a:cubicBezTo>
                      <a:pt x="11089" y="52344"/>
                      <a:pt x="5192" y="45894"/>
                      <a:pt x="2076" y="373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</p:sp>
        </p:grpSp>
        <p:grpSp>
          <p:nvGrpSpPr>
            <p:cNvPr id="416" name="Google Shape;416;p24"/>
            <p:cNvGrpSpPr/>
            <p:nvPr/>
          </p:nvGrpSpPr>
          <p:grpSpPr>
            <a:xfrm>
              <a:off x="-362494" y="-253176"/>
              <a:ext cx="9945188" cy="5649851"/>
              <a:chOff x="-400594" y="-257875"/>
              <a:chExt cx="9945188" cy="5649851"/>
            </a:xfrm>
          </p:grpSpPr>
          <p:sp>
            <p:nvSpPr>
              <p:cNvPr id="417" name="Google Shape;417;p24"/>
              <p:cNvSpPr/>
              <p:nvPr/>
            </p:nvSpPr>
            <p:spPr>
              <a:xfrm>
                <a:off x="2443413" y="-257875"/>
                <a:ext cx="4257175" cy="951989"/>
              </a:xfrm>
              <a:custGeom>
                <a:rect b="b" l="l" r="r" t="t"/>
                <a:pathLst>
                  <a:path extrusionOk="0" h="54933" w="170287">
                    <a:moveTo>
                      <a:pt x="170045" y="23833"/>
                    </a:moveTo>
                    <a:cubicBezTo>
                      <a:pt x="167359" y="30105"/>
                      <a:pt x="129774" y="35396"/>
                      <a:pt x="115819" y="40579"/>
                    </a:cubicBezTo>
                    <a:cubicBezTo>
                      <a:pt x="101864" y="45762"/>
                      <a:pt x="95001" y="55004"/>
                      <a:pt x="86314" y="54933"/>
                    </a:cubicBezTo>
                    <a:cubicBezTo>
                      <a:pt x="77627" y="54862"/>
                      <a:pt x="76056" y="43343"/>
                      <a:pt x="63696" y="40153"/>
                    </a:cubicBezTo>
                    <a:cubicBezTo>
                      <a:pt x="51336" y="36963"/>
                      <a:pt x="22389" y="39851"/>
                      <a:pt x="12152" y="35795"/>
                    </a:cubicBezTo>
                    <a:cubicBezTo>
                      <a:pt x="1915" y="31739"/>
                      <a:pt x="-3307" y="21532"/>
                      <a:pt x="2275" y="15817"/>
                    </a:cubicBezTo>
                    <a:cubicBezTo>
                      <a:pt x="7857" y="10102"/>
                      <a:pt x="24034" y="3650"/>
                      <a:pt x="45644" y="1505"/>
                    </a:cubicBezTo>
                    <a:cubicBezTo>
                      <a:pt x="67254" y="-639"/>
                      <a:pt x="111200" y="-771"/>
                      <a:pt x="131933" y="2950"/>
                    </a:cubicBezTo>
                    <a:cubicBezTo>
                      <a:pt x="152667" y="6671"/>
                      <a:pt x="172731" y="17562"/>
                      <a:pt x="170045" y="23833"/>
                    </a:cubicBezTo>
                    <a:close/>
                  </a:path>
                </a:pathLst>
              </a:custGeom>
              <a:noFill/>
              <a:ln cap="rnd" cmpd="sng" w="9525">
                <a:solidFill>
                  <a:schemeClr val="dk2"/>
                </a:solidFill>
                <a:prstDash val="dash"/>
                <a:round/>
                <a:headEnd len="med" w="med" type="none"/>
                <a:tailEnd len="med" w="med" type="none"/>
              </a:ln>
            </p:spPr>
          </p:sp>
          <p:sp>
            <p:nvSpPr>
              <p:cNvPr id="418" name="Google Shape;418;p24"/>
              <p:cNvSpPr/>
              <p:nvPr/>
            </p:nvSpPr>
            <p:spPr>
              <a:xfrm>
                <a:off x="-400594" y="3937226"/>
                <a:ext cx="2241175" cy="1454750"/>
              </a:xfrm>
              <a:custGeom>
                <a:rect b="b" l="l" r="r" t="t"/>
                <a:pathLst>
                  <a:path extrusionOk="0" h="58190" w="89647">
                    <a:moveTo>
                      <a:pt x="2076" y="37305"/>
                    </a:moveTo>
                    <a:cubicBezTo>
                      <a:pt x="-1040" y="28716"/>
                      <a:pt x="-620" y="9677"/>
                      <a:pt x="3147" y="4071"/>
                    </a:cubicBezTo>
                    <a:cubicBezTo>
                      <a:pt x="6914" y="-1534"/>
                      <a:pt x="19030" y="-1046"/>
                      <a:pt x="24678" y="3672"/>
                    </a:cubicBezTo>
                    <a:cubicBezTo>
                      <a:pt x="30327" y="8390"/>
                      <a:pt x="28000" y="27994"/>
                      <a:pt x="37038" y="32380"/>
                    </a:cubicBezTo>
                    <a:cubicBezTo>
                      <a:pt x="46076" y="36766"/>
                      <a:pt x="70230" y="27996"/>
                      <a:pt x="78904" y="29988"/>
                    </a:cubicBezTo>
                    <a:cubicBezTo>
                      <a:pt x="87578" y="31980"/>
                      <a:pt x="91133" y="39850"/>
                      <a:pt x="89081" y="44330"/>
                    </a:cubicBezTo>
                    <a:cubicBezTo>
                      <a:pt x="87029" y="48811"/>
                      <a:pt x="77797" y="54992"/>
                      <a:pt x="66590" y="56871"/>
                    </a:cubicBezTo>
                    <a:cubicBezTo>
                      <a:pt x="55383" y="58750"/>
                      <a:pt x="32593" y="58866"/>
                      <a:pt x="21841" y="55605"/>
                    </a:cubicBezTo>
                    <a:cubicBezTo>
                      <a:pt x="11089" y="52344"/>
                      <a:pt x="5192" y="45894"/>
                      <a:pt x="2076" y="37305"/>
                    </a:cubicBezTo>
                    <a:close/>
                  </a:path>
                </a:pathLst>
              </a:custGeom>
              <a:noFill/>
              <a:ln cap="rnd" cmpd="sng" w="9525">
                <a:solidFill>
                  <a:schemeClr val="dk2"/>
                </a:solidFill>
                <a:prstDash val="dash"/>
                <a:round/>
                <a:headEnd len="med" w="med" type="none"/>
                <a:tailEnd len="med" w="med" type="none"/>
              </a:ln>
            </p:spPr>
          </p:sp>
          <p:sp>
            <p:nvSpPr>
              <p:cNvPr id="419" name="Google Shape;419;p24"/>
              <p:cNvSpPr/>
              <p:nvPr/>
            </p:nvSpPr>
            <p:spPr>
              <a:xfrm flipH="1">
                <a:off x="7303419" y="3937226"/>
                <a:ext cx="2241175" cy="1454750"/>
              </a:xfrm>
              <a:custGeom>
                <a:rect b="b" l="l" r="r" t="t"/>
                <a:pathLst>
                  <a:path extrusionOk="0" h="58190" w="89647">
                    <a:moveTo>
                      <a:pt x="2076" y="37305"/>
                    </a:moveTo>
                    <a:cubicBezTo>
                      <a:pt x="-1040" y="28716"/>
                      <a:pt x="-620" y="9677"/>
                      <a:pt x="3147" y="4071"/>
                    </a:cubicBezTo>
                    <a:cubicBezTo>
                      <a:pt x="6914" y="-1534"/>
                      <a:pt x="19030" y="-1046"/>
                      <a:pt x="24678" y="3672"/>
                    </a:cubicBezTo>
                    <a:cubicBezTo>
                      <a:pt x="30327" y="8390"/>
                      <a:pt x="28000" y="27994"/>
                      <a:pt x="37038" y="32380"/>
                    </a:cubicBezTo>
                    <a:cubicBezTo>
                      <a:pt x="46076" y="36766"/>
                      <a:pt x="70230" y="27996"/>
                      <a:pt x="78904" y="29988"/>
                    </a:cubicBezTo>
                    <a:cubicBezTo>
                      <a:pt x="87578" y="31980"/>
                      <a:pt x="91133" y="39850"/>
                      <a:pt x="89081" y="44330"/>
                    </a:cubicBezTo>
                    <a:cubicBezTo>
                      <a:pt x="87029" y="48811"/>
                      <a:pt x="77797" y="54992"/>
                      <a:pt x="66590" y="56871"/>
                    </a:cubicBezTo>
                    <a:cubicBezTo>
                      <a:pt x="55383" y="58750"/>
                      <a:pt x="32593" y="58866"/>
                      <a:pt x="21841" y="55605"/>
                    </a:cubicBezTo>
                    <a:cubicBezTo>
                      <a:pt x="11089" y="52344"/>
                      <a:pt x="5192" y="45894"/>
                      <a:pt x="2076" y="37305"/>
                    </a:cubicBezTo>
                    <a:close/>
                  </a:path>
                </a:pathLst>
              </a:custGeom>
              <a:noFill/>
              <a:ln cap="rnd" cmpd="sng" w="9525">
                <a:solidFill>
                  <a:schemeClr val="dk2"/>
                </a:solidFill>
                <a:prstDash val="dash"/>
                <a:round/>
                <a:headEnd len="med" w="med" type="none"/>
                <a:tailEnd len="med" w="med" type="none"/>
              </a:ln>
            </p:spPr>
          </p:sp>
        </p:grp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17"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5"/>
          <p:cNvSpPr/>
          <p:nvPr/>
        </p:nvSpPr>
        <p:spPr>
          <a:xfrm>
            <a:off x="720002" y="1210810"/>
            <a:ext cx="6179300" cy="3385225"/>
          </a:xfrm>
          <a:custGeom>
            <a:rect b="b" l="l" r="r" t="t"/>
            <a:pathLst>
              <a:path extrusionOk="0" h="135409" w="247172">
                <a:moveTo>
                  <a:pt x="245361" y="80366"/>
                </a:moveTo>
                <a:cubicBezTo>
                  <a:pt x="246291" y="64417"/>
                  <a:pt x="255994" y="23254"/>
                  <a:pt x="218647" y="10874"/>
                </a:cubicBezTo>
                <a:cubicBezTo>
                  <a:pt x="181300" y="-1505"/>
                  <a:pt x="56500" y="-3613"/>
                  <a:pt x="21280" y="6089"/>
                </a:cubicBezTo>
                <a:cubicBezTo>
                  <a:pt x="-13940" y="15791"/>
                  <a:pt x="9983" y="49882"/>
                  <a:pt x="7325" y="69087"/>
                </a:cubicBezTo>
                <a:cubicBezTo>
                  <a:pt x="4667" y="88292"/>
                  <a:pt x="-6498" y="110289"/>
                  <a:pt x="5331" y="121320"/>
                </a:cubicBezTo>
                <a:cubicBezTo>
                  <a:pt x="17160" y="132351"/>
                  <a:pt x="55105" y="136206"/>
                  <a:pt x="78297" y="135275"/>
                </a:cubicBezTo>
                <a:cubicBezTo>
                  <a:pt x="101489" y="134345"/>
                  <a:pt x="122024" y="120522"/>
                  <a:pt x="144485" y="115737"/>
                </a:cubicBezTo>
                <a:cubicBezTo>
                  <a:pt x="166946" y="110952"/>
                  <a:pt x="196252" y="112462"/>
                  <a:pt x="213065" y="106567"/>
                </a:cubicBezTo>
                <a:cubicBezTo>
                  <a:pt x="229878" y="100672"/>
                  <a:pt x="244431" y="96315"/>
                  <a:pt x="245361" y="8036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422" name="Google Shape;422;p25"/>
          <p:cNvSpPr/>
          <p:nvPr/>
        </p:nvSpPr>
        <p:spPr>
          <a:xfrm>
            <a:off x="796202" y="1210810"/>
            <a:ext cx="6179300" cy="3385225"/>
          </a:xfrm>
          <a:custGeom>
            <a:rect b="b" l="l" r="r" t="t"/>
            <a:pathLst>
              <a:path extrusionOk="0" h="135409" w="247172">
                <a:moveTo>
                  <a:pt x="245361" y="80366"/>
                </a:moveTo>
                <a:cubicBezTo>
                  <a:pt x="246291" y="64417"/>
                  <a:pt x="255994" y="23254"/>
                  <a:pt x="218647" y="10874"/>
                </a:cubicBezTo>
                <a:cubicBezTo>
                  <a:pt x="181300" y="-1505"/>
                  <a:pt x="56500" y="-3613"/>
                  <a:pt x="21280" y="6089"/>
                </a:cubicBezTo>
                <a:cubicBezTo>
                  <a:pt x="-13940" y="15791"/>
                  <a:pt x="9983" y="49882"/>
                  <a:pt x="7325" y="69087"/>
                </a:cubicBezTo>
                <a:cubicBezTo>
                  <a:pt x="4667" y="88292"/>
                  <a:pt x="-6498" y="110289"/>
                  <a:pt x="5331" y="121320"/>
                </a:cubicBezTo>
                <a:cubicBezTo>
                  <a:pt x="17160" y="132351"/>
                  <a:pt x="55105" y="136206"/>
                  <a:pt x="78297" y="135275"/>
                </a:cubicBezTo>
                <a:cubicBezTo>
                  <a:pt x="101489" y="134345"/>
                  <a:pt x="122024" y="120522"/>
                  <a:pt x="144485" y="115737"/>
                </a:cubicBezTo>
                <a:cubicBezTo>
                  <a:pt x="166946" y="110952"/>
                  <a:pt x="196252" y="112462"/>
                  <a:pt x="213065" y="106567"/>
                </a:cubicBezTo>
                <a:cubicBezTo>
                  <a:pt x="229878" y="100672"/>
                  <a:pt x="244431" y="96315"/>
                  <a:pt x="245361" y="80366"/>
                </a:cubicBezTo>
                <a:close/>
              </a:path>
            </a:pathLst>
          </a:custGeom>
          <a:noFill/>
          <a:ln cap="rnd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423" name="Google Shape;423;p25"/>
          <p:cNvSpPr txBox="1"/>
          <p:nvPr>
            <p:ph idx="1" type="body"/>
          </p:nvPr>
        </p:nvSpPr>
        <p:spPr>
          <a:xfrm>
            <a:off x="1482000" y="1503525"/>
            <a:ext cx="3837000" cy="270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424" name="Google Shape;424;p25"/>
          <p:cNvSpPr txBox="1"/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grpSp>
        <p:nvGrpSpPr>
          <p:cNvPr id="425" name="Google Shape;425;p25"/>
          <p:cNvGrpSpPr/>
          <p:nvPr/>
        </p:nvGrpSpPr>
        <p:grpSpPr>
          <a:xfrm>
            <a:off x="7501356" y="311400"/>
            <a:ext cx="1151344" cy="1578450"/>
            <a:chOff x="7380681" y="441275"/>
            <a:chExt cx="1151344" cy="1578450"/>
          </a:xfrm>
        </p:grpSpPr>
        <p:sp>
          <p:nvSpPr>
            <p:cNvPr id="426" name="Google Shape;426;p25"/>
            <p:cNvSpPr/>
            <p:nvPr/>
          </p:nvSpPr>
          <p:spPr>
            <a:xfrm>
              <a:off x="7380681" y="669878"/>
              <a:ext cx="333670" cy="331901"/>
            </a:xfrm>
            <a:custGeom>
              <a:rect b="b" l="l" r="r" t="t"/>
              <a:pathLst>
                <a:path extrusionOk="0" h="10697" w="10754">
                  <a:moveTo>
                    <a:pt x="6627" y="1"/>
                  </a:moveTo>
                  <a:cubicBezTo>
                    <a:pt x="6367" y="1"/>
                    <a:pt x="6097" y="174"/>
                    <a:pt x="5905" y="347"/>
                  </a:cubicBezTo>
                  <a:cubicBezTo>
                    <a:pt x="5161" y="1043"/>
                    <a:pt x="4513" y="1835"/>
                    <a:pt x="3985" y="2700"/>
                  </a:cubicBezTo>
                  <a:cubicBezTo>
                    <a:pt x="3198" y="2363"/>
                    <a:pt x="2326" y="2047"/>
                    <a:pt x="1504" y="2047"/>
                  </a:cubicBezTo>
                  <a:cubicBezTo>
                    <a:pt x="1097" y="2047"/>
                    <a:pt x="702" y="2125"/>
                    <a:pt x="336" y="2315"/>
                  </a:cubicBezTo>
                  <a:cubicBezTo>
                    <a:pt x="192" y="2363"/>
                    <a:pt x="96" y="2460"/>
                    <a:pt x="24" y="2604"/>
                  </a:cubicBezTo>
                  <a:cubicBezTo>
                    <a:pt x="0" y="2772"/>
                    <a:pt x="24" y="2940"/>
                    <a:pt x="144" y="3084"/>
                  </a:cubicBezTo>
                  <a:cubicBezTo>
                    <a:pt x="624" y="3924"/>
                    <a:pt x="1344" y="4596"/>
                    <a:pt x="2208" y="5028"/>
                  </a:cubicBezTo>
                  <a:lnTo>
                    <a:pt x="912" y="7164"/>
                  </a:lnTo>
                  <a:cubicBezTo>
                    <a:pt x="624" y="7692"/>
                    <a:pt x="312" y="8412"/>
                    <a:pt x="792" y="8820"/>
                  </a:cubicBezTo>
                  <a:cubicBezTo>
                    <a:pt x="956" y="8972"/>
                    <a:pt x="1165" y="9027"/>
                    <a:pt x="1387" y="9027"/>
                  </a:cubicBezTo>
                  <a:cubicBezTo>
                    <a:pt x="1620" y="9027"/>
                    <a:pt x="1867" y="8966"/>
                    <a:pt x="2088" y="8892"/>
                  </a:cubicBezTo>
                  <a:cubicBezTo>
                    <a:pt x="2832" y="8628"/>
                    <a:pt x="3553" y="8292"/>
                    <a:pt x="4225" y="7884"/>
                  </a:cubicBezTo>
                  <a:cubicBezTo>
                    <a:pt x="4513" y="8604"/>
                    <a:pt x="4897" y="9300"/>
                    <a:pt x="5329" y="9948"/>
                  </a:cubicBezTo>
                  <a:cubicBezTo>
                    <a:pt x="5578" y="10312"/>
                    <a:pt x="5936" y="10696"/>
                    <a:pt x="6359" y="10696"/>
                  </a:cubicBezTo>
                  <a:cubicBezTo>
                    <a:pt x="6384" y="10696"/>
                    <a:pt x="6408" y="10695"/>
                    <a:pt x="6433" y="10692"/>
                  </a:cubicBezTo>
                  <a:cubicBezTo>
                    <a:pt x="7033" y="10620"/>
                    <a:pt x="7249" y="9876"/>
                    <a:pt x="7297" y="9276"/>
                  </a:cubicBezTo>
                  <a:lnTo>
                    <a:pt x="7537" y="6780"/>
                  </a:lnTo>
                  <a:cubicBezTo>
                    <a:pt x="7813" y="6830"/>
                    <a:pt x="8094" y="6854"/>
                    <a:pt x="8375" y="6854"/>
                  </a:cubicBezTo>
                  <a:cubicBezTo>
                    <a:pt x="9046" y="6854"/>
                    <a:pt x="9719" y="6715"/>
                    <a:pt x="10345" y="6444"/>
                  </a:cubicBezTo>
                  <a:cubicBezTo>
                    <a:pt x="10513" y="6396"/>
                    <a:pt x="10657" y="6276"/>
                    <a:pt x="10729" y="6132"/>
                  </a:cubicBezTo>
                  <a:cubicBezTo>
                    <a:pt x="10753" y="5988"/>
                    <a:pt x="10753" y="5844"/>
                    <a:pt x="10681" y="5724"/>
                  </a:cubicBezTo>
                  <a:cubicBezTo>
                    <a:pt x="10129" y="4572"/>
                    <a:pt x="8737" y="4140"/>
                    <a:pt x="7513" y="3828"/>
                  </a:cubicBezTo>
                  <a:cubicBezTo>
                    <a:pt x="7585" y="2844"/>
                    <a:pt x="7537" y="1811"/>
                    <a:pt x="7369" y="827"/>
                  </a:cubicBezTo>
                  <a:cubicBezTo>
                    <a:pt x="7297" y="491"/>
                    <a:pt x="7153" y="107"/>
                    <a:pt x="6817" y="35"/>
                  </a:cubicBezTo>
                  <a:cubicBezTo>
                    <a:pt x="6755" y="11"/>
                    <a:pt x="6691" y="1"/>
                    <a:pt x="6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25"/>
            <p:cNvSpPr/>
            <p:nvPr/>
          </p:nvSpPr>
          <p:spPr>
            <a:xfrm>
              <a:off x="8315975" y="1332188"/>
              <a:ext cx="216050" cy="212625"/>
            </a:xfrm>
            <a:custGeom>
              <a:rect b="b" l="l" r="r" t="t"/>
              <a:pathLst>
                <a:path extrusionOk="0" h="8505" w="8642">
                  <a:moveTo>
                    <a:pt x="5208" y="0"/>
                  </a:moveTo>
                  <a:cubicBezTo>
                    <a:pt x="4995" y="0"/>
                    <a:pt x="4790" y="157"/>
                    <a:pt x="4633" y="314"/>
                  </a:cubicBezTo>
                  <a:cubicBezTo>
                    <a:pt x="4057" y="890"/>
                    <a:pt x="3577" y="1514"/>
                    <a:pt x="3169" y="2210"/>
                  </a:cubicBezTo>
                  <a:cubicBezTo>
                    <a:pt x="2567" y="1994"/>
                    <a:pt x="1896" y="1768"/>
                    <a:pt x="1264" y="1768"/>
                  </a:cubicBezTo>
                  <a:cubicBezTo>
                    <a:pt x="913" y="1768"/>
                    <a:pt x="573" y="1838"/>
                    <a:pt x="265" y="2018"/>
                  </a:cubicBezTo>
                  <a:cubicBezTo>
                    <a:pt x="145" y="2066"/>
                    <a:pt x="73" y="2138"/>
                    <a:pt x="25" y="2258"/>
                  </a:cubicBezTo>
                  <a:cubicBezTo>
                    <a:pt x="1" y="2378"/>
                    <a:pt x="49" y="2522"/>
                    <a:pt x="145" y="2642"/>
                  </a:cubicBezTo>
                  <a:cubicBezTo>
                    <a:pt x="553" y="3290"/>
                    <a:pt x="1129" y="3818"/>
                    <a:pt x="1825" y="4130"/>
                  </a:cubicBezTo>
                  <a:lnTo>
                    <a:pt x="865" y="5859"/>
                  </a:lnTo>
                  <a:cubicBezTo>
                    <a:pt x="625" y="6267"/>
                    <a:pt x="433" y="6867"/>
                    <a:pt x="793" y="7179"/>
                  </a:cubicBezTo>
                  <a:cubicBezTo>
                    <a:pt x="920" y="7284"/>
                    <a:pt x="1070" y="7325"/>
                    <a:pt x="1226" y="7325"/>
                  </a:cubicBezTo>
                  <a:cubicBezTo>
                    <a:pt x="1426" y="7325"/>
                    <a:pt x="1637" y="7259"/>
                    <a:pt x="1825" y="7179"/>
                  </a:cubicBezTo>
                  <a:cubicBezTo>
                    <a:pt x="2425" y="6963"/>
                    <a:pt x="2977" y="6675"/>
                    <a:pt x="3505" y="6339"/>
                  </a:cubicBezTo>
                  <a:cubicBezTo>
                    <a:pt x="3745" y="6891"/>
                    <a:pt x="4081" y="7443"/>
                    <a:pt x="4441" y="7947"/>
                  </a:cubicBezTo>
                  <a:cubicBezTo>
                    <a:pt x="4641" y="8236"/>
                    <a:pt x="4924" y="8504"/>
                    <a:pt x="5250" y="8504"/>
                  </a:cubicBezTo>
                  <a:cubicBezTo>
                    <a:pt x="5276" y="8504"/>
                    <a:pt x="5303" y="8502"/>
                    <a:pt x="5329" y="8499"/>
                  </a:cubicBezTo>
                  <a:cubicBezTo>
                    <a:pt x="5809" y="8427"/>
                    <a:pt x="5953" y="7827"/>
                    <a:pt x="5977" y="7347"/>
                  </a:cubicBezTo>
                  <a:cubicBezTo>
                    <a:pt x="6025" y="6699"/>
                    <a:pt x="6073" y="6027"/>
                    <a:pt x="6097" y="5379"/>
                  </a:cubicBezTo>
                  <a:cubicBezTo>
                    <a:pt x="6270" y="5400"/>
                    <a:pt x="6443" y="5411"/>
                    <a:pt x="6615" y="5411"/>
                  </a:cubicBezTo>
                  <a:cubicBezTo>
                    <a:pt x="7207" y="5411"/>
                    <a:pt x="7790" y="5284"/>
                    <a:pt x="8330" y="5043"/>
                  </a:cubicBezTo>
                  <a:cubicBezTo>
                    <a:pt x="8474" y="4995"/>
                    <a:pt x="8570" y="4899"/>
                    <a:pt x="8642" y="4778"/>
                  </a:cubicBezTo>
                  <a:cubicBezTo>
                    <a:pt x="8642" y="4658"/>
                    <a:pt x="8618" y="4538"/>
                    <a:pt x="8570" y="4442"/>
                  </a:cubicBezTo>
                  <a:cubicBezTo>
                    <a:pt x="8113" y="3554"/>
                    <a:pt x="6985" y="3242"/>
                    <a:pt x="6001" y="3050"/>
                  </a:cubicBezTo>
                  <a:cubicBezTo>
                    <a:pt x="6025" y="2234"/>
                    <a:pt x="5977" y="1442"/>
                    <a:pt x="5809" y="650"/>
                  </a:cubicBezTo>
                  <a:cubicBezTo>
                    <a:pt x="5737" y="386"/>
                    <a:pt x="5617" y="98"/>
                    <a:pt x="5353" y="26"/>
                  </a:cubicBezTo>
                  <a:cubicBezTo>
                    <a:pt x="5305" y="8"/>
                    <a:pt x="5256" y="0"/>
                    <a:pt x="5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25"/>
            <p:cNvSpPr/>
            <p:nvPr/>
          </p:nvSpPr>
          <p:spPr>
            <a:xfrm>
              <a:off x="7905038" y="1160425"/>
              <a:ext cx="85225" cy="93050"/>
            </a:xfrm>
            <a:custGeom>
              <a:rect b="b" l="l" r="r" t="t"/>
              <a:pathLst>
                <a:path extrusionOk="0" h="3722" w="3409">
                  <a:moveTo>
                    <a:pt x="1657" y="1"/>
                  </a:moveTo>
                  <a:cubicBezTo>
                    <a:pt x="1465" y="1"/>
                    <a:pt x="1321" y="649"/>
                    <a:pt x="1297" y="1513"/>
                  </a:cubicBezTo>
                  <a:cubicBezTo>
                    <a:pt x="553" y="1561"/>
                    <a:pt x="1" y="1729"/>
                    <a:pt x="1" y="1897"/>
                  </a:cubicBezTo>
                  <a:cubicBezTo>
                    <a:pt x="25" y="2065"/>
                    <a:pt x="553" y="2185"/>
                    <a:pt x="1297" y="2209"/>
                  </a:cubicBezTo>
                  <a:cubicBezTo>
                    <a:pt x="1321" y="3073"/>
                    <a:pt x="1465" y="3721"/>
                    <a:pt x="1657" y="3721"/>
                  </a:cubicBezTo>
                  <a:cubicBezTo>
                    <a:pt x="1825" y="3721"/>
                    <a:pt x="1969" y="3073"/>
                    <a:pt x="1993" y="2209"/>
                  </a:cubicBezTo>
                  <a:cubicBezTo>
                    <a:pt x="2809" y="2161"/>
                    <a:pt x="3409" y="2017"/>
                    <a:pt x="3409" y="1825"/>
                  </a:cubicBezTo>
                  <a:cubicBezTo>
                    <a:pt x="3409" y="1657"/>
                    <a:pt x="2809" y="1537"/>
                    <a:pt x="1993" y="1513"/>
                  </a:cubicBezTo>
                  <a:cubicBezTo>
                    <a:pt x="1969" y="649"/>
                    <a:pt x="1825" y="1"/>
                    <a:pt x="16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25"/>
            <p:cNvSpPr/>
            <p:nvPr/>
          </p:nvSpPr>
          <p:spPr>
            <a:xfrm>
              <a:off x="7400525" y="1403275"/>
              <a:ext cx="85225" cy="92425"/>
            </a:xfrm>
            <a:custGeom>
              <a:rect b="b" l="l" r="r" t="t"/>
              <a:pathLst>
                <a:path extrusionOk="0" h="3697" w="3409">
                  <a:moveTo>
                    <a:pt x="1657" y="0"/>
                  </a:moveTo>
                  <a:cubicBezTo>
                    <a:pt x="1465" y="0"/>
                    <a:pt x="1321" y="648"/>
                    <a:pt x="1297" y="1512"/>
                  </a:cubicBezTo>
                  <a:cubicBezTo>
                    <a:pt x="553" y="1560"/>
                    <a:pt x="0" y="1704"/>
                    <a:pt x="0" y="1872"/>
                  </a:cubicBezTo>
                  <a:cubicBezTo>
                    <a:pt x="0" y="2040"/>
                    <a:pt x="553" y="2184"/>
                    <a:pt x="1273" y="2208"/>
                  </a:cubicBezTo>
                  <a:cubicBezTo>
                    <a:pt x="1321" y="3048"/>
                    <a:pt x="1465" y="3696"/>
                    <a:pt x="1633" y="3696"/>
                  </a:cubicBezTo>
                  <a:cubicBezTo>
                    <a:pt x="1801" y="3696"/>
                    <a:pt x="1969" y="3072"/>
                    <a:pt x="1993" y="2208"/>
                  </a:cubicBezTo>
                  <a:cubicBezTo>
                    <a:pt x="2809" y="2160"/>
                    <a:pt x="3409" y="1992"/>
                    <a:pt x="3409" y="1824"/>
                  </a:cubicBezTo>
                  <a:cubicBezTo>
                    <a:pt x="3409" y="1632"/>
                    <a:pt x="2809" y="1512"/>
                    <a:pt x="1993" y="1488"/>
                  </a:cubicBezTo>
                  <a:cubicBezTo>
                    <a:pt x="1969" y="648"/>
                    <a:pt x="1825" y="0"/>
                    <a:pt x="16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25"/>
            <p:cNvSpPr/>
            <p:nvPr/>
          </p:nvSpPr>
          <p:spPr>
            <a:xfrm>
              <a:off x="7792825" y="1822275"/>
              <a:ext cx="197450" cy="197450"/>
            </a:xfrm>
            <a:custGeom>
              <a:rect b="b" l="l" r="r" t="t"/>
              <a:pathLst>
                <a:path extrusionOk="0" h="7898" w="7898">
                  <a:moveTo>
                    <a:pt x="3937" y="1"/>
                  </a:moveTo>
                  <a:cubicBezTo>
                    <a:pt x="3793" y="1"/>
                    <a:pt x="3673" y="1465"/>
                    <a:pt x="3649" y="3385"/>
                  </a:cubicBezTo>
                  <a:cubicBezTo>
                    <a:pt x="2592" y="2350"/>
                    <a:pt x="1754" y="1580"/>
                    <a:pt x="1601" y="1580"/>
                  </a:cubicBezTo>
                  <a:cubicBezTo>
                    <a:pt x="1594" y="1580"/>
                    <a:pt x="1589" y="1582"/>
                    <a:pt x="1585" y="1585"/>
                  </a:cubicBezTo>
                  <a:cubicBezTo>
                    <a:pt x="1465" y="1681"/>
                    <a:pt x="2137" y="2593"/>
                    <a:pt x="3145" y="3673"/>
                  </a:cubicBezTo>
                  <a:cubicBezTo>
                    <a:pt x="1345" y="3697"/>
                    <a:pt x="1" y="3793"/>
                    <a:pt x="1" y="3937"/>
                  </a:cubicBezTo>
                  <a:cubicBezTo>
                    <a:pt x="1" y="4081"/>
                    <a:pt x="1489" y="4201"/>
                    <a:pt x="3433" y="4225"/>
                  </a:cubicBezTo>
                  <a:cubicBezTo>
                    <a:pt x="2521" y="5401"/>
                    <a:pt x="1849" y="6313"/>
                    <a:pt x="1945" y="6409"/>
                  </a:cubicBezTo>
                  <a:cubicBezTo>
                    <a:pt x="1949" y="6415"/>
                    <a:pt x="1957" y="6418"/>
                    <a:pt x="1967" y="6418"/>
                  </a:cubicBezTo>
                  <a:cubicBezTo>
                    <a:pt x="2112" y="6418"/>
                    <a:pt x="2817" y="5769"/>
                    <a:pt x="3649" y="4825"/>
                  </a:cubicBezTo>
                  <a:cubicBezTo>
                    <a:pt x="3673" y="6577"/>
                    <a:pt x="3793" y="7897"/>
                    <a:pt x="3937" y="7897"/>
                  </a:cubicBezTo>
                  <a:cubicBezTo>
                    <a:pt x="4081" y="7897"/>
                    <a:pt x="4177" y="6529"/>
                    <a:pt x="4225" y="4729"/>
                  </a:cubicBezTo>
                  <a:cubicBezTo>
                    <a:pt x="5234" y="5671"/>
                    <a:pt x="6097" y="6299"/>
                    <a:pt x="6264" y="6299"/>
                  </a:cubicBezTo>
                  <a:cubicBezTo>
                    <a:pt x="6276" y="6299"/>
                    <a:pt x="6285" y="6296"/>
                    <a:pt x="6289" y="6289"/>
                  </a:cubicBezTo>
                  <a:cubicBezTo>
                    <a:pt x="6385" y="6193"/>
                    <a:pt x="5593" y="5329"/>
                    <a:pt x="4489" y="4225"/>
                  </a:cubicBezTo>
                  <a:cubicBezTo>
                    <a:pt x="6433" y="4225"/>
                    <a:pt x="7897" y="4105"/>
                    <a:pt x="7897" y="3961"/>
                  </a:cubicBezTo>
                  <a:cubicBezTo>
                    <a:pt x="7897" y="3817"/>
                    <a:pt x="6481" y="3697"/>
                    <a:pt x="4633" y="3673"/>
                  </a:cubicBezTo>
                  <a:cubicBezTo>
                    <a:pt x="5497" y="2521"/>
                    <a:pt x="6049" y="1561"/>
                    <a:pt x="5929" y="1489"/>
                  </a:cubicBezTo>
                  <a:cubicBezTo>
                    <a:pt x="5925" y="1486"/>
                    <a:pt x="5920" y="1484"/>
                    <a:pt x="5913" y="1484"/>
                  </a:cubicBezTo>
                  <a:cubicBezTo>
                    <a:pt x="5770" y="1484"/>
                    <a:pt x="5075" y="2232"/>
                    <a:pt x="4225" y="3265"/>
                  </a:cubicBezTo>
                  <a:cubicBezTo>
                    <a:pt x="4201" y="1417"/>
                    <a:pt x="4081" y="1"/>
                    <a:pt x="39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25"/>
            <p:cNvSpPr/>
            <p:nvPr/>
          </p:nvSpPr>
          <p:spPr>
            <a:xfrm>
              <a:off x="8315975" y="441275"/>
              <a:ext cx="197425" cy="197450"/>
            </a:xfrm>
            <a:custGeom>
              <a:rect b="b" l="l" r="r" t="t"/>
              <a:pathLst>
                <a:path extrusionOk="0" h="7898" w="7897">
                  <a:moveTo>
                    <a:pt x="3937" y="1"/>
                  </a:moveTo>
                  <a:cubicBezTo>
                    <a:pt x="3769" y="1"/>
                    <a:pt x="3673" y="1465"/>
                    <a:pt x="3649" y="3361"/>
                  </a:cubicBezTo>
                  <a:cubicBezTo>
                    <a:pt x="2605" y="2340"/>
                    <a:pt x="1776" y="1577"/>
                    <a:pt x="1607" y="1577"/>
                  </a:cubicBezTo>
                  <a:cubicBezTo>
                    <a:pt x="1597" y="1577"/>
                    <a:pt x="1590" y="1580"/>
                    <a:pt x="1584" y="1585"/>
                  </a:cubicBezTo>
                  <a:cubicBezTo>
                    <a:pt x="1464" y="1681"/>
                    <a:pt x="2136" y="2593"/>
                    <a:pt x="3144" y="3649"/>
                  </a:cubicBezTo>
                  <a:cubicBezTo>
                    <a:pt x="1344" y="3673"/>
                    <a:pt x="0" y="3793"/>
                    <a:pt x="0" y="3937"/>
                  </a:cubicBezTo>
                  <a:cubicBezTo>
                    <a:pt x="0" y="4081"/>
                    <a:pt x="1488" y="4201"/>
                    <a:pt x="3433" y="4225"/>
                  </a:cubicBezTo>
                  <a:cubicBezTo>
                    <a:pt x="2496" y="5401"/>
                    <a:pt x="1848" y="6313"/>
                    <a:pt x="1944" y="6409"/>
                  </a:cubicBezTo>
                  <a:cubicBezTo>
                    <a:pt x="1952" y="6416"/>
                    <a:pt x="1962" y="6419"/>
                    <a:pt x="1974" y="6419"/>
                  </a:cubicBezTo>
                  <a:cubicBezTo>
                    <a:pt x="2157" y="6419"/>
                    <a:pt x="2839" y="5771"/>
                    <a:pt x="3649" y="4849"/>
                  </a:cubicBezTo>
                  <a:cubicBezTo>
                    <a:pt x="3697" y="6601"/>
                    <a:pt x="3793" y="7898"/>
                    <a:pt x="3937" y="7898"/>
                  </a:cubicBezTo>
                  <a:cubicBezTo>
                    <a:pt x="4081" y="7898"/>
                    <a:pt x="4201" y="6529"/>
                    <a:pt x="4249" y="4753"/>
                  </a:cubicBezTo>
                  <a:cubicBezTo>
                    <a:pt x="5243" y="5681"/>
                    <a:pt x="6094" y="6304"/>
                    <a:pt x="6280" y="6304"/>
                  </a:cubicBezTo>
                  <a:cubicBezTo>
                    <a:pt x="6296" y="6304"/>
                    <a:pt x="6307" y="6299"/>
                    <a:pt x="6313" y="6289"/>
                  </a:cubicBezTo>
                  <a:cubicBezTo>
                    <a:pt x="6409" y="6193"/>
                    <a:pt x="5617" y="5329"/>
                    <a:pt x="4513" y="4225"/>
                  </a:cubicBezTo>
                  <a:cubicBezTo>
                    <a:pt x="6433" y="4201"/>
                    <a:pt x="7897" y="4105"/>
                    <a:pt x="7897" y="3937"/>
                  </a:cubicBezTo>
                  <a:cubicBezTo>
                    <a:pt x="7897" y="3793"/>
                    <a:pt x="6481" y="3673"/>
                    <a:pt x="4633" y="3649"/>
                  </a:cubicBezTo>
                  <a:cubicBezTo>
                    <a:pt x="5521" y="2521"/>
                    <a:pt x="6049" y="1561"/>
                    <a:pt x="5953" y="1489"/>
                  </a:cubicBezTo>
                  <a:cubicBezTo>
                    <a:pt x="5948" y="1486"/>
                    <a:pt x="5941" y="1484"/>
                    <a:pt x="5934" y="1484"/>
                  </a:cubicBezTo>
                  <a:cubicBezTo>
                    <a:pt x="5772" y="1484"/>
                    <a:pt x="5098" y="2231"/>
                    <a:pt x="4249" y="3241"/>
                  </a:cubicBezTo>
                  <a:cubicBezTo>
                    <a:pt x="4225" y="1393"/>
                    <a:pt x="4105" y="1"/>
                    <a:pt x="39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10"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" name="Google Shape;433;p26"/>
          <p:cNvGrpSpPr/>
          <p:nvPr/>
        </p:nvGrpSpPr>
        <p:grpSpPr>
          <a:xfrm>
            <a:off x="-608856" y="-285850"/>
            <a:ext cx="10285513" cy="5867600"/>
            <a:chOff x="-570756" y="-285850"/>
            <a:chExt cx="10285513" cy="5867600"/>
          </a:xfrm>
        </p:grpSpPr>
        <p:sp>
          <p:nvSpPr>
            <p:cNvPr id="434" name="Google Shape;434;p26"/>
            <p:cNvSpPr/>
            <p:nvPr/>
          </p:nvSpPr>
          <p:spPr>
            <a:xfrm>
              <a:off x="7151431" y="-285850"/>
              <a:ext cx="2563325" cy="1921875"/>
            </a:xfrm>
            <a:custGeom>
              <a:rect b="b" l="l" r="r" t="t"/>
              <a:pathLst>
                <a:path extrusionOk="0" h="76875" w="102533">
                  <a:moveTo>
                    <a:pt x="10633" y="1370"/>
                  </a:moveTo>
                  <a:cubicBezTo>
                    <a:pt x="-3889" y="3002"/>
                    <a:pt x="-598" y="14243"/>
                    <a:pt x="3456" y="17716"/>
                  </a:cubicBezTo>
                  <a:cubicBezTo>
                    <a:pt x="7510" y="21189"/>
                    <a:pt x="29440" y="15810"/>
                    <a:pt x="34955" y="22207"/>
                  </a:cubicBezTo>
                  <a:cubicBezTo>
                    <a:pt x="40471" y="28604"/>
                    <a:pt x="31499" y="50065"/>
                    <a:pt x="36549" y="56098"/>
                  </a:cubicBezTo>
                  <a:cubicBezTo>
                    <a:pt x="41599" y="62131"/>
                    <a:pt x="57283" y="54962"/>
                    <a:pt x="65257" y="58403"/>
                  </a:cubicBezTo>
                  <a:cubicBezTo>
                    <a:pt x="73232" y="61844"/>
                    <a:pt x="78349" y="75930"/>
                    <a:pt x="84396" y="76744"/>
                  </a:cubicBezTo>
                  <a:cubicBezTo>
                    <a:pt x="90443" y="77558"/>
                    <a:pt x="100509" y="74759"/>
                    <a:pt x="101541" y="63289"/>
                  </a:cubicBezTo>
                  <a:cubicBezTo>
                    <a:pt x="102573" y="51819"/>
                    <a:pt x="105740" y="18245"/>
                    <a:pt x="90589" y="7925"/>
                  </a:cubicBezTo>
                  <a:cubicBezTo>
                    <a:pt x="75438" y="-2395"/>
                    <a:pt x="25155" y="-262"/>
                    <a:pt x="10633" y="137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435" name="Google Shape;435;p26"/>
            <p:cNvSpPr/>
            <p:nvPr/>
          </p:nvSpPr>
          <p:spPr>
            <a:xfrm rot="10800000">
              <a:off x="-570756" y="3659875"/>
              <a:ext cx="2563325" cy="1921875"/>
            </a:xfrm>
            <a:custGeom>
              <a:rect b="b" l="l" r="r" t="t"/>
              <a:pathLst>
                <a:path extrusionOk="0" h="76875" w="102533">
                  <a:moveTo>
                    <a:pt x="10633" y="1370"/>
                  </a:moveTo>
                  <a:cubicBezTo>
                    <a:pt x="-3889" y="3002"/>
                    <a:pt x="-598" y="14243"/>
                    <a:pt x="3456" y="17716"/>
                  </a:cubicBezTo>
                  <a:cubicBezTo>
                    <a:pt x="7510" y="21189"/>
                    <a:pt x="29440" y="15810"/>
                    <a:pt x="34955" y="22207"/>
                  </a:cubicBezTo>
                  <a:cubicBezTo>
                    <a:pt x="40471" y="28604"/>
                    <a:pt x="31499" y="50065"/>
                    <a:pt x="36549" y="56098"/>
                  </a:cubicBezTo>
                  <a:cubicBezTo>
                    <a:pt x="41599" y="62131"/>
                    <a:pt x="57283" y="54962"/>
                    <a:pt x="65257" y="58403"/>
                  </a:cubicBezTo>
                  <a:cubicBezTo>
                    <a:pt x="73232" y="61844"/>
                    <a:pt x="78349" y="75930"/>
                    <a:pt x="84396" y="76744"/>
                  </a:cubicBezTo>
                  <a:cubicBezTo>
                    <a:pt x="90443" y="77558"/>
                    <a:pt x="100509" y="74759"/>
                    <a:pt x="101541" y="63289"/>
                  </a:cubicBezTo>
                  <a:cubicBezTo>
                    <a:pt x="102573" y="51819"/>
                    <a:pt x="105740" y="18245"/>
                    <a:pt x="90589" y="7925"/>
                  </a:cubicBezTo>
                  <a:cubicBezTo>
                    <a:pt x="75438" y="-2395"/>
                    <a:pt x="25155" y="-262"/>
                    <a:pt x="10633" y="137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grpSp>
        <p:nvGrpSpPr>
          <p:cNvPr id="436" name="Google Shape;436;p26"/>
          <p:cNvGrpSpPr/>
          <p:nvPr/>
        </p:nvGrpSpPr>
        <p:grpSpPr>
          <a:xfrm>
            <a:off x="-532656" y="-285850"/>
            <a:ext cx="10285513" cy="5867600"/>
            <a:chOff x="-570756" y="-285850"/>
            <a:chExt cx="10285513" cy="5867600"/>
          </a:xfrm>
        </p:grpSpPr>
        <p:sp>
          <p:nvSpPr>
            <p:cNvPr id="437" name="Google Shape;437;p26"/>
            <p:cNvSpPr/>
            <p:nvPr/>
          </p:nvSpPr>
          <p:spPr>
            <a:xfrm>
              <a:off x="7151431" y="-285850"/>
              <a:ext cx="2563325" cy="1921875"/>
            </a:xfrm>
            <a:custGeom>
              <a:rect b="b" l="l" r="r" t="t"/>
              <a:pathLst>
                <a:path extrusionOk="0" h="76875" w="102533">
                  <a:moveTo>
                    <a:pt x="10633" y="1370"/>
                  </a:moveTo>
                  <a:cubicBezTo>
                    <a:pt x="-3889" y="3002"/>
                    <a:pt x="-598" y="14243"/>
                    <a:pt x="3456" y="17716"/>
                  </a:cubicBezTo>
                  <a:cubicBezTo>
                    <a:pt x="7510" y="21189"/>
                    <a:pt x="29440" y="15810"/>
                    <a:pt x="34955" y="22207"/>
                  </a:cubicBezTo>
                  <a:cubicBezTo>
                    <a:pt x="40471" y="28604"/>
                    <a:pt x="31499" y="50065"/>
                    <a:pt x="36549" y="56098"/>
                  </a:cubicBezTo>
                  <a:cubicBezTo>
                    <a:pt x="41599" y="62131"/>
                    <a:pt x="57283" y="54962"/>
                    <a:pt x="65257" y="58403"/>
                  </a:cubicBezTo>
                  <a:cubicBezTo>
                    <a:pt x="73232" y="61844"/>
                    <a:pt x="78349" y="75930"/>
                    <a:pt x="84396" y="76744"/>
                  </a:cubicBezTo>
                  <a:cubicBezTo>
                    <a:pt x="90443" y="77558"/>
                    <a:pt x="100509" y="74759"/>
                    <a:pt x="101541" y="63289"/>
                  </a:cubicBezTo>
                  <a:cubicBezTo>
                    <a:pt x="102573" y="51819"/>
                    <a:pt x="105740" y="18245"/>
                    <a:pt x="90589" y="7925"/>
                  </a:cubicBezTo>
                  <a:cubicBezTo>
                    <a:pt x="75438" y="-2395"/>
                    <a:pt x="25155" y="-262"/>
                    <a:pt x="10633" y="1370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dash"/>
              <a:round/>
              <a:headEnd len="med" w="med" type="none"/>
              <a:tailEnd len="med" w="med" type="none"/>
            </a:ln>
          </p:spPr>
        </p:sp>
        <p:sp>
          <p:nvSpPr>
            <p:cNvPr id="438" name="Google Shape;438;p26"/>
            <p:cNvSpPr/>
            <p:nvPr/>
          </p:nvSpPr>
          <p:spPr>
            <a:xfrm rot="10800000">
              <a:off x="-570756" y="3659875"/>
              <a:ext cx="2563325" cy="1921875"/>
            </a:xfrm>
            <a:custGeom>
              <a:rect b="b" l="l" r="r" t="t"/>
              <a:pathLst>
                <a:path extrusionOk="0" h="76875" w="102533">
                  <a:moveTo>
                    <a:pt x="10633" y="1370"/>
                  </a:moveTo>
                  <a:cubicBezTo>
                    <a:pt x="-3889" y="3002"/>
                    <a:pt x="-598" y="14243"/>
                    <a:pt x="3456" y="17716"/>
                  </a:cubicBezTo>
                  <a:cubicBezTo>
                    <a:pt x="7510" y="21189"/>
                    <a:pt x="29440" y="15810"/>
                    <a:pt x="34955" y="22207"/>
                  </a:cubicBezTo>
                  <a:cubicBezTo>
                    <a:pt x="40471" y="28604"/>
                    <a:pt x="31499" y="50065"/>
                    <a:pt x="36549" y="56098"/>
                  </a:cubicBezTo>
                  <a:cubicBezTo>
                    <a:pt x="41599" y="62131"/>
                    <a:pt x="57283" y="54962"/>
                    <a:pt x="65257" y="58403"/>
                  </a:cubicBezTo>
                  <a:cubicBezTo>
                    <a:pt x="73232" y="61844"/>
                    <a:pt x="78349" y="75930"/>
                    <a:pt x="84396" y="76744"/>
                  </a:cubicBezTo>
                  <a:cubicBezTo>
                    <a:pt x="90443" y="77558"/>
                    <a:pt x="100509" y="74759"/>
                    <a:pt x="101541" y="63289"/>
                  </a:cubicBezTo>
                  <a:cubicBezTo>
                    <a:pt x="102573" y="51819"/>
                    <a:pt x="105740" y="18245"/>
                    <a:pt x="90589" y="7925"/>
                  </a:cubicBezTo>
                  <a:cubicBezTo>
                    <a:pt x="75438" y="-2395"/>
                    <a:pt x="25155" y="-262"/>
                    <a:pt x="10633" y="1370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dash"/>
              <a:round/>
              <a:headEnd len="med" w="med" type="none"/>
              <a:tailEnd len="med" w="med" type="none"/>
            </a:ln>
          </p:spPr>
        </p:sp>
      </p:grpSp>
      <p:grpSp>
        <p:nvGrpSpPr>
          <p:cNvPr id="439" name="Google Shape;439;p26"/>
          <p:cNvGrpSpPr/>
          <p:nvPr/>
        </p:nvGrpSpPr>
        <p:grpSpPr>
          <a:xfrm>
            <a:off x="465234" y="481186"/>
            <a:ext cx="8213531" cy="4181128"/>
            <a:chOff x="429109" y="526547"/>
            <a:chExt cx="8213531" cy="4181128"/>
          </a:xfrm>
        </p:grpSpPr>
        <p:sp>
          <p:nvSpPr>
            <p:cNvPr id="440" name="Google Shape;440;p26"/>
            <p:cNvSpPr/>
            <p:nvPr/>
          </p:nvSpPr>
          <p:spPr>
            <a:xfrm flipH="1">
              <a:off x="8416652" y="686410"/>
              <a:ext cx="225988" cy="222406"/>
            </a:xfrm>
            <a:custGeom>
              <a:rect b="b" l="l" r="r" t="t"/>
              <a:pathLst>
                <a:path extrusionOk="0" h="8505" w="8642">
                  <a:moveTo>
                    <a:pt x="5208" y="0"/>
                  </a:moveTo>
                  <a:cubicBezTo>
                    <a:pt x="4995" y="0"/>
                    <a:pt x="4790" y="157"/>
                    <a:pt x="4633" y="314"/>
                  </a:cubicBezTo>
                  <a:cubicBezTo>
                    <a:pt x="4057" y="890"/>
                    <a:pt x="3577" y="1514"/>
                    <a:pt x="3169" y="2210"/>
                  </a:cubicBezTo>
                  <a:cubicBezTo>
                    <a:pt x="2567" y="1994"/>
                    <a:pt x="1896" y="1768"/>
                    <a:pt x="1264" y="1768"/>
                  </a:cubicBezTo>
                  <a:cubicBezTo>
                    <a:pt x="913" y="1768"/>
                    <a:pt x="573" y="1838"/>
                    <a:pt x="265" y="2018"/>
                  </a:cubicBezTo>
                  <a:cubicBezTo>
                    <a:pt x="145" y="2066"/>
                    <a:pt x="73" y="2138"/>
                    <a:pt x="25" y="2258"/>
                  </a:cubicBezTo>
                  <a:cubicBezTo>
                    <a:pt x="1" y="2378"/>
                    <a:pt x="49" y="2522"/>
                    <a:pt x="145" y="2642"/>
                  </a:cubicBezTo>
                  <a:cubicBezTo>
                    <a:pt x="553" y="3290"/>
                    <a:pt x="1129" y="3818"/>
                    <a:pt x="1825" y="4130"/>
                  </a:cubicBezTo>
                  <a:lnTo>
                    <a:pt x="865" y="5859"/>
                  </a:lnTo>
                  <a:cubicBezTo>
                    <a:pt x="625" y="6267"/>
                    <a:pt x="433" y="6867"/>
                    <a:pt x="793" y="7179"/>
                  </a:cubicBezTo>
                  <a:cubicBezTo>
                    <a:pt x="920" y="7284"/>
                    <a:pt x="1070" y="7325"/>
                    <a:pt x="1226" y="7325"/>
                  </a:cubicBezTo>
                  <a:cubicBezTo>
                    <a:pt x="1426" y="7325"/>
                    <a:pt x="1637" y="7259"/>
                    <a:pt x="1825" y="7179"/>
                  </a:cubicBezTo>
                  <a:cubicBezTo>
                    <a:pt x="2425" y="6963"/>
                    <a:pt x="2977" y="6675"/>
                    <a:pt x="3505" y="6339"/>
                  </a:cubicBezTo>
                  <a:cubicBezTo>
                    <a:pt x="3745" y="6891"/>
                    <a:pt x="4081" y="7443"/>
                    <a:pt x="4441" y="7947"/>
                  </a:cubicBezTo>
                  <a:cubicBezTo>
                    <a:pt x="4641" y="8236"/>
                    <a:pt x="4924" y="8504"/>
                    <a:pt x="5250" y="8504"/>
                  </a:cubicBezTo>
                  <a:cubicBezTo>
                    <a:pt x="5276" y="8504"/>
                    <a:pt x="5303" y="8502"/>
                    <a:pt x="5329" y="8499"/>
                  </a:cubicBezTo>
                  <a:cubicBezTo>
                    <a:pt x="5809" y="8427"/>
                    <a:pt x="5953" y="7827"/>
                    <a:pt x="5977" y="7347"/>
                  </a:cubicBezTo>
                  <a:cubicBezTo>
                    <a:pt x="6025" y="6699"/>
                    <a:pt x="6073" y="6027"/>
                    <a:pt x="6097" y="5379"/>
                  </a:cubicBezTo>
                  <a:cubicBezTo>
                    <a:pt x="6270" y="5400"/>
                    <a:pt x="6443" y="5411"/>
                    <a:pt x="6615" y="5411"/>
                  </a:cubicBezTo>
                  <a:cubicBezTo>
                    <a:pt x="7207" y="5411"/>
                    <a:pt x="7790" y="5284"/>
                    <a:pt x="8330" y="5043"/>
                  </a:cubicBezTo>
                  <a:cubicBezTo>
                    <a:pt x="8474" y="4995"/>
                    <a:pt x="8570" y="4899"/>
                    <a:pt x="8642" y="4778"/>
                  </a:cubicBezTo>
                  <a:cubicBezTo>
                    <a:pt x="8642" y="4658"/>
                    <a:pt x="8618" y="4538"/>
                    <a:pt x="8570" y="4442"/>
                  </a:cubicBezTo>
                  <a:cubicBezTo>
                    <a:pt x="8113" y="3554"/>
                    <a:pt x="6985" y="3242"/>
                    <a:pt x="6001" y="3050"/>
                  </a:cubicBezTo>
                  <a:cubicBezTo>
                    <a:pt x="6025" y="2234"/>
                    <a:pt x="5977" y="1442"/>
                    <a:pt x="5809" y="650"/>
                  </a:cubicBezTo>
                  <a:cubicBezTo>
                    <a:pt x="5737" y="386"/>
                    <a:pt x="5617" y="98"/>
                    <a:pt x="5353" y="26"/>
                  </a:cubicBezTo>
                  <a:cubicBezTo>
                    <a:pt x="5305" y="8"/>
                    <a:pt x="5256" y="0"/>
                    <a:pt x="52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26"/>
            <p:cNvSpPr/>
            <p:nvPr/>
          </p:nvSpPr>
          <p:spPr>
            <a:xfrm>
              <a:off x="7602010" y="526547"/>
              <a:ext cx="89145" cy="97330"/>
            </a:xfrm>
            <a:custGeom>
              <a:rect b="b" l="l" r="r" t="t"/>
              <a:pathLst>
                <a:path extrusionOk="0" h="3722" w="3409">
                  <a:moveTo>
                    <a:pt x="1632" y="1"/>
                  </a:moveTo>
                  <a:cubicBezTo>
                    <a:pt x="1464" y="1"/>
                    <a:pt x="1320" y="673"/>
                    <a:pt x="1296" y="1537"/>
                  </a:cubicBezTo>
                  <a:cubicBezTo>
                    <a:pt x="552" y="1585"/>
                    <a:pt x="0" y="1729"/>
                    <a:pt x="0" y="1897"/>
                  </a:cubicBezTo>
                  <a:cubicBezTo>
                    <a:pt x="24" y="2065"/>
                    <a:pt x="552" y="2209"/>
                    <a:pt x="1296" y="2233"/>
                  </a:cubicBezTo>
                  <a:cubicBezTo>
                    <a:pt x="1320" y="3073"/>
                    <a:pt x="1464" y="3721"/>
                    <a:pt x="1632" y="3721"/>
                  </a:cubicBezTo>
                  <a:cubicBezTo>
                    <a:pt x="1824" y="3721"/>
                    <a:pt x="1968" y="3073"/>
                    <a:pt x="1992" y="2233"/>
                  </a:cubicBezTo>
                  <a:cubicBezTo>
                    <a:pt x="2808" y="2185"/>
                    <a:pt x="3408" y="2017"/>
                    <a:pt x="3408" y="1849"/>
                  </a:cubicBezTo>
                  <a:cubicBezTo>
                    <a:pt x="3408" y="1657"/>
                    <a:pt x="2808" y="1537"/>
                    <a:pt x="1992" y="1513"/>
                  </a:cubicBezTo>
                  <a:cubicBezTo>
                    <a:pt x="1968" y="649"/>
                    <a:pt x="1824" y="1"/>
                    <a:pt x="16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26"/>
            <p:cNvSpPr/>
            <p:nvPr/>
          </p:nvSpPr>
          <p:spPr>
            <a:xfrm>
              <a:off x="3887584" y="1164942"/>
              <a:ext cx="206533" cy="206533"/>
            </a:xfrm>
            <a:custGeom>
              <a:rect b="b" l="l" r="r" t="t"/>
              <a:pathLst>
                <a:path extrusionOk="0" h="7898" w="7898">
                  <a:moveTo>
                    <a:pt x="3937" y="1"/>
                  </a:moveTo>
                  <a:cubicBezTo>
                    <a:pt x="3793" y="1"/>
                    <a:pt x="3673" y="1465"/>
                    <a:pt x="3649" y="3385"/>
                  </a:cubicBezTo>
                  <a:cubicBezTo>
                    <a:pt x="2592" y="2350"/>
                    <a:pt x="1754" y="1580"/>
                    <a:pt x="1601" y="1580"/>
                  </a:cubicBezTo>
                  <a:cubicBezTo>
                    <a:pt x="1594" y="1580"/>
                    <a:pt x="1589" y="1582"/>
                    <a:pt x="1585" y="1585"/>
                  </a:cubicBezTo>
                  <a:cubicBezTo>
                    <a:pt x="1465" y="1681"/>
                    <a:pt x="2137" y="2593"/>
                    <a:pt x="3145" y="3673"/>
                  </a:cubicBezTo>
                  <a:cubicBezTo>
                    <a:pt x="1345" y="3697"/>
                    <a:pt x="1" y="3793"/>
                    <a:pt x="1" y="3937"/>
                  </a:cubicBezTo>
                  <a:cubicBezTo>
                    <a:pt x="1" y="4081"/>
                    <a:pt x="1489" y="4201"/>
                    <a:pt x="3433" y="4225"/>
                  </a:cubicBezTo>
                  <a:cubicBezTo>
                    <a:pt x="2521" y="5401"/>
                    <a:pt x="1849" y="6313"/>
                    <a:pt x="1945" y="6409"/>
                  </a:cubicBezTo>
                  <a:cubicBezTo>
                    <a:pt x="1949" y="6415"/>
                    <a:pt x="1957" y="6418"/>
                    <a:pt x="1967" y="6418"/>
                  </a:cubicBezTo>
                  <a:cubicBezTo>
                    <a:pt x="2112" y="6418"/>
                    <a:pt x="2817" y="5769"/>
                    <a:pt x="3649" y="4825"/>
                  </a:cubicBezTo>
                  <a:cubicBezTo>
                    <a:pt x="3673" y="6577"/>
                    <a:pt x="3793" y="7897"/>
                    <a:pt x="3937" y="7897"/>
                  </a:cubicBezTo>
                  <a:cubicBezTo>
                    <a:pt x="4081" y="7897"/>
                    <a:pt x="4177" y="6529"/>
                    <a:pt x="4225" y="4729"/>
                  </a:cubicBezTo>
                  <a:cubicBezTo>
                    <a:pt x="5234" y="5671"/>
                    <a:pt x="6097" y="6299"/>
                    <a:pt x="6264" y="6299"/>
                  </a:cubicBezTo>
                  <a:cubicBezTo>
                    <a:pt x="6276" y="6299"/>
                    <a:pt x="6285" y="6296"/>
                    <a:pt x="6289" y="6289"/>
                  </a:cubicBezTo>
                  <a:cubicBezTo>
                    <a:pt x="6385" y="6193"/>
                    <a:pt x="5593" y="5329"/>
                    <a:pt x="4489" y="4225"/>
                  </a:cubicBezTo>
                  <a:cubicBezTo>
                    <a:pt x="6433" y="4225"/>
                    <a:pt x="7897" y="4105"/>
                    <a:pt x="7897" y="3961"/>
                  </a:cubicBezTo>
                  <a:cubicBezTo>
                    <a:pt x="7897" y="3817"/>
                    <a:pt x="6481" y="3697"/>
                    <a:pt x="4633" y="3673"/>
                  </a:cubicBezTo>
                  <a:cubicBezTo>
                    <a:pt x="5497" y="2521"/>
                    <a:pt x="6049" y="1561"/>
                    <a:pt x="5929" y="1489"/>
                  </a:cubicBezTo>
                  <a:cubicBezTo>
                    <a:pt x="5925" y="1486"/>
                    <a:pt x="5920" y="1484"/>
                    <a:pt x="5913" y="1484"/>
                  </a:cubicBezTo>
                  <a:cubicBezTo>
                    <a:pt x="5770" y="1484"/>
                    <a:pt x="5075" y="2232"/>
                    <a:pt x="4225" y="3265"/>
                  </a:cubicBezTo>
                  <a:cubicBezTo>
                    <a:pt x="4201" y="1417"/>
                    <a:pt x="4081" y="1"/>
                    <a:pt x="39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26"/>
            <p:cNvSpPr/>
            <p:nvPr/>
          </p:nvSpPr>
          <p:spPr>
            <a:xfrm>
              <a:off x="3519931" y="663906"/>
              <a:ext cx="268850" cy="267425"/>
            </a:xfrm>
            <a:custGeom>
              <a:rect b="b" l="l" r="r" t="t"/>
              <a:pathLst>
                <a:path extrusionOk="0" h="10697" w="10754">
                  <a:moveTo>
                    <a:pt x="6627" y="1"/>
                  </a:moveTo>
                  <a:cubicBezTo>
                    <a:pt x="6367" y="1"/>
                    <a:pt x="6097" y="174"/>
                    <a:pt x="5905" y="347"/>
                  </a:cubicBezTo>
                  <a:cubicBezTo>
                    <a:pt x="5161" y="1043"/>
                    <a:pt x="4513" y="1835"/>
                    <a:pt x="3985" y="2700"/>
                  </a:cubicBezTo>
                  <a:cubicBezTo>
                    <a:pt x="3198" y="2363"/>
                    <a:pt x="2326" y="2047"/>
                    <a:pt x="1504" y="2047"/>
                  </a:cubicBezTo>
                  <a:cubicBezTo>
                    <a:pt x="1097" y="2047"/>
                    <a:pt x="702" y="2125"/>
                    <a:pt x="336" y="2315"/>
                  </a:cubicBezTo>
                  <a:cubicBezTo>
                    <a:pt x="192" y="2363"/>
                    <a:pt x="96" y="2460"/>
                    <a:pt x="24" y="2604"/>
                  </a:cubicBezTo>
                  <a:cubicBezTo>
                    <a:pt x="0" y="2772"/>
                    <a:pt x="24" y="2940"/>
                    <a:pt x="144" y="3084"/>
                  </a:cubicBezTo>
                  <a:cubicBezTo>
                    <a:pt x="624" y="3924"/>
                    <a:pt x="1344" y="4596"/>
                    <a:pt x="2208" y="5028"/>
                  </a:cubicBezTo>
                  <a:lnTo>
                    <a:pt x="912" y="7164"/>
                  </a:lnTo>
                  <a:cubicBezTo>
                    <a:pt x="624" y="7692"/>
                    <a:pt x="312" y="8412"/>
                    <a:pt x="792" y="8820"/>
                  </a:cubicBezTo>
                  <a:cubicBezTo>
                    <a:pt x="956" y="8972"/>
                    <a:pt x="1165" y="9027"/>
                    <a:pt x="1387" y="9027"/>
                  </a:cubicBezTo>
                  <a:cubicBezTo>
                    <a:pt x="1620" y="9027"/>
                    <a:pt x="1867" y="8966"/>
                    <a:pt x="2088" y="8892"/>
                  </a:cubicBezTo>
                  <a:cubicBezTo>
                    <a:pt x="2832" y="8628"/>
                    <a:pt x="3553" y="8292"/>
                    <a:pt x="4225" y="7884"/>
                  </a:cubicBezTo>
                  <a:cubicBezTo>
                    <a:pt x="4513" y="8604"/>
                    <a:pt x="4897" y="9300"/>
                    <a:pt x="5329" y="9948"/>
                  </a:cubicBezTo>
                  <a:cubicBezTo>
                    <a:pt x="5578" y="10312"/>
                    <a:pt x="5936" y="10696"/>
                    <a:pt x="6359" y="10696"/>
                  </a:cubicBezTo>
                  <a:cubicBezTo>
                    <a:pt x="6384" y="10696"/>
                    <a:pt x="6408" y="10695"/>
                    <a:pt x="6433" y="10692"/>
                  </a:cubicBezTo>
                  <a:cubicBezTo>
                    <a:pt x="7033" y="10620"/>
                    <a:pt x="7249" y="9876"/>
                    <a:pt x="7297" y="9276"/>
                  </a:cubicBezTo>
                  <a:lnTo>
                    <a:pt x="7537" y="6780"/>
                  </a:lnTo>
                  <a:cubicBezTo>
                    <a:pt x="7813" y="6830"/>
                    <a:pt x="8094" y="6854"/>
                    <a:pt x="8375" y="6854"/>
                  </a:cubicBezTo>
                  <a:cubicBezTo>
                    <a:pt x="9046" y="6854"/>
                    <a:pt x="9719" y="6715"/>
                    <a:pt x="10345" y="6444"/>
                  </a:cubicBezTo>
                  <a:cubicBezTo>
                    <a:pt x="10513" y="6396"/>
                    <a:pt x="10657" y="6276"/>
                    <a:pt x="10729" y="6132"/>
                  </a:cubicBezTo>
                  <a:cubicBezTo>
                    <a:pt x="10753" y="5988"/>
                    <a:pt x="10753" y="5844"/>
                    <a:pt x="10681" y="5724"/>
                  </a:cubicBezTo>
                  <a:cubicBezTo>
                    <a:pt x="10129" y="4572"/>
                    <a:pt x="8737" y="4140"/>
                    <a:pt x="7513" y="3828"/>
                  </a:cubicBezTo>
                  <a:cubicBezTo>
                    <a:pt x="7585" y="2844"/>
                    <a:pt x="7537" y="1811"/>
                    <a:pt x="7369" y="827"/>
                  </a:cubicBezTo>
                  <a:cubicBezTo>
                    <a:pt x="7297" y="491"/>
                    <a:pt x="7153" y="107"/>
                    <a:pt x="6817" y="35"/>
                  </a:cubicBezTo>
                  <a:cubicBezTo>
                    <a:pt x="6755" y="11"/>
                    <a:pt x="6691" y="1"/>
                    <a:pt x="6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26"/>
            <p:cNvSpPr/>
            <p:nvPr/>
          </p:nvSpPr>
          <p:spPr>
            <a:xfrm>
              <a:off x="7976634" y="4501142"/>
              <a:ext cx="206533" cy="206533"/>
            </a:xfrm>
            <a:custGeom>
              <a:rect b="b" l="l" r="r" t="t"/>
              <a:pathLst>
                <a:path extrusionOk="0" h="7898" w="7898">
                  <a:moveTo>
                    <a:pt x="3937" y="1"/>
                  </a:moveTo>
                  <a:cubicBezTo>
                    <a:pt x="3793" y="1"/>
                    <a:pt x="3673" y="1465"/>
                    <a:pt x="3649" y="3385"/>
                  </a:cubicBezTo>
                  <a:cubicBezTo>
                    <a:pt x="2592" y="2350"/>
                    <a:pt x="1754" y="1580"/>
                    <a:pt x="1601" y="1580"/>
                  </a:cubicBezTo>
                  <a:cubicBezTo>
                    <a:pt x="1594" y="1580"/>
                    <a:pt x="1589" y="1582"/>
                    <a:pt x="1585" y="1585"/>
                  </a:cubicBezTo>
                  <a:cubicBezTo>
                    <a:pt x="1465" y="1681"/>
                    <a:pt x="2137" y="2593"/>
                    <a:pt x="3145" y="3673"/>
                  </a:cubicBezTo>
                  <a:cubicBezTo>
                    <a:pt x="1345" y="3697"/>
                    <a:pt x="1" y="3793"/>
                    <a:pt x="1" y="3937"/>
                  </a:cubicBezTo>
                  <a:cubicBezTo>
                    <a:pt x="1" y="4081"/>
                    <a:pt x="1489" y="4201"/>
                    <a:pt x="3433" y="4225"/>
                  </a:cubicBezTo>
                  <a:cubicBezTo>
                    <a:pt x="2521" y="5401"/>
                    <a:pt x="1849" y="6313"/>
                    <a:pt x="1945" y="6409"/>
                  </a:cubicBezTo>
                  <a:cubicBezTo>
                    <a:pt x="1949" y="6415"/>
                    <a:pt x="1957" y="6418"/>
                    <a:pt x="1967" y="6418"/>
                  </a:cubicBezTo>
                  <a:cubicBezTo>
                    <a:pt x="2112" y="6418"/>
                    <a:pt x="2817" y="5769"/>
                    <a:pt x="3649" y="4825"/>
                  </a:cubicBezTo>
                  <a:cubicBezTo>
                    <a:pt x="3673" y="6577"/>
                    <a:pt x="3793" y="7897"/>
                    <a:pt x="3937" y="7897"/>
                  </a:cubicBezTo>
                  <a:cubicBezTo>
                    <a:pt x="4081" y="7897"/>
                    <a:pt x="4177" y="6529"/>
                    <a:pt x="4225" y="4729"/>
                  </a:cubicBezTo>
                  <a:cubicBezTo>
                    <a:pt x="5234" y="5671"/>
                    <a:pt x="6097" y="6299"/>
                    <a:pt x="6264" y="6299"/>
                  </a:cubicBezTo>
                  <a:cubicBezTo>
                    <a:pt x="6276" y="6299"/>
                    <a:pt x="6285" y="6296"/>
                    <a:pt x="6289" y="6289"/>
                  </a:cubicBezTo>
                  <a:cubicBezTo>
                    <a:pt x="6385" y="6193"/>
                    <a:pt x="5593" y="5329"/>
                    <a:pt x="4489" y="4225"/>
                  </a:cubicBezTo>
                  <a:cubicBezTo>
                    <a:pt x="6433" y="4225"/>
                    <a:pt x="7897" y="4105"/>
                    <a:pt x="7897" y="3961"/>
                  </a:cubicBezTo>
                  <a:cubicBezTo>
                    <a:pt x="7897" y="3817"/>
                    <a:pt x="6481" y="3697"/>
                    <a:pt x="4633" y="3673"/>
                  </a:cubicBezTo>
                  <a:cubicBezTo>
                    <a:pt x="5497" y="2521"/>
                    <a:pt x="6049" y="1561"/>
                    <a:pt x="5929" y="1489"/>
                  </a:cubicBezTo>
                  <a:cubicBezTo>
                    <a:pt x="5925" y="1486"/>
                    <a:pt x="5920" y="1484"/>
                    <a:pt x="5913" y="1484"/>
                  </a:cubicBezTo>
                  <a:cubicBezTo>
                    <a:pt x="5770" y="1484"/>
                    <a:pt x="5075" y="2232"/>
                    <a:pt x="4225" y="3265"/>
                  </a:cubicBezTo>
                  <a:cubicBezTo>
                    <a:pt x="4201" y="1417"/>
                    <a:pt x="4081" y="1"/>
                    <a:pt x="39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26"/>
            <p:cNvSpPr/>
            <p:nvPr/>
          </p:nvSpPr>
          <p:spPr>
            <a:xfrm flipH="1">
              <a:off x="8289581" y="4043394"/>
              <a:ext cx="268850" cy="267425"/>
            </a:xfrm>
            <a:custGeom>
              <a:rect b="b" l="l" r="r" t="t"/>
              <a:pathLst>
                <a:path extrusionOk="0" h="10697" w="10754">
                  <a:moveTo>
                    <a:pt x="6627" y="1"/>
                  </a:moveTo>
                  <a:cubicBezTo>
                    <a:pt x="6367" y="1"/>
                    <a:pt x="6097" y="174"/>
                    <a:pt x="5905" y="347"/>
                  </a:cubicBezTo>
                  <a:cubicBezTo>
                    <a:pt x="5161" y="1043"/>
                    <a:pt x="4513" y="1835"/>
                    <a:pt x="3985" y="2700"/>
                  </a:cubicBezTo>
                  <a:cubicBezTo>
                    <a:pt x="3198" y="2363"/>
                    <a:pt x="2326" y="2047"/>
                    <a:pt x="1504" y="2047"/>
                  </a:cubicBezTo>
                  <a:cubicBezTo>
                    <a:pt x="1097" y="2047"/>
                    <a:pt x="702" y="2125"/>
                    <a:pt x="336" y="2315"/>
                  </a:cubicBezTo>
                  <a:cubicBezTo>
                    <a:pt x="192" y="2363"/>
                    <a:pt x="96" y="2460"/>
                    <a:pt x="24" y="2604"/>
                  </a:cubicBezTo>
                  <a:cubicBezTo>
                    <a:pt x="0" y="2772"/>
                    <a:pt x="24" y="2940"/>
                    <a:pt x="144" y="3084"/>
                  </a:cubicBezTo>
                  <a:cubicBezTo>
                    <a:pt x="624" y="3924"/>
                    <a:pt x="1344" y="4596"/>
                    <a:pt x="2208" y="5028"/>
                  </a:cubicBezTo>
                  <a:lnTo>
                    <a:pt x="912" y="7164"/>
                  </a:lnTo>
                  <a:cubicBezTo>
                    <a:pt x="624" y="7692"/>
                    <a:pt x="312" y="8412"/>
                    <a:pt x="792" y="8820"/>
                  </a:cubicBezTo>
                  <a:cubicBezTo>
                    <a:pt x="956" y="8972"/>
                    <a:pt x="1165" y="9027"/>
                    <a:pt x="1387" y="9027"/>
                  </a:cubicBezTo>
                  <a:cubicBezTo>
                    <a:pt x="1620" y="9027"/>
                    <a:pt x="1867" y="8966"/>
                    <a:pt x="2088" y="8892"/>
                  </a:cubicBezTo>
                  <a:cubicBezTo>
                    <a:pt x="2832" y="8628"/>
                    <a:pt x="3553" y="8292"/>
                    <a:pt x="4225" y="7884"/>
                  </a:cubicBezTo>
                  <a:cubicBezTo>
                    <a:pt x="4513" y="8604"/>
                    <a:pt x="4897" y="9300"/>
                    <a:pt x="5329" y="9948"/>
                  </a:cubicBezTo>
                  <a:cubicBezTo>
                    <a:pt x="5578" y="10312"/>
                    <a:pt x="5936" y="10696"/>
                    <a:pt x="6359" y="10696"/>
                  </a:cubicBezTo>
                  <a:cubicBezTo>
                    <a:pt x="6384" y="10696"/>
                    <a:pt x="6408" y="10695"/>
                    <a:pt x="6433" y="10692"/>
                  </a:cubicBezTo>
                  <a:cubicBezTo>
                    <a:pt x="7033" y="10620"/>
                    <a:pt x="7249" y="9876"/>
                    <a:pt x="7297" y="9276"/>
                  </a:cubicBezTo>
                  <a:lnTo>
                    <a:pt x="7537" y="6780"/>
                  </a:lnTo>
                  <a:cubicBezTo>
                    <a:pt x="7813" y="6830"/>
                    <a:pt x="8094" y="6854"/>
                    <a:pt x="8375" y="6854"/>
                  </a:cubicBezTo>
                  <a:cubicBezTo>
                    <a:pt x="9046" y="6854"/>
                    <a:pt x="9719" y="6715"/>
                    <a:pt x="10345" y="6444"/>
                  </a:cubicBezTo>
                  <a:cubicBezTo>
                    <a:pt x="10513" y="6396"/>
                    <a:pt x="10657" y="6276"/>
                    <a:pt x="10729" y="6132"/>
                  </a:cubicBezTo>
                  <a:cubicBezTo>
                    <a:pt x="10753" y="5988"/>
                    <a:pt x="10753" y="5844"/>
                    <a:pt x="10681" y="5724"/>
                  </a:cubicBezTo>
                  <a:cubicBezTo>
                    <a:pt x="10129" y="4572"/>
                    <a:pt x="8737" y="4140"/>
                    <a:pt x="7513" y="3828"/>
                  </a:cubicBezTo>
                  <a:cubicBezTo>
                    <a:pt x="7585" y="2844"/>
                    <a:pt x="7537" y="1811"/>
                    <a:pt x="7369" y="827"/>
                  </a:cubicBezTo>
                  <a:cubicBezTo>
                    <a:pt x="7297" y="491"/>
                    <a:pt x="7153" y="107"/>
                    <a:pt x="6817" y="35"/>
                  </a:cubicBezTo>
                  <a:cubicBezTo>
                    <a:pt x="6755" y="11"/>
                    <a:pt x="6691" y="1"/>
                    <a:pt x="66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26"/>
            <p:cNvSpPr/>
            <p:nvPr/>
          </p:nvSpPr>
          <p:spPr>
            <a:xfrm flipH="1">
              <a:off x="804373" y="3576992"/>
              <a:ext cx="206533" cy="206533"/>
            </a:xfrm>
            <a:custGeom>
              <a:rect b="b" l="l" r="r" t="t"/>
              <a:pathLst>
                <a:path extrusionOk="0" h="7898" w="7898">
                  <a:moveTo>
                    <a:pt x="3937" y="1"/>
                  </a:moveTo>
                  <a:cubicBezTo>
                    <a:pt x="3793" y="1"/>
                    <a:pt x="3673" y="1465"/>
                    <a:pt x="3649" y="3385"/>
                  </a:cubicBezTo>
                  <a:cubicBezTo>
                    <a:pt x="2592" y="2350"/>
                    <a:pt x="1754" y="1580"/>
                    <a:pt x="1601" y="1580"/>
                  </a:cubicBezTo>
                  <a:cubicBezTo>
                    <a:pt x="1594" y="1580"/>
                    <a:pt x="1589" y="1582"/>
                    <a:pt x="1585" y="1585"/>
                  </a:cubicBezTo>
                  <a:cubicBezTo>
                    <a:pt x="1465" y="1681"/>
                    <a:pt x="2137" y="2593"/>
                    <a:pt x="3145" y="3673"/>
                  </a:cubicBezTo>
                  <a:cubicBezTo>
                    <a:pt x="1345" y="3697"/>
                    <a:pt x="1" y="3793"/>
                    <a:pt x="1" y="3937"/>
                  </a:cubicBezTo>
                  <a:cubicBezTo>
                    <a:pt x="1" y="4081"/>
                    <a:pt x="1489" y="4201"/>
                    <a:pt x="3433" y="4225"/>
                  </a:cubicBezTo>
                  <a:cubicBezTo>
                    <a:pt x="2521" y="5401"/>
                    <a:pt x="1849" y="6313"/>
                    <a:pt x="1945" y="6409"/>
                  </a:cubicBezTo>
                  <a:cubicBezTo>
                    <a:pt x="1949" y="6415"/>
                    <a:pt x="1957" y="6418"/>
                    <a:pt x="1967" y="6418"/>
                  </a:cubicBezTo>
                  <a:cubicBezTo>
                    <a:pt x="2112" y="6418"/>
                    <a:pt x="2817" y="5769"/>
                    <a:pt x="3649" y="4825"/>
                  </a:cubicBezTo>
                  <a:cubicBezTo>
                    <a:pt x="3673" y="6577"/>
                    <a:pt x="3793" y="7897"/>
                    <a:pt x="3937" y="7897"/>
                  </a:cubicBezTo>
                  <a:cubicBezTo>
                    <a:pt x="4081" y="7897"/>
                    <a:pt x="4177" y="6529"/>
                    <a:pt x="4225" y="4729"/>
                  </a:cubicBezTo>
                  <a:cubicBezTo>
                    <a:pt x="5234" y="5671"/>
                    <a:pt x="6097" y="6299"/>
                    <a:pt x="6264" y="6299"/>
                  </a:cubicBezTo>
                  <a:cubicBezTo>
                    <a:pt x="6276" y="6299"/>
                    <a:pt x="6285" y="6296"/>
                    <a:pt x="6289" y="6289"/>
                  </a:cubicBezTo>
                  <a:cubicBezTo>
                    <a:pt x="6385" y="6193"/>
                    <a:pt x="5593" y="5329"/>
                    <a:pt x="4489" y="4225"/>
                  </a:cubicBezTo>
                  <a:cubicBezTo>
                    <a:pt x="6433" y="4225"/>
                    <a:pt x="7897" y="4105"/>
                    <a:pt x="7897" y="3961"/>
                  </a:cubicBezTo>
                  <a:cubicBezTo>
                    <a:pt x="7897" y="3817"/>
                    <a:pt x="6481" y="3697"/>
                    <a:pt x="4633" y="3673"/>
                  </a:cubicBezTo>
                  <a:cubicBezTo>
                    <a:pt x="5497" y="2521"/>
                    <a:pt x="6049" y="1561"/>
                    <a:pt x="5929" y="1489"/>
                  </a:cubicBezTo>
                  <a:cubicBezTo>
                    <a:pt x="5925" y="1486"/>
                    <a:pt x="5920" y="1484"/>
                    <a:pt x="5913" y="1484"/>
                  </a:cubicBezTo>
                  <a:cubicBezTo>
                    <a:pt x="5770" y="1484"/>
                    <a:pt x="5075" y="2232"/>
                    <a:pt x="4225" y="3265"/>
                  </a:cubicBezTo>
                  <a:cubicBezTo>
                    <a:pt x="4201" y="1417"/>
                    <a:pt x="4081" y="1"/>
                    <a:pt x="39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26"/>
            <p:cNvSpPr/>
            <p:nvPr/>
          </p:nvSpPr>
          <p:spPr>
            <a:xfrm>
              <a:off x="429109" y="3119244"/>
              <a:ext cx="268850" cy="267425"/>
            </a:xfrm>
            <a:custGeom>
              <a:rect b="b" l="l" r="r" t="t"/>
              <a:pathLst>
                <a:path extrusionOk="0" h="10697" w="10754">
                  <a:moveTo>
                    <a:pt x="6627" y="1"/>
                  </a:moveTo>
                  <a:cubicBezTo>
                    <a:pt x="6367" y="1"/>
                    <a:pt x="6097" y="174"/>
                    <a:pt x="5905" y="347"/>
                  </a:cubicBezTo>
                  <a:cubicBezTo>
                    <a:pt x="5161" y="1043"/>
                    <a:pt x="4513" y="1835"/>
                    <a:pt x="3985" y="2700"/>
                  </a:cubicBezTo>
                  <a:cubicBezTo>
                    <a:pt x="3198" y="2363"/>
                    <a:pt x="2326" y="2047"/>
                    <a:pt x="1504" y="2047"/>
                  </a:cubicBezTo>
                  <a:cubicBezTo>
                    <a:pt x="1097" y="2047"/>
                    <a:pt x="702" y="2125"/>
                    <a:pt x="336" y="2315"/>
                  </a:cubicBezTo>
                  <a:cubicBezTo>
                    <a:pt x="192" y="2363"/>
                    <a:pt x="96" y="2460"/>
                    <a:pt x="24" y="2604"/>
                  </a:cubicBezTo>
                  <a:cubicBezTo>
                    <a:pt x="0" y="2772"/>
                    <a:pt x="24" y="2940"/>
                    <a:pt x="144" y="3084"/>
                  </a:cubicBezTo>
                  <a:cubicBezTo>
                    <a:pt x="624" y="3924"/>
                    <a:pt x="1344" y="4596"/>
                    <a:pt x="2208" y="5028"/>
                  </a:cubicBezTo>
                  <a:lnTo>
                    <a:pt x="912" y="7164"/>
                  </a:lnTo>
                  <a:cubicBezTo>
                    <a:pt x="624" y="7692"/>
                    <a:pt x="312" y="8412"/>
                    <a:pt x="792" y="8820"/>
                  </a:cubicBezTo>
                  <a:cubicBezTo>
                    <a:pt x="956" y="8972"/>
                    <a:pt x="1165" y="9027"/>
                    <a:pt x="1387" y="9027"/>
                  </a:cubicBezTo>
                  <a:cubicBezTo>
                    <a:pt x="1620" y="9027"/>
                    <a:pt x="1867" y="8966"/>
                    <a:pt x="2088" y="8892"/>
                  </a:cubicBezTo>
                  <a:cubicBezTo>
                    <a:pt x="2832" y="8628"/>
                    <a:pt x="3553" y="8292"/>
                    <a:pt x="4225" y="7884"/>
                  </a:cubicBezTo>
                  <a:cubicBezTo>
                    <a:pt x="4513" y="8604"/>
                    <a:pt x="4897" y="9300"/>
                    <a:pt x="5329" y="9948"/>
                  </a:cubicBezTo>
                  <a:cubicBezTo>
                    <a:pt x="5578" y="10312"/>
                    <a:pt x="5936" y="10696"/>
                    <a:pt x="6359" y="10696"/>
                  </a:cubicBezTo>
                  <a:cubicBezTo>
                    <a:pt x="6384" y="10696"/>
                    <a:pt x="6408" y="10695"/>
                    <a:pt x="6433" y="10692"/>
                  </a:cubicBezTo>
                  <a:cubicBezTo>
                    <a:pt x="7033" y="10620"/>
                    <a:pt x="7249" y="9876"/>
                    <a:pt x="7297" y="9276"/>
                  </a:cubicBezTo>
                  <a:lnTo>
                    <a:pt x="7537" y="6780"/>
                  </a:lnTo>
                  <a:cubicBezTo>
                    <a:pt x="7813" y="6830"/>
                    <a:pt x="8094" y="6854"/>
                    <a:pt x="8375" y="6854"/>
                  </a:cubicBezTo>
                  <a:cubicBezTo>
                    <a:pt x="9046" y="6854"/>
                    <a:pt x="9719" y="6715"/>
                    <a:pt x="10345" y="6444"/>
                  </a:cubicBezTo>
                  <a:cubicBezTo>
                    <a:pt x="10513" y="6396"/>
                    <a:pt x="10657" y="6276"/>
                    <a:pt x="10729" y="6132"/>
                  </a:cubicBezTo>
                  <a:cubicBezTo>
                    <a:pt x="10753" y="5988"/>
                    <a:pt x="10753" y="5844"/>
                    <a:pt x="10681" y="5724"/>
                  </a:cubicBezTo>
                  <a:cubicBezTo>
                    <a:pt x="10129" y="4572"/>
                    <a:pt x="8737" y="4140"/>
                    <a:pt x="7513" y="3828"/>
                  </a:cubicBezTo>
                  <a:cubicBezTo>
                    <a:pt x="7585" y="2844"/>
                    <a:pt x="7537" y="1811"/>
                    <a:pt x="7369" y="827"/>
                  </a:cubicBezTo>
                  <a:cubicBezTo>
                    <a:pt x="7297" y="491"/>
                    <a:pt x="7153" y="107"/>
                    <a:pt x="6817" y="35"/>
                  </a:cubicBezTo>
                  <a:cubicBezTo>
                    <a:pt x="6755" y="11"/>
                    <a:pt x="6691" y="1"/>
                    <a:pt x="6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48" name="Google Shape;448;p26"/>
          <p:cNvSpPr txBox="1"/>
          <p:nvPr>
            <p:ph idx="1" type="subTitle"/>
          </p:nvPr>
        </p:nvSpPr>
        <p:spPr>
          <a:xfrm>
            <a:off x="5017723" y="2553275"/>
            <a:ext cx="2958900" cy="109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449" name="Google Shape;449;p26"/>
          <p:cNvSpPr txBox="1"/>
          <p:nvPr>
            <p:ph type="title"/>
          </p:nvPr>
        </p:nvSpPr>
        <p:spPr>
          <a:xfrm>
            <a:off x="5017725" y="1416276"/>
            <a:ext cx="2958900" cy="10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21"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" name="Google Shape;451;p27"/>
          <p:cNvGrpSpPr/>
          <p:nvPr/>
        </p:nvGrpSpPr>
        <p:grpSpPr>
          <a:xfrm>
            <a:off x="-761256" y="-285850"/>
            <a:ext cx="10361713" cy="5867600"/>
            <a:chOff x="-570756" y="-285850"/>
            <a:chExt cx="10361713" cy="5867600"/>
          </a:xfrm>
        </p:grpSpPr>
        <p:grpSp>
          <p:nvGrpSpPr>
            <p:cNvPr id="452" name="Google Shape;452;p27"/>
            <p:cNvGrpSpPr/>
            <p:nvPr/>
          </p:nvGrpSpPr>
          <p:grpSpPr>
            <a:xfrm>
              <a:off x="-570756" y="-285850"/>
              <a:ext cx="10285513" cy="5867600"/>
              <a:chOff x="-570756" y="-285850"/>
              <a:chExt cx="10285513" cy="5867600"/>
            </a:xfrm>
          </p:grpSpPr>
          <p:sp>
            <p:nvSpPr>
              <p:cNvPr id="453" name="Google Shape;453;p27"/>
              <p:cNvSpPr/>
              <p:nvPr/>
            </p:nvSpPr>
            <p:spPr>
              <a:xfrm>
                <a:off x="7151431" y="-285850"/>
                <a:ext cx="2563325" cy="1921875"/>
              </a:xfrm>
              <a:custGeom>
                <a:rect b="b" l="l" r="r" t="t"/>
                <a:pathLst>
                  <a:path extrusionOk="0" h="76875" w="102533">
                    <a:moveTo>
                      <a:pt x="10633" y="1370"/>
                    </a:moveTo>
                    <a:cubicBezTo>
                      <a:pt x="-3889" y="3002"/>
                      <a:pt x="-598" y="14243"/>
                      <a:pt x="3456" y="17716"/>
                    </a:cubicBezTo>
                    <a:cubicBezTo>
                      <a:pt x="7510" y="21189"/>
                      <a:pt x="29440" y="15810"/>
                      <a:pt x="34955" y="22207"/>
                    </a:cubicBezTo>
                    <a:cubicBezTo>
                      <a:pt x="40471" y="28604"/>
                      <a:pt x="31499" y="50065"/>
                      <a:pt x="36549" y="56098"/>
                    </a:cubicBezTo>
                    <a:cubicBezTo>
                      <a:pt x="41599" y="62131"/>
                      <a:pt x="57283" y="54962"/>
                      <a:pt x="65257" y="58403"/>
                    </a:cubicBezTo>
                    <a:cubicBezTo>
                      <a:pt x="73232" y="61844"/>
                      <a:pt x="78349" y="75930"/>
                      <a:pt x="84396" y="76744"/>
                    </a:cubicBezTo>
                    <a:cubicBezTo>
                      <a:pt x="90443" y="77558"/>
                      <a:pt x="100509" y="74759"/>
                      <a:pt x="101541" y="63289"/>
                    </a:cubicBezTo>
                    <a:cubicBezTo>
                      <a:pt x="102573" y="51819"/>
                      <a:pt x="105740" y="18245"/>
                      <a:pt x="90589" y="7925"/>
                    </a:cubicBezTo>
                    <a:cubicBezTo>
                      <a:pt x="75438" y="-2395"/>
                      <a:pt x="25155" y="-262"/>
                      <a:pt x="10633" y="13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</p:sp>
          <p:sp>
            <p:nvSpPr>
              <p:cNvPr id="454" name="Google Shape;454;p27"/>
              <p:cNvSpPr/>
              <p:nvPr/>
            </p:nvSpPr>
            <p:spPr>
              <a:xfrm rot="10800000">
                <a:off x="-570756" y="3659875"/>
                <a:ext cx="2563325" cy="1921875"/>
              </a:xfrm>
              <a:custGeom>
                <a:rect b="b" l="l" r="r" t="t"/>
                <a:pathLst>
                  <a:path extrusionOk="0" h="76875" w="102533">
                    <a:moveTo>
                      <a:pt x="10633" y="1370"/>
                    </a:moveTo>
                    <a:cubicBezTo>
                      <a:pt x="-3889" y="3002"/>
                      <a:pt x="-598" y="14243"/>
                      <a:pt x="3456" y="17716"/>
                    </a:cubicBezTo>
                    <a:cubicBezTo>
                      <a:pt x="7510" y="21189"/>
                      <a:pt x="29440" y="15810"/>
                      <a:pt x="34955" y="22207"/>
                    </a:cubicBezTo>
                    <a:cubicBezTo>
                      <a:pt x="40471" y="28604"/>
                      <a:pt x="31499" y="50065"/>
                      <a:pt x="36549" y="56098"/>
                    </a:cubicBezTo>
                    <a:cubicBezTo>
                      <a:pt x="41599" y="62131"/>
                      <a:pt x="57283" y="54962"/>
                      <a:pt x="65257" y="58403"/>
                    </a:cubicBezTo>
                    <a:cubicBezTo>
                      <a:pt x="73232" y="61844"/>
                      <a:pt x="78349" y="75930"/>
                      <a:pt x="84396" y="76744"/>
                    </a:cubicBezTo>
                    <a:cubicBezTo>
                      <a:pt x="90443" y="77558"/>
                      <a:pt x="100509" y="74759"/>
                      <a:pt x="101541" y="63289"/>
                    </a:cubicBezTo>
                    <a:cubicBezTo>
                      <a:pt x="102573" y="51819"/>
                      <a:pt x="105740" y="18245"/>
                      <a:pt x="90589" y="7925"/>
                    </a:cubicBezTo>
                    <a:cubicBezTo>
                      <a:pt x="75438" y="-2395"/>
                      <a:pt x="25155" y="-262"/>
                      <a:pt x="10633" y="13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</p:sp>
        </p:grpSp>
        <p:grpSp>
          <p:nvGrpSpPr>
            <p:cNvPr id="455" name="Google Shape;455;p27"/>
            <p:cNvGrpSpPr/>
            <p:nvPr/>
          </p:nvGrpSpPr>
          <p:grpSpPr>
            <a:xfrm>
              <a:off x="-494556" y="-285850"/>
              <a:ext cx="10285513" cy="5867600"/>
              <a:chOff x="-570756" y="-285850"/>
              <a:chExt cx="10285513" cy="5867600"/>
            </a:xfrm>
          </p:grpSpPr>
          <p:sp>
            <p:nvSpPr>
              <p:cNvPr id="456" name="Google Shape;456;p27"/>
              <p:cNvSpPr/>
              <p:nvPr/>
            </p:nvSpPr>
            <p:spPr>
              <a:xfrm>
                <a:off x="7151431" y="-285850"/>
                <a:ext cx="2563325" cy="1921875"/>
              </a:xfrm>
              <a:custGeom>
                <a:rect b="b" l="l" r="r" t="t"/>
                <a:pathLst>
                  <a:path extrusionOk="0" h="76875" w="102533">
                    <a:moveTo>
                      <a:pt x="10633" y="1370"/>
                    </a:moveTo>
                    <a:cubicBezTo>
                      <a:pt x="-3889" y="3002"/>
                      <a:pt x="-598" y="14243"/>
                      <a:pt x="3456" y="17716"/>
                    </a:cubicBezTo>
                    <a:cubicBezTo>
                      <a:pt x="7510" y="21189"/>
                      <a:pt x="29440" y="15810"/>
                      <a:pt x="34955" y="22207"/>
                    </a:cubicBezTo>
                    <a:cubicBezTo>
                      <a:pt x="40471" y="28604"/>
                      <a:pt x="31499" y="50065"/>
                      <a:pt x="36549" y="56098"/>
                    </a:cubicBezTo>
                    <a:cubicBezTo>
                      <a:pt x="41599" y="62131"/>
                      <a:pt x="57283" y="54962"/>
                      <a:pt x="65257" y="58403"/>
                    </a:cubicBezTo>
                    <a:cubicBezTo>
                      <a:pt x="73232" y="61844"/>
                      <a:pt x="78349" y="75930"/>
                      <a:pt x="84396" y="76744"/>
                    </a:cubicBezTo>
                    <a:cubicBezTo>
                      <a:pt x="90443" y="77558"/>
                      <a:pt x="100509" y="74759"/>
                      <a:pt x="101541" y="63289"/>
                    </a:cubicBezTo>
                    <a:cubicBezTo>
                      <a:pt x="102573" y="51819"/>
                      <a:pt x="105740" y="18245"/>
                      <a:pt x="90589" y="7925"/>
                    </a:cubicBezTo>
                    <a:cubicBezTo>
                      <a:pt x="75438" y="-2395"/>
                      <a:pt x="25155" y="-262"/>
                      <a:pt x="10633" y="1370"/>
                    </a:cubicBezTo>
                    <a:close/>
                  </a:path>
                </a:pathLst>
              </a:custGeom>
              <a:noFill/>
              <a:ln cap="rnd" cmpd="sng" w="9525">
                <a:solidFill>
                  <a:schemeClr val="dk2"/>
                </a:solidFill>
                <a:prstDash val="dash"/>
                <a:round/>
                <a:headEnd len="med" w="med" type="none"/>
                <a:tailEnd len="med" w="med" type="none"/>
              </a:ln>
            </p:spPr>
          </p:sp>
          <p:sp>
            <p:nvSpPr>
              <p:cNvPr id="457" name="Google Shape;457;p27"/>
              <p:cNvSpPr/>
              <p:nvPr/>
            </p:nvSpPr>
            <p:spPr>
              <a:xfrm rot="10800000">
                <a:off x="-570756" y="3659875"/>
                <a:ext cx="2563325" cy="1921875"/>
              </a:xfrm>
              <a:custGeom>
                <a:rect b="b" l="l" r="r" t="t"/>
                <a:pathLst>
                  <a:path extrusionOk="0" h="76875" w="102533">
                    <a:moveTo>
                      <a:pt x="10633" y="1370"/>
                    </a:moveTo>
                    <a:cubicBezTo>
                      <a:pt x="-3889" y="3002"/>
                      <a:pt x="-598" y="14243"/>
                      <a:pt x="3456" y="17716"/>
                    </a:cubicBezTo>
                    <a:cubicBezTo>
                      <a:pt x="7510" y="21189"/>
                      <a:pt x="29440" y="15810"/>
                      <a:pt x="34955" y="22207"/>
                    </a:cubicBezTo>
                    <a:cubicBezTo>
                      <a:pt x="40471" y="28604"/>
                      <a:pt x="31499" y="50065"/>
                      <a:pt x="36549" y="56098"/>
                    </a:cubicBezTo>
                    <a:cubicBezTo>
                      <a:pt x="41599" y="62131"/>
                      <a:pt x="57283" y="54962"/>
                      <a:pt x="65257" y="58403"/>
                    </a:cubicBezTo>
                    <a:cubicBezTo>
                      <a:pt x="73232" y="61844"/>
                      <a:pt x="78349" y="75930"/>
                      <a:pt x="84396" y="76744"/>
                    </a:cubicBezTo>
                    <a:cubicBezTo>
                      <a:pt x="90443" y="77558"/>
                      <a:pt x="100509" y="74759"/>
                      <a:pt x="101541" y="63289"/>
                    </a:cubicBezTo>
                    <a:cubicBezTo>
                      <a:pt x="102573" y="51819"/>
                      <a:pt x="105740" y="18245"/>
                      <a:pt x="90589" y="7925"/>
                    </a:cubicBezTo>
                    <a:cubicBezTo>
                      <a:pt x="75438" y="-2395"/>
                      <a:pt x="25155" y="-262"/>
                      <a:pt x="10633" y="1370"/>
                    </a:cubicBezTo>
                    <a:close/>
                  </a:path>
                </a:pathLst>
              </a:custGeom>
              <a:noFill/>
              <a:ln cap="rnd" cmpd="sng" w="9525">
                <a:solidFill>
                  <a:schemeClr val="dk2"/>
                </a:solidFill>
                <a:prstDash val="dash"/>
                <a:round/>
                <a:headEnd len="med" w="med" type="none"/>
                <a:tailEnd len="med" w="med" type="none"/>
              </a:ln>
            </p:spPr>
          </p:sp>
        </p:grpSp>
      </p:grpSp>
      <p:sp>
        <p:nvSpPr>
          <p:cNvPr id="458" name="Google Shape;458;p27"/>
          <p:cNvSpPr txBox="1"/>
          <p:nvPr>
            <p:ph idx="1" type="subTitle"/>
          </p:nvPr>
        </p:nvSpPr>
        <p:spPr>
          <a:xfrm>
            <a:off x="4853600" y="1978381"/>
            <a:ext cx="3169200" cy="3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sp>
        <p:nvSpPr>
          <p:cNvPr id="459" name="Google Shape;459;p27"/>
          <p:cNvSpPr txBox="1"/>
          <p:nvPr>
            <p:ph idx="2" type="subTitle"/>
          </p:nvPr>
        </p:nvSpPr>
        <p:spPr>
          <a:xfrm>
            <a:off x="4853600" y="2297449"/>
            <a:ext cx="3169200" cy="11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60" name="Google Shape;460;p27"/>
          <p:cNvSpPr txBox="1"/>
          <p:nvPr>
            <p:ph type="title"/>
          </p:nvPr>
        </p:nvSpPr>
        <p:spPr>
          <a:xfrm>
            <a:off x="720000" y="387600"/>
            <a:ext cx="5778000" cy="592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grpSp>
        <p:nvGrpSpPr>
          <p:cNvPr id="461" name="Google Shape;461;p27"/>
          <p:cNvGrpSpPr/>
          <p:nvPr/>
        </p:nvGrpSpPr>
        <p:grpSpPr>
          <a:xfrm>
            <a:off x="720006" y="398016"/>
            <a:ext cx="7913885" cy="4347469"/>
            <a:chOff x="720006" y="398016"/>
            <a:chExt cx="7913885" cy="4347469"/>
          </a:xfrm>
        </p:grpSpPr>
        <p:grpSp>
          <p:nvGrpSpPr>
            <p:cNvPr id="462" name="Google Shape;462;p27"/>
            <p:cNvGrpSpPr/>
            <p:nvPr/>
          </p:nvGrpSpPr>
          <p:grpSpPr>
            <a:xfrm>
              <a:off x="7210156" y="398016"/>
              <a:ext cx="1423735" cy="4347469"/>
              <a:chOff x="7160525" y="448725"/>
              <a:chExt cx="1423735" cy="4347469"/>
            </a:xfrm>
          </p:grpSpPr>
          <p:grpSp>
            <p:nvGrpSpPr>
              <p:cNvPr id="463" name="Google Shape;463;p27"/>
              <p:cNvGrpSpPr/>
              <p:nvPr/>
            </p:nvGrpSpPr>
            <p:grpSpPr>
              <a:xfrm>
                <a:off x="7160525" y="448725"/>
                <a:ext cx="1423735" cy="1391919"/>
                <a:chOff x="7160525" y="448725"/>
                <a:chExt cx="1423735" cy="1391919"/>
              </a:xfrm>
            </p:grpSpPr>
            <p:sp>
              <p:nvSpPr>
                <p:cNvPr id="464" name="Google Shape;464;p27"/>
                <p:cNvSpPr/>
                <p:nvPr/>
              </p:nvSpPr>
              <p:spPr>
                <a:xfrm flipH="1">
                  <a:off x="8358272" y="623654"/>
                  <a:ext cx="225988" cy="222406"/>
                </a:xfrm>
                <a:custGeom>
                  <a:rect b="b" l="l" r="r" t="t"/>
                  <a:pathLst>
                    <a:path extrusionOk="0" h="8505" w="8642">
                      <a:moveTo>
                        <a:pt x="5208" y="0"/>
                      </a:moveTo>
                      <a:cubicBezTo>
                        <a:pt x="4995" y="0"/>
                        <a:pt x="4790" y="157"/>
                        <a:pt x="4633" y="314"/>
                      </a:cubicBezTo>
                      <a:cubicBezTo>
                        <a:pt x="4057" y="890"/>
                        <a:pt x="3577" y="1514"/>
                        <a:pt x="3169" y="2210"/>
                      </a:cubicBezTo>
                      <a:cubicBezTo>
                        <a:pt x="2567" y="1994"/>
                        <a:pt x="1896" y="1768"/>
                        <a:pt x="1264" y="1768"/>
                      </a:cubicBezTo>
                      <a:cubicBezTo>
                        <a:pt x="913" y="1768"/>
                        <a:pt x="573" y="1838"/>
                        <a:pt x="265" y="2018"/>
                      </a:cubicBezTo>
                      <a:cubicBezTo>
                        <a:pt x="145" y="2066"/>
                        <a:pt x="73" y="2138"/>
                        <a:pt x="25" y="2258"/>
                      </a:cubicBezTo>
                      <a:cubicBezTo>
                        <a:pt x="1" y="2378"/>
                        <a:pt x="49" y="2522"/>
                        <a:pt x="145" y="2642"/>
                      </a:cubicBezTo>
                      <a:cubicBezTo>
                        <a:pt x="553" y="3290"/>
                        <a:pt x="1129" y="3818"/>
                        <a:pt x="1825" y="4130"/>
                      </a:cubicBezTo>
                      <a:lnTo>
                        <a:pt x="865" y="5859"/>
                      </a:lnTo>
                      <a:cubicBezTo>
                        <a:pt x="625" y="6267"/>
                        <a:pt x="433" y="6867"/>
                        <a:pt x="793" y="7179"/>
                      </a:cubicBezTo>
                      <a:cubicBezTo>
                        <a:pt x="920" y="7284"/>
                        <a:pt x="1070" y="7325"/>
                        <a:pt x="1226" y="7325"/>
                      </a:cubicBezTo>
                      <a:cubicBezTo>
                        <a:pt x="1426" y="7325"/>
                        <a:pt x="1637" y="7259"/>
                        <a:pt x="1825" y="7179"/>
                      </a:cubicBezTo>
                      <a:cubicBezTo>
                        <a:pt x="2425" y="6963"/>
                        <a:pt x="2977" y="6675"/>
                        <a:pt x="3505" y="6339"/>
                      </a:cubicBezTo>
                      <a:cubicBezTo>
                        <a:pt x="3745" y="6891"/>
                        <a:pt x="4081" y="7443"/>
                        <a:pt x="4441" y="7947"/>
                      </a:cubicBezTo>
                      <a:cubicBezTo>
                        <a:pt x="4641" y="8236"/>
                        <a:pt x="4924" y="8504"/>
                        <a:pt x="5250" y="8504"/>
                      </a:cubicBezTo>
                      <a:cubicBezTo>
                        <a:pt x="5276" y="8504"/>
                        <a:pt x="5303" y="8502"/>
                        <a:pt x="5329" y="8499"/>
                      </a:cubicBezTo>
                      <a:cubicBezTo>
                        <a:pt x="5809" y="8427"/>
                        <a:pt x="5953" y="7827"/>
                        <a:pt x="5977" y="7347"/>
                      </a:cubicBezTo>
                      <a:cubicBezTo>
                        <a:pt x="6025" y="6699"/>
                        <a:pt x="6073" y="6027"/>
                        <a:pt x="6097" y="5379"/>
                      </a:cubicBezTo>
                      <a:cubicBezTo>
                        <a:pt x="6270" y="5400"/>
                        <a:pt x="6443" y="5411"/>
                        <a:pt x="6615" y="5411"/>
                      </a:cubicBezTo>
                      <a:cubicBezTo>
                        <a:pt x="7207" y="5411"/>
                        <a:pt x="7790" y="5284"/>
                        <a:pt x="8330" y="5043"/>
                      </a:cubicBezTo>
                      <a:cubicBezTo>
                        <a:pt x="8474" y="4995"/>
                        <a:pt x="8570" y="4899"/>
                        <a:pt x="8642" y="4778"/>
                      </a:cubicBezTo>
                      <a:cubicBezTo>
                        <a:pt x="8642" y="4658"/>
                        <a:pt x="8618" y="4538"/>
                        <a:pt x="8570" y="4442"/>
                      </a:cubicBezTo>
                      <a:cubicBezTo>
                        <a:pt x="8113" y="3554"/>
                        <a:pt x="6985" y="3242"/>
                        <a:pt x="6001" y="3050"/>
                      </a:cubicBezTo>
                      <a:cubicBezTo>
                        <a:pt x="6025" y="2234"/>
                        <a:pt x="5977" y="1442"/>
                        <a:pt x="5809" y="650"/>
                      </a:cubicBezTo>
                      <a:cubicBezTo>
                        <a:pt x="5737" y="386"/>
                        <a:pt x="5617" y="98"/>
                        <a:pt x="5353" y="26"/>
                      </a:cubicBezTo>
                      <a:cubicBezTo>
                        <a:pt x="5305" y="8"/>
                        <a:pt x="5256" y="0"/>
                        <a:pt x="52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5" name="Google Shape;465;p27"/>
                <p:cNvSpPr/>
                <p:nvPr/>
              </p:nvSpPr>
              <p:spPr>
                <a:xfrm>
                  <a:off x="7601879" y="1316965"/>
                  <a:ext cx="89145" cy="97330"/>
                </a:xfrm>
                <a:custGeom>
                  <a:rect b="b" l="l" r="r" t="t"/>
                  <a:pathLst>
                    <a:path extrusionOk="0" h="3722" w="3409">
                      <a:moveTo>
                        <a:pt x="1632" y="1"/>
                      </a:moveTo>
                      <a:cubicBezTo>
                        <a:pt x="1464" y="1"/>
                        <a:pt x="1320" y="673"/>
                        <a:pt x="1296" y="1537"/>
                      </a:cubicBezTo>
                      <a:cubicBezTo>
                        <a:pt x="552" y="1585"/>
                        <a:pt x="0" y="1729"/>
                        <a:pt x="0" y="1897"/>
                      </a:cubicBezTo>
                      <a:cubicBezTo>
                        <a:pt x="24" y="2065"/>
                        <a:pt x="552" y="2209"/>
                        <a:pt x="1296" y="2233"/>
                      </a:cubicBezTo>
                      <a:cubicBezTo>
                        <a:pt x="1320" y="3073"/>
                        <a:pt x="1464" y="3721"/>
                        <a:pt x="1632" y="3721"/>
                      </a:cubicBezTo>
                      <a:cubicBezTo>
                        <a:pt x="1824" y="3721"/>
                        <a:pt x="1968" y="3073"/>
                        <a:pt x="1992" y="2233"/>
                      </a:cubicBezTo>
                      <a:cubicBezTo>
                        <a:pt x="2808" y="2185"/>
                        <a:pt x="3408" y="2017"/>
                        <a:pt x="3408" y="1849"/>
                      </a:cubicBezTo>
                      <a:cubicBezTo>
                        <a:pt x="3408" y="1657"/>
                        <a:pt x="2808" y="1537"/>
                        <a:pt x="1992" y="1513"/>
                      </a:cubicBezTo>
                      <a:cubicBezTo>
                        <a:pt x="1968" y="649"/>
                        <a:pt x="1824" y="1"/>
                        <a:pt x="163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6" name="Google Shape;466;p27"/>
                <p:cNvSpPr/>
                <p:nvPr/>
              </p:nvSpPr>
              <p:spPr>
                <a:xfrm>
                  <a:off x="8320728" y="1634111"/>
                  <a:ext cx="206533" cy="206533"/>
                </a:xfrm>
                <a:custGeom>
                  <a:rect b="b" l="l" r="r" t="t"/>
                  <a:pathLst>
                    <a:path extrusionOk="0" h="7898" w="7898">
                      <a:moveTo>
                        <a:pt x="3937" y="1"/>
                      </a:moveTo>
                      <a:cubicBezTo>
                        <a:pt x="3793" y="1"/>
                        <a:pt x="3673" y="1465"/>
                        <a:pt x="3649" y="3385"/>
                      </a:cubicBezTo>
                      <a:cubicBezTo>
                        <a:pt x="2592" y="2350"/>
                        <a:pt x="1754" y="1580"/>
                        <a:pt x="1601" y="1580"/>
                      </a:cubicBezTo>
                      <a:cubicBezTo>
                        <a:pt x="1594" y="1580"/>
                        <a:pt x="1589" y="1582"/>
                        <a:pt x="1585" y="1585"/>
                      </a:cubicBezTo>
                      <a:cubicBezTo>
                        <a:pt x="1465" y="1681"/>
                        <a:pt x="2137" y="2593"/>
                        <a:pt x="3145" y="3673"/>
                      </a:cubicBezTo>
                      <a:cubicBezTo>
                        <a:pt x="1345" y="3697"/>
                        <a:pt x="1" y="3793"/>
                        <a:pt x="1" y="3937"/>
                      </a:cubicBezTo>
                      <a:cubicBezTo>
                        <a:pt x="1" y="4081"/>
                        <a:pt x="1489" y="4201"/>
                        <a:pt x="3433" y="4225"/>
                      </a:cubicBezTo>
                      <a:cubicBezTo>
                        <a:pt x="2521" y="5401"/>
                        <a:pt x="1849" y="6313"/>
                        <a:pt x="1945" y="6409"/>
                      </a:cubicBezTo>
                      <a:cubicBezTo>
                        <a:pt x="1949" y="6415"/>
                        <a:pt x="1957" y="6418"/>
                        <a:pt x="1967" y="6418"/>
                      </a:cubicBezTo>
                      <a:cubicBezTo>
                        <a:pt x="2112" y="6418"/>
                        <a:pt x="2817" y="5769"/>
                        <a:pt x="3649" y="4825"/>
                      </a:cubicBezTo>
                      <a:cubicBezTo>
                        <a:pt x="3673" y="6577"/>
                        <a:pt x="3793" y="7897"/>
                        <a:pt x="3937" y="7897"/>
                      </a:cubicBezTo>
                      <a:cubicBezTo>
                        <a:pt x="4081" y="7897"/>
                        <a:pt x="4177" y="6529"/>
                        <a:pt x="4225" y="4729"/>
                      </a:cubicBezTo>
                      <a:cubicBezTo>
                        <a:pt x="5234" y="5671"/>
                        <a:pt x="6097" y="6299"/>
                        <a:pt x="6264" y="6299"/>
                      </a:cubicBezTo>
                      <a:cubicBezTo>
                        <a:pt x="6276" y="6299"/>
                        <a:pt x="6285" y="6296"/>
                        <a:pt x="6289" y="6289"/>
                      </a:cubicBezTo>
                      <a:cubicBezTo>
                        <a:pt x="6385" y="6193"/>
                        <a:pt x="5593" y="5329"/>
                        <a:pt x="4489" y="4225"/>
                      </a:cubicBezTo>
                      <a:cubicBezTo>
                        <a:pt x="6433" y="4225"/>
                        <a:pt x="7897" y="4105"/>
                        <a:pt x="7897" y="3961"/>
                      </a:cubicBezTo>
                      <a:cubicBezTo>
                        <a:pt x="7897" y="3817"/>
                        <a:pt x="6481" y="3697"/>
                        <a:pt x="4633" y="3673"/>
                      </a:cubicBezTo>
                      <a:cubicBezTo>
                        <a:pt x="5497" y="2521"/>
                        <a:pt x="6049" y="1561"/>
                        <a:pt x="5929" y="1489"/>
                      </a:cubicBezTo>
                      <a:cubicBezTo>
                        <a:pt x="5925" y="1486"/>
                        <a:pt x="5920" y="1484"/>
                        <a:pt x="5913" y="1484"/>
                      </a:cubicBezTo>
                      <a:cubicBezTo>
                        <a:pt x="5770" y="1484"/>
                        <a:pt x="5075" y="2232"/>
                        <a:pt x="4225" y="3265"/>
                      </a:cubicBezTo>
                      <a:cubicBezTo>
                        <a:pt x="4201" y="1417"/>
                        <a:pt x="4081" y="1"/>
                        <a:pt x="39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7" name="Google Shape;467;p27"/>
                <p:cNvSpPr/>
                <p:nvPr/>
              </p:nvSpPr>
              <p:spPr>
                <a:xfrm>
                  <a:off x="7160525" y="448725"/>
                  <a:ext cx="268850" cy="267425"/>
                </a:xfrm>
                <a:custGeom>
                  <a:rect b="b" l="l" r="r" t="t"/>
                  <a:pathLst>
                    <a:path extrusionOk="0" h="10697" w="10754">
                      <a:moveTo>
                        <a:pt x="6627" y="1"/>
                      </a:moveTo>
                      <a:cubicBezTo>
                        <a:pt x="6367" y="1"/>
                        <a:pt x="6097" y="174"/>
                        <a:pt x="5905" y="347"/>
                      </a:cubicBezTo>
                      <a:cubicBezTo>
                        <a:pt x="5161" y="1043"/>
                        <a:pt x="4513" y="1835"/>
                        <a:pt x="3985" y="2700"/>
                      </a:cubicBezTo>
                      <a:cubicBezTo>
                        <a:pt x="3198" y="2363"/>
                        <a:pt x="2326" y="2047"/>
                        <a:pt x="1504" y="2047"/>
                      </a:cubicBezTo>
                      <a:cubicBezTo>
                        <a:pt x="1097" y="2047"/>
                        <a:pt x="702" y="2125"/>
                        <a:pt x="336" y="2315"/>
                      </a:cubicBezTo>
                      <a:cubicBezTo>
                        <a:pt x="192" y="2363"/>
                        <a:pt x="96" y="2460"/>
                        <a:pt x="24" y="2604"/>
                      </a:cubicBezTo>
                      <a:cubicBezTo>
                        <a:pt x="0" y="2772"/>
                        <a:pt x="24" y="2940"/>
                        <a:pt x="144" y="3084"/>
                      </a:cubicBezTo>
                      <a:cubicBezTo>
                        <a:pt x="624" y="3924"/>
                        <a:pt x="1344" y="4596"/>
                        <a:pt x="2208" y="5028"/>
                      </a:cubicBezTo>
                      <a:lnTo>
                        <a:pt x="912" y="7164"/>
                      </a:lnTo>
                      <a:cubicBezTo>
                        <a:pt x="624" y="7692"/>
                        <a:pt x="312" y="8412"/>
                        <a:pt x="792" y="8820"/>
                      </a:cubicBezTo>
                      <a:cubicBezTo>
                        <a:pt x="956" y="8972"/>
                        <a:pt x="1165" y="9027"/>
                        <a:pt x="1387" y="9027"/>
                      </a:cubicBezTo>
                      <a:cubicBezTo>
                        <a:pt x="1620" y="9027"/>
                        <a:pt x="1867" y="8966"/>
                        <a:pt x="2088" y="8892"/>
                      </a:cubicBezTo>
                      <a:cubicBezTo>
                        <a:pt x="2832" y="8628"/>
                        <a:pt x="3553" y="8292"/>
                        <a:pt x="4225" y="7884"/>
                      </a:cubicBezTo>
                      <a:cubicBezTo>
                        <a:pt x="4513" y="8604"/>
                        <a:pt x="4897" y="9300"/>
                        <a:pt x="5329" y="9948"/>
                      </a:cubicBezTo>
                      <a:cubicBezTo>
                        <a:pt x="5578" y="10312"/>
                        <a:pt x="5936" y="10696"/>
                        <a:pt x="6359" y="10696"/>
                      </a:cubicBezTo>
                      <a:cubicBezTo>
                        <a:pt x="6384" y="10696"/>
                        <a:pt x="6408" y="10695"/>
                        <a:pt x="6433" y="10692"/>
                      </a:cubicBezTo>
                      <a:cubicBezTo>
                        <a:pt x="7033" y="10620"/>
                        <a:pt x="7249" y="9876"/>
                        <a:pt x="7297" y="9276"/>
                      </a:cubicBezTo>
                      <a:lnTo>
                        <a:pt x="7537" y="6780"/>
                      </a:lnTo>
                      <a:cubicBezTo>
                        <a:pt x="7813" y="6830"/>
                        <a:pt x="8094" y="6854"/>
                        <a:pt x="8375" y="6854"/>
                      </a:cubicBezTo>
                      <a:cubicBezTo>
                        <a:pt x="9046" y="6854"/>
                        <a:pt x="9719" y="6715"/>
                        <a:pt x="10345" y="6444"/>
                      </a:cubicBezTo>
                      <a:cubicBezTo>
                        <a:pt x="10513" y="6396"/>
                        <a:pt x="10657" y="6276"/>
                        <a:pt x="10729" y="6132"/>
                      </a:cubicBezTo>
                      <a:cubicBezTo>
                        <a:pt x="10753" y="5988"/>
                        <a:pt x="10753" y="5844"/>
                        <a:pt x="10681" y="5724"/>
                      </a:cubicBezTo>
                      <a:cubicBezTo>
                        <a:pt x="10129" y="4572"/>
                        <a:pt x="8737" y="4140"/>
                        <a:pt x="7513" y="3828"/>
                      </a:cubicBezTo>
                      <a:cubicBezTo>
                        <a:pt x="7585" y="2844"/>
                        <a:pt x="7537" y="1811"/>
                        <a:pt x="7369" y="827"/>
                      </a:cubicBezTo>
                      <a:cubicBezTo>
                        <a:pt x="7297" y="491"/>
                        <a:pt x="7153" y="107"/>
                        <a:pt x="6817" y="35"/>
                      </a:cubicBezTo>
                      <a:cubicBezTo>
                        <a:pt x="6755" y="11"/>
                        <a:pt x="6691" y="1"/>
                        <a:pt x="66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468" name="Google Shape;468;p27"/>
              <p:cNvSpPr/>
              <p:nvPr/>
            </p:nvSpPr>
            <p:spPr>
              <a:xfrm>
                <a:off x="7877178" y="4589661"/>
                <a:ext cx="206533" cy="206533"/>
              </a:xfrm>
              <a:custGeom>
                <a:rect b="b" l="l" r="r" t="t"/>
                <a:pathLst>
                  <a:path extrusionOk="0" h="7898" w="7898">
                    <a:moveTo>
                      <a:pt x="3937" y="1"/>
                    </a:moveTo>
                    <a:cubicBezTo>
                      <a:pt x="3793" y="1"/>
                      <a:pt x="3673" y="1465"/>
                      <a:pt x="3649" y="3385"/>
                    </a:cubicBezTo>
                    <a:cubicBezTo>
                      <a:pt x="2592" y="2350"/>
                      <a:pt x="1754" y="1580"/>
                      <a:pt x="1601" y="1580"/>
                    </a:cubicBezTo>
                    <a:cubicBezTo>
                      <a:pt x="1594" y="1580"/>
                      <a:pt x="1589" y="1582"/>
                      <a:pt x="1585" y="1585"/>
                    </a:cubicBezTo>
                    <a:cubicBezTo>
                      <a:pt x="1465" y="1681"/>
                      <a:pt x="2137" y="2593"/>
                      <a:pt x="3145" y="3673"/>
                    </a:cubicBezTo>
                    <a:cubicBezTo>
                      <a:pt x="1345" y="3697"/>
                      <a:pt x="1" y="3793"/>
                      <a:pt x="1" y="3937"/>
                    </a:cubicBezTo>
                    <a:cubicBezTo>
                      <a:pt x="1" y="4081"/>
                      <a:pt x="1489" y="4201"/>
                      <a:pt x="3433" y="4225"/>
                    </a:cubicBezTo>
                    <a:cubicBezTo>
                      <a:pt x="2521" y="5401"/>
                      <a:pt x="1849" y="6313"/>
                      <a:pt x="1945" y="6409"/>
                    </a:cubicBezTo>
                    <a:cubicBezTo>
                      <a:pt x="1949" y="6415"/>
                      <a:pt x="1957" y="6418"/>
                      <a:pt x="1967" y="6418"/>
                    </a:cubicBezTo>
                    <a:cubicBezTo>
                      <a:pt x="2112" y="6418"/>
                      <a:pt x="2817" y="5769"/>
                      <a:pt x="3649" y="4825"/>
                    </a:cubicBezTo>
                    <a:cubicBezTo>
                      <a:pt x="3673" y="6577"/>
                      <a:pt x="3793" y="7897"/>
                      <a:pt x="3937" y="7897"/>
                    </a:cubicBezTo>
                    <a:cubicBezTo>
                      <a:pt x="4081" y="7897"/>
                      <a:pt x="4177" y="6529"/>
                      <a:pt x="4225" y="4729"/>
                    </a:cubicBezTo>
                    <a:cubicBezTo>
                      <a:pt x="5234" y="5671"/>
                      <a:pt x="6097" y="6299"/>
                      <a:pt x="6264" y="6299"/>
                    </a:cubicBezTo>
                    <a:cubicBezTo>
                      <a:pt x="6276" y="6299"/>
                      <a:pt x="6285" y="6296"/>
                      <a:pt x="6289" y="6289"/>
                    </a:cubicBezTo>
                    <a:cubicBezTo>
                      <a:pt x="6385" y="6193"/>
                      <a:pt x="5593" y="5329"/>
                      <a:pt x="4489" y="4225"/>
                    </a:cubicBezTo>
                    <a:cubicBezTo>
                      <a:pt x="6433" y="4225"/>
                      <a:pt x="7897" y="4105"/>
                      <a:pt x="7897" y="3961"/>
                    </a:cubicBezTo>
                    <a:cubicBezTo>
                      <a:pt x="7897" y="3817"/>
                      <a:pt x="6481" y="3697"/>
                      <a:pt x="4633" y="3673"/>
                    </a:cubicBezTo>
                    <a:cubicBezTo>
                      <a:pt x="5497" y="2521"/>
                      <a:pt x="6049" y="1561"/>
                      <a:pt x="5929" y="1489"/>
                    </a:cubicBezTo>
                    <a:cubicBezTo>
                      <a:pt x="5925" y="1486"/>
                      <a:pt x="5920" y="1484"/>
                      <a:pt x="5913" y="1484"/>
                    </a:cubicBezTo>
                    <a:cubicBezTo>
                      <a:pt x="5770" y="1484"/>
                      <a:pt x="5075" y="2232"/>
                      <a:pt x="4225" y="3265"/>
                    </a:cubicBezTo>
                    <a:cubicBezTo>
                      <a:pt x="4201" y="1417"/>
                      <a:pt x="4081" y="1"/>
                      <a:pt x="3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9" name="Google Shape;469;p27"/>
              <p:cNvSpPr/>
              <p:nvPr/>
            </p:nvSpPr>
            <p:spPr>
              <a:xfrm flipH="1">
                <a:off x="8239950" y="4122513"/>
                <a:ext cx="268850" cy="267425"/>
              </a:xfrm>
              <a:custGeom>
                <a:rect b="b" l="l" r="r" t="t"/>
                <a:pathLst>
                  <a:path extrusionOk="0" h="10697" w="10754">
                    <a:moveTo>
                      <a:pt x="6627" y="1"/>
                    </a:moveTo>
                    <a:cubicBezTo>
                      <a:pt x="6367" y="1"/>
                      <a:pt x="6097" y="174"/>
                      <a:pt x="5905" y="347"/>
                    </a:cubicBezTo>
                    <a:cubicBezTo>
                      <a:pt x="5161" y="1043"/>
                      <a:pt x="4513" y="1835"/>
                      <a:pt x="3985" y="2700"/>
                    </a:cubicBezTo>
                    <a:cubicBezTo>
                      <a:pt x="3198" y="2363"/>
                      <a:pt x="2326" y="2047"/>
                      <a:pt x="1504" y="2047"/>
                    </a:cubicBezTo>
                    <a:cubicBezTo>
                      <a:pt x="1097" y="2047"/>
                      <a:pt x="702" y="2125"/>
                      <a:pt x="336" y="2315"/>
                    </a:cubicBezTo>
                    <a:cubicBezTo>
                      <a:pt x="192" y="2363"/>
                      <a:pt x="96" y="2460"/>
                      <a:pt x="24" y="2604"/>
                    </a:cubicBezTo>
                    <a:cubicBezTo>
                      <a:pt x="0" y="2772"/>
                      <a:pt x="24" y="2940"/>
                      <a:pt x="144" y="3084"/>
                    </a:cubicBezTo>
                    <a:cubicBezTo>
                      <a:pt x="624" y="3924"/>
                      <a:pt x="1344" y="4596"/>
                      <a:pt x="2208" y="5028"/>
                    </a:cubicBezTo>
                    <a:lnTo>
                      <a:pt x="912" y="7164"/>
                    </a:lnTo>
                    <a:cubicBezTo>
                      <a:pt x="624" y="7692"/>
                      <a:pt x="312" y="8412"/>
                      <a:pt x="792" y="8820"/>
                    </a:cubicBezTo>
                    <a:cubicBezTo>
                      <a:pt x="956" y="8972"/>
                      <a:pt x="1165" y="9027"/>
                      <a:pt x="1387" y="9027"/>
                    </a:cubicBezTo>
                    <a:cubicBezTo>
                      <a:pt x="1620" y="9027"/>
                      <a:pt x="1867" y="8966"/>
                      <a:pt x="2088" y="8892"/>
                    </a:cubicBezTo>
                    <a:cubicBezTo>
                      <a:pt x="2832" y="8628"/>
                      <a:pt x="3553" y="8292"/>
                      <a:pt x="4225" y="7884"/>
                    </a:cubicBezTo>
                    <a:cubicBezTo>
                      <a:pt x="4513" y="8604"/>
                      <a:pt x="4897" y="9300"/>
                      <a:pt x="5329" y="9948"/>
                    </a:cubicBezTo>
                    <a:cubicBezTo>
                      <a:pt x="5578" y="10312"/>
                      <a:pt x="5936" y="10696"/>
                      <a:pt x="6359" y="10696"/>
                    </a:cubicBezTo>
                    <a:cubicBezTo>
                      <a:pt x="6384" y="10696"/>
                      <a:pt x="6408" y="10695"/>
                      <a:pt x="6433" y="10692"/>
                    </a:cubicBezTo>
                    <a:cubicBezTo>
                      <a:pt x="7033" y="10620"/>
                      <a:pt x="7249" y="9876"/>
                      <a:pt x="7297" y="9276"/>
                    </a:cubicBezTo>
                    <a:lnTo>
                      <a:pt x="7537" y="6780"/>
                    </a:lnTo>
                    <a:cubicBezTo>
                      <a:pt x="7813" y="6830"/>
                      <a:pt x="8094" y="6854"/>
                      <a:pt x="8375" y="6854"/>
                    </a:cubicBezTo>
                    <a:cubicBezTo>
                      <a:pt x="9046" y="6854"/>
                      <a:pt x="9719" y="6715"/>
                      <a:pt x="10345" y="6444"/>
                    </a:cubicBezTo>
                    <a:cubicBezTo>
                      <a:pt x="10513" y="6396"/>
                      <a:pt x="10657" y="6276"/>
                      <a:pt x="10729" y="6132"/>
                    </a:cubicBezTo>
                    <a:cubicBezTo>
                      <a:pt x="10753" y="5988"/>
                      <a:pt x="10753" y="5844"/>
                      <a:pt x="10681" y="5724"/>
                    </a:cubicBezTo>
                    <a:cubicBezTo>
                      <a:pt x="10129" y="4572"/>
                      <a:pt x="8737" y="4140"/>
                      <a:pt x="7513" y="3828"/>
                    </a:cubicBezTo>
                    <a:cubicBezTo>
                      <a:pt x="7585" y="2844"/>
                      <a:pt x="7537" y="1811"/>
                      <a:pt x="7369" y="827"/>
                    </a:cubicBezTo>
                    <a:cubicBezTo>
                      <a:pt x="7297" y="491"/>
                      <a:pt x="7153" y="107"/>
                      <a:pt x="6817" y="35"/>
                    </a:cubicBezTo>
                    <a:cubicBezTo>
                      <a:pt x="6755" y="11"/>
                      <a:pt x="6691" y="1"/>
                      <a:pt x="6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70" name="Google Shape;470;p27"/>
            <p:cNvGrpSpPr/>
            <p:nvPr/>
          </p:nvGrpSpPr>
          <p:grpSpPr>
            <a:xfrm>
              <a:off x="720006" y="1850166"/>
              <a:ext cx="3602400" cy="2820738"/>
              <a:chOff x="720006" y="1850166"/>
              <a:chExt cx="3602400" cy="2820738"/>
            </a:xfrm>
          </p:grpSpPr>
          <p:grpSp>
            <p:nvGrpSpPr>
              <p:cNvPr id="471" name="Google Shape;471;p27"/>
              <p:cNvGrpSpPr/>
              <p:nvPr/>
            </p:nvGrpSpPr>
            <p:grpSpPr>
              <a:xfrm>
                <a:off x="720006" y="1850166"/>
                <a:ext cx="867960" cy="2820735"/>
                <a:chOff x="7329825" y="-288700"/>
                <a:chExt cx="867960" cy="2820735"/>
              </a:xfrm>
            </p:grpSpPr>
            <p:sp>
              <p:nvSpPr>
                <p:cNvPr id="472" name="Google Shape;472;p27"/>
                <p:cNvSpPr/>
                <p:nvPr/>
              </p:nvSpPr>
              <p:spPr>
                <a:xfrm flipH="1">
                  <a:off x="7971797" y="2309629"/>
                  <a:ext cx="225988" cy="222406"/>
                </a:xfrm>
                <a:custGeom>
                  <a:rect b="b" l="l" r="r" t="t"/>
                  <a:pathLst>
                    <a:path extrusionOk="0" h="8505" w="8642">
                      <a:moveTo>
                        <a:pt x="5208" y="0"/>
                      </a:moveTo>
                      <a:cubicBezTo>
                        <a:pt x="4995" y="0"/>
                        <a:pt x="4790" y="157"/>
                        <a:pt x="4633" y="314"/>
                      </a:cubicBezTo>
                      <a:cubicBezTo>
                        <a:pt x="4057" y="890"/>
                        <a:pt x="3577" y="1514"/>
                        <a:pt x="3169" y="2210"/>
                      </a:cubicBezTo>
                      <a:cubicBezTo>
                        <a:pt x="2567" y="1994"/>
                        <a:pt x="1896" y="1768"/>
                        <a:pt x="1264" y="1768"/>
                      </a:cubicBezTo>
                      <a:cubicBezTo>
                        <a:pt x="913" y="1768"/>
                        <a:pt x="573" y="1838"/>
                        <a:pt x="265" y="2018"/>
                      </a:cubicBezTo>
                      <a:cubicBezTo>
                        <a:pt x="145" y="2066"/>
                        <a:pt x="73" y="2138"/>
                        <a:pt x="25" y="2258"/>
                      </a:cubicBezTo>
                      <a:cubicBezTo>
                        <a:pt x="1" y="2378"/>
                        <a:pt x="49" y="2522"/>
                        <a:pt x="145" y="2642"/>
                      </a:cubicBezTo>
                      <a:cubicBezTo>
                        <a:pt x="553" y="3290"/>
                        <a:pt x="1129" y="3818"/>
                        <a:pt x="1825" y="4130"/>
                      </a:cubicBezTo>
                      <a:lnTo>
                        <a:pt x="865" y="5859"/>
                      </a:lnTo>
                      <a:cubicBezTo>
                        <a:pt x="625" y="6267"/>
                        <a:pt x="433" y="6867"/>
                        <a:pt x="793" y="7179"/>
                      </a:cubicBezTo>
                      <a:cubicBezTo>
                        <a:pt x="920" y="7284"/>
                        <a:pt x="1070" y="7325"/>
                        <a:pt x="1226" y="7325"/>
                      </a:cubicBezTo>
                      <a:cubicBezTo>
                        <a:pt x="1426" y="7325"/>
                        <a:pt x="1637" y="7259"/>
                        <a:pt x="1825" y="7179"/>
                      </a:cubicBezTo>
                      <a:cubicBezTo>
                        <a:pt x="2425" y="6963"/>
                        <a:pt x="2977" y="6675"/>
                        <a:pt x="3505" y="6339"/>
                      </a:cubicBezTo>
                      <a:cubicBezTo>
                        <a:pt x="3745" y="6891"/>
                        <a:pt x="4081" y="7443"/>
                        <a:pt x="4441" y="7947"/>
                      </a:cubicBezTo>
                      <a:cubicBezTo>
                        <a:pt x="4641" y="8236"/>
                        <a:pt x="4924" y="8504"/>
                        <a:pt x="5250" y="8504"/>
                      </a:cubicBezTo>
                      <a:cubicBezTo>
                        <a:pt x="5276" y="8504"/>
                        <a:pt x="5303" y="8502"/>
                        <a:pt x="5329" y="8499"/>
                      </a:cubicBezTo>
                      <a:cubicBezTo>
                        <a:pt x="5809" y="8427"/>
                        <a:pt x="5953" y="7827"/>
                        <a:pt x="5977" y="7347"/>
                      </a:cubicBezTo>
                      <a:cubicBezTo>
                        <a:pt x="6025" y="6699"/>
                        <a:pt x="6073" y="6027"/>
                        <a:pt x="6097" y="5379"/>
                      </a:cubicBezTo>
                      <a:cubicBezTo>
                        <a:pt x="6270" y="5400"/>
                        <a:pt x="6443" y="5411"/>
                        <a:pt x="6615" y="5411"/>
                      </a:cubicBezTo>
                      <a:cubicBezTo>
                        <a:pt x="7207" y="5411"/>
                        <a:pt x="7790" y="5284"/>
                        <a:pt x="8330" y="5043"/>
                      </a:cubicBezTo>
                      <a:cubicBezTo>
                        <a:pt x="8474" y="4995"/>
                        <a:pt x="8570" y="4899"/>
                        <a:pt x="8642" y="4778"/>
                      </a:cubicBezTo>
                      <a:cubicBezTo>
                        <a:pt x="8642" y="4658"/>
                        <a:pt x="8618" y="4538"/>
                        <a:pt x="8570" y="4442"/>
                      </a:cubicBezTo>
                      <a:cubicBezTo>
                        <a:pt x="8113" y="3554"/>
                        <a:pt x="6985" y="3242"/>
                        <a:pt x="6001" y="3050"/>
                      </a:cubicBezTo>
                      <a:cubicBezTo>
                        <a:pt x="6025" y="2234"/>
                        <a:pt x="5977" y="1442"/>
                        <a:pt x="5809" y="650"/>
                      </a:cubicBezTo>
                      <a:cubicBezTo>
                        <a:pt x="5737" y="386"/>
                        <a:pt x="5617" y="98"/>
                        <a:pt x="5353" y="26"/>
                      </a:cubicBezTo>
                      <a:cubicBezTo>
                        <a:pt x="5305" y="8"/>
                        <a:pt x="5256" y="0"/>
                        <a:pt x="52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3" name="Google Shape;473;p27"/>
                <p:cNvSpPr/>
                <p:nvPr/>
              </p:nvSpPr>
              <p:spPr>
                <a:xfrm>
                  <a:off x="7647254" y="1543865"/>
                  <a:ext cx="89145" cy="97330"/>
                </a:xfrm>
                <a:custGeom>
                  <a:rect b="b" l="l" r="r" t="t"/>
                  <a:pathLst>
                    <a:path extrusionOk="0" h="3722" w="3409">
                      <a:moveTo>
                        <a:pt x="1632" y="1"/>
                      </a:moveTo>
                      <a:cubicBezTo>
                        <a:pt x="1464" y="1"/>
                        <a:pt x="1320" y="673"/>
                        <a:pt x="1296" y="1537"/>
                      </a:cubicBezTo>
                      <a:cubicBezTo>
                        <a:pt x="552" y="1585"/>
                        <a:pt x="0" y="1729"/>
                        <a:pt x="0" y="1897"/>
                      </a:cubicBezTo>
                      <a:cubicBezTo>
                        <a:pt x="24" y="2065"/>
                        <a:pt x="552" y="2209"/>
                        <a:pt x="1296" y="2233"/>
                      </a:cubicBezTo>
                      <a:cubicBezTo>
                        <a:pt x="1320" y="3073"/>
                        <a:pt x="1464" y="3721"/>
                        <a:pt x="1632" y="3721"/>
                      </a:cubicBezTo>
                      <a:cubicBezTo>
                        <a:pt x="1824" y="3721"/>
                        <a:pt x="1968" y="3073"/>
                        <a:pt x="1992" y="2233"/>
                      </a:cubicBezTo>
                      <a:cubicBezTo>
                        <a:pt x="2808" y="2185"/>
                        <a:pt x="3408" y="2017"/>
                        <a:pt x="3408" y="1849"/>
                      </a:cubicBezTo>
                      <a:cubicBezTo>
                        <a:pt x="3408" y="1657"/>
                        <a:pt x="2808" y="1537"/>
                        <a:pt x="1992" y="1513"/>
                      </a:cubicBezTo>
                      <a:cubicBezTo>
                        <a:pt x="1968" y="649"/>
                        <a:pt x="1824" y="1"/>
                        <a:pt x="163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4" name="Google Shape;474;p27"/>
                <p:cNvSpPr/>
                <p:nvPr/>
              </p:nvSpPr>
              <p:spPr>
                <a:xfrm>
                  <a:off x="7360978" y="691973"/>
                  <a:ext cx="206533" cy="206533"/>
                </a:xfrm>
                <a:custGeom>
                  <a:rect b="b" l="l" r="r" t="t"/>
                  <a:pathLst>
                    <a:path extrusionOk="0" h="7898" w="7898">
                      <a:moveTo>
                        <a:pt x="3937" y="1"/>
                      </a:moveTo>
                      <a:cubicBezTo>
                        <a:pt x="3793" y="1"/>
                        <a:pt x="3673" y="1465"/>
                        <a:pt x="3649" y="3385"/>
                      </a:cubicBezTo>
                      <a:cubicBezTo>
                        <a:pt x="2592" y="2350"/>
                        <a:pt x="1754" y="1580"/>
                        <a:pt x="1601" y="1580"/>
                      </a:cubicBezTo>
                      <a:cubicBezTo>
                        <a:pt x="1594" y="1580"/>
                        <a:pt x="1589" y="1582"/>
                        <a:pt x="1585" y="1585"/>
                      </a:cubicBezTo>
                      <a:cubicBezTo>
                        <a:pt x="1465" y="1681"/>
                        <a:pt x="2137" y="2593"/>
                        <a:pt x="3145" y="3673"/>
                      </a:cubicBezTo>
                      <a:cubicBezTo>
                        <a:pt x="1345" y="3697"/>
                        <a:pt x="1" y="3793"/>
                        <a:pt x="1" y="3937"/>
                      </a:cubicBezTo>
                      <a:cubicBezTo>
                        <a:pt x="1" y="4081"/>
                        <a:pt x="1489" y="4201"/>
                        <a:pt x="3433" y="4225"/>
                      </a:cubicBezTo>
                      <a:cubicBezTo>
                        <a:pt x="2521" y="5401"/>
                        <a:pt x="1849" y="6313"/>
                        <a:pt x="1945" y="6409"/>
                      </a:cubicBezTo>
                      <a:cubicBezTo>
                        <a:pt x="1949" y="6415"/>
                        <a:pt x="1957" y="6418"/>
                        <a:pt x="1967" y="6418"/>
                      </a:cubicBezTo>
                      <a:cubicBezTo>
                        <a:pt x="2112" y="6418"/>
                        <a:pt x="2817" y="5769"/>
                        <a:pt x="3649" y="4825"/>
                      </a:cubicBezTo>
                      <a:cubicBezTo>
                        <a:pt x="3673" y="6577"/>
                        <a:pt x="3793" y="7897"/>
                        <a:pt x="3937" y="7897"/>
                      </a:cubicBezTo>
                      <a:cubicBezTo>
                        <a:pt x="4081" y="7897"/>
                        <a:pt x="4177" y="6529"/>
                        <a:pt x="4225" y="4729"/>
                      </a:cubicBezTo>
                      <a:cubicBezTo>
                        <a:pt x="5234" y="5671"/>
                        <a:pt x="6097" y="6299"/>
                        <a:pt x="6264" y="6299"/>
                      </a:cubicBezTo>
                      <a:cubicBezTo>
                        <a:pt x="6276" y="6299"/>
                        <a:pt x="6285" y="6296"/>
                        <a:pt x="6289" y="6289"/>
                      </a:cubicBezTo>
                      <a:cubicBezTo>
                        <a:pt x="6385" y="6193"/>
                        <a:pt x="5593" y="5329"/>
                        <a:pt x="4489" y="4225"/>
                      </a:cubicBezTo>
                      <a:cubicBezTo>
                        <a:pt x="6433" y="4225"/>
                        <a:pt x="7897" y="4105"/>
                        <a:pt x="7897" y="3961"/>
                      </a:cubicBezTo>
                      <a:cubicBezTo>
                        <a:pt x="7897" y="3817"/>
                        <a:pt x="6481" y="3697"/>
                        <a:pt x="4633" y="3673"/>
                      </a:cubicBezTo>
                      <a:cubicBezTo>
                        <a:pt x="5497" y="2521"/>
                        <a:pt x="6049" y="1561"/>
                        <a:pt x="5929" y="1489"/>
                      </a:cubicBezTo>
                      <a:cubicBezTo>
                        <a:pt x="5925" y="1486"/>
                        <a:pt x="5920" y="1484"/>
                        <a:pt x="5913" y="1484"/>
                      </a:cubicBezTo>
                      <a:cubicBezTo>
                        <a:pt x="5770" y="1484"/>
                        <a:pt x="5075" y="2232"/>
                        <a:pt x="4225" y="3265"/>
                      </a:cubicBezTo>
                      <a:cubicBezTo>
                        <a:pt x="4201" y="1417"/>
                        <a:pt x="4081" y="1"/>
                        <a:pt x="39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5" name="Google Shape;475;p27"/>
                <p:cNvSpPr/>
                <p:nvPr/>
              </p:nvSpPr>
              <p:spPr>
                <a:xfrm>
                  <a:off x="7329825" y="-288700"/>
                  <a:ext cx="268850" cy="267425"/>
                </a:xfrm>
                <a:custGeom>
                  <a:rect b="b" l="l" r="r" t="t"/>
                  <a:pathLst>
                    <a:path extrusionOk="0" h="10697" w="10754">
                      <a:moveTo>
                        <a:pt x="6627" y="1"/>
                      </a:moveTo>
                      <a:cubicBezTo>
                        <a:pt x="6367" y="1"/>
                        <a:pt x="6097" y="174"/>
                        <a:pt x="5905" y="347"/>
                      </a:cubicBezTo>
                      <a:cubicBezTo>
                        <a:pt x="5161" y="1043"/>
                        <a:pt x="4513" y="1835"/>
                        <a:pt x="3985" y="2700"/>
                      </a:cubicBezTo>
                      <a:cubicBezTo>
                        <a:pt x="3198" y="2363"/>
                        <a:pt x="2326" y="2047"/>
                        <a:pt x="1504" y="2047"/>
                      </a:cubicBezTo>
                      <a:cubicBezTo>
                        <a:pt x="1097" y="2047"/>
                        <a:pt x="702" y="2125"/>
                        <a:pt x="336" y="2315"/>
                      </a:cubicBezTo>
                      <a:cubicBezTo>
                        <a:pt x="192" y="2363"/>
                        <a:pt x="96" y="2460"/>
                        <a:pt x="24" y="2604"/>
                      </a:cubicBezTo>
                      <a:cubicBezTo>
                        <a:pt x="0" y="2772"/>
                        <a:pt x="24" y="2940"/>
                        <a:pt x="144" y="3084"/>
                      </a:cubicBezTo>
                      <a:cubicBezTo>
                        <a:pt x="624" y="3924"/>
                        <a:pt x="1344" y="4596"/>
                        <a:pt x="2208" y="5028"/>
                      </a:cubicBezTo>
                      <a:lnTo>
                        <a:pt x="912" y="7164"/>
                      </a:lnTo>
                      <a:cubicBezTo>
                        <a:pt x="624" y="7692"/>
                        <a:pt x="312" y="8412"/>
                        <a:pt x="792" y="8820"/>
                      </a:cubicBezTo>
                      <a:cubicBezTo>
                        <a:pt x="956" y="8972"/>
                        <a:pt x="1165" y="9027"/>
                        <a:pt x="1387" y="9027"/>
                      </a:cubicBezTo>
                      <a:cubicBezTo>
                        <a:pt x="1620" y="9027"/>
                        <a:pt x="1867" y="8966"/>
                        <a:pt x="2088" y="8892"/>
                      </a:cubicBezTo>
                      <a:cubicBezTo>
                        <a:pt x="2832" y="8628"/>
                        <a:pt x="3553" y="8292"/>
                        <a:pt x="4225" y="7884"/>
                      </a:cubicBezTo>
                      <a:cubicBezTo>
                        <a:pt x="4513" y="8604"/>
                        <a:pt x="4897" y="9300"/>
                        <a:pt x="5329" y="9948"/>
                      </a:cubicBezTo>
                      <a:cubicBezTo>
                        <a:pt x="5578" y="10312"/>
                        <a:pt x="5936" y="10696"/>
                        <a:pt x="6359" y="10696"/>
                      </a:cubicBezTo>
                      <a:cubicBezTo>
                        <a:pt x="6384" y="10696"/>
                        <a:pt x="6408" y="10695"/>
                        <a:pt x="6433" y="10692"/>
                      </a:cubicBezTo>
                      <a:cubicBezTo>
                        <a:pt x="7033" y="10620"/>
                        <a:pt x="7249" y="9876"/>
                        <a:pt x="7297" y="9276"/>
                      </a:cubicBezTo>
                      <a:lnTo>
                        <a:pt x="7537" y="6780"/>
                      </a:lnTo>
                      <a:cubicBezTo>
                        <a:pt x="7813" y="6830"/>
                        <a:pt x="8094" y="6854"/>
                        <a:pt x="8375" y="6854"/>
                      </a:cubicBezTo>
                      <a:cubicBezTo>
                        <a:pt x="9046" y="6854"/>
                        <a:pt x="9719" y="6715"/>
                        <a:pt x="10345" y="6444"/>
                      </a:cubicBezTo>
                      <a:cubicBezTo>
                        <a:pt x="10513" y="6396"/>
                        <a:pt x="10657" y="6276"/>
                        <a:pt x="10729" y="6132"/>
                      </a:cubicBezTo>
                      <a:cubicBezTo>
                        <a:pt x="10753" y="5988"/>
                        <a:pt x="10753" y="5844"/>
                        <a:pt x="10681" y="5724"/>
                      </a:cubicBezTo>
                      <a:cubicBezTo>
                        <a:pt x="10129" y="4572"/>
                        <a:pt x="8737" y="4140"/>
                        <a:pt x="7513" y="3828"/>
                      </a:cubicBezTo>
                      <a:cubicBezTo>
                        <a:pt x="7585" y="2844"/>
                        <a:pt x="7537" y="1811"/>
                        <a:pt x="7369" y="827"/>
                      </a:cubicBezTo>
                      <a:cubicBezTo>
                        <a:pt x="7297" y="491"/>
                        <a:pt x="7153" y="107"/>
                        <a:pt x="6817" y="35"/>
                      </a:cubicBezTo>
                      <a:cubicBezTo>
                        <a:pt x="6755" y="11"/>
                        <a:pt x="6691" y="1"/>
                        <a:pt x="662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476" name="Google Shape;476;p27"/>
              <p:cNvSpPr/>
              <p:nvPr/>
            </p:nvSpPr>
            <p:spPr>
              <a:xfrm flipH="1">
                <a:off x="4053556" y="4403478"/>
                <a:ext cx="268850" cy="267425"/>
              </a:xfrm>
              <a:custGeom>
                <a:rect b="b" l="l" r="r" t="t"/>
                <a:pathLst>
                  <a:path extrusionOk="0" h="10697" w="10754">
                    <a:moveTo>
                      <a:pt x="6627" y="1"/>
                    </a:moveTo>
                    <a:cubicBezTo>
                      <a:pt x="6367" y="1"/>
                      <a:pt x="6097" y="174"/>
                      <a:pt x="5905" y="347"/>
                    </a:cubicBezTo>
                    <a:cubicBezTo>
                      <a:pt x="5161" y="1043"/>
                      <a:pt x="4513" y="1835"/>
                      <a:pt x="3985" y="2700"/>
                    </a:cubicBezTo>
                    <a:cubicBezTo>
                      <a:pt x="3198" y="2363"/>
                      <a:pt x="2326" y="2047"/>
                      <a:pt x="1504" y="2047"/>
                    </a:cubicBezTo>
                    <a:cubicBezTo>
                      <a:pt x="1097" y="2047"/>
                      <a:pt x="702" y="2125"/>
                      <a:pt x="336" y="2315"/>
                    </a:cubicBezTo>
                    <a:cubicBezTo>
                      <a:pt x="192" y="2363"/>
                      <a:pt x="96" y="2460"/>
                      <a:pt x="24" y="2604"/>
                    </a:cubicBezTo>
                    <a:cubicBezTo>
                      <a:pt x="0" y="2772"/>
                      <a:pt x="24" y="2940"/>
                      <a:pt x="144" y="3084"/>
                    </a:cubicBezTo>
                    <a:cubicBezTo>
                      <a:pt x="624" y="3924"/>
                      <a:pt x="1344" y="4596"/>
                      <a:pt x="2208" y="5028"/>
                    </a:cubicBezTo>
                    <a:lnTo>
                      <a:pt x="912" y="7164"/>
                    </a:lnTo>
                    <a:cubicBezTo>
                      <a:pt x="624" y="7692"/>
                      <a:pt x="312" y="8412"/>
                      <a:pt x="792" y="8820"/>
                    </a:cubicBezTo>
                    <a:cubicBezTo>
                      <a:pt x="956" y="8972"/>
                      <a:pt x="1165" y="9027"/>
                      <a:pt x="1387" y="9027"/>
                    </a:cubicBezTo>
                    <a:cubicBezTo>
                      <a:pt x="1620" y="9027"/>
                      <a:pt x="1867" y="8966"/>
                      <a:pt x="2088" y="8892"/>
                    </a:cubicBezTo>
                    <a:cubicBezTo>
                      <a:pt x="2832" y="8628"/>
                      <a:pt x="3553" y="8292"/>
                      <a:pt x="4225" y="7884"/>
                    </a:cubicBezTo>
                    <a:cubicBezTo>
                      <a:pt x="4513" y="8604"/>
                      <a:pt x="4897" y="9300"/>
                      <a:pt x="5329" y="9948"/>
                    </a:cubicBezTo>
                    <a:cubicBezTo>
                      <a:pt x="5578" y="10312"/>
                      <a:pt x="5936" y="10696"/>
                      <a:pt x="6359" y="10696"/>
                    </a:cubicBezTo>
                    <a:cubicBezTo>
                      <a:pt x="6384" y="10696"/>
                      <a:pt x="6408" y="10695"/>
                      <a:pt x="6433" y="10692"/>
                    </a:cubicBezTo>
                    <a:cubicBezTo>
                      <a:pt x="7033" y="10620"/>
                      <a:pt x="7249" y="9876"/>
                      <a:pt x="7297" y="9276"/>
                    </a:cubicBezTo>
                    <a:lnTo>
                      <a:pt x="7537" y="6780"/>
                    </a:lnTo>
                    <a:cubicBezTo>
                      <a:pt x="7813" y="6830"/>
                      <a:pt x="8094" y="6854"/>
                      <a:pt x="8375" y="6854"/>
                    </a:cubicBezTo>
                    <a:cubicBezTo>
                      <a:pt x="9046" y="6854"/>
                      <a:pt x="9719" y="6715"/>
                      <a:pt x="10345" y="6444"/>
                    </a:cubicBezTo>
                    <a:cubicBezTo>
                      <a:pt x="10513" y="6396"/>
                      <a:pt x="10657" y="6276"/>
                      <a:pt x="10729" y="6132"/>
                    </a:cubicBezTo>
                    <a:cubicBezTo>
                      <a:pt x="10753" y="5988"/>
                      <a:pt x="10753" y="5844"/>
                      <a:pt x="10681" y="5724"/>
                    </a:cubicBezTo>
                    <a:cubicBezTo>
                      <a:pt x="10129" y="4572"/>
                      <a:pt x="8737" y="4140"/>
                      <a:pt x="7513" y="3828"/>
                    </a:cubicBezTo>
                    <a:cubicBezTo>
                      <a:pt x="7585" y="2844"/>
                      <a:pt x="7537" y="1811"/>
                      <a:pt x="7369" y="827"/>
                    </a:cubicBezTo>
                    <a:cubicBezTo>
                      <a:pt x="7297" y="491"/>
                      <a:pt x="7153" y="107"/>
                      <a:pt x="6817" y="35"/>
                    </a:cubicBezTo>
                    <a:cubicBezTo>
                      <a:pt x="6755" y="11"/>
                      <a:pt x="6691" y="1"/>
                      <a:pt x="66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20"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8" name="Google Shape;478;p28"/>
          <p:cNvGrpSpPr/>
          <p:nvPr/>
        </p:nvGrpSpPr>
        <p:grpSpPr>
          <a:xfrm>
            <a:off x="6970239" y="-597140"/>
            <a:ext cx="2940850" cy="2363142"/>
            <a:chOff x="6861771" y="-603630"/>
            <a:chExt cx="2940850" cy="2363142"/>
          </a:xfrm>
        </p:grpSpPr>
        <p:sp>
          <p:nvSpPr>
            <p:cNvPr id="479" name="Google Shape;479;p28"/>
            <p:cNvSpPr/>
            <p:nvPr/>
          </p:nvSpPr>
          <p:spPr>
            <a:xfrm rot="-618322">
              <a:off x="7013007" y="-376212"/>
              <a:ext cx="2563408" cy="1921937"/>
            </a:xfrm>
            <a:custGeom>
              <a:rect b="b" l="l" r="r" t="t"/>
              <a:pathLst>
                <a:path extrusionOk="0" h="76875" w="102533">
                  <a:moveTo>
                    <a:pt x="10633" y="1370"/>
                  </a:moveTo>
                  <a:cubicBezTo>
                    <a:pt x="-3889" y="3002"/>
                    <a:pt x="-598" y="14243"/>
                    <a:pt x="3456" y="17716"/>
                  </a:cubicBezTo>
                  <a:cubicBezTo>
                    <a:pt x="7510" y="21189"/>
                    <a:pt x="29440" y="15810"/>
                    <a:pt x="34955" y="22207"/>
                  </a:cubicBezTo>
                  <a:cubicBezTo>
                    <a:pt x="40471" y="28604"/>
                    <a:pt x="31499" y="50065"/>
                    <a:pt x="36549" y="56098"/>
                  </a:cubicBezTo>
                  <a:cubicBezTo>
                    <a:pt x="41599" y="62131"/>
                    <a:pt x="57283" y="54962"/>
                    <a:pt x="65257" y="58403"/>
                  </a:cubicBezTo>
                  <a:cubicBezTo>
                    <a:pt x="73232" y="61844"/>
                    <a:pt x="78349" y="75930"/>
                    <a:pt x="84396" y="76744"/>
                  </a:cubicBezTo>
                  <a:cubicBezTo>
                    <a:pt x="90443" y="77558"/>
                    <a:pt x="100509" y="74759"/>
                    <a:pt x="101541" y="63289"/>
                  </a:cubicBezTo>
                  <a:cubicBezTo>
                    <a:pt x="102573" y="51819"/>
                    <a:pt x="105740" y="18245"/>
                    <a:pt x="90589" y="7925"/>
                  </a:cubicBezTo>
                  <a:cubicBezTo>
                    <a:pt x="75438" y="-2395"/>
                    <a:pt x="25155" y="-262"/>
                    <a:pt x="10633" y="137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480" name="Google Shape;480;p28"/>
            <p:cNvSpPr/>
            <p:nvPr/>
          </p:nvSpPr>
          <p:spPr>
            <a:xfrm rot="-618322">
              <a:off x="7087977" y="-389843"/>
              <a:ext cx="2563408" cy="1921937"/>
            </a:xfrm>
            <a:custGeom>
              <a:rect b="b" l="l" r="r" t="t"/>
              <a:pathLst>
                <a:path extrusionOk="0" h="76875" w="102533">
                  <a:moveTo>
                    <a:pt x="10633" y="1370"/>
                  </a:moveTo>
                  <a:cubicBezTo>
                    <a:pt x="-3889" y="3002"/>
                    <a:pt x="-598" y="14243"/>
                    <a:pt x="3456" y="17716"/>
                  </a:cubicBezTo>
                  <a:cubicBezTo>
                    <a:pt x="7510" y="21189"/>
                    <a:pt x="29440" y="15810"/>
                    <a:pt x="34955" y="22207"/>
                  </a:cubicBezTo>
                  <a:cubicBezTo>
                    <a:pt x="40471" y="28604"/>
                    <a:pt x="31499" y="50065"/>
                    <a:pt x="36549" y="56098"/>
                  </a:cubicBezTo>
                  <a:cubicBezTo>
                    <a:pt x="41599" y="62131"/>
                    <a:pt x="57283" y="54962"/>
                    <a:pt x="65257" y="58403"/>
                  </a:cubicBezTo>
                  <a:cubicBezTo>
                    <a:pt x="73232" y="61844"/>
                    <a:pt x="78349" y="75930"/>
                    <a:pt x="84396" y="76744"/>
                  </a:cubicBezTo>
                  <a:cubicBezTo>
                    <a:pt x="90443" y="77558"/>
                    <a:pt x="100509" y="74759"/>
                    <a:pt x="101541" y="63289"/>
                  </a:cubicBezTo>
                  <a:cubicBezTo>
                    <a:pt x="102573" y="51819"/>
                    <a:pt x="105740" y="18245"/>
                    <a:pt x="90589" y="7925"/>
                  </a:cubicBezTo>
                  <a:cubicBezTo>
                    <a:pt x="75438" y="-2395"/>
                    <a:pt x="25155" y="-262"/>
                    <a:pt x="10633" y="1370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dash"/>
              <a:round/>
              <a:headEnd len="med" w="med" type="none"/>
              <a:tailEnd len="med" w="med" type="none"/>
            </a:ln>
          </p:spPr>
        </p:sp>
      </p:grpSp>
      <p:sp>
        <p:nvSpPr>
          <p:cNvPr id="481" name="Google Shape;481;p28"/>
          <p:cNvSpPr txBox="1"/>
          <p:nvPr>
            <p:ph type="title"/>
          </p:nvPr>
        </p:nvSpPr>
        <p:spPr>
          <a:xfrm>
            <a:off x="720000" y="387600"/>
            <a:ext cx="5202900" cy="1132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grpSp>
        <p:nvGrpSpPr>
          <p:cNvPr id="482" name="Google Shape;482;p28"/>
          <p:cNvGrpSpPr/>
          <p:nvPr/>
        </p:nvGrpSpPr>
        <p:grpSpPr>
          <a:xfrm>
            <a:off x="7190945" y="332161"/>
            <a:ext cx="1489460" cy="1445590"/>
            <a:chOff x="7160525" y="395054"/>
            <a:chExt cx="1489460" cy="1445590"/>
          </a:xfrm>
        </p:grpSpPr>
        <p:sp>
          <p:nvSpPr>
            <p:cNvPr id="483" name="Google Shape;483;p28"/>
            <p:cNvSpPr/>
            <p:nvPr/>
          </p:nvSpPr>
          <p:spPr>
            <a:xfrm flipH="1">
              <a:off x="8423996" y="395054"/>
              <a:ext cx="225988" cy="222406"/>
            </a:xfrm>
            <a:custGeom>
              <a:rect b="b" l="l" r="r" t="t"/>
              <a:pathLst>
                <a:path extrusionOk="0" h="8505" w="8642">
                  <a:moveTo>
                    <a:pt x="5208" y="0"/>
                  </a:moveTo>
                  <a:cubicBezTo>
                    <a:pt x="4995" y="0"/>
                    <a:pt x="4790" y="157"/>
                    <a:pt x="4633" y="314"/>
                  </a:cubicBezTo>
                  <a:cubicBezTo>
                    <a:pt x="4057" y="890"/>
                    <a:pt x="3577" y="1514"/>
                    <a:pt x="3169" y="2210"/>
                  </a:cubicBezTo>
                  <a:cubicBezTo>
                    <a:pt x="2567" y="1994"/>
                    <a:pt x="1896" y="1768"/>
                    <a:pt x="1264" y="1768"/>
                  </a:cubicBezTo>
                  <a:cubicBezTo>
                    <a:pt x="913" y="1768"/>
                    <a:pt x="573" y="1838"/>
                    <a:pt x="265" y="2018"/>
                  </a:cubicBezTo>
                  <a:cubicBezTo>
                    <a:pt x="145" y="2066"/>
                    <a:pt x="73" y="2138"/>
                    <a:pt x="25" y="2258"/>
                  </a:cubicBezTo>
                  <a:cubicBezTo>
                    <a:pt x="1" y="2378"/>
                    <a:pt x="49" y="2522"/>
                    <a:pt x="145" y="2642"/>
                  </a:cubicBezTo>
                  <a:cubicBezTo>
                    <a:pt x="553" y="3290"/>
                    <a:pt x="1129" y="3818"/>
                    <a:pt x="1825" y="4130"/>
                  </a:cubicBezTo>
                  <a:lnTo>
                    <a:pt x="865" y="5859"/>
                  </a:lnTo>
                  <a:cubicBezTo>
                    <a:pt x="625" y="6267"/>
                    <a:pt x="433" y="6867"/>
                    <a:pt x="793" y="7179"/>
                  </a:cubicBezTo>
                  <a:cubicBezTo>
                    <a:pt x="920" y="7284"/>
                    <a:pt x="1070" y="7325"/>
                    <a:pt x="1226" y="7325"/>
                  </a:cubicBezTo>
                  <a:cubicBezTo>
                    <a:pt x="1426" y="7325"/>
                    <a:pt x="1637" y="7259"/>
                    <a:pt x="1825" y="7179"/>
                  </a:cubicBezTo>
                  <a:cubicBezTo>
                    <a:pt x="2425" y="6963"/>
                    <a:pt x="2977" y="6675"/>
                    <a:pt x="3505" y="6339"/>
                  </a:cubicBezTo>
                  <a:cubicBezTo>
                    <a:pt x="3745" y="6891"/>
                    <a:pt x="4081" y="7443"/>
                    <a:pt x="4441" y="7947"/>
                  </a:cubicBezTo>
                  <a:cubicBezTo>
                    <a:pt x="4641" y="8236"/>
                    <a:pt x="4924" y="8504"/>
                    <a:pt x="5250" y="8504"/>
                  </a:cubicBezTo>
                  <a:cubicBezTo>
                    <a:pt x="5276" y="8504"/>
                    <a:pt x="5303" y="8502"/>
                    <a:pt x="5329" y="8499"/>
                  </a:cubicBezTo>
                  <a:cubicBezTo>
                    <a:pt x="5809" y="8427"/>
                    <a:pt x="5953" y="7827"/>
                    <a:pt x="5977" y="7347"/>
                  </a:cubicBezTo>
                  <a:cubicBezTo>
                    <a:pt x="6025" y="6699"/>
                    <a:pt x="6073" y="6027"/>
                    <a:pt x="6097" y="5379"/>
                  </a:cubicBezTo>
                  <a:cubicBezTo>
                    <a:pt x="6270" y="5400"/>
                    <a:pt x="6443" y="5411"/>
                    <a:pt x="6615" y="5411"/>
                  </a:cubicBezTo>
                  <a:cubicBezTo>
                    <a:pt x="7207" y="5411"/>
                    <a:pt x="7790" y="5284"/>
                    <a:pt x="8330" y="5043"/>
                  </a:cubicBezTo>
                  <a:cubicBezTo>
                    <a:pt x="8474" y="4995"/>
                    <a:pt x="8570" y="4899"/>
                    <a:pt x="8642" y="4778"/>
                  </a:cubicBezTo>
                  <a:cubicBezTo>
                    <a:pt x="8642" y="4658"/>
                    <a:pt x="8618" y="4538"/>
                    <a:pt x="8570" y="4442"/>
                  </a:cubicBezTo>
                  <a:cubicBezTo>
                    <a:pt x="8113" y="3554"/>
                    <a:pt x="6985" y="3242"/>
                    <a:pt x="6001" y="3050"/>
                  </a:cubicBezTo>
                  <a:cubicBezTo>
                    <a:pt x="6025" y="2234"/>
                    <a:pt x="5977" y="1442"/>
                    <a:pt x="5809" y="650"/>
                  </a:cubicBezTo>
                  <a:cubicBezTo>
                    <a:pt x="5737" y="386"/>
                    <a:pt x="5617" y="98"/>
                    <a:pt x="5353" y="26"/>
                  </a:cubicBezTo>
                  <a:cubicBezTo>
                    <a:pt x="5305" y="8"/>
                    <a:pt x="5256" y="0"/>
                    <a:pt x="52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28"/>
            <p:cNvSpPr/>
            <p:nvPr/>
          </p:nvSpPr>
          <p:spPr>
            <a:xfrm>
              <a:off x="7601879" y="1316965"/>
              <a:ext cx="89145" cy="97330"/>
            </a:xfrm>
            <a:custGeom>
              <a:rect b="b" l="l" r="r" t="t"/>
              <a:pathLst>
                <a:path extrusionOk="0" h="3722" w="3409">
                  <a:moveTo>
                    <a:pt x="1632" y="1"/>
                  </a:moveTo>
                  <a:cubicBezTo>
                    <a:pt x="1464" y="1"/>
                    <a:pt x="1320" y="673"/>
                    <a:pt x="1296" y="1537"/>
                  </a:cubicBezTo>
                  <a:cubicBezTo>
                    <a:pt x="552" y="1585"/>
                    <a:pt x="0" y="1729"/>
                    <a:pt x="0" y="1897"/>
                  </a:cubicBezTo>
                  <a:cubicBezTo>
                    <a:pt x="24" y="2065"/>
                    <a:pt x="552" y="2209"/>
                    <a:pt x="1296" y="2233"/>
                  </a:cubicBezTo>
                  <a:cubicBezTo>
                    <a:pt x="1320" y="3073"/>
                    <a:pt x="1464" y="3721"/>
                    <a:pt x="1632" y="3721"/>
                  </a:cubicBezTo>
                  <a:cubicBezTo>
                    <a:pt x="1824" y="3721"/>
                    <a:pt x="1968" y="3073"/>
                    <a:pt x="1992" y="2233"/>
                  </a:cubicBezTo>
                  <a:cubicBezTo>
                    <a:pt x="2808" y="2185"/>
                    <a:pt x="3408" y="2017"/>
                    <a:pt x="3408" y="1849"/>
                  </a:cubicBezTo>
                  <a:cubicBezTo>
                    <a:pt x="3408" y="1657"/>
                    <a:pt x="2808" y="1537"/>
                    <a:pt x="1992" y="1513"/>
                  </a:cubicBezTo>
                  <a:cubicBezTo>
                    <a:pt x="1968" y="649"/>
                    <a:pt x="1824" y="1"/>
                    <a:pt x="16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28"/>
            <p:cNvSpPr/>
            <p:nvPr/>
          </p:nvSpPr>
          <p:spPr>
            <a:xfrm>
              <a:off x="8320728" y="1634111"/>
              <a:ext cx="206533" cy="206533"/>
            </a:xfrm>
            <a:custGeom>
              <a:rect b="b" l="l" r="r" t="t"/>
              <a:pathLst>
                <a:path extrusionOk="0" h="7898" w="7898">
                  <a:moveTo>
                    <a:pt x="3937" y="1"/>
                  </a:moveTo>
                  <a:cubicBezTo>
                    <a:pt x="3793" y="1"/>
                    <a:pt x="3673" y="1465"/>
                    <a:pt x="3649" y="3385"/>
                  </a:cubicBezTo>
                  <a:cubicBezTo>
                    <a:pt x="2592" y="2350"/>
                    <a:pt x="1754" y="1580"/>
                    <a:pt x="1601" y="1580"/>
                  </a:cubicBezTo>
                  <a:cubicBezTo>
                    <a:pt x="1594" y="1580"/>
                    <a:pt x="1589" y="1582"/>
                    <a:pt x="1585" y="1585"/>
                  </a:cubicBezTo>
                  <a:cubicBezTo>
                    <a:pt x="1465" y="1681"/>
                    <a:pt x="2137" y="2593"/>
                    <a:pt x="3145" y="3673"/>
                  </a:cubicBezTo>
                  <a:cubicBezTo>
                    <a:pt x="1345" y="3697"/>
                    <a:pt x="1" y="3793"/>
                    <a:pt x="1" y="3937"/>
                  </a:cubicBezTo>
                  <a:cubicBezTo>
                    <a:pt x="1" y="4081"/>
                    <a:pt x="1489" y="4201"/>
                    <a:pt x="3433" y="4225"/>
                  </a:cubicBezTo>
                  <a:cubicBezTo>
                    <a:pt x="2521" y="5401"/>
                    <a:pt x="1849" y="6313"/>
                    <a:pt x="1945" y="6409"/>
                  </a:cubicBezTo>
                  <a:cubicBezTo>
                    <a:pt x="1949" y="6415"/>
                    <a:pt x="1957" y="6418"/>
                    <a:pt x="1967" y="6418"/>
                  </a:cubicBezTo>
                  <a:cubicBezTo>
                    <a:pt x="2112" y="6418"/>
                    <a:pt x="2817" y="5769"/>
                    <a:pt x="3649" y="4825"/>
                  </a:cubicBezTo>
                  <a:cubicBezTo>
                    <a:pt x="3673" y="6577"/>
                    <a:pt x="3793" y="7897"/>
                    <a:pt x="3937" y="7897"/>
                  </a:cubicBezTo>
                  <a:cubicBezTo>
                    <a:pt x="4081" y="7897"/>
                    <a:pt x="4177" y="6529"/>
                    <a:pt x="4225" y="4729"/>
                  </a:cubicBezTo>
                  <a:cubicBezTo>
                    <a:pt x="5234" y="5671"/>
                    <a:pt x="6097" y="6299"/>
                    <a:pt x="6264" y="6299"/>
                  </a:cubicBezTo>
                  <a:cubicBezTo>
                    <a:pt x="6276" y="6299"/>
                    <a:pt x="6285" y="6296"/>
                    <a:pt x="6289" y="6289"/>
                  </a:cubicBezTo>
                  <a:cubicBezTo>
                    <a:pt x="6385" y="6193"/>
                    <a:pt x="5593" y="5329"/>
                    <a:pt x="4489" y="4225"/>
                  </a:cubicBezTo>
                  <a:cubicBezTo>
                    <a:pt x="6433" y="4225"/>
                    <a:pt x="7897" y="4105"/>
                    <a:pt x="7897" y="3961"/>
                  </a:cubicBezTo>
                  <a:cubicBezTo>
                    <a:pt x="7897" y="3817"/>
                    <a:pt x="6481" y="3697"/>
                    <a:pt x="4633" y="3673"/>
                  </a:cubicBezTo>
                  <a:cubicBezTo>
                    <a:pt x="5497" y="2521"/>
                    <a:pt x="6049" y="1561"/>
                    <a:pt x="5929" y="1489"/>
                  </a:cubicBezTo>
                  <a:cubicBezTo>
                    <a:pt x="5925" y="1486"/>
                    <a:pt x="5920" y="1484"/>
                    <a:pt x="5913" y="1484"/>
                  </a:cubicBezTo>
                  <a:cubicBezTo>
                    <a:pt x="5770" y="1484"/>
                    <a:pt x="5075" y="2232"/>
                    <a:pt x="4225" y="3265"/>
                  </a:cubicBezTo>
                  <a:cubicBezTo>
                    <a:pt x="4201" y="1417"/>
                    <a:pt x="4081" y="1"/>
                    <a:pt x="39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28"/>
            <p:cNvSpPr/>
            <p:nvPr/>
          </p:nvSpPr>
          <p:spPr>
            <a:xfrm>
              <a:off x="7160525" y="677325"/>
              <a:ext cx="268850" cy="267425"/>
            </a:xfrm>
            <a:custGeom>
              <a:rect b="b" l="l" r="r" t="t"/>
              <a:pathLst>
                <a:path extrusionOk="0" h="10697" w="10754">
                  <a:moveTo>
                    <a:pt x="6627" y="1"/>
                  </a:moveTo>
                  <a:cubicBezTo>
                    <a:pt x="6367" y="1"/>
                    <a:pt x="6097" y="174"/>
                    <a:pt x="5905" y="347"/>
                  </a:cubicBezTo>
                  <a:cubicBezTo>
                    <a:pt x="5161" y="1043"/>
                    <a:pt x="4513" y="1835"/>
                    <a:pt x="3985" y="2700"/>
                  </a:cubicBezTo>
                  <a:cubicBezTo>
                    <a:pt x="3198" y="2363"/>
                    <a:pt x="2326" y="2047"/>
                    <a:pt x="1504" y="2047"/>
                  </a:cubicBezTo>
                  <a:cubicBezTo>
                    <a:pt x="1097" y="2047"/>
                    <a:pt x="702" y="2125"/>
                    <a:pt x="336" y="2315"/>
                  </a:cubicBezTo>
                  <a:cubicBezTo>
                    <a:pt x="192" y="2363"/>
                    <a:pt x="96" y="2460"/>
                    <a:pt x="24" y="2604"/>
                  </a:cubicBezTo>
                  <a:cubicBezTo>
                    <a:pt x="0" y="2772"/>
                    <a:pt x="24" y="2940"/>
                    <a:pt x="144" y="3084"/>
                  </a:cubicBezTo>
                  <a:cubicBezTo>
                    <a:pt x="624" y="3924"/>
                    <a:pt x="1344" y="4596"/>
                    <a:pt x="2208" y="5028"/>
                  </a:cubicBezTo>
                  <a:lnTo>
                    <a:pt x="912" y="7164"/>
                  </a:lnTo>
                  <a:cubicBezTo>
                    <a:pt x="624" y="7692"/>
                    <a:pt x="312" y="8412"/>
                    <a:pt x="792" y="8820"/>
                  </a:cubicBezTo>
                  <a:cubicBezTo>
                    <a:pt x="956" y="8972"/>
                    <a:pt x="1165" y="9027"/>
                    <a:pt x="1387" y="9027"/>
                  </a:cubicBezTo>
                  <a:cubicBezTo>
                    <a:pt x="1620" y="9027"/>
                    <a:pt x="1867" y="8966"/>
                    <a:pt x="2088" y="8892"/>
                  </a:cubicBezTo>
                  <a:cubicBezTo>
                    <a:pt x="2832" y="8628"/>
                    <a:pt x="3553" y="8292"/>
                    <a:pt x="4225" y="7884"/>
                  </a:cubicBezTo>
                  <a:cubicBezTo>
                    <a:pt x="4513" y="8604"/>
                    <a:pt x="4897" y="9300"/>
                    <a:pt x="5329" y="9948"/>
                  </a:cubicBezTo>
                  <a:cubicBezTo>
                    <a:pt x="5578" y="10312"/>
                    <a:pt x="5936" y="10696"/>
                    <a:pt x="6359" y="10696"/>
                  </a:cubicBezTo>
                  <a:cubicBezTo>
                    <a:pt x="6384" y="10696"/>
                    <a:pt x="6408" y="10695"/>
                    <a:pt x="6433" y="10692"/>
                  </a:cubicBezTo>
                  <a:cubicBezTo>
                    <a:pt x="7033" y="10620"/>
                    <a:pt x="7249" y="9876"/>
                    <a:pt x="7297" y="9276"/>
                  </a:cubicBezTo>
                  <a:lnTo>
                    <a:pt x="7537" y="6780"/>
                  </a:lnTo>
                  <a:cubicBezTo>
                    <a:pt x="7813" y="6830"/>
                    <a:pt x="8094" y="6854"/>
                    <a:pt x="8375" y="6854"/>
                  </a:cubicBezTo>
                  <a:cubicBezTo>
                    <a:pt x="9046" y="6854"/>
                    <a:pt x="9719" y="6715"/>
                    <a:pt x="10345" y="6444"/>
                  </a:cubicBezTo>
                  <a:cubicBezTo>
                    <a:pt x="10513" y="6396"/>
                    <a:pt x="10657" y="6276"/>
                    <a:pt x="10729" y="6132"/>
                  </a:cubicBezTo>
                  <a:cubicBezTo>
                    <a:pt x="10753" y="5988"/>
                    <a:pt x="10753" y="5844"/>
                    <a:pt x="10681" y="5724"/>
                  </a:cubicBezTo>
                  <a:cubicBezTo>
                    <a:pt x="10129" y="4572"/>
                    <a:pt x="8737" y="4140"/>
                    <a:pt x="7513" y="3828"/>
                  </a:cubicBezTo>
                  <a:cubicBezTo>
                    <a:pt x="7585" y="2844"/>
                    <a:pt x="7537" y="1811"/>
                    <a:pt x="7369" y="827"/>
                  </a:cubicBezTo>
                  <a:cubicBezTo>
                    <a:pt x="7297" y="491"/>
                    <a:pt x="7153" y="107"/>
                    <a:pt x="6817" y="35"/>
                  </a:cubicBezTo>
                  <a:cubicBezTo>
                    <a:pt x="6755" y="11"/>
                    <a:pt x="6691" y="1"/>
                    <a:pt x="6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20_1"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Google Shape;488;p29"/>
          <p:cNvGrpSpPr/>
          <p:nvPr/>
        </p:nvGrpSpPr>
        <p:grpSpPr>
          <a:xfrm>
            <a:off x="-685117" y="-285850"/>
            <a:ext cx="10437974" cy="5867600"/>
            <a:chOff x="-647017" y="-285850"/>
            <a:chExt cx="10437974" cy="5867600"/>
          </a:xfrm>
        </p:grpSpPr>
        <p:grpSp>
          <p:nvGrpSpPr>
            <p:cNvPr id="489" name="Google Shape;489;p29"/>
            <p:cNvGrpSpPr/>
            <p:nvPr/>
          </p:nvGrpSpPr>
          <p:grpSpPr>
            <a:xfrm>
              <a:off x="-647017" y="-285850"/>
              <a:ext cx="10361774" cy="5867600"/>
              <a:chOff x="-647017" y="-285850"/>
              <a:chExt cx="10361774" cy="5867600"/>
            </a:xfrm>
          </p:grpSpPr>
          <p:sp>
            <p:nvSpPr>
              <p:cNvPr id="490" name="Google Shape;490;p29"/>
              <p:cNvSpPr/>
              <p:nvPr/>
            </p:nvSpPr>
            <p:spPr>
              <a:xfrm>
                <a:off x="7151431" y="-285850"/>
                <a:ext cx="2563325" cy="1921875"/>
              </a:xfrm>
              <a:custGeom>
                <a:rect b="b" l="l" r="r" t="t"/>
                <a:pathLst>
                  <a:path extrusionOk="0" h="76875" w="102533">
                    <a:moveTo>
                      <a:pt x="10633" y="1370"/>
                    </a:moveTo>
                    <a:cubicBezTo>
                      <a:pt x="-3889" y="3002"/>
                      <a:pt x="-598" y="14243"/>
                      <a:pt x="3456" y="17716"/>
                    </a:cubicBezTo>
                    <a:cubicBezTo>
                      <a:pt x="7510" y="21189"/>
                      <a:pt x="29440" y="15810"/>
                      <a:pt x="34955" y="22207"/>
                    </a:cubicBezTo>
                    <a:cubicBezTo>
                      <a:pt x="40471" y="28604"/>
                      <a:pt x="31499" y="50065"/>
                      <a:pt x="36549" y="56098"/>
                    </a:cubicBezTo>
                    <a:cubicBezTo>
                      <a:pt x="41599" y="62131"/>
                      <a:pt x="57283" y="54962"/>
                      <a:pt x="65257" y="58403"/>
                    </a:cubicBezTo>
                    <a:cubicBezTo>
                      <a:pt x="73232" y="61844"/>
                      <a:pt x="78349" y="75930"/>
                      <a:pt x="84396" y="76744"/>
                    </a:cubicBezTo>
                    <a:cubicBezTo>
                      <a:pt x="90443" y="77558"/>
                      <a:pt x="100509" y="74759"/>
                      <a:pt x="101541" y="63289"/>
                    </a:cubicBezTo>
                    <a:cubicBezTo>
                      <a:pt x="102573" y="51819"/>
                      <a:pt x="105740" y="18245"/>
                      <a:pt x="90589" y="7925"/>
                    </a:cubicBezTo>
                    <a:cubicBezTo>
                      <a:pt x="75438" y="-2395"/>
                      <a:pt x="25155" y="-262"/>
                      <a:pt x="10633" y="13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</p:sp>
          <p:sp>
            <p:nvSpPr>
              <p:cNvPr id="491" name="Google Shape;491;p29"/>
              <p:cNvSpPr/>
              <p:nvPr/>
            </p:nvSpPr>
            <p:spPr>
              <a:xfrm rot="10800000">
                <a:off x="-647017" y="4029644"/>
                <a:ext cx="2070398" cy="1552106"/>
              </a:xfrm>
              <a:custGeom>
                <a:rect b="b" l="l" r="r" t="t"/>
                <a:pathLst>
                  <a:path extrusionOk="0" h="76875" w="102533">
                    <a:moveTo>
                      <a:pt x="10633" y="1370"/>
                    </a:moveTo>
                    <a:cubicBezTo>
                      <a:pt x="-3889" y="3002"/>
                      <a:pt x="-598" y="14243"/>
                      <a:pt x="3456" y="17716"/>
                    </a:cubicBezTo>
                    <a:cubicBezTo>
                      <a:pt x="7510" y="21189"/>
                      <a:pt x="29440" y="15810"/>
                      <a:pt x="34955" y="22207"/>
                    </a:cubicBezTo>
                    <a:cubicBezTo>
                      <a:pt x="40471" y="28604"/>
                      <a:pt x="31499" y="50065"/>
                      <a:pt x="36549" y="56098"/>
                    </a:cubicBezTo>
                    <a:cubicBezTo>
                      <a:pt x="41599" y="62131"/>
                      <a:pt x="57283" y="54962"/>
                      <a:pt x="65257" y="58403"/>
                    </a:cubicBezTo>
                    <a:cubicBezTo>
                      <a:pt x="73232" y="61844"/>
                      <a:pt x="78349" y="75930"/>
                      <a:pt x="84396" y="76744"/>
                    </a:cubicBezTo>
                    <a:cubicBezTo>
                      <a:pt x="90443" y="77558"/>
                      <a:pt x="100509" y="74759"/>
                      <a:pt x="101541" y="63289"/>
                    </a:cubicBezTo>
                    <a:cubicBezTo>
                      <a:pt x="102573" y="51819"/>
                      <a:pt x="105740" y="18245"/>
                      <a:pt x="90589" y="7925"/>
                    </a:cubicBezTo>
                    <a:cubicBezTo>
                      <a:pt x="75438" y="-2395"/>
                      <a:pt x="25155" y="-262"/>
                      <a:pt x="10633" y="13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</p:sp>
        </p:grpSp>
        <p:grpSp>
          <p:nvGrpSpPr>
            <p:cNvPr id="492" name="Google Shape;492;p29"/>
            <p:cNvGrpSpPr/>
            <p:nvPr/>
          </p:nvGrpSpPr>
          <p:grpSpPr>
            <a:xfrm>
              <a:off x="-585472" y="-285850"/>
              <a:ext cx="10376429" cy="5867600"/>
              <a:chOff x="-661672" y="-285850"/>
              <a:chExt cx="10376429" cy="5867600"/>
            </a:xfrm>
          </p:grpSpPr>
          <p:sp>
            <p:nvSpPr>
              <p:cNvPr id="493" name="Google Shape;493;p29"/>
              <p:cNvSpPr/>
              <p:nvPr/>
            </p:nvSpPr>
            <p:spPr>
              <a:xfrm>
                <a:off x="7151431" y="-285850"/>
                <a:ext cx="2563325" cy="1921875"/>
              </a:xfrm>
              <a:custGeom>
                <a:rect b="b" l="l" r="r" t="t"/>
                <a:pathLst>
                  <a:path extrusionOk="0" h="76875" w="102533">
                    <a:moveTo>
                      <a:pt x="10633" y="1370"/>
                    </a:moveTo>
                    <a:cubicBezTo>
                      <a:pt x="-3889" y="3002"/>
                      <a:pt x="-598" y="14243"/>
                      <a:pt x="3456" y="17716"/>
                    </a:cubicBezTo>
                    <a:cubicBezTo>
                      <a:pt x="7510" y="21189"/>
                      <a:pt x="29440" y="15810"/>
                      <a:pt x="34955" y="22207"/>
                    </a:cubicBezTo>
                    <a:cubicBezTo>
                      <a:pt x="40471" y="28604"/>
                      <a:pt x="31499" y="50065"/>
                      <a:pt x="36549" y="56098"/>
                    </a:cubicBezTo>
                    <a:cubicBezTo>
                      <a:pt x="41599" y="62131"/>
                      <a:pt x="57283" y="54962"/>
                      <a:pt x="65257" y="58403"/>
                    </a:cubicBezTo>
                    <a:cubicBezTo>
                      <a:pt x="73232" y="61844"/>
                      <a:pt x="78349" y="75930"/>
                      <a:pt x="84396" y="76744"/>
                    </a:cubicBezTo>
                    <a:cubicBezTo>
                      <a:pt x="90443" y="77558"/>
                      <a:pt x="100509" y="74759"/>
                      <a:pt x="101541" y="63289"/>
                    </a:cubicBezTo>
                    <a:cubicBezTo>
                      <a:pt x="102573" y="51819"/>
                      <a:pt x="105740" y="18245"/>
                      <a:pt x="90589" y="7925"/>
                    </a:cubicBezTo>
                    <a:cubicBezTo>
                      <a:pt x="75438" y="-2395"/>
                      <a:pt x="25155" y="-262"/>
                      <a:pt x="10633" y="1370"/>
                    </a:cubicBezTo>
                    <a:close/>
                  </a:path>
                </a:pathLst>
              </a:custGeom>
              <a:noFill/>
              <a:ln cap="rnd" cmpd="sng" w="9525">
                <a:solidFill>
                  <a:schemeClr val="dk2"/>
                </a:solidFill>
                <a:prstDash val="dash"/>
                <a:round/>
                <a:headEnd len="med" w="med" type="none"/>
                <a:tailEnd len="med" w="med" type="none"/>
              </a:ln>
            </p:spPr>
          </p:sp>
          <p:sp>
            <p:nvSpPr>
              <p:cNvPr id="494" name="Google Shape;494;p29"/>
              <p:cNvSpPr/>
              <p:nvPr/>
            </p:nvSpPr>
            <p:spPr>
              <a:xfrm rot="10800000">
                <a:off x="-661672" y="4029644"/>
                <a:ext cx="2070398" cy="1552106"/>
              </a:xfrm>
              <a:custGeom>
                <a:rect b="b" l="l" r="r" t="t"/>
                <a:pathLst>
                  <a:path extrusionOk="0" h="76875" w="102533">
                    <a:moveTo>
                      <a:pt x="10633" y="1370"/>
                    </a:moveTo>
                    <a:cubicBezTo>
                      <a:pt x="-3889" y="3002"/>
                      <a:pt x="-598" y="14243"/>
                      <a:pt x="3456" y="17716"/>
                    </a:cubicBezTo>
                    <a:cubicBezTo>
                      <a:pt x="7510" y="21189"/>
                      <a:pt x="29440" y="15810"/>
                      <a:pt x="34955" y="22207"/>
                    </a:cubicBezTo>
                    <a:cubicBezTo>
                      <a:pt x="40471" y="28604"/>
                      <a:pt x="31499" y="50065"/>
                      <a:pt x="36549" y="56098"/>
                    </a:cubicBezTo>
                    <a:cubicBezTo>
                      <a:pt x="41599" y="62131"/>
                      <a:pt x="57283" y="54962"/>
                      <a:pt x="65257" y="58403"/>
                    </a:cubicBezTo>
                    <a:cubicBezTo>
                      <a:pt x="73232" y="61844"/>
                      <a:pt x="78349" y="75930"/>
                      <a:pt x="84396" y="76744"/>
                    </a:cubicBezTo>
                    <a:cubicBezTo>
                      <a:pt x="90443" y="77558"/>
                      <a:pt x="100509" y="74759"/>
                      <a:pt x="101541" y="63289"/>
                    </a:cubicBezTo>
                    <a:cubicBezTo>
                      <a:pt x="102573" y="51819"/>
                      <a:pt x="105740" y="18245"/>
                      <a:pt x="90589" y="7925"/>
                    </a:cubicBezTo>
                    <a:cubicBezTo>
                      <a:pt x="75438" y="-2395"/>
                      <a:pt x="25155" y="-262"/>
                      <a:pt x="10633" y="1370"/>
                    </a:cubicBezTo>
                    <a:close/>
                  </a:path>
                </a:pathLst>
              </a:custGeom>
              <a:noFill/>
              <a:ln cap="rnd" cmpd="sng" w="9525">
                <a:solidFill>
                  <a:schemeClr val="dk2"/>
                </a:solidFill>
                <a:prstDash val="dash"/>
                <a:round/>
                <a:headEnd len="med" w="med" type="none"/>
                <a:tailEnd len="med" w="med" type="none"/>
              </a:ln>
            </p:spPr>
          </p:sp>
        </p:grpSp>
      </p:grpSp>
      <p:sp>
        <p:nvSpPr>
          <p:cNvPr id="495" name="Google Shape;495;p29"/>
          <p:cNvSpPr txBox="1"/>
          <p:nvPr>
            <p:ph type="title"/>
          </p:nvPr>
        </p:nvSpPr>
        <p:spPr>
          <a:xfrm>
            <a:off x="720000" y="387600"/>
            <a:ext cx="6288600" cy="592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grpSp>
        <p:nvGrpSpPr>
          <p:cNvPr id="496" name="Google Shape;496;p29"/>
          <p:cNvGrpSpPr/>
          <p:nvPr/>
        </p:nvGrpSpPr>
        <p:grpSpPr>
          <a:xfrm>
            <a:off x="234988" y="325500"/>
            <a:ext cx="8705952" cy="4548731"/>
            <a:chOff x="234988" y="325500"/>
            <a:chExt cx="8705952" cy="4548731"/>
          </a:xfrm>
        </p:grpSpPr>
        <p:grpSp>
          <p:nvGrpSpPr>
            <p:cNvPr id="497" name="Google Shape;497;p29"/>
            <p:cNvGrpSpPr/>
            <p:nvPr/>
          </p:nvGrpSpPr>
          <p:grpSpPr>
            <a:xfrm>
              <a:off x="234988" y="325500"/>
              <a:ext cx="8369217" cy="4548731"/>
              <a:chOff x="280768" y="325500"/>
              <a:chExt cx="8369217" cy="4548731"/>
            </a:xfrm>
          </p:grpSpPr>
          <p:grpSp>
            <p:nvGrpSpPr>
              <p:cNvPr id="498" name="Google Shape;498;p29"/>
              <p:cNvGrpSpPr/>
              <p:nvPr/>
            </p:nvGrpSpPr>
            <p:grpSpPr>
              <a:xfrm>
                <a:off x="7678079" y="325500"/>
                <a:ext cx="971906" cy="1012596"/>
                <a:chOff x="7678079" y="325500"/>
                <a:chExt cx="971906" cy="1012596"/>
              </a:xfrm>
            </p:grpSpPr>
            <p:sp>
              <p:nvSpPr>
                <p:cNvPr id="499" name="Google Shape;499;p29"/>
                <p:cNvSpPr/>
                <p:nvPr/>
              </p:nvSpPr>
              <p:spPr>
                <a:xfrm>
                  <a:off x="8423996" y="699854"/>
                  <a:ext cx="225988" cy="222406"/>
                </a:xfrm>
                <a:custGeom>
                  <a:rect b="b" l="l" r="r" t="t"/>
                  <a:pathLst>
                    <a:path extrusionOk="0" h="8505" w="8642">
                      <a:moveTo>
                        <a:pt x="5208" y="0"/>
                      </a:moveTo>
                      <a:cubicBezTo>
                        <a:pt x="4995" y="0"/>
                        <a:pt x="4790" y="157"/>
                        <a:pt x="4633" y="314"/>
                      </a:cubicBezTo>
                      <a:cubicBezTo>
                        <a:pt x="4057" y="890"/>
                        <a:pt x="3577" y="1514"/>
                        <a:pt x="3169" y="2210"/>
                      </a:cubicBezTo>
                      <a:cubicBezTo>
                        <a:pt x="2567" y="1994"/>
                        <a:pt x="1896" y="1768"/>
                        <a:pt x="1264" y="1768"/>
                      </a:cubicBezTo>
                      <a:cubicBezTo>
                        <a:pt x="913" y="1768"/>
                        <a:pt x="573" y="1838"/>
                        <a:pt x="265" y="2018"/>
                      </a:cubicBezTo>
                      <a:cubicBezTo>
                        <a:pt x="145" y="2066"/>
                        <a:pt x="73" y="2138"/>
                        <a:pt x="25" y="2258"/>
                      </a:cubicBezTo>
                      <a:cubicBezTo>
                        <a:pt x="1" y="2378"/>
                        <a:pt x="49" y="2522"/>
                        <a:pt x="145" y="2642"/>
                      </a:cubicBezTo>
                      <a:cubicBezTo>
                        <a:pt x="553" y="3290"/>
                        <a:pt x="1129" y="3818"/>
                        <a:pt x="1825" y="4130"/>
                      </a:cubicBezTo>
                      <a:lnTo>
                        <a:pt x="865" y="5859"/>
                      </a:lnTo>
                      <a:cubicBezTo>
                        <a:pt x="625" y="6267"/>
                        <a:pt x="433" y="6867"/>
                        <a:pt x="793" y="7179"/>
                      </a:cubicBezTo>
                      <a:cubicBezTo>
                        <a:pt x="920" y="7284"/>
                        <a:pt x="1070" y="7325"/>
                        <a:pt x="1226" y="7325"/>
                      </a:cubicBezTo>
                      <a:cubicBezTo>
                        <a:pt x="1426" y="7325"/>
                        <a:pt x="1637" y="7259"/>
                        <a:pt x="1825" y="7179"/>
                      </a:cubicBezTo>
                      <a:cubicBezTo>
                        <a:pt x="2425" y="6963"/>
                        <a:pt x="2977" y="6675"/>
                        <a:pt x="3505" y="6339"/>
                      </a:cubicBezTo>
                      <a:cubicBezTo>
                        <a:pt x="3745" y="6891"/>
                        <a:pt x="4081" y="7443"/>
                        <a:pt x="4441" y="7947"/>
                      </a:cubicBezTo>
                      <a:cubicBezTo>
                        <a:pt x="4641" y="8236"/>
                        <a:pt x="4924" y="8504"/>
                        <a:pt x="5250" y="8504"/>
                      </a:cubicBezTo>
                      <a:cubicBezTo>
                        <a:pt x="5276" y="8504"/>
                        <a:pt x="5303" y="8502"/>
                        <a:pt x="5329" y="8499"/>
                      </a:cubicBezTo>
                      <a:cubicBezTo>
                        <a:pt x="5809" y="8427"/>
                        <a:pt x="5953" y="7827"/>
                        <a:pt x="5977" y="7347"/>
                      </a:cubicBezTo>
                      <a:cubicBezTo>
                        <a:pt x="6025" y="6699"/>
                        <a:pt x="6073" y="6027"/>
                        <a:pt x="6097" y="5379"/>
                      </a:cubicBezTo>
                      <a:cubicBezTo>
                        <a:pt x="6270" y="5400"/>
                        <a:pt x="6443" y="5411"/>
                        <a:pt x="6615" y="5411"/>
                      </a:cubicBezTo>
                      <a:cubicBezTo>
                        <a:pt x="7207" y="5411"/>
                        <a:pt x="7790" y="5284"/>
                        <a:pt x="8330" y="5043"/>
                      </a:cubicBezTo>
                      <a:cubicBezTo>
                        <a:pt x="8474" y="4995"/>
                        <a:pt x="8570" y="4899"/>
                        <a:pt x="8642" y="4778"/>
                      </a:cubicBezTo>
                      <a:cubicBezTo>
                        <a:pt x="8642" y="4658"/>
                        <a:pt x="8618" y="4538"/>
                        <a:pt x="8570" y="4442"/>
                      </a:cubicBezTo>
                      <a:cubicBezTo>
                        <a:pt x="8113" y="3554"/>
                        <a:pt x="6985" y="3242"/>
                        <a:pt x="6001" y="3050"/>
                      </a:cubicBezTo>
                      <a:cubicBezTo>
                        <a:pt x="6025" y="2234"/>
                        <a:pt x="5977" y="1442"/>
                        <a:pt x="5809" y="650"/>
                      </a:cubicBezTo>
                      <a:cubicBezTo>
                        <a:pt x="5737" y="386"/>
                        <a:pt x="5617" y="98"/>
                        <a:pt x="5353" y="26"/>
                      </a:cubicBezTo>
                      <a:cubicBezTo>
                        <a:pt x="5305" y="8"/>
                        <a:pt x="5256" y="0"/>
                        <a:pt x="52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00" name="Google Shape;500;p29"/>
                <p:cNvSpPr/>
                <p:nvPr/>
              </p:nvSpPr>
              <p:spPr>
                <a:xfrm>
                  <a:off x="7678079" y="1240765"/>
                  <a:ext cx="89145" cy="97330"/>
                </a:xfrm>
                <a:custGeom>
                  <a:rect b="b" l="l" r="r" t="t"/>
                  <a:pathLst>
                    <a:path extrusionOk="0" h="3722" w="3409">
                      <a:moveTo>
                        <a:pt x="1632" y="1"/>
                      </a:moveTo>
                      <a:cubicBezTo>
                        <a:pt x="1464" y="1"/>
                        <a:pt x="1320" y="673"/>
                        <a:pt x="1296" y="1537"/>
                      </a:cubicBezTo>
                      <a:cubicBezTo>
                        <a:pt x="552" y="1585"/>
                        <a:pt x="0" y="1729"/>
                        <a:pt x="0" y="1897"/>
                      </a:cubicBezTo>
                      <a:cubicBezTo>
                        <a:pt x="24" y="2065"/>
                        <a:pt x="552" y="2209"/>
                        <a:pt x="1296" y="2233"/>
                      </a:cubicBezTo>
                      <a:cubicBezTo>
                        <a:pt x="1320" y="3073"/>
                        <a:pt x="1464" y="3721"/>
                        <a:pt x="1632" y="3721"/>
                      </a:cubicBezTo>
                      <a:cubicBezTo>
                        <a:pt x="1824" y="3721"/>
                        <a:pt x="1968" y="3073"/>
                        <a:pt x="1992" y="2233"/>
                      </a:cubicBezTo>
                      <a:cubicBezTo>
                        <a:pt x="2808" y="2185"/>
                        <a:pt x="3408" y="2017"/>
                        <a:pt x="3408" y="1849"/>
                      </a:cubicBezTo>
                      <a:cubicBezTo>
                        <a:pt x="3408" y="1657"/>
                        <a:pt x="2808" y="1537"/>
                        <a:pt x="1992" y="1513"/>
                      </a:cubicBezTo>
                      <a:cubicBezTo>
                        <a:pt x="1968" y="649"/>
                        <a:pt x="1824" y="1"/>
                        <a:pt x="163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01" name="Google Shape;501;p29"/>
                <p:cNvSpPr/>
                <p:nvPr/>
              </p:nvSpPr>
              <p:spPr>
                <a:xfrm flipH="1">
                  <a:off x="7715398" y="325500"/>
                  <a:ext cx="206531" cy="205436"/>
                </a:xfrm>
                <a:custGeom>
                  <a:rect b="b" l="l" r="r" t="t"/>
                  <a:pathLst>
                    <a:path extrusionOk="0" h="10697" w="10754">
                      <a:moveTo>
                        <a:pt x="6627" y="1"/>
                      </a:moveTo>
                      <a:cubicBezTo>
                        <a:pt x="6367" y="1"/>
                        <a:pt x="6097" y="174"/>
                        <a:pt x="5905" y="347"/>
                      </a:cubicBezTo>
                      <a:cubicBezTo>
                        <a:pt x="5161" y="1043"/>
                        <a:pt x="4513" y="1835"/>
                        <a:pt x="3985" y="2700"/>
                      </a:cubicBezTo>
                      <a:cubicBezTo>
                        <a:pt x="3198" y="2363"/>
                        <a:pt x="2326" y="2047"/>
                        <a:pt x="1504" y="2047"/>
                      </a:cubicBezTo>
                      <a:cubicBezTo>
                        <a:pt x="1097" y="2047"/>
                        <a:pt x="702" y="2125"/>
                        <a:pt x="336" y="2315"/>
                      </a:cubicBezTo>
                      <a:cubicBezTo>
                        <a:pt x="192" y="2363"/>
                        <a:pt x="96" y="2460"/>
                        <a:pt x="24" y="2604"/>
                      </a:cubicBezTo>
                      <a:cubicBezTo>
                        <a:pt x="0" y="2772"/>
                        <a:pt x="24" y="2940"/>
                        <a:pt x="144" y="3084"/>
                      </a:cubicBezTo>
                      <a:cubicBezTo>
                        <a:pt x="624" y="3924"/>
                        <a:pt x="1344" y="4596"/>
                        <a:pt x="2208" y="5028"/>
                      </a:cubicBezTo>
                      <a:lnTo>
                        <a:pt x="912" y="7164"/>
                      </a:lnTo>
                      <a:cubicBezTo>
                        <a:pt x="624" y="7692"/>
                        <a:pt x="312" y="8412"/>
                        <a:pt x="792" y="8820"/>
                      </a:cubicBezTo>
                      <a:cubicBezTo>
                        <a:pt x="956" y="8972"/>
                        <a:pt x="1165" y="9027"/>
                        <a:pt x="1387" y="9027"/>
                      </a:cubicBezTo>
                      <a:cubicBezTo>
                        <a:pt x="1620" y="9027"/>
                        <a:pt x="1867" y="8966"/>
                        <a:pt x="2088" y="8892"/>
                      </a:cubicBezTo>
                      <a:cubicBezTo>
                        <a:pt x="2832" y="8628"/>
                        <a:pt x="3553" y="8292"/>
                        <a:pt x="4225" y="7884"/>
                      </a:cubicBezTo>
                      <a:cubicBezTo>
                        <a:pt x="4513" y="8604"/>
                        <a:pt x="4897" y="9300"/>
                        <a:pt x="5329" y="9948"/>
                      </a:cubicBezTo>
                      <a:cubicBezTo>
                        <a:pt x="5578" y="10312"/>
                        <a:pt x="5936" y="10696"/>
                        <a:pt x="6359" y="10696"/>
                      </a:cubicBezTo>
                      <a:cubicBezTo>
                        <a:pt x="6384" y="10696"/>
                        <a:pt x="6408" y="10695"/>
                        <a:pt x="6433" y="10692"/>
                      </a:cubicBezTo>
                      <a:cubicBezTo>
                        <a:pt x="7033" y="10620"/>
                        <a:pt x="7249" y="9876"/>
                        <a:pt x="7297" y="9276"/>
                      </a:cubicBezTo>
                      <a:lnTo>
                        <a:pt x="7537" y="6780"/>
                      </a:lnTo>
                      <a:cubicBezTo>
                        <a:pt x="7813" y="6830"/>
                        <a:pt x="8094" y="6854"/>
                        <a:pt x="8375" y="6854"/>
                      </a:cubicBezTo>
                      <a:cubicBezTo>
                        <a:pt x="9046" y="6854"/>
                        <a:pt x="9719" y="6715"/>
                        <a:pt x="10345" y="6444"/>
                      </a:cubicBezTo>
                      <a:cubicBezTo>
                        <a:pt x="10513" y="6396"/>
                        <a:pt x="10657" y="6276"/>
                        <a:pt x="10729" y="6132"/>
                      </a:cubicBezTo>
                      <a:cubicBezTo>
                        <a:pt x="10753" y="5988"/>
                        <a:pt x="10753" y="5844"/>
                        <a:pt x="10681" y="5724"/>
                      </a:cubicBezTo>
                      <a:cubicBezTo>
                        <a:pt x="10129" y="4572"/>
                        <a:pt x="8737" y="4140"/>
                        <a:pt x="7513" y="3828"/>
                      </a:cubicBezTo>
                      <a:cubicBezTo>
                        <a:pt x="7585" y="2844"/>
                        <a:pt x="7537" y="1811"/>
                        <a:pt x="7369" y="827"/>
                      </a:cubicBezTo>
                      <a:cubicBezTo>
                        <a:pt x="7297" y="491"/>
                        <a:pt x="7153" y="107"/>
                        <a:pt x="6817" y="35"/>
                      </a:cubicBezTo>
                      <a:cubicBezTo>
                        <a:pt x="6755" y="11"/>
                        <a:pt x="6691" y="1"/>
                        <a:pt x="66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502" name="Google Shape;502;p29"/>
              <p:cNvSpPr/>
              <p:nvPr/>
            </p:nvSpPr>
            <p:spPr>
              <a:xfrm>
                <a:off x="1074653" y="4667698"/>
                <a:ext cx="206533" cy="206533"/>
              </a:xfrm>
              <a:custGeom>
                <a:rect b="b" l="l" r="r" t="t"/>
                <a:pathLst>
                  <a:path extrusionOk="0" h="7898" w="7898">
                    <a:moveTo>
                      <a:pt x="3937" y="1"/>
                    </a:moveTo>
                    <a:cubicBezTo>
                      <a:pt x="3793" y="1"/>
                      <a:pt x="3673" y="1465"/>
                      <a:pt x="3649" y="3385"/>
                    </a:cubicBezTo>
                    <a:cubicBezTo>
                      <a:pt x="2592" y="2350"/>
                      <a:pt x="1754" y="1580"/>
                      <a:pt x="1601" y="1580"/>
                    </a:cubicBezTo>
                    <a:cubicBezTo>
                      <a:pt x="1594" y="1580"/>
                      <a:pt x="1589" y="1582"/>
                      <a:pt x="1585" y="1585"/>
                    </a:cubicBezTo>
                    <a:cubicBezTo>
                      <a:pt x="1465" y="1681"/>
                      <a:pt x="2137" y="2593"/>
                      <a:pt x="3145" y="3673"/>
                    </a:cubicBezTo>
                    <a:cubicBezTo>
                      <a:pt x="1345" y="3697"/>
                      <a:pt x="1" y="3793"/>
                      <a:pt x="1" y="3937"/>
                    </a:cubicBezTo>
                    <a:cubicBezTo>
                      <a:pt x="1" y="4081"/>
                      <a:pt x="1489" y="4201"/>
                      <a:pt x="3433" y="4225"/>
                    </a:cubicBezTo>
                    <a:cubicBezTo>
                      <a:pt x="2521" y="5401"/>
                      <a:pt x="1849" y="6313"/>
                      <a:pt x="1945" y="6409"/>
                    </a:cubicBezTo>
                    <a:cubicBezTo>
                      <a:pt x="1949" y="6415"/>
                      <a:pt x="1957" y="6418"/>
                      <a:pt x="1967" y="6418"/>
                    </a:cubicBezTo>
                    <a:cubicBezTo>
                      <a:pt x="2112" y="6418"/>
                      <a:pt x="2817" y="5769"/>
                      <a:pt x="3649" y="4825"/>
                    </a:cubicBezTo>
                    <a:cubicBezTo>
                      <a:pt x="3673" y="6577"/>
                      <a:pt x="3793" y="7897"/>
                      <a:pt x="3937" y="7897"/>
                    </a:cubicBezTo>
                    <a:cubicBezTo>
                      <a:pt x="4081" y="7897"/>
                      <a:pt x="4177" y="6529"/>
                      <a:pt x="4225" y="4729"/>
                    </a:cubicBezTo>
                    <a:cubicBezTo>
                      <a:pt x="5234" y="5671"/>
                      <a:pt x="6097" y="6299"/>
                      <a:pt x="6264" y="6299"/>
                    </a:cubicBezTo>
                    <a:cubicBezTo>
                      <a:pt x="6276" y="6299"/>
                      <a:pt x="6285" y="6296"/>
                      <a:pt x="6289" y="6289"/>
                    </a:cubicBezTo>
                    <a:cubicBezTo>
                      <a:pt x="6385" y="6193"/>
                      <a:pt x="5593" y="5329"/>
                      <a:pt x="4489" y="4225"/>
                    </a:cubicBezTo>
                    <a:cubicBezTo>
                      <a:pt x="6433" y="4225"/>
                      <a:pt x="7897" y="4105"/>
                      <a:pt x="7897" y="3961"/>
                    </a:cubicBezTo>
                    <a:cubicBezTo>
                      <a:pt x="7897" y="3817"/>
                      <a:pt x="6481" y="3697"/>
                      <a:pt x="4633" y="3673"/>
                    </a:cubicBezTo>
                    <a:cubicBezTo>
                      <a:pt x="5497" y="2521"/>
                      <a:pt x="6049" y="1561"/>
                      <a:pt x="5929" y="1489"/>
                    </a:cubicBezTo>
                    <a:cubicBezTo>
                      <a:pt x="5925" y="1486"/>
                      <a:pt x="5920" y="1484"/>
                      <a:pt x="5913" y="1484"/>
                    </a:cubicBezTo>
                    <a:cubicBezTo>
                      <a:pt x="5770" y="1484"/>
                      <a:pt x="5075" y="2232"/>
                      <a:pt x="4225" y="3265"/>
                    </a:cubicBezTo>
                    <a:cubicBezTo>
                      <a:pt x="4201" y="1417"/>
                      <a:pt x="4081" y="1"/>
                      <a:pt x="3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" name="Google Shape;503;p29"/>
              <p:cNvSpPr/>
              <p:nvPr/>
            </p:nvSpPr>
            <p:spPr>
              <a:xfrm flipH="1">
                <a:off x="280768" y="4031770"/>
                <a:ext cx="155960" cy="155160"/>
              </a:xfrm>
              <a:custGeom>
                <a:rect b="b" l="l" r="r" t="t"/>
                <a:pathLst>
                  <a:path extrusionOk="0" h="10697" w="10754">
                    <a:moveTo>
                      <a:pt x="6627" y="1"/>
                    </a:moveTo>
                    <a:cubicBezTo>
                      <a:pt x="6367" y="1"/>
                      <a:pt x="6097" y="174"/>
                      <a:pt x="5905" y="347"/>
                    </a:cubicBezTo>
                    <a:cubicBezTo>
                      <a:pt x="5161" y="1043"/>
                      <a:pt x="4513" y="1835"/>
                      <a:pt x="3985" y="2700"/>
                    </a:cubicBezTo>
                    <a:cubicBezTo>
                      <a:pt x="3198" y="2363"/>
                      <a:pt x="2326" y="2047"/>
                      <a:pt x="1504" y="2047"/>
                    </a:cubicBezTo>
                    <a:cubicBezTo>
                      <a:pt x="1097" y="2047"/>
                      <a:pt x="702" y="2125"/>
                      <a:pt x="336" y="2315"/>
                    </a:cubicBezTo>
                    <a:cubicBezTo>
                      <a:pt x="192" y="2363"/>
                      <a:pt x="96" y="2460"/>
                      <a:pt x="24" y="2604"/>
                    </a:cubicBezTo>
                    <a:cubicBezTo>
                      <a:pt x="0" y="2772"/>
                      <a:pt x="24" y="2940"/>
                      <a:pt x="144" y="3084"/>
                    </a:cubicBezTo>
                    <a:cubicBezTo>
                      <a:pt x="624" y="3924"/>
                      <a:pt x="1344" y="4596"/>
                      <a:pt x="2208" y="5028"/>
                    </a:cubicBezTo>
                    <a:lnTo>
                      <a:pt x="912" y="7164"/>
                    </a:lnTo>
                    <a:cubicBezTo>
                      <a:pt x="624" y="7692"/>
                      <a:pt x="312" y="8412"/>
                      <a:pt x="792" y="8820"/>
                    </a:cubicBezTo>
                    <a:cubicBezTo>
                      <a:pt x="956" y="8972"/>
                      <a:pt x="1165" y="9027"/>
                      <a:pt x="1387" y="9027"/>
                    </a:cubicBezTo>
                    <a:cubicBezTo>
                      <a:pt x="1620" y="9027"/>
                      <a:pt x="1867" y="8966"/>
                      <a:pt x="2088" y="8892"/>
                    </a:cubicBezTo>
                    <a:cubicBezTo>
                      <a:pt x="2832" y="8628"/>
                      <a:pt x="3553" y="8292"/>
                      <a:pt x="4225" y="7884"/>
                    </a:cubicBezTo>
                    <a:cubicBezTo>
                      <a:pt x="4513" y="8604"/>
                      <a:pt x="4897" y="9300"/>
                      <a:pt x="5329" y="9948"/>
                    </a:cubicBezTo>
                    <a:cubicBezTo>
                      <a:pt x="5578" y="10312"/>
                      <a:pt x="5936" y="10696"/>
                      <a:pt x="6359" y="10696"/>
                    </a:cubicBezTo>
                    <a:cubicBezTo>
                      <a:pt x="6384" y="10696"/>
                      <a:pt x="6408" y="10695"/>
                      <a:pt x="6433" y="10692"/>
                    </a:cubicBezTo>
                    <a:cubicBezTo>
                      <a:pt x="7033" y="10620"/>
                      <a:pt x="7249" y="9876"/>
                      <a:pt x="7297" y="9276"/>
                    </a:cubicBezTo>
                    <a:lnTo>
                      <a:pt x="7537" y="6780"/>
                    </a:lnTo>
                    <a:cubicBezTo>
                      <a:pt x="7813" y="6830"/>
                      <a:pt x="8094" y="6854"/>
                      <a:pt x="8375" y="6854"/>
                    </a:cubicBezTo>
                    <a:cubicBezTo>
                      <a:pt x="9046" y="6854"/>
                      <a:pt x="9719" y="6715"/>
                      <a:pt x="10345" y="6444"/>
                    </a:cubicBezTo>
                    <a:cubicBezTo>
                      <a:pt x="10513" y="6396"/>
                      <a:pt x="10657" y="6276"/>
                      <a:pt x="10729" y="6132"/>
                    </a:cubicBezTo>
                    <a:cubicBezTo>
                      <a:pt x="10753" y="5988"/>
                      <a:pt x="10753" y="5844"/>
                      <a:pt x="10681" y="5724"/>
                    </a:cubicBezTo>
                    <a:cubicBezTo>
                      <a:pt x="10129" y="4572"/>
                      <a:pt x="8737" y="4140"/>
                      <a:pt x="7513" y="3828"/>
                    </a:cubicBezTo>
                    <a:cubicBezTo>
                      <a:pt x="7585" y="2844"/>
                      <a:pt x="7537" y="1811"/>
                      <a:pt x="7369" y="827"/>
                    </a:cubicBezTo>
                    <a:cubicBezTo>
                      <a:pt x="7297" y="491"/>
                      <a:pt x="7153" y="107"/>
                      <a:pt x="6817" y="35"/>
                    </a:cubicBezTo>
                    <a:cubicBezTo>
                      <a:pt x="6755" y="11"/>
                      <a:pt x="6691" y="1"/>
                      <a:pt x="66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04" name="Google Shape;504;p29"/>
            <p:cNvGrpSpPr/>
            <p:nvPr/>
          </p:nvGrpSpPr>
          <p:grpSpPr>
            <a:xfrm flipH="1">
              <a:off x="8335356" y="4091548"/>
              <a:ext cx="605584" cy="719814"/>
              <a:chOff x="175766" y="4091548"/>
              <a:chExt cx="605584" cy="719814"/>
            </a:xfrm>
          </p:grpSpPr>
          <p:sp>
            <p:nvSpPr>
              <p:cNvPr id="505" name="Google Shape;505;p29"/>
              <p:cNvSpPr/>
              <p:nvPr/>
            </p:nvSpPr>
            <p:spPr>
              <a:xfrm>
                <a:off x="175766" y="4091548"/>
                <a:ext cx="206533" cy="206533"/>
              </a:xfrm>
              <a:custGeom>
                <a:rect b="b" l="l" r="r" t="t"/>
                <a:pathLst>
                  <a:path extrusionOk="0" h="7898" w="7898">
                    <a:moveTo>
                      <a:pt x="3937" y="1"/>
                    </a:moveTo>
                    <a:cubicBezTo>
                      <a:pt x="3793" y="1"/>
                      <a:pt x="3673" y="1465"/>
                      <a:pt x="3649" y="3385"/>
                    </a:cubicBezTo>
                    <a:cubicBezTo>
                      <a:pt x="2592" y="2350"/>
                      <a:pt x="1754" y="1580"/>
                      <a:pt x="1601" y="1580"/>
                    </a:cubicBezTo>
                    <a:cubicBezTo>
                      <a:pt x="1594" y="1580"/>
                      <a:pt x="1589" y="1582"/>
                      <a:pt x="1585" y="1585"/>
                    </a:cubicBezTo>
                    <a:cubicBezTo>
                      <a:pt x="1465" y="1681"/>
                      <a:pt x="2137" y="2593"/>
                      <a:pt x="3145" y="3673"/>
                    </a:cubicBezTo>
                    <a:cubicBezTo>
                      <a:pt x="1345" y="3697"/>
                      <a:pt x="1" y="3793"/>
                      <a:pt x="1" y="3937"/>
                    </a:cubicBezTo>
                    <a:cubicBezTo>
                      <a:pt x="1" y="4081"/>
                      <a:pt x="1489" y="4201"/>
                      <a:pt x="3433" y="4225"/>
                    </a:cubicBezTo>
                    <a:cubicBezTo>
                      <a:pt x="2521" y="5401"/>
                      <a:pt x="1849" y="6313"/>
                      <a:pt x="1945" y="6409"/>
                    </a:cubicBezTo>
                    <a:cubicBezTo>
                      <a:pt x="1949" y="6415"/>
                      <a:pt x="1957" y="6418"/>
                      <a:pt x="1967" y="6418"/>
                    </a:cubicBezTo>
                    <a:cubicBezTo>
                      <a:pt x="2112" y="6418"/>
                      <a:pt x="2817" y="5769"/>
                      <a:pt x="3649" y="4825"/>
                    </a:cubicBezTo>
                    <a:cubicBezTo>
                      <a:pt x="3673" y="6577"/>
                      <a:pt x="3793" y="7897"/>
                      <a:pt x="3937" y="7897"/>
                    </a:cubicBezTo>
                    <a:cubicBezTo>
                      <a:pt x="4081" y="7897"/>
                      <a:pt x="4177" y="6529"/>
                      <a:pt x="4225" y="4729"/>
                    </a:cubicBezTo>
                    <a:cubicBezTo>
                      <a:pt x="5234" y="5671"/>
                      <a:pt x="6097" y="6299"/>
                      <a:pt x="6264" y="6299"/>
                    </a:cubicBezTo>
                    <a:cubicBezTo>
                      <a:pt x="6276" y="6299"/>
                      <a:pt x="6285" y="6296"/>
                      <a:pt x="6289" y="6289"/>
                    </a:cubicBezTo>
                    <a:cubicBezTo>
                      <a:pt x="6385" y="6193"/>
                      <a:pt x="5593" y="5329"/>
                      <a:pt x="4489" y="4225"/>
                    </a:cubicBezTo>
                    <a:cubicBezTo>
                      <a:pt x="6433" y="4225"/>
                      <a:pt x="7897" y="4105"/>
                      <a:pt x="7897" y="3961"/>
                    </a:cubicBezTo>
                    <a:cubicBezTo>
                      <a:pt x="7897" y="3817"/>
                      <a:pt x="6481" y="3697"/>
                      <a:pt x="4633" y="3673"/>
                    </a:cubicBezTo>
                    <a:cubicBezTo>
                      <a:pt x="5497" y="2521"/>
                      <a:pt x="6049" y="1561"/>
                      <a:pt x="5929" y="1489"/>
                    </a:cubicBezTo>
                    <a:cubicBezTo>
                      <a:pt x="5925" y="1486"/>
                      <a:pt x="5920" y="1484"/>
                      <a:pt x="5913" y="1484"/>
                    </a:cubicBezTo>
                    <a:cubicBezTo>
                      <a:pt x="5770" y="1484"/>
                      <a:pt x="5075" y="2232"/>
                      <a:pt x="4225" y="3265"/>
                    </a:cubicBezTo>
                    <a:cubicBezTo>
                      <a:pt x="4201" y="1417"/>
                      <a:pt x="4081" y="1"/>
                      <a:pt x="3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6" name="Google Shape;506;p29"/>
              <p:cNvSpPr/>
              <p:nvPr/>
            </p:nvSpPr>
            <p:spPr>
              <a:xfrm flipH="1">
                <a:off x="512500" y="4543938"/>
                <a:ext cx="268850" cy="267425"/>
              </a:xfrm>
              <a:custGeom>
                <a:rect b="b" l="l" r="r" t="t"/>
                <a:pathLst>
                  <a:path extrusionOk="0" h="10697" w="10754">
                    <a:moveTo>
                      <a:pt x="6627" y="1"/>
                    </a:moveTo>
                    <a:cubicBezTo>
                      <a:pt x="6367" y="1"/>
                      <a:pt x="6097" y="174"/>
                      <a:pt x="5905" y="347"/>
                    </a:cubicBezTo>
                    <a:cubicBezTo>
                      <a:pt x="5161" y="1043"/>
                      <a:pt x="4513" y="1835"/>
                      <a:pt x="3985" y="2700"/>
                    </a:cubicBezTo>
                    <a:cubicBezTo>
                      <a:pt x="3198" y="2363"/>
                      <a:pt x="2326" y="2047"/>
                      <a:pt x="1504" y="2047"/>
                    </a:cubicBezTo>
                    <a:cubicBezTo>
                      <a:pt x="1097" y="2047"/>
                      <a:pt x="702" y="2125"/>
                      <a:pt x="336" y="2315"/>
                    </a:cubicBezTo>
                    <a:cubicBezTo>
                      <a:pt x="192" y="2363"/>
                      <a:pt x="96" y="2460"/>
                      <a:pt x="24" y="2604"/>
                    </a:cubicBezTo>
                    <a:cubicBezTo>
                      <a:pt x="0" y="2772"/>
                      <a:pt x="24" y="2940"/>
                      <a:pt x="144" y="3084"/>
                    </a:cubicBezTo>
                    <a:cubicBezTo>
                      <a:pt x="624" y="3924"/>
                      <a:pt x="1344" y="4596"/>
                      <a:pt x="2208" y="5028"/>
                    </a:cubicBezTo>
                    <a:lnTo>
                      <a:pt x="912" y="7164"/>
                    </a:lnTo>
                    <a:cubicBezTo>
                      <a:pt x="624" y="7692"/>
                      <a:pt x="312" y="8412"/>
                      <a:pt x="792" y="8820"/>
                    </a:cubicBezTo>
                    <a:cubicBezTo>
                      <a:pt x="956" y="8972"/>
                      <a:pt x="1165" y="9027"/>
                      <a:pt x="1387" y="9027"/>
                    </a:cubicBezTo>
                    <a:cubicBezTo>
                      <a:pt x="1620" y="9027"/>
                      <a:pt x="1867" y="8966"/>
                      <a:pt x="2088" y="8892"/>
                    </a:cubicBezTo>
                    <a:cubicBezTo>
                      <a:pt x="2832" y="8628"/>
                      <a:pt x="3553" y="8292"/>
                      <a:pt x="4225" y="7884"/>
                    </a:cubicBezTo>
                    <a:cubicBezTo>
                      <a:pt x="4513" y="8604"/>
                      <a:pt x="4897" y="9300"/>
                      <a:pt x="5329" y="9948"/>
                    </a:cubicBezTo>
                    <a:cubicBezTo>
                      <a:pt x="5578" y="10312"/>
                      <a:pt x="5936" y="10696"/>
                      <a:pt x="6359" y="10696"/>
                    </a:cubicBezTo>
                    <a:cubicBezTo>
                      <a:pt x="6384" y="10696"/>
                      <a:pt x="6408" y="10695"/>
                      <a:pt x="6433" y="10692"/>
                    </a:cubicBezTo>
                    <a:cubicBezTo>
                      <a:pt x="7033" y="10620"/>
                      <a:pt x="7249" y="9876"/>
                      <a:pt x="7297" y="9276"/>
                    </a:cubicBezTo>
                    <a:lnTo>
                      <a:pt x="7537" y="6780"/>
                    </a:lnTo>
                    <a:cubicBezTo>
                      <a:pt x="7813" y="6830"/>
                      <a:pt x="8094" y="6854"/>
                      <a:pt x="8375" y="6854"/>
                    </a:cubicBezTo>
                    <a:cubicBezTo>
                      <a:pt x="9046" y="6854"/>
                      <a:pt x="9719" y="6715"/>
                      <a:pt x="10345" y="6444"/>
                    </a:cubicBezTo>
                    <a:cubicBezTo>
                      <a:pt x="10513" y="6396"/>
                      <a:pt x="10657" y="6276"/>
                      <a:pt x="10729" y="6132"/>
                    </a:cubicBezTo>
                    <a:cubicBezTo>
                      <a:pt x="10753" y="5988"/>
                      <a:pt x="10753" y="5844"/>
                      <a:pt x="10681" y="5724"/>
                    </a:cubicBezTo>
                    <a:cubicBezTo>
                      <a:pt x="10129" y="4572"/>
                      <a:pt x="8737" y="4140"/>
                      <a:pt x="7513" y="3828"/>
                    </a:cubicBezTo>
                    <a:cubicBezTo>
                      <a:pt x="7585" y="2844"/>
                      <a:pt x="7537" y="1811"/>
                      <a:pt x="7369" y="827"/>
                    </a:cubicBezTo>
                    <a:cubicBezTo>
                      <a:pt x="7297" y="491"/>
                      <a:pt x="7153" y="107"/>
                      <a:pt x="6817" y="35"/>
                    </a:cubicBezTo>
                    <a:cubicBezTo>
                      <a:pt x="6755" y="11"/>
                      <a:pt x="6691" y="1"/>
                      <a:pt x="6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20_1_1"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30"/>
          <p:cNvSpPr txBox="1"/>
          <p:nvPr>
            <p:ph type="title"/>
          </p:nvPr>
        </p:nvSpPr>
        <p:spPr>
          <a:xfrm>
            <a:off x="720000" y="387600"/>
            <a:ext cx="6288600" cy="592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grpSp>
        <p:nvGrpSpPr>
          <p:cNvPr id="509" name="Google Shape;509;p30"/>
          <p:cNvGrpSpPr/>
          <p:nvPr/>
        </p:nvGrpSpPr>
        <p:grpSpPr>
          <a:xfrm>
            <a:off x="-424571" y="-295116"/>
            <a:ext cx="9993142" cy="5733733"/>
            <a:chOff x="-424571" y="-295116"/>
            <a:chExt cx="9993142" cy="5733733"/>
          </a:xfrm>
        </p:grpSpPr>
        <p:grpSp>
          <p:nvGrpSpPr>
            <p:cNvPr id="510" name="Google Shape;510;p30"/>
            <p:cNvGrpSpPr/>
            <p:nvPr/>
          </p:nvGrpSpPr>
          <p:grpSpPr>
            <a:xfrm>
              <a:off x="7049338" y="-295116"/>
              <a:ext cx="2519233" cy="1946358"/>
              <a:chOff x="7033943" y="-145307"/>
              <a:chExt cx="2519233" cy="1946358"/>
            </a:xfrm>
          </p:grpSpPr>
          <p:grpSp>
            <p:nvGrpSpPr>
              <p:cNvPr id="511" name="Google Shape;511;p30"/>
              <p:cNvGrpSpPr/>
              <p:nvPr/>
            </p:nvGrpSpPr>
            <p:grpSpPr>
              <a:xfrm>
                <a:off x="7033943" y="-145307"/>
                <a:ext cx="2519233" cy="1946358"/>
                <a:chOff x="7033603" y="-145297"/>
                <a:chExt cx="2732950" cy="2111475"/>
              </a:xfrm>
            </p:grpSpPr>
            <p:sp>
              <p:nvSpPr>
                <p:cNvPr id="512" name="Google Shape;512;p30"/>
                <p:cNvSpPr/>
                <p:nvPr/>
              </p:nvSpPr>
              <p:spPr>
                <a:xfrm>
                  <a:off x="7033603" y="-145297"/>
                  <a:ext cx="2656750" cy="2111475"/>
                </a:xfrm>
                <a:custGeom>
                  <a:rect b="b" l="l" r="r" t="t"/>
                  <a:pathLst>
                    <a:path extrusionOk="0" h="84459" w="106270">
                      <a:moveTo>
                        <a:pt x="10925" y="2869"/>
                      </a:moveTo>
                      <a:cubicBezTo>
                        <a:pt x="-4359" y="4373"/>
                        <a:pt x="-705" y="13966"/>
                        <a:pt x="4545" y="16425"/>
                      </a:cubicBezTo>
                      <a:cubicBezTo>
                        <a:pt x="9795" y="18884"/>
                        <a:pt x="35579" y="12836"/>
                        <a:pt x="42424" y="17621"/>
                      </a:cubicBezTo>
                      <a:cubicBezTo>
                        <a:pt x="49269" y="22406"/>
                        <a:pt x="41095" y="39285"/>
                        <a:pt x="45614" y="45133"/>
                      </a:cubicBezTo>
                      <a:cubicBezTo>
                        <a:pt x="50133" y="50981"/>
                        <a:pt x="64022" y="46726"/>
                        <a:pt x="69537" y="52709"/>
                      </a:cubicBezTo>
                      <a:cubicBezTo>
                        <a:pt x="75053" y="58693"/>
                        <a:pt x="73191" y="77194"/>
                        <a:pt x="78707" y="81034"/>
                      </a:cubicBezTo>
                      <a:cubicBezTo>
                        <a:pt x="84223" y="84874"/>
                        <a:pt x="99707" y="88019"/>
                        <a:pt x="102631" y="75747"/>
                      </a:cubicBezTo>
                      <a:cubicBezTo>
                        <a:pt x="105555" y="63475"/>
                        <a:pt x="111535" y="19548"/>
                        <a:pt x="96251" y="7402"/>
                      </a:cubicBezTo>
                      <a:cubicBezTo>
                        <a:pt x="80967" y="-4744"/>
                        <a:pt x="26209" y="1365"/>
                        <a:pt x="10925" y="286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</p:sp>
            <p:sp>
              <p:nvSpPr>
                <p:cNvPr id="513" name="Google Shape;513;p30"/>
                <p:cNvSpPr/>
                <p:nvPr/>
              </p:nvSpPr>
              <p:spPr>
                <a:xfrm>
                  <a:off x="7109803" y="-145297"/>
                  <a:ext cx="2656750" cy="2111475"/>
                </a:xfrm>
                <a:custGeom>
                  <a:rect b="b" l="l" r="r" t="t"/>
                  <a:pathLst>
                    <a:path extrusionOk="0" h="84459" w="106270">
                      <a:moveTo>
                        <a:pt x="10925" y="2869"/>
                      </a:moveTo>
                      <a:cubicBezTo>
                        <a:pt x="-4359" y="4373"/>
                        <a:pt x="-705" y="13966"/>
                        <a:pt x="4545" y="16425"/>
                      </a:cubicBezTo>
                      <a:cubicBezTo>
                        <a:pt x="9795" y="18884"/>
                        <a:pt x="35579" y="12836"/>
                        <a:pt x="42424" y="17621"/>
                      </a:cubicBezTo>
                      <a:cubicBezTo>
                        <a:pt x="49269" y="22406"/>
                        <a:pt x="41095" y="39285"/>
                        <a:pt x="45614" y="45133"/>
                      </a:cubicBezTo>
                      <a:cubicBezTo>
                        <a:pt x="50133" y="50981"/>
                        <a:pt x="64022" y="46726"/>
                        <a:pt x="69537" y="52709"/>
                      </a:cubicBezTo>
                      <a:cubicBezTo>
                        <a:pt x="75053" y="58693"/>
                        <a:pt x="73191" y="77194"/>
                        <a:pt x="78707" y="81034"/>
                      </a:cubicBezTo>
                      <a:cubicBezTo>
                        <a:pt x="84223" y="84874"/>
                        <a:pt x="99707" y="88019"/>
                        <a:pt x="102631" y="75747"/>
                      </a:cubicBezTo>
                      <a:cubicBezTo>
                        <a:pt x="105555" y="63475"/>
                        <a:pt x="111535" y="19548"/>
                        <a:pt x="96251" y="7402"/>
                      </a:cubicBezTo>
                      <a:cubicBezTo>
                        <a:pt x="80967" y="-4744"/>
                        <a:pt x="26209" y="1365"/>
                        <a:pt x="10925" y="2869"/>
                      </a:cubicBezTo>
                      <a:close/>
                    </a:path>
                  </a:pathLst>
                </a:custGeom>
                <a:noFill/>
                <a:ln cap="rnd" cmpd="sng" w="9525">
                  <a:solidFill>
                    <a:schemeClr val="dk2"/>
                  </a:solidFill>
                  <a:prstDash val="dash"/>
                  <a:round/>
                  <a:headEnd len="med" w="med" type="none"/>
                  <a:tailEnd len="med" w="med" type="none"/>
                </a:ln>
              </p:spPr>
            </p:sp>
          </p:grpSp>
          <p:sp>
            <p:nvSpPr>
              <p:cNvPr id="514" name="Google Shape;514;p30"/>
              <p:cNvSpPr/>
              <p:nvPr/>
            </p:nvSpPr>
            <p:spPr>
              <a:xfrm>
                <a:off x="8504825" y="433675"/>
                <a:ext cx="216050" cy="212625"/>
              </a:xfrm>
              <a:custGeom>
                <a:rect b="b" l="l" r="r" t="t"/>
                <a:pathLst>
                  <a:path extrusionOk="0" h="8505" w="8642">
                    <a:moveTo>
                      <a:pt x="5208" y="0"/>
                    </a:moveTo>
                    <a:cubicBezTo>
                      <a:pt x="4995" y="0"/>
                      <a:pt x="4790" y="157"/>
                      <a:pt x="4633" y="314"/>
                    </a:cubicBezTo>
                    <a:cubicBezTo>
                      <a:pt x="4057" y="890"/>
                      <a:pt x="3577" y="1514"/>
                      <a:pt x="3169" y="2210"/>
                    </a:cubicBezTo>
                    <a:cubicBezTo>
                      <a:pt x="2567" y="1994"/>
                      <a:pt x="1896" y="1768"/>
                      <a:pt x="1264" y="1768"/>
                    </a:cubicBezTo>
                    <a:cubicBezTo>
                      <a:pt x="913" y="1768"/>
                      <a:pt x="573" y="1838"/>
                      <a:pt x="265" y="2018"/>
                    </a:cubicBezTo>
                    <a:cubicBezTo>
                      <a:pt x="145" y="2066"/>
                      <a:pt x="73" y="2138"/>
                      <a:pt x="25" y="2258"/>
                    </a:cubicBezTo>
                    <a:cubicBezTo>
                      <a:pt x="1" y="2378"/>
                      <a:pt x="49" y="2522"/>
                      <a:pt x="145" y="2642"/>
                    </a:cubicBezTo>
                    <a:cubicBezTo>
                      <a:pt x="553" y="3290"/>
                      <a:pt x="1129" y="3818"/>
                      <a:pt x="1825" y="4130"/>
                    </a:cubicBezTo>
                    <a:lnTo>
                      <a:pt x="865" y="5859"/>
                    </a:lnTo>
                    <a:cubicBezTo>
                      <a:pt x="625" y="6267"/>
                      <a:pt x="433" y="6867"/>
                      <a:pt x="793" y="7179"/>
                    </a:cubicBezTo>
                    <a:cubicBezTo>
                      <a:pt x="920" y="7284"/>
                      <a:pt x="1070" y="7325"/>
                      <a:pt x="1226" y="7325"/>
                    </a:cubicBezTo>
                    <a:cubicBezTo>
                      <a:pt x="1426" y="7325"/>
                      <a:pt x="1637" y="7259"/>
                      <a:pt x="1825" y="7179"/>
                    </a:cubicBezTo>
                    <a:cubicBezTo>
                      <a:pt x="2425" y="6963"/>
                      <a:pt x="2977" y="6675"/>
                      <a:pt x="3505" y="6339"/>
                    </a:cubicBezTo>
                    <a:cubicBezTo>
                      <a:pt x="3745" y="6891"/>
                      <a:pt x="4081" y="7443"/>
                      <a:pt x="4441" y="7947"/>
                    </a:cubicBezTo>
                    <a:cubicBezTo>
                      <a:pt x="4641" y="8236"/>
                      <a:pt x="4924" y="8504"/>
                      <a:pt x="5250" y="8504"/>
                    </a:cubicBezTo>
                    <a:cubicBezTo>
                      <a:pt x="5276" y="8504"/>
                      <a:pt x="5303" y="8502"/>
                      <a:pt x="5329" y="8499"/>
                    </a:cubicBezTo>
                    <a:cubicBezTo>
                      <a:pt x="5809" y="8427"/>
                      <a:pt x="5953" y="7827"/>
                      <a:pt x="5977" y="7347"/>
                    </a:cubicBezTo>
                    <a:cubicBezTo>
                      <a:pt x="6025" y="6699"/>
                      <a:pt x="6073" y="6027"/>
                      <a:pt x="6097" y="5379"/>
                    </a:cubicBezTo>
                    <a:cubicBezTo>
                      <a:pt x="6270" y="5400"/>
                      <a:pt x="6443" y="5411"/>
                      <a:pt x="6615" y="5411"/>
                    </a:cubicBezTo>
                    <a:cubicBezTo>
                      <a:pt x="7207" y="5411"/>
                      <a:pt x="7790" y="5284"/>
                      <a:pt x="8330" y="5043"/>
                    </a:cubicBezTo>
                    <a:cubicBezTo>
                      <a:pt x="8474" y="4995"/>
                      <a:pt x="8570" y="4899"/>
                      <a:pt x="8642" y="4778"/>
                    </a:cubicBezTo>
                    <a:cubicBezTo>
                      <a:pt x="8642" y="4658"/>
                      <a:pt x="8618" y="4538"/>
                      <a:pt x="8570" y="4442"/>
                    </a:cubicBezTo>
                    <a:cubicBezTo>
                      <a:pt x="8113" y="3554"/>
                      <a:pt x="6985" y="3242"/>
                      <a:pt x="6001" y="3050"/>
                    </a:cubicBezTo>
                    <a:cubicBezTo>
                      <a:pt x="6025" y="2234"/>
                      <a:pt x="5977" y="1442"/>
                      <a:pt x="5809" y="650"/>
                    </a:cubicBezTo>
                    <a:cubicBezTo>
                      <a:pt x="5737" y="386"/>
                      <a:pt x="5617" y="98"/>
                      <a:pt x="5353" y="26"/>
                    </a:cubicBezTo>
                    <a:cubicBezTo>
                      <a:pt x="5305" y="8"/>
                      <a:pt x="5256" y="0"/>
                      <a:pt x="52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5" name="Google Shape;515;p30"/>
              <p:cNvSpPr/>
              <p:nvPr/>
            </p:nvSpPr>
            <p:spPr>
              <a:xfrm>
                <a:off x="7239786" y="780906"/>
                <a:ext cx="85225" cy="93050"/>
              </a:xfrm>
              <a:custGeom>
                <a:rect b="b" l="l" r="r" t="t"/>
                <a:pathLst>
                  <a:path extrusionOk="0" h="3722" w="3409">
                    <a:moveTo>
                      <a:pt x="1632" y="1"/>
                    </a:moveTo>
                    <a:cubicBezTo>
                      <a:pt x="1464" y="1"/>
                      <a:pt x="1320" y="673"/>
                      <a:pt x="1296" y="1537"/>
                    </a:cubicBezTo>
                    <a:cubicBezTo>
                      <a:pt x="552" y="1585"/>
                      <a:pt x="0" y="1729"/>
                      <a:pt x="0" y="1897"/>
                    </a:cubicBezTo>
                    <a:cubicBezTo>
                      <a:pt x="24" y="2065"/>
                      <a:pt x="552" y="2209"/>
                      <a:pt x="1296" y="2233"/>
                    </a:cubicBezTo>
                    <a:cubicBezTo>
                      <a:pt x="1320" y="3073"/>
                      <a:pt x="1464" y="3721"/>
                      <a:pt x="1632" y="3721"/>
                    </a:cubicBezTo>
                    <a:cubicBezTo>
                      <a:pt x="1824" y="3721"/>
                      <a:pt x="1968" y="3073"/>
                      <a:pt x="1992" y="2233"/>
                    </a:cubicBezTo>
                    <a:cubicBezTo>
                      <a:pt x="2808" y="2185"/>
                      <a:pt x="3408" y="2017"/>
                      <a:pt x="3408" y="1849"/>
                    </a:cubicBezTo>
                    <a:cubicBezTo>
                      <a:pt x="3408" y="1657"/>
                      <a:pt x="2808" y="1537"/>
                      <a:pt x="1992" y="1513"/>
                    </a:cubicBezTo>
                    <a:cubicBezTo>
                      <a:pt x="1968" y="649"/>
                      <a:pt x="1824" y="1"/>
                      <a:pt x="16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6" name="Google Shape;516;p30"/>
              <p:cNvSpPr/>
              <p:nvPr/>
            </p:nvSpPr>
            <p:spPr>
              <a:xfrm>
                <a:off x="7643300" y="441275"/>
                <a:ext cx="197450" cy="197450"/>
              </a:xfrm>
              <a:custGeom>
                <a:rect b="b" l="l" r="r" t="t"/>
                <a:pathLst>
                  <a:path extrusionOk="0" h="7898" w="7898">
                    <a:moveTo>
                      <a:pt x="3937" y="1"/>
                    </a:moveTo>
                    <a:cubicBezTo>
                      <a:pt x="3793" y="1"/>
                      <a:pt x="3673" y="1465"/>
                      <a:pt x="3649" y="3385"/>
                    </a:cubicBezTo>
                    <a:cubicBezTo>
                      <a:pt x="2592" y="2350"/>
                      <a:pt x="1754" y="1580"/>
                      <a:pt x="1601" y="1580"/>
                    </a:cubicBezTo>
                    <a:cubicBezTo>
                      <a:pt x="1594" y="1580"/>
                      <a:pt x="1589" y="1582"/>
                      <a:pt x="1585" y="1585"/>
                    </a:cubicBezTo>
                    <a:cubicBezTo>
                      <a:pt x="1465" y="1681"/>
                      <a:pt x="2137" y="2593"/>
                      <a:pt x="3145" y="3673"/>
                    </a:cubicBezTo>
                    <a:cubicBezTo>
                      <a:pt x="1345" y="3697"/>
                      <a:pt x="1" y="3793"/>
                      <a:pt x="1" y="3937"/>
                    </a:cubicBezTo>
                    <a:cubicBezTo>
                      <a:pt x="1" y="4081"/>
                      <a:pt x="1489" y="4201"/>
                      <a:pt x="3433" y="4225"/>
                    </a:cubicBezTo>
                    <a:cubicBezTo>
                      <a:pt x="2521" y="5401"/>
                      <a:pt x="1849" y="6313"/>
                      <a:pt x="1945" y="6409"/>
                    </a:cubicBezTo>
                    <a:cubicBezTo>
                      <a:pt x="1949" y="6415"/>
                      <a:pt x="1957" y="6418"/>
                      <a:pt x="1967" y="6418"/>
                    </a:cubicBezTo>
                    <a:cubicBezTo>
                      <a:pt x="2112" y="6418"/>
                      <a:pt x="2817" y="5769"/>
                      <a:pt x="3649" y="4825"/>
                    </a:cubicBezTo>
                    <a:cubicBezTo>
                      <a:pt x="3673" y="6577"/>
                      <a:pt x="3793" y="7897"/>
                      <a:pt x="3937" y="7897"/>
                    </a:cubicBezTo>
                    <a:cubicBezTo>
                      <a:pt x="4081" y="7897"/>
                      <a:pt x="4177" y="6529"/>
                      <a:pt x="4225" y="4729"/>
                    </a:cubicBezTo>
                    <a:cubicBezTo>
                      <a:pt x="5234" y="5671"/>
                      <a:pt x="6097" y="6299"/>
                      <a:pt x="6264" y="6299"/>
                    </a:cubicBezTo>
                    <a:cubicBezTo>
                      <a:pt x="6276" y="6299"/>
                      <a:pt x="6285" y="6296"/>
                      <a:pt x="6289" y="6289"/>
                    </a:cubicBezTo>
                    <a:cubicBezTo>
                      <a:pt x="6385" y="6193"/>
                      <a:pt x="5593" y="5329"/>
                      <a:pt x="4489" y="4225"/>
                    </a:cubicBezTo>
                    <a:cubicBezTo>
                      <a:pt x="6433" y="4225"/>
                      <a:pt x="7897" y="4105"/>
                      <a:pt x="7897" y="3961"/>
                    </a:cubicBezTo>
                    <a:cubicBezTo>
                      <a:pt x="7897" y="3817"/>
                      <a:pt x="6481" y="3697"/>
                      <a:pt x="4633" y="3673"/>
                    </a:cubicBezTo>
                    <a:cubicBezTo>
                      <a:pt x="5497" y="2521"/>
                      <a:pt x="6049" y="1561"/>
                      <a:pt x="5929" y="1489"/>
                    </a:cubicBezTo>
                    <a:cubicBezTo>
                      <a:pt x="5925" y="1486"/>
                      <a:pt x="5920" y="1484"/>
                      <a:pt x="5913" y="1484"/>
                    </a:cubicBezTo>
                    <a:cubicBezTo>
                      <a:pt x="5770" y="1484"/>
                      <a:pt x="5075" y="2232"/>
                      <a:pt x="4225" y="3265"/>
                    </a:cubicBezTo>
                    <a:cubicBezTo>
                      <a:pt x="4201" y="1417"/>
                      <a:pt x="4081" y="1"/>
                      <a:pt x="3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17" name="Google Shape;517;p30"/>
            <p:cNvGrpSpPr/>
            <p:nvPr/>
          </p:nvGrpSpPr>
          <p:grpSpPr>
            <a:xfrm rot="10800000">
              <a:off x="-424571" y="3306329"/>
              <a:ext cx="2531151" cy="2132288"/>
              <a:chOff x="6951784" y="-145307"/>
              <a:chExt cx="2531151" cy="2132288"/>
            </a:xfrm>
          </p:grpSpPr>
          <p:grpSp>
            <p:nvGrpSpPr>
              <p:cNvPr id="518" name="Google Shape;518;p30"/>
              <p:cNvGrpSpPr/>
              <p:nvPr/>
            </p:nvGrpSpPr>
            <p:grpSpPr>
              <a:xfrm>
                <a:off x="6951784" y="-145307"/>
                <a:ext cx="2531151" cy="1946358"/>
                <a:chOff x="6944474" y="-145297"/>
                <a:chExt cx="2745879" cy="2111475"/>
              </a:xfrm>
            </p:grpSpPr>
            <p:sp>
              <p:nvSpPr>
                <p:cNvPr id="519" name="Google Shape;519;p30"/>
                <p:cNvSpPr/>
                <p:nvPr/>
              </p:nvSpPr>
              <p:spPr>
                <a:xfrm>
                  <a:off x="7033603" y="-145297"/>
                  <a:ext cx="2656750" cy="2111475"/>
                </a:xfrm>
                <a:custGeom>
                  <a:rect b="b" l="l" r="r" t="t"/>
                  <a:pathLst>
                    <a:path extrusionOk="0" h="84459" w="106270">
                      <a:moveTo>
                        <a:pt x="10925" y="2869"/>
                      </a:moveTo>
                      <a:cubicBezTo>
                        <a:pt x="-4359" y="4373"/>
                        <a:pt x="-705" y="13966"/>
                        <a:pt x="4545" y="16425"/>
                      </a:cubicBezTo>
                      <a:cubicBezTo>
                        <a:pt x="9795" y="18884"/>
                        <a:pt x="35579" y="12836"/>
                        <a:pt x="42424" y="17621"/>
                      </a:cubicBezTo>
                      <a:cubicBezTo>
                        <a:pt x="49269" y="22406"/>
                        <a:pt x="41095" y="39285"/>
                        <a:pt x="45614" y="45133"/>
                      </a:cubicBezTo>
                      <a:cubicBezTo>
                        <a:pt x="50133" y="50981"/>
                        <a:pt x="64022" y="46726"/>
                        <a:pt x="69537" y="52709"/>
                      </a:cubicBezTo>
                      <a:cubicBezTo>
                        <a:pt x="75053" y="58693"/>
                        <a:pt x="73191" y="77194"/>
                        <a:pt x="78707" y="81034"/>
                      </a:cubicBezTo>
                      <a:cubicBezTo>
                        <a:pt x="84223" y="84874"/>
                        <a:pt x="99707" y="88019"/>
                        <a:pt x="102631" y="75747"/>
                      </a:cubicBezTo>
                      <a:cubicBezTo>
                        <a:pt x="105555" y="63475"/>
                        <a:pt x="111535" y="19548"/>
                        <a:pt x="96251" y="7402"/>
                      </a:cubicBezTo>
                      <a:cubicBezTo>
                        <a:pt x="80967" y="-4744"/>
                        <a:pt x="26209" y="1365"/>
                        <a:pt x="10925" y="286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</p:sp>
            <p:sp>
              <p:nvSpPr>
                <p:cNvPr id="520" name="Google Shape;520;p30"/>
                <p:cNvSpPr/>
                <p:nvPr/>
              </p:nvSpPr>
              <p:spPr>
                <a:xfrm>
                  <a:off x="6944474" y="-145297"/>
                  <a:ext cx="2656750" cy="2111475"/>
                </a:xfrm>
                <a:custGeom>
                  <a:rect b="b" l="l" r="r" t="t"/>
                  <a:pathLst>
                    <a:path extrusionOk="0" h="84459" w="106270">
                      <a:moveTo>
                        <a:pt x="10925" y="2869"/>
                      </a:moveTo>
                      <a:cubicBezTo>
                        <a:pt x="-4359" y="4373"/>
                        <a:pt x="-705" y="13966"/>
                        <a:pt x="4545" y="16425"/>
                      </a:cubicBezTo>
                      <a:cubicBezTo>
                        <a:pt x="9795" y="18884"/>
                        <a:pt x="35579" y="12836"/>
                        <a:pt x="42424" y="17621"/>
                      </a:cubicBezTo>
                      <a:cubicBezTo>
                        <a:pt x="49269" y="22406"/>
                        <a:pt x="41095" y="39285"/>
                        <a:pt x="45614" y="45133"/>
                      </a:cubicBezTo>
                      <a:cubicBezTo>
                        <a:pt x="50133" y="50981"/>
                        <a:pt x="64022" y="46726"/>
                        <a:pt x="69537" y="52709"/>
                      </a:cubicBezTo>
                      <a:cubicBezTo>
                        <a:pt x="75053" y="58693"/>
                        <a:pt x="73191" y="77194"/>
                        <a:pt x="78707" y="81034"/>
                      </a:cubicBezTo>
                      <a:cubicBezTo>
                        <a:pt x="84223" y="84874"/>
                        <a:pt x="99707" y="88019"/>
                        <a:pt x="102631" y="75747"/>
                      </a:cubicBezTo>
                      <a:cubicBezTo>
                        <a:pt x="105555" y="63475"/>
                        <a:pt x="111535" y="19548"/>
                        <a:pt x="96251" y="7402"/>
                      </a:cubicBezTo>
                      <a:cubicBezTo>
                        <a:pt x="80967" y="-4744"/>
                        <a:pt x="26209" y="1365"/>
                        <a:pt x="10925" y="2869"/>
                      </a:cubicBezTo>
                      <a:close/>
                    </a:path>
                  </a:pathLst>
                </a:custGeom>
                <a:noFill/>
                <a:ln cap="rnd" cmpd="sng" w="9525">
                  <a:solidFill>
                    <a:schemeClr val="dk2"/>
                  </a:solidFill>
                  <a:prstDash val="dash"/>
                  <a:round/>
                  <a:headEnd len="med" w="med" type="none"/>
                  <a:tailEnd len="med" w="med" type="none"/>
                </a:ln>
              </p:spPr>
            </p:sp>
          </p:grpSp>
          <p:sp>
            <p:nvSpPr>
              <p:cNvPr id="521" name="Google Shape;521;p30"/>
              <p:cNvSpPr/>
              <p:nvPr/>
            </p:nvSpPr>
            <p:spPr>
              <a:xfrm rot="10800000">
                <a:off x="7582033" y="368425"/>
                <a:ext cx="160784" cy="158257"/>
              </a:xfrm>
              <a:custGeom>
                <a:rect b="b" l="l" r="r" t="t"/>
                <a:pathLst>
                  <a:path extrusionOk="0" h="8505" w="8642">
                    <a:moveTo>
                      <a:pt x="5208" y="0"/>
                    </a:moveTo>
                    <a:cubicBezTo>
                      <a:pt x="4995" y="0"/>
                      <a:pt x="4790" y="157"/>
                      <a:pt x="4633" y="314"/>
                    </a:cubicBezTo>
                    <a:cubicBezTo>
                      <a:pt x="4057" y="890"/>
                      <a:pt x="3577" y="1514"/>
                      <a:pt x="3169" y="2210"/>
                    </a:cubicBezTo>
                    <a:cubicBezTo>
                      <a:pt x="2567" y="1994"/>
                      <a:pt x="1896" y="1768"/>
                      <a:pt x="1264" y="1768"/>
                    </a:cubicBezTo>
                    <a:cubicBezTo>
                      <a:pt x="913" y="1768"/>
                      <a:pt x="573" y="1838"/>
                      <a:pt x="265" y="2018"/>
                    </a:cubicBezTo>
                    <a:cubicBezTo>
                      <a:pt x="145" y="2066"/>
                      <a:pt x="73" y="2138"/>
                      <a:pt x="25" y="2258"/>
                    </a:cubicBezTo>
                    <a:cubicBezTo>
                      <a:pt x="1" y="2378"/>
                      <a:pt x="49" y="2522"/>
                      <a:pt x="145" y="2642"/>
                    </a:cubicBezTo>
                    <a:cubicBezTo>
                      <a:pt x="553" y="3290"/>
                      <a:pt x="1129" y="3818"/>
                      <a:pt x="1825" y="4130"/>
                    </a:cubicBezTo>
                    <a:lnTo>
                      <a:pt x="865" y="5859"/>
                    </a:lnTo>
                    <a:cubicBezTo>
                      <a:pt x="625" y="6267"/>
                      <a:pt x="433" y="6867"/>
                      <a:pt x="793" y="7179"/>
                    </a:cubicBezTo>
                    <a:cubicBezTo>
                      <a:pt x="920" y="7284"/>
                      <a:pt x="1070" y="7325"/>
                      <a:pt x="1226" y="7325"/>
                    </a:cubicBezTo>
                    <a:cubicBezTo>
                      <a:pt x="1426" y="7325"/>
                      <a:pt x="1637" y="7259"/>
                      <a:pt x="1825" y="7179"/>
                    </a:cubicBezTo>
                    <a:cubicBezTo>
                      <a:pt x="2425" y="6963"/>
                      <a:pt x="2977" y="6675"/>
                      <a:pt x="3505" y="6339"/>
                    </a:cubicBezTo>
                    <a:cubicBezTo>
                      <a:pt x="3745" y="6891"/>
                      <a:pt x="4081" y="7443"/>
                      <a:pt x="4441" y="7947"/>
                    </a:cubicBezTo>
                    <a:cubicBezTo>
                      <a:pt x="4641" y="8236"/>
                      <a:pt x="4924" y="8504"/>
                      <a:pt x="5250" y="8504"/>
                    </a:cubicBezTo>
                    <a:cubicBezTo>
                      <a:pt x="5276" y="8504"/>
                      <a:pt x="5303" y="8502"/>
                      <a:pt x="5329" y="8499"/>
                    </a:cubicBezTo>
                    <a:cubicBezTo>
                      <a:pt x="5809" y="8427"/>
                      <a:pt x="5953" y="7827"/>
                      <a:pt x="5977" y="7347"/>
                    </a:cubicBezTo>
                    <a:cubicBezTo>
                      <a:pt x="6025" y="6699"/>
                      <a:pt x="6073" y="6027"/>
                      <a:pt x="6097" y="5379"/>
                    </a:cubicBezTo>
                    <a:cubicBezTo>
                      <a:pt x="6270" y="5400"/>
                      <a:pt x="6443" y="5411"/>
                      <a:pt x="6615" y="5411"/>
                    </a:cubicBezTo>
                    <a:cubicBezTo>
                      <a:pt x="7207" y="5411"/>
                      <a:pt x="7790" y="5284"/>
                      <a:pt x="8330" y="5043"/>
                    </a:cubicBezTo>
                    <a:cubicBezTo>
                      <a:pt x="8474" y="4995"/>
                      <a:pt x="8570" y="4899"/>
                      <a:pt x="8642" y="4778"/>
                    </a:cubicBezTo>
                    <a:cubicBezTo>
                      <a:pt x="8642" y="4658"/>
                      <a:pt x="8618" y="4538"/>
                      <a:pt x="8570" y="4442"/>
                    </a:cubicBezTo>
                    <a:cubicBezTo>
                      <a:pt x="8113" y="3554"/>
                      <a:pt x="6985" y="3242"/>
                      <a:pt x="6001" y="3050"/>
                    </a:cubicBezTo>
                    <a:cubicBezTo>
                      <a:pt x="6025" y="2234"/>
                      <a:pt x="5977" y="1442"/>
                      <a:pt x="5809" y="650"/>
                    </a:cubicBezTo>
                    <a:cubicBezTo>
                      <a:pt x="5737" y="386"/>
                      <a:pt x="5617" y="98"/>
                      <a:pt x="5353" y="26"/>
                    </a:cubicBezTo>
                    <a:cubicBezTo>
                      <a:pt x="5305" y="8"/>
                      <a:pt x="5256" y="0"/>
                      <a:pt x="52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2" name="Google Shape;522;p30"/>
              <p:cNvSpPr/>
              <p:nvPr/>
            </p:nvSpPr>
            <p:spPr>
              <a:xfrm>
                <a:off x="8419586" y="1893931"/>
                <a:ext cx="85225" cy="93050"/>
              </a:xfrm>
              <a:custGeom>
                <a:rect b="b" l="l" r="r" t="t"/>
                <a:pathLst>
                  <a:path extrusionOk="0" h="3722" w="3409">
                    <a:moveTo>
                      <a:pt x="1632" y="1"/>
                    </a:moveTo>
                    <a:cubicBezTo>
                      <a:pt x="1464" y="1"/>
                      <a:pt x="1320" y="673"/>
                      <a:pt x="1296" y="1537"/>
                    </a:cubicBezTo>
                    <a:cubicBezTo>
                      <a:pt x="552" y="1585"/>
                      <a:pt x="0" y="1729"/>
                      <a:pt x="0" y="1897"/>
                    </a:cubicBezTo>
                    <a:cubicBezTo>
                      <a:pt x="24" y="2065"/>
                      <a:pt x="552" y="2209"/>
                      <a:pt x="1296" y="2233"/>
                    </a:cubicBezTo>
                    <a:cubicBezTo>
                      <a:pt x="1320" y="3073"/>
                      <a:pt x="1464" y="3721"/>
                      <a:pt x="1632" y="3721"/>
                    </a:cubicBezTo>
                    <a:cubicBezTo>
                      <a:pt x="1824" y="3721"/>
                      <a:pt x="1968" y="3073"/>
                      <a:pt x="1992" y="2233"/>
                    </a:cubicBezTo>
                    <a:cubicBezTo>
                      <a:pt x="2808" y="2185"/>
                      <a:pt x="3408" y="2017"/>
                      <a:pt x="3408" y="1849"/>
                    </a:cubicBezTo>
                    <a:cubicBezTo>
                      <a:pt x="3408" y="1657"/>
                      <a:pt x="2808" y="1537"/>
                      <a:pt x="1992" y="1513"/>
                    </a:cubicBezTo>
                    <a:cubicBezTo>
                      <a:pt x="1968" y="649"/>
                      <a:pt x="1824" y="1"/>
                      <a:pt x="16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3" name="Google Shape;523;p30"/>
              <p:cNvSpPr/>
              <p:nvPr/>
            </p:nvSpPr>
            <p:spPr>
              <a:xfrm>
                <a:off x="8159725" y="1310725"/>
                <a:ext cx="197450" cy="197450"/>
              </a:xfrm>
              <a:custGeom>
                <a:rect b="b" l="l" r="r" t="t"/>
                <a:pathLst>
                  <a:path extrusionOk="0" h="7898" w="7898">
                    <a:moveTo>
                      <a:pt x="3937" y="1"/>
                    </a:moveTo>
                    <a:cubicBezTo>
                      <a:pt x="3793" y="1"/>
                      <a:pt x="3673" y="1465"/>
                      <a:pt x="3649" y="3385"/>
                    </a:cubicBezTo>
                    <a:cubicBezTo>
                      <a:pt x="2592" y="2350"/>
                      <a:pt x="1754" y="1580"/>
                      <a:pt x="1601" y="1580"/>
                    </a:cubicBezTo>
                    <a:cubicBezTo>
                      <a:pt x="1594" y="1580"/>
                      <a:pt x="1589" y="1582"/>
                      <a:pt x="1585" y="1585"/>
                    </a:cubicBezTo>
                    <a:cubicBezTo>
                      <a:pt x="1465" y="1681"/>
                      <a:pt x="2137" y="2593"/>
                      <a:pt x="3145" y="3673"/>
                    </a:cubicBezTo>
                    <a:cubicBezTo>
                      <a:pt x="1345" y="3697"/>
                      <a:pt x="1" y="3793"/>
                      <a:pt x="1" y="3937"/>
                    </a:cubicBezTo>
                    <a:cubicBezTo>
                      <a:pt x="1" y="4081"/>
                      <a:pt x="1489" y="4201"/>
                      <a:pt x="3433" y="4225"/>
                    </a:cubicBezTo>
                    <a:cubicBezTo>
                      <a:pt x="2521" y="5401"/>
                      <a:pt x="1849" y="6313"/>
                      <a:pt x="1945" y="6409"/>
                    </a:cubicBezTo>
                    <a:cubicBezTo>
                      <a:pt x="1949" y="6415"/>
                      <a:pt x="1957" y="6418"/>
                      <a:pt x="1967" y="6418"/>
                    </a:cubicBezTo>
                    <a:cubicBezTo>
                      <a:pt x="2112" y="6418"/>
                      <a:pt x="2817" y="5769"/>
                      <a:pt x="3649" y="4825"/>
                    </a:cubicBezTo>
                    <a:cubicBezTo>
                      <a:pt x="3673" y="6577"/>
                      <a:pt x="3793" y="7897"/>
                      <a:pt x="3937" y="7897"/>
                    </a:cubicBezTo>
                    <a:cubicBezTo>
                      <a:pt x="4081" y="7897"/>
                      <a:pt x="4177" y="6529"/>
                      <a:pt x="4225" y="4729"/>
                    </a:cubicBezTo>
                    <a:cubicBezTo>
                      <a:pt x="5234" y="5671"/>
                      <a:pt x="6097" y="6299"/>
                      <a:pt x="6264" y="6299"/>
                    </a:cubicBezTo>
                    <a:cubicBezTo>
                      <a:pt x="6276" y="6299"/>
                      <a:pt x="6285" y="6296"/>
                      <a:pt x="6289" y="6289"/>
                    </a:cubicBezTo>
                    <a:cubicBezTo>
                      <a:pt x="6385" y="6193"/>
                      <a:pt x="5593" y="5329"/>
                      <a:pt x="4489" y="4225"/>
                    </a:cubicBezTo>
                    <a:cubicBezTo>
                      <a:pt x="6433" y="4225"/>
                      <a:pt x="7897" y="4105"/>
                      <a:pt x="7897" y="3961"/>
                    </a:cubicBezTo>
                    <a:cubicBezTo>
                      <a:pt x="7897" y="3817"/>
                      <a:pt x="6481" y="3697"/>
                      <a:pt x="4633" y="3673"/>
                    </a:cubicBezTo>
                    <a:cubicBezTo>
                      <a:pt x="5497" y="2521"/>
                      <a:pt x="6049" y="1561"/>
                      <a:pt x="5929" y="1489"/>
                    </a:cubicBezTo>
                    <a:cubicBezTo>
                      <a:pt x="5925" y="1486"/>
                      <a:pt x="5920" y="1484"/>
                      <a:pt x="5913" y="1484"/>
                    </a:cubicBezTo>
                    <a:cubicBezTo>
                      <a:pt x="5770" y="1484"/>
                      <a:pt x="5075" y="2232"/>
                      <a:pt x="4225" y="3265"/>
                    </a:cubicBezTo>
                    <a:cubicBezTo>
                      <a:pt x="4201" y="1417"/>
                      <a:pt x="4081" y="1"/>
                      <a:pt x="3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"/>
          <p:cNvSpPr txBox="1"/>
          <p:nvPr>
            <p:ph idx="1" type="body"/>
          </p:nvPr>
        </p:nvSpPr>
        <p:spPr>
          <a:xfrm>
            <a:off x="720000" y="1245675"/>
            <a:ext cx="7704000" cy="347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048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0" name="Google Shape;40;p4"/>
          <p:cNvSpPr txBox="1"/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grpSp>
        <p:nvGrpSpPr>
          <p:cNvPr id="41" name="Google Shape;41;p4"/>
          <p:cNvGrpSpPr/>
          <p:nvPr/>
        </p:nvGrpSpPr>
        <p:grpSpPr>
          <a:xfrm>
            <a:off x="7033603" y="-145297"/>
            <a:ext cx="2732950" cy="2111475"/>
            <a:chOff x="7033603" y="-145297"/>
            <a:chExt cx="2732950" cy="2111475"/>
          </a:xfrm>
        </p:grpSpPr>
        <p:grpSp>
          <p:nvGrpSpPr>
            <p:cNvPr id="42" name="Google Shape;42;p4"/>
            <p:cNvGrpSpPr/>
            <p:nvPr/>
          </p:nvGrpSpPr>
          <p:grpSpPr>
            <a:xfrm>
              <a:off x="7033603" y="-145297"/>
              <a:ext cx="2732950" cy="2111475"/>
              <a:chOff x="7033603" y="-145297"/>
              <a:chExt cx="2732950" cy="2111475"/>
            </a:xfrm>
          </p:grpSpPr>
          <p:sp>
            <p:nvSpPr>
              <p:cNvPr id="43" name="Google Shape;43;p4"/>
              <p:cNvSpPr/>
              <p:nvPr/>
            </p:nvSpPr>
            <p:spPr>
              <a:xfrm>
                <a:off x="7033603" y="-145297"/>
                <a:ext cx="2656750" cy="2111475"/>
              </a:xfrm>
              <a:custGeom>
                <a:rect b="b" l="l" r="r" t="t"/>
                <a:pathLst>
                  <a:path extrusionOk="0" h="84459" w="106270">
                    <a:moveTo>
                      <a:pt x="10925" y="2869"/>
                    </a:moveTo>
                    <a:cubicBezTo>
                      <a:pt x="-4359" y="4373"/>
                      <a:pt x="-705" y="13966"/>
                      <a:pt x="4545" y="16425"/>
                    </a:cubicBezTo>
                    <a:cubicBezTo>
                      <a:pt x="9795" y="18884"/>
                      <a:pt x="35579" y="12836"/>
                      <a:pt x="42424" y="17621"/>
                    </a:cubicBezTo>
                    <a:cubicBezTo>
                      <a:pt x="49269" y="22406"/>
                      <a:pt x="41095" y="39285"/>
                      <a:pt x="45614" y="45133"/>
                    </a:cubicBezTo>
                    <a:cubicBezTo>
                      <a:pt x="50133" y="50981"/>
                      <a:pt x="64022" y="46726"/>
                      <a:pt x="69537" y="52709"/>
                    </a:cubicBezTo>
                    <a:cubicBezTo>
                      <a:pt x="75053" y="58693"/>
                      <a:pt x="73191" y="77194"/>
                      <a:pt x="78707" y="81034"/>
                    </a:cubicBezTo>
                    <a:cubicBezTo>
                      <a:pt x="84223" y="84874"/>
                      <a:pt x="99707" y="88019"/>
                      <a:pt x="102631" y="75747"/>
                    </a:cubicBezTo>
                    <a:cubicBezTo>
                      <a:pt x="105555" y="63475"/>
                      <a:pt x="111535" y="19548"/>
                      <a:pt x="96251" y="7402"/>
                    </a:cubicBezTo>
                    <a:cubicBezTo>
                      <a:pt x="80967" y="-4744"/>
                      <a:pt x="26209" y="1365"/>
                      <a:pt x="10925" y="286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</p:sp>
          <p:sp>
            <p:nvSpPr>
              <p:cNvPr id="44" name="Google Shape;44;p4"/>
              <p:cNvSpPr/>
              <p:nvPr/>
            </p:nvSpPr>
            <p:spPr>
              <a:xfrm>
                <a:off x="7109803" y="-145297"/>
                <a:ext cx="2656750" cy="2111475"/>
              </a:xfrm>
              <a:custGeom>
                <a:rect b="b" l="l" r="r" t="t"/>
                <a:pathLst>
                  <a:path extrusionOk="0" h="84459" w="106270">
                    <a:moveTo>
                      <a:pt x="10925" y="2869"/>
                    </a:moveTo>
                    <a:cubicBezTo>
                      <a:pt x="-4359" y="4373"/>
                      <a:pt x="-705" y="13966"/>
                      <a:pt x="4545" y="16425"/>
                    </a:cubicBezTo>
                    <a:cubicBezTo>
                      <a:pt x="9795" y="18884"/>
                      <a:pt x="35579" y="12836"/>
                      <a:pt x="42424" y="17621"/>
                    </a:cubicBezTo>
                    <a:cubicBezTo>
                      <a:pt x="49269" y="22406"/>
                      <a:pt x="41095" y="39285"/>
                      <a:pt x="45614" y="45133"/>
                    </a:cubicBezTo>
                    <a:cubicBezTo>
                      <a:pt x="50133" y="50981"/>
                      <a:pt x="64022" y="46726"/>
                      <a:pt x="69537" y="52709"/>
                    </a:cubicBezTo>
                    <a:cubicBezTo>
                      <a:pt x="75053" y="58693"/>
                      <a:pt x="73191" y="77194"/>
                      <a:pt x="78707" y="81034"/>
                    </a:cubicBezTo>
                    <a:cubicBezTo>
                      <a:pt x="84223" y="84874"/>
                      <a:pt x="99707" y="88019"/>
                      <a:pt x="102631" y="75747"/>
                    </a:cubicBezTo>
                    <a:cubicBezTo>
                      <a:pt x="105555" y="63475"/>
                      <a:pt x="111535" y="19548"/>
                      <a:pt x="96251" y="7402"/>
                    </a:cubicBezTo>
                    <a:cubicBezTo>
                      <a:pt x="80967" y="-4744"/>
                      <a:pt x="26209" y="1365"/>
                      <a:pt x="10925" y="2869"/>
                    </a:cubicBezTo>
                    <a:close/>
                  </a:path>
                </a:pathLst>
              </a:custGeom>
              <a:noFill/>
              <a:ln cap="rnd" cmpd="sng" w="9525">
                <a:solidFill>
                  <a:schemeClr val="dk2"/>
                </a:solidFill>
                <a:prstDash val="dash"/>
                <a:round/>
                <a:headEnd len="med" w="med" type="none"/>
                <a:tailEnd len="med" w="med" type="none"/>
              </a:ln>
            </p:spPr>
          </p:sp>
        </p:grpSp>
        <p:sp>
          <p:nvSpPr>
            <p:cNvPr id="45" name="Google Shape;45;p4"/>
            <p:cNvSpPr/>
            <p:nvPr/>
          </p:nvSpPr>
          <p:spPr>
            <a:xfrm>
              <a:off x="8534725" y="587588"/>
              <a:ext cx="216050" cy="212625"/>
            </a:xfrm>
            <a:custGeom>
              <a:rect b="b" l="l" r="r" t="t"/>
              <a:pathLst>
                <a:path extrusionOk="0" h="8505" w="8642">
                  <a:moveTo>
                    <a:pt x="5208" y="0"/>
                  </a:moveTo>
                  <a:cubicBezTo>
                    <a:pt x="4995" y="0"/>
                    <a:pt x="4790" y="157"/>
                    <a:pt x="4633" y="314"/>
                  </a:cubicBezTo>
                  <a:cubicBezTo>
                    <a:pt x="4057" y="890"/>
                    <a:pt x="3577" y="1514"/>
                    <a:pt x="3169" y="2210"/>
                  </a:cubicBezTo>
                  <a:cubicBezTo>
                    <a:pt x="2567" y="1994"/>
                    <a:pt x="1896" y="1768"/>
                    <a:pt x="1264" y="1768"/>
                  </a:cubicBezTo>
                  <a:cubicBezTo>
                    <a:pt x="913" y="1768"/>
                    <a:pt x="573" y="1838"/>
                    <a:pt x="265" y="2018"/>
                  </a:cubicBezTo>
                  <a:cubicBezTo>
                    <a:pt x="145" y="2066"/>
                    <a:pt x="73" y="2138"/>
                    <a:pt x="25" y="2258"/>
                  </a:cubicBezTo>
                  <a:cubicBezTo>
                    <a:pt x="1" y="2378"/>
                    <a:pt x="49" y="2522"/>
                    <a:pt x="145" y="2642"/>
                  </a:cubicBezTo>
                  <a:cubicBezTo>
                    <a:pt x="553" y="3290"/>
                    <a:pt x="1129" y="3818"/>
                    <a:pt x="1825" y="4130"/>
                  </a:cubicBezTo>
                  <a:lnTo>
                    <a:pt x="865" y="5859"/>
                  </a:lnTo>
                  <a:cubicBezTo>
                    <a:pt x="625" y="6267"/>
                    <a:pt x="433" y="6867"/>
                    <a:pt x="793" y="7179"/>
                  </a:cubicBezTo>
                  <a:cubicBezTo>
                    <a:pt x="920" y="7284"/>
                    <a:pt x="1070" y="7325"/>
                    <a:pt x="1226" y="7325"/>
                  </a:cubicBezTo>
                  <a:cubicBezTo>
                    <a:pt x="1426" y="7325"/>
                    <a:pt x="1637" y="7259"/>
                    <a:pt x="1825" y="7179"/>
                  </a:cubicBezTo>
                  <a:cubicBezTo>
                    <a:pt x="2425" y="6963"/>
                    <a:pt x="2977" y="6675"/>
                    <a:pt x="3505" y="6339"/>
                  </a:cubicBezTo>
                  <a:cubicBezTo>
                    <a:pt x="3745" y="6891"/>
                    <a:pt x="4081" y="7443"/>
                    <a:pt x="4441" y="7947"/>
                  </a:cubicBezTo>
                  <a:cubicBezTo>
                    <a:pt x="4641" y="8236"/>
                    <a:pt x="4924" y="8504"/>
                    <a:pt x="5250" y="8504"/>
                  </a:cubicBezTo>
                  <a:cubicBezTo>
                    <a:pt x="5276" y="8504"/>
                    <a:pt x="5303" y="8502"/>
                    <a:pt x="5329" y="8499"/>
                  </a:cubicBezTo>
                  <a:cubicBezTo>
                    <a:pt x="5809" y="8427"/>
                    <a:pt x="5953" y="7827"/>
                    <a:pt x="5977" y="7347"/>
                  </a:cubicBezTo>
                  <a:cubicBezTo>
                    <a:pt x="6025" y="6699"/>
                    <a:pt x="6073" y="6027"/>
                    <a:pt x="6097" y="5379"/>
                  </a:cubicBezTo>
                  <a:cubicBezTo>
                    <a:pt x="6270" y="5400"/>
                    <a:pt x="6443" y="5411"/>
                    <a:pt x="6615" y="5411"/>
                  </a:cubicBezTo>
                  <a:cubicBezTo>
                    <a:pt x="7207" y="5411"/>
                    <a:pt x="7790" y="5284"/>
                    <a:pt x="8330" y="5043"/>
                  </a:cubicBezTo>
                  <a:cubicBezTo>
                    <a:pt x="8474" y="4995"/>
                    <a:pt x="8570" y="4899"/>
                    <a:pt x="8642" y="4778"/>
                  </a:cubicBezTo>
                  <a:cubicBezTo>
                    <a:pt x="8642" y="4658"/>
                    <a:pt x="8618" y="4538"/>
                    <a:pt x="8570" y="4442"/>
                  </a:cubicBezTo>
                  <a:cubicBezTo>
                    <a:pt x="8113" y="3554"/>
                    <a:pt x="6985" y="3242"/>
                    <a:pt x="6001" y="3050"/>
                  </a:cubicBezTo>
                  <a:cubicBezTo>
                    <a:pt x="6025" y="2234"/>
                    <a:pt x="5977" y="1442"/>
                    <a:pt x="5809" y="650"/>
                  </a:cubicBezTo>
                  <a:cubicBezTo>
                    <a:pt x="5737" y="386"/>
                    <a:pt x="5617" y="98"/>
                    <a:pt x="5353" y="26"/>
                  </a:cubicBezTo>
                  <a:cubicBezTo>
                    <a:pt x="5305" y="8"/>
                    <a:pt x="5256" y="0"/>
                    <a:pt x="52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>
              <a:off x="8458986" y="1470250"/>
              <a:ext cx="85225" cy="93050"/>
            </a:xfrm>
            <a:custGeom>
              <a:rect b="b" l="l" r="r" t="t"/>
              <a:pathLst>
                <a:path extrusionOk="0" h="3722" w="3409">
                  <a:moveTo>
                    <a:pt x="1632" y="1"/>
                  </a:moveTo>
                  <a:cubicBezTo>
                    <a:pt x="1464" y="1"/>
                    <a:pt x="1320" y="673"/>
                    <a:pt x="1296" y="1537"/>
                  </a:cubicBezTo>
                  <a:cubicBezTo>
                    <a:pt x="552" y="1585"/>
                    <a:pt x="0" y="1729"/>
                    <a:pt x="0" y="1897"/>
                  </a:cubicBezTo>
                  <a:cubicBezTo>
                    <a:pt x="24" y="2065"/>
                    <a:pt x="552" y="2209"/>
                    <a:pt x="1296" y="2233"/>
                  </a:cubicBezTo>
                  <a:cubicBezTo>
                    <a:pt x="1320" y="3073"/>
                    <a:pt x="1464" y="3721"/>
                    <a:pt x="1632" y="3721"/>
                  </a:cubicBezTo>
                  <a:cubicBezTo>
                    <a:pt x="1824" y="3721"/>
                    <a:pt x="1968" y="3073"/>
                    <a:pt x="1992" y="2233"/>
                  </a:cubicBezTo>
                  <a:cubicBezTo>
                    <a:pt x="2808" y="2185"/>
                    <a:pt x="3408" y="2017"/>
                    <a:pt x="3408" y="1849"/>
                  </a:cubicBezTo>
                  <a:cubicBezTo>
                    <a:pt x="3408" y="1657"/>
                    <a:pt x="2808" y="1537"/>
                    <a:pt x="1992" y="1513"/>
                  </a:cubicBezTo>
                  <a:cubicBezTo>
                    <a:pt x="1968" y="649"/>
                    <a:pt x="1824" y="1"/>
                    <a:pt x="16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>
              <a:off x="7643300" y="441275"/>
              <a:ext cx="197450" cy="197450"/>
            </a:xfrm>
            <a:custGeom>
              <a:rect b="b" l="l" r="r" t="t"/>
              <a:pathLst>
                <a:path extrusionOk="0" h="7898" w="7898">
                  <a:moveTo>
                    <a:pt x="3937" y="1"/>
                  </a:moveTo>
                  <a:cubicBezTo>
                    <a:pt x="3793" y="1"/>
                    <a:pt x="3673" y="1465"/>
                    <a:pt x="3649" y="3385"/>
                  </a:cubicBezTo>
                  <a:cubicBezTo>
                    <a:pt x="2592" y="2350"/>
                    <a:pt x="1754" y="1580"/>
                    <a:pt x="1601" y="1580"/>
                  </a:cubicBezTo>
                  <a:cubicBezTo>
                    <a:pt x="1594" y="1580"/>
                    <a:pt x="1589" y="1582"/>
                    <a:pt x="1585" y="1585"/>
                  </a:cubicBezTo>
                  <a:cubicBezTo>
                    <a:pt x="1465" y="1681"/>
                    <a:pt x="2137" y="2593"/>
                    <a:pt x="3145" y="3673"/>
                  </a:cubicBezTo>
                  <a:cubicBezTo>
                    <a:pt x="1345" y="3697"/>
                    <a:pt x="1" y="3793"/>
                    <a:pt x="1" y="3937"/>
                  </a:cubicBezTo>
                  <a:cubicBezTo>
                    <a:pt x="1" y="4081"/>
                    <a:pt x="1489" y="4201"/>
                    <a:pt x="3433" y="4225"/>
                  </a:cubicBezTo>
                  <a:cubicBezTo>
                    <a:pt x="2521" y="5401"/>
                    <a:pt x="1849" y="6313"/>
                    <a:pt x="1945" y="6409"/>
                  </a:cubicBezTo>
                  <a:cubicBezTo>
                    <a:pt x="1949" y="6415"/>
                    <a:pt x="1957" y="6418"/>
                    <a:pt x="1967" y="6418"/>
                  </a:cubicBezTo>
                  <a:cubicBezTo>
                    <a:pt x="2112" y="6418"/>
                    <a:pt x="2817" y="5769"/>
                    <a:pt x="3649" y="4825"/>
                  </a:cubicBezTo>
                  <a:cubicBezTo>
                    <a:pt x="3673" y="6577"/>
                    <a:pt x="3793" y="7897"/>
                    <a:pt x="3937" y="7897"/>
                  </a:cubicBezTo>
                  <a:cubicBezTo>
                    <a:pt x="4081" y="7897"/>
                    <a:pt x="4177" y="6529"/>
                    <a:pt x="4225" y="4729"/>
                  </a:cubicBezTo>
                  <a:cubicBezTo>
                    <a:pt x="5234" y="5671"/>
                    <a:pt x="6097" y="6299"/>
                    <a:pt x="6264" y="6299"/>
                  </a:cubicBezTo>
                  <a:cubicBezTo>
                    <a:pt x="6276" y="6299"/>
                    <a:pt x="6285" y="6296"/>
                    <a:pt x="6289" y="6289"/>
                  </a:cubicBezTo>
                  <a:cubicBezTo>
                    <a:pt x="6385" y="6193"/>
                    <a:pt x="5593" y="5329"/>
                    <a:pt x="4489" y="4225"/>
                  </a:cubicBezTo>
                  <a:cubicBezTo>
                    <a:pt x="6433" y="4225"/>
                    <a:pt x="7897" y="4105"/>
                    <a:pt x="7897" y="3961"/>
                  </a:cubicBezTo>
                  <a:cubicBezTo>
                    <a:pt x="7897" y="3817"/>
                    <a:pt x="6481" y="3697"/>
                    <a:pt x="4633" y="3673"/>
                  </a:cubicBezTo>
                  <a:cubicBezTo>
                    <a:pt x="5497" y="2521"/>
                    <a:pt x="6049" y="1561"/>
                    <a:pt x="5929" y="1489"/>
                  </a:cubicBezTo>
                  <a:cubicBezTo>
                    <a:pt x="5925" y="1486"/>
                    <a:pt x="5920" y="1484"/>
                    <a:pt x="5913" y="1484"/>
                  </a:cubicBezTo>
                  <a:cubicBezTo>
                    <a:pt x="5770" y="1484"/>
                    <a:pt x="5075" y="2232"/>
                    <a:pt x="4225" y="3265"/>
                  </a:cubicBezTo>
                  <a:cubicBezTo>
                    <a:pt x="4201" y="1417"/>
                    <a:pt x="4081" y="1"/>
                    <a:pt x="39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12"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" name="Google Shape;525;p31"/>
          <p:cNvGrpSpPr/>
          <p:nvPr/>
        </p:nvGrpSpPr>
        <p:grpSpPr>
          <a:xfrm>
            <a:off x="655010" y="493494"/>
            <a:ext cx="7647289" cy="2440225"/>
            <a:chOff x="586360" y="493494"/>
            <a:chExt cx="7647289" cy="2440225"/>
          </a:xfrm>
        </p:grpSpPr>
        <p:sp>
          <p:nvSpPr>
            <p:cNvPr id="526" name="Google Shape;526;p31"/>
            <p:cNvSpPr/>
            <p:nvPr/>
          </p:nvSpPr>
          <p:spPr>
            <a:xfrm flipH="1">
              <a:off x="5129648" y="1088419"/>
              <a:ext cx="268850" cy="267425"/>
            </a:xfrm>
            <a:custGeom>
              <a:rect b="b" l="l" r="r" t="t"/>
              <a:pathLst>
                <a:path extrusionOk="0" h="10697" w="10754">
                  <a:moveTo>
                    <a:pt x="6627" y="1"/>
                  </a:moveTo>
                  <a:cubicBezTo>
                    <a:pt x="6367" y="1"/>
                    <a:pt x="6097" y="174"/>
                    <a:pt x="5905" y="347"/>
                  </a:cubicBezTo>
                  <a:cubicBezTo>
                    <a:pt x="5161" y="1043"/>
                    <a:pt x="4513" y="1835"/>
                    <a:pt x="3985" y="2700"/>
                  </a:cubicBezTo>
                  <a:cubicBezTo>
                    <a:pt x="3198" y="2363"/>
                    <a:pt x="2326" y="2047"/>
                    <a:pt x="1504" y="2047"/>
                  </a:cubicBezTo>
                  <a:cubicBezTo>
                    <a:pt x="1097" y="2047"/>
                    <a:pt x="702" y="2125"/>
                    <a:pt x="336" y="2315"/>
                  </a:cubicBezTo>
                  <a:cubicBezTo>
                    <a:pt x="192" y="2363"/>
                    <a:pt x="96" y="2460"/>
                    <a:pt x="24" y="2604"/>
                  </a:cubicBezTo>
                  <a:cubicBezTo>
                    <a:pt x="0" y="2772"/>
                    <a:pt x="24" y="2940"/>
                    <a:pt x="144" y="3084"/>
                  </a:cubicBezTo>
                  <a:cubicBezTo>
                    <a:pt x="624" y="3924"/>
                    <a:pt x="1344" y="4596"/>
                    <a:pt x="2208" y="5028"/>
                  </a:cubicBezTo>
                  <a:lnTo>
                    <a:pt x="912" y="7164"/>
                  </a:lnTo>
                  <a:cubicBezTo>
                    <a:pt x="624" y="7692"/>
                    <a:pt x="312" y="8412"/>
                    <a:pt x="792" y="8820"/>
                  </a:cubicBezTo>
                  <a:cubicBezTo>
                    <a:pt x="956" y="8972"/>
                    <a:pt x="1165" y="9027"/>
                    <a:pt x="1387" y="9027"/>
                  </a:cubicBezTo>
                  <a:cubicBezTo>
                    <a:pt x="1620" y="9027"/>
                    <a:pt x="1867" y="8966"/>
                    <a:pt x="2088" y="8892"/>
                  </a:cubicBezTo>
                  <a:cubicBezTo>
                    <a:pt x="2832" y="8628"/>
                    <a:pt x="3553" y="8292"/>
                    <a:pt x="4225" y="7884"/>
                  </a:cubicBezTo>
                  <a:cubicBezTo>
                    <a:pt x="4513" y="8604"/>
                    <a:pt x="4897" y="9300"/>
                    <a:pt x="5329" y="9948"/>
                  </a:cubicBezTo>
                  <a:cubicBezTo>
                    <a:pt x="5578" y="10312"/>
                    <a:pt x="5936" y="10696"/>
                    <a:pt x="6359" y="10696"/>
                  </a:cubicBezTo>
                  <a:cubicBezTo>
                    <a:pt x="6384" y="10696"/>
                    <a:pt x="6408" y="10695"/>
                    <a:pt x="6433" y="10692"/>
                  </a:cubicBezTo>
                  <a:cubicBezTo>
                    <a:pt x="7033" y="10620"/>
                    <a:pt x="7249" y="9876"/>
                    <a:pt x="7297" y="9276"/>
                  </a:cubicBezTo>
                  <a:lnTo>
                    <a:pt x="7537" y="6780"/>
                  </a:lnTo>
                  <a:cubicBezTo>
                    <a:pt x="7813" y="6830"/>
                    <a:pt x="8094" y="6854"/>
                    <a:pt x="8375" y="6854"/>
                  </a:cubicBezTo>
                  <a:cubicBezTo>
                    <a:pt x="9046" y="6854"/>
                    <a:pt x="9719" y="6715"/>
                    <a:pt x="10345" y="6444"/>
                  </a:cubicBezTo>
                  <a:cubicBezTo>
                    <a:pt x="10513" y="6396"/>
                    <a:pt x="10657" y="6276"/>
                    <a:pt x="10729" y="6132"/>
                  </a:cubicBezTo>
                  <a:cubicBezTo>
                    <a:pt x="10753" y="5988"/>
                    <a:pt x="10753" y="5844"/>
                    <a:pt x="10681" y="5724"/>
                  </a:cubicBezTo>
                  <a:cubicBezTo>
                    <a:pt x="10129" y="4572"/>
                    <a:pt x="8737" y="4140"/>
                    <a:pt x="7513" y="3828"/>
                  </a:cubicBezTo>
                  <a:cubicBezTo>
                    <a:pt x="7585" y="2844"/>
                    <a:pt x="7537" y="1811"/>
                    <a:pt x="7369" y="827"/>
                  </a:cubicBezTo>
                  <a:cubicBezTo>
                    <a:pt x="7297" y="491"/>
                    <a:pt x="7153" y="107"/>
                    <a:pt x="6817" y="35"/>
                  </a:cubicBezTo>
                  <a:cubicBezTo>
                    <a:pt x="6755" y="11"/>
                    <a:pt x="6691" y="1"/>
                    <a:pt x="6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31"/>
            <p:cNvSpPr/>
            <p:nvPr/>
          </p:nvSpPr>
          <p:spPr>
            <a:xfrm>
              <a:off x="4739323" y="2015569"/>
              <a:ext cx="210050" cy="211800"/>
            </a:xfrm>
            <a:custGeom>
              <a:rect b="b" l="l" r="r" t="t"/>
              <a:pathLst>
                <a:path extrusionOk="0" h="8472" w="8402">
                  <a:moveTo>
                    <a:pt x="5338" y="1"/>
                  </a:moveTo>
                  <a:cubicBezTo>
                    <a:pt x="5139" y="1"/>
                    <a:pt x="4943" y="112"/>
                    <a:pt x="4801" y="237"/>
                  </a:cubicBezTo>
                  <a:cubicBezTo>
                    <a:pt x="4177" y="765"/>
                    <a:pt x="3625" y="1365"/>
                    <a:pt x="3169" y="2013"/>
                  </a:cubicBezTo>
                  <a:cubicBezTo>
                    <a:pt x="2530" y="1686"/>
                    <a:pt x="1793" y="1370"/>
                    <a:pt x="1090" y="1370"/>
                  </a:cubicBezTo>
                  <a:cubicBezTo>
                    <a:pt x="815" y="1370"/>
                    <a:pt x="545" y="1419"/>
                    <a:pt x="288" y="1533"/>
                  </a:cubicBezTo>
                  <a:cubicBezTo>
                    <a:pt x="168" y="1581"/>
                    <a:pt x="96" y="1653"/>
                    <a:pt x="24" y="1749"/>
                  </a:cubicBezTo>
                  <a:cubicBezTo>
                    <a:pt x="0" y="1893"/>
                    <a:pt x="24" y="2037"/>
                    <a:pt x="96" y="2157"/>
                  </a:cubicBezTo>
                  <a:cubicBezTo>
                    <a:pt x="456" y="2829"/>
                    <a:pt x="984" y="3406"/>
                    <a:pt x="1656" y="3790"/>
                  </a:cubicBezTo>
                  <a:lnTo>
                    <a:pt x="528" y="5422"/>
                  </a:lnTo>
                  <a:cubicBezTo>
                    <a:pt x="264" y="5806"/>
                    <a:pt x="0" y="6382"/>
                    <a:pt x="336" y="6718"/>
                  </a:cubicBezTo>
                  <a:cubicBezTo>
                    <a:pt x="482" y="6864"/>
                    <a:pt x="679" y="6914"/>
                    <a:pt x="883" y="6914"/>
                  </a:cubicBezTo>
                  <a:cubicBezTo>
                    <a:pt x="1048" y="6914"/>
                    <a:pt x="1218" y="6881"/>
                    <a:pt x="1368" y="6838"/>
                  </a:cubicBezTo>
                  <a:cubicBezTo>
                    <a:pt x="1968" y="6670"/>
                    <a:pt x="2568" y="6430"/>
                    <a:pt x="3121" y="6142"/>
                  </a:cubicBezTo>
                  <a:cubicBezTo>
                    <a:pt x="3313" y="6742"/>
                    <a:pt x="3577" y="7294"/>
                    <a:pt x="3913" y="7846"/>
                  </a:cubicBezTo>
                  <a:cubicBezTo>
                    <a:pt x="4075" y="8125"/>
                    <a:pt x="4350" y="8471"/>
                    <a:pt x="4695" y="8471"/>
                  </a:cubicBezTo>
                  <a:cubicBezTo>
                    <a:pt x="4706" y="8471"/>
                    <a:pt x="4717" y="8471"/>
                    <a:pt x="4729" y="8470"/>
                  </a:cubicBezTo>
                  <a:cubicBezTo>
                    <a:pt x="5209" y="8446"/>
                    <a:pt x="5425" y="7870"/>
                    <a:pt x="5497" y="7390"/>
                  </a:cubicBezTo>
                  <a:cubicBezTo>
                    <a:pt x="5593" y="6742"/>
                    <a:pt x="5689" y="6070"/>
                    <a:pt x="5785" y="5422"/>
                  </a:cubicBezTo>
                  <a:cubicBezTo>
                    <a:pt x="6094" y="5492"/>
                    <a:pt x="6412" y="5528"/>
                    <a:pt x="6729" y="5528"/>
                  </a:cubicBezTo>
                  <a:cubicBezTo>
                    <a:pt x="7175" y="5528"/>
                    <a:pt x="7620" y="5456"/>
                    <a:pt x="8041" y="5302"/>
                  </a:cubicBezTo>
                  <a:cubicBezTo>
                    <a:pt x="8185" y="5254"/>
                    <a:pt x="8305" y="5182"/>
                    <a:pt x="8353" y="5062"/>
                  </a:cubicBezTo>
                  <a:cubicBezTo>
                    <a:pt x="8401" y="4942"/>
                    <a:pt x="8377" y="4846"/>
                    <a:pt x="8329" y="4726"/>
                  </a:cubicBezTo>
                  <a:cubicBezTo>
                    <a:pt x="7945" y="3814"/>
                    <a:pt x="6865" y="3406"/>
                    <a:pt x="5905" y="3093"/>
                  </a:cubicBezTo>
                  <a:cubicBezTo>
                    <a:pt x="6001" y="2301"/>
                    <a:pt x="6025" y="1485"/>
                    <a:pt x="5929" y="693"/>
                  </a:cubicBezTo>
                  <a:cubicBezTo>
                    <a:pt x="5881" y="429"/>
                    <a:pt x="5785" y="117"/>
                    <a:pt x="5545" y="45"/>
                  </a:cubicBezTo>
                  <a:cubicBezTo>
                    <a:pt x="5477" y="14"/>
                    <a:pt x="5407" y="1"/>
                    <a:pt x="5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31"/>
            <p:cNvSpPr/>
            <p:nvPr/>
          </p:nvSpPr>
          <p:spPr>
            <a:xfrm flipH="1">
              <a:off x="911648" y="2359119"/>
              <a:ext cx="216050" cy="212625"/>
            </a:xfrm>
            <a:custGeom>
              <a:rect b="b" l="l" r="r" t="t"/>
              <a:pathLst>
                <a:path extrusionOk="0" h="8505" w="8642">
                  <a:moveTo>
                    <a:pt x="5208" y="0"/>
                  </a:moveTo>
                  <a:cubicBezTo>
                    <a:pt x="4995" y="0"/>
                    <a:pt x="4790" y="157"/>
                    <a:pt x="4633" y="314"/>
                  </a:cubicBezTo>
                  <a:cubicBezTo>
                    <a:pt x="4057" y="890"/>
                    <a:pt x="3577" y="1514"/>
                    <a:pt x="3169" y="2210"/>
                  </a:cubicBezTo>
                  <a:cubicBezTo>
                    <a:pt x="2567" y="1994"/>
                    <a:pt x="1896" y="1768"/>
                    <a:pt x="1264" y="1768"/>
                  </a:cubicBezTo>
                  <a:cubicBezTo>
                    <a:pt x="913" y="1768"/>
                    <a:pt x="573" y="1838"/>
                    <a:pt x="265" y="2018"/>
                  </a:cubicBezTo>
                  <a:cubicBezTo>
                    <a:pt x="145" y="2066"/>
                    <a:pt x="73" y="2138"/>
                    <a:pt x="25" y="2258"/>
                  </a:cubicBezTo>
                  <a:cubicBezTo>
                    <a:pt x="1" y="2378"/>
                    <a:pt x="49" y="2522"/>
                    <a:pt x="145" y="2642"/>
                  </a:cubicBezTo>
                  <a:cubicBezTo>
                    <a:pt x="553" y="3290"/>
                    <a:pt x="1129" y="3818"/>
                    <a:pt x="1825" y="4130"/>
                  </a:cubicBezTo>
                  <a:lnTo>
                    <a:pt x="865" y="5859"/>
                  </a:lnTo>
                  <a:cubicBezTo>
                    <a:pt x="625" y="6267"/>
                    <a:pt x="433" y="6867"/>
                    <a:pt x="793" y="7179"/>
                  </a:cubicBezTo>
                  <a:cubicBezTo>
                    <a:pt x="920" y="7284"/>
                    <a:pt x="1070" y="7325"/>
                    <a:pt x="1226" y="7325"/>
                  </a:cubicBezTo>
                  <a:cubicBezTo>
                    <a:pt x="1426" y="7325"/>
                    <a:pt x="1637" y="7259"/>
                    <a:pt x="1825" y="7179"/>
                  </a:cubicBezTo>
                  <a:cubicBezTo>
                    <a:pt x="2425" y="6963"/>
                    <a:pt x="2977" y="6675"/>
                    <a:pt x="3505" y="6339"/>
                  </a:cubicBezTo>
                  <a:cubicBezTo>
                    <a:pt x="3745" y="6891"/>
                    <a:pt x="4081" y="7443"/>
                    <a:pt x="4441" y="7947"/>
                  </a:cubicBezTo>
                  <a:cubicBezTo>
                    <a:pt x="4641" y="8236"/>
                    <a:pt x="4924" y="8504"/>
                    <a:pt x="5250" y="8504"/>
                  </a:cubicBezTo>
                  <a:cubicBezTo>
                    <a:pt x="5276" y="8504"/>
                    <a:pt x="5303" y="8502"/>
                    <a:pt x="5329" y="8499"/>
                  </a:cubicBezTo>
                  <a:cubicBezTo>
                    <a:pt x="5809" y="8427"/>
                    <a:pt x="5953" y="7827"/>
                    <a:pt x="5977" y="7347"/>
                  </a:cubicBezTo>
                  <a:cubicBezTo>
                    <a:pt x="6025" y="6699"/>
                    <a:pt x="6073" y="6027"/>
                    <a:pt x="6097" y="5379"/>
                  </a:cubicBezTo>
                  <a:cubicBezTo>
                    <a:pt x="6270" y="5400"/>
                    <a:pt x="6443" y="5411"/>
                    <a:pt x="6615" y="5411"/>
                  </a:cubicBezTo>
                  <a:cubicBezTo>
                    <a:pt x="7207" y="5411"/>
                    <a:pt x="7790" y="5284"/>
                    <a:pt x="8330" y="5043"/>
                  </a:cubicBezTo>
                  <a:cubicBezTo>
                    <a:pt x="8474" y="4995"/>
                    <a:pt x="8570" y="4899"/>
                    <a:pt x="8642" y="4778"/>
                  </a:cubicBezTo>
                  <a:cubicBezTo>
                    <a:pt x="8642" y="4658"/>
                    <a:pt x="8618" y="4538"/>
                    <a:pt x="8570" y="4442"/>
                  </a:cubicBezTo>
                  <a:cubicBezTo>
                    <a:pt x="8113" y="3554"/>
                    <a:pt x="6985" y="3242"/>
                    <a:pt x="6001" y="3050"/>
                  </a:cubicBezTo>
                  <a:cubicBezTo>
                    <a:pt x="6025" y="2234"/>
                    <a:pt x="5977" y="1442"/>
                    <a:pt x="5809" y="650"/>
                  </a:cubicBezTo>
                  <a:cubicBezTo>
                    <a:pt x="5737" y="386"/>
                    <a:pt x="5617" y="98"/>
                    <a:pt x="5353" y="26"/>
                  </a:cubicBezTo>
                  <a:cubicBezTo>
                    <a:pt x="5305" y="8"/>
                    <a:pt x="5256" y="0"/>
                    <a:pt x="5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31"/>
            <p:cNvSpPr/>
            <p:nvPr/>
          </p:nvSpPr>
          <p:spPr>
            <a:xfrm flipH="1">
              <a:off x="586360" y="1548296"/>
              <a:ext cx="268847" cy="254966"/>
            </a:xfrm>
            <a:custGeom>
              <a:rect b="b" l="l" r="r" t="t"/>
              <a:pathLst>
                <a:path extrusionOk="0" h="12362" w="13035">
                  <a:moveTo>
                    <a:pt x="5873" y="1"/>
                  </a:moveTo>
                  <a:cubicBezTo>
                    <a:pt x="5828" y="1"/>
                    <a:pt x="5783" y="6"/>
                    <a:pt x="5737" y="18"/>
                  </a:cubicBezTo>
                  <a:cubicBezTo>
                    <a:pt x="5329" y="42"/>
                    <a:pt x="5089" y="450"/>
                    <a:pt x="4945" y="834"/>
                  </a:cubicBezTo>
                  <a:cubicBezTo>
                    <a:pt x="4537" y="1938"/>
                    <a:pt x="4273" y="3090"/>
                    <a:pt x="4177" y="4266"/>
                  </a:cubicBezTo>
                  <a:cubicBezTo>
                    <a:pt x="2689" y="4386"/>
                    <a:pt x="1009" y="4602"/>
                    <a:pt x="169" y="5802"/>
                  </a:cubicBezTo>
                  <a:cubicBezTo>
                    <a:pt x="49" y="5922"/>
                    <a:pt x="1" y="6090"/>
                    <a:pt x="25" y="6258"/>
                  </a:cubicBezTo>
                  <a:cubicBezTo>
                    <a:pt x="73" y="6450"/>
                    <a:pt x="217" y="6618"/>
                    <a:pt x="385" y="6714"/>
                  </a:cubicBezTo>
                  <a:cubicBezTo>
                    <a:pt x="1345" y="7314"/>
                    <a:pt x="2449" y="7626"/>
                    <a:pt x="3577" y="7650"/>
                  </a:cubicBezTo>
                  <a:lnTo>
                    <a:pt x="3361" y="10531"/>
                  </a:lnTo>
                  <a:cubicBezTo>
                    <a:pt x="3313" y="11227"/>
                    <a:pt x="3409" y="12139"/>
                    <a:pt x="4081" y="12331"/>
                  </a:cubicBezTo>
                  <a:cubicBezTo>
                    <a:pt x="4159" y="12352"/>
                    <a:pt x="4236" y="12362"/>
                    <a:pt x="4312" y="12362"/>
                  </a:cubicBezTo>
                  <a:cubicBezTo>
                    <a:pt x="4755" y="12362"/>
                    <a:pt x="5166" y="12034"/>
                    <a:pt x="5473" y="11707"/>
                  </a:cubicBezTo>
                  <a:cubicBezTo>
                    <a:pt x="6121" y="11059"/>
                    <a:pt x="6674" y="10315"/>
                    <a:pt x="7178" y="9547"/>
                  </a:cubicBezTo>
                  <a:cubicBezTo>
                    <a:pt x="7874" y="10147"/>
                    <a:pt x="8618" y="10675"/>
                    <a:pt x="9434" y="11131"/>
                  </a:cubicBezTo>
                  <a:cubicBezTo>
                    <a:pt x="9734" y="11289"/>
                    <a:pt x="10097" y="11437"/>
                    <a:pt x="10434" y="11437"/>
                  </a:cubicBezTo>
                  <a:cubicBezTo>
                    <a:pt x="10608" y="11437"/>
                    <a:pt x="10775" y="11397"/>
                    <a:pt x="10922" y="11299"/>
                  </a:cubicBezTo>
                  <a:cubicBezTo>
                    <a:pt x="11522" y="10915"/>
                    <a:pt x="11354" y="10027"/>
                    <a:pt x="11090" y="9379"/>
                  </a:cubicBezTo>
                  <a:lnTo>
                    <a:pt x="10034" y="6666"/>
                  </a:lnTo>
                  <a:cubicBezTo>
                    <a:pt x="11114" y="6330"/>
                    <a:pt x="12074" y="5706"/>
                    <a:pt x="12794" y="4842"/>
                  </a:cubicBezTo>
                  <a:cubicBezTo>
                    <a:pt x="12938" y="4698"/>
                    <a:pt x="13034" y="4506"/>
                    <a:pt x="13010" y="4314"/>
                  </a:cubicBezTo>
                  <a:cubicBezTo>
                    <a:pt x="12986" y="4146"/>
                    <a:pt x="12866" y="4002"/>
                    <a:pt x="12746" y="3906"/>
                  </a:cubicBezTo>
                  <a:cubicBezTo>
                    <a:pt x="12158" y="3462"/>
                    <a:pt x="11450" y="3312"/>
                    <a:pt x="10706" y="3312"/>
                  </a:cubicBezTo>
                  <a:cubicBezTo>
                    <a:pt x="9962" y="3312"/>
                    <a:pt x="9182" y="3462"/>
                    <a:pt x="8450" y="3618"/>
                  </a:cubicBezTo>
                  <a:cubicBezTo>
                    <a:pt x="8018" y="2538"/>
                    <a:pt x="7442" y="1506"/>
                    <a:pt x="6722" y="570"/>
                  </a:cubicBezTo>
                  <a:cubicBezTo>
                    <a:pt x="6510" y="295"/>
                    <a:pt x="6205" y="1"/>
                    <a:pt x="58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31"/>
            <p:cNvSpPr/>
            <p:nvPr/>
          </p:nvSpPr>
          <p:spPr>
            <a:xfrm flipH="1">
              <a:off x="7307798" y="1088419"/>
              <a:ext cx="85225" cy="92425"/>
            </a:xfrm>
            <a:custGeom>
              <a:rect b="b" l="l" r="r" t="t"/>
              <a:pathLst>
                <a:path extrusionOk="0" h="3697" w="3409">
                  <a:moveTo>
                    <a:pt x="1657" y="0"/>
                  </a:moveTo>
                  <a:cubicBezTo>
                    <a:pt x="1465" y="0"/>
                    <a:pt x="1321" y="648"/>
                    <a:pt x="1297" y="1512"/>
                  </a:cubicBezTo>
                  <a:cubicBezTo>
                    <a:pt x="553" y="1560"/>
                    <a:pt x="1" y="1704"/>
                    <a:pt x="1" y="1872"/>
                  </a:cubicBezTo>
                  <a:cubicBezTo>
                    <a:pt x="1" y="2040"/>
                    <a:pt x="553" y="2184"/>
                    <a:pt x="1297" y="2208"/>
                  </a:cubicBezTo>
                  <a:cubicBezTo>
                    <a:pt x="1321" y="3048"/>
                    <a:pt x="1465" y="3696"/>
                    <a:pt x="1633" y="3696"/>
                  </a:cubicBezTo>
                  <a:cubicBezTo>
                    <a:pt x="1825" y="3696"/>
                    <a:pt x="1969" y="3072"/>
                    <a:pt x="1993" y="2208"/>
                  </a:cubicBezTo>
                  <a:cubicBezTo>
                    <a:pt x="2809" y="2160"/>
                    <a:pt x="3409" y="1992"/>
                    <a:pt x="3409" y="1824"/>
                  </a:cubicBezTo>
                  <a:cubicBezTo>
                    <a:pt x="3409" y="1632"/>
                    <a:pt x="2809" y="1512"/>
                    <a:pt x="1993" y="1488"/>
                  </a:cubicBezTo>
                  <a:cubicBezTo>
                    <a:pt x="1969" y="648"/>
                    <a:pt x="1825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31"/>
            <p:cNvSpPr/>
            <p:nvPr/>
          </p:nvSpPr>
          <p:spPr>
            <a:xfrm flipH="1">
              <a:off x="4381498" y="493494"/>
              <a:ext cx="85250" cy="93025"/>
            </a:xfrm>
            <a:custGeom>
              <a:rect b="b" l="l" r="r" t="t"/>
              <a:pathLst>
                <a:path extrusionOk="0" h="3721" w="3410">
                  <a:moveTo>
                    <a:pt x="1633" y="0"/>
                  </a:moveTo>
                  <a:cubicBezTo>
                    <a:pt x="1465" y="0"/>
                    <a:pt x="1321" y="672"/>
                    <a:pt x="1273" y="1536"/>
                  </a:cubicBezTo>
                  <a:cubicBezTo>
                    <a:pt x="553" y="1584"/>
                    <a:pt x="1" y="1728"/>
                    <a:pt x="1" y="1896"/>
                  </a:cubicBezTo>
                  <a:cubicBezTo>
                    <a:pt x="1" y="2064"/>
                    <a:pt x="553" y="2208"/>
                    <a:pt x="1273" y="2232"/>
                  </a:cubicBezTo>
                  <a:cubicBezTo>
                    <a:pt x="1321" y="3072"/>
                    <a:pt x="1465" y="3720"/>
                    <a:pt x="1633" y="3720"/>
                  </a:cubicBezTo>
                  <a:cubicBezTo>
                    <a:pt x="1825" y="3720"/>
                    <a:pt x="1969" y="3072"/>
                    <a:pt x="1993" y="2232"/>
                  </a:cubicBezTo>
                  <a:cubicBezTo>
                    <a:pt x="2785" y="2184"/>
                    <a:pt x="3409" y="2016"/>
                    <a:pt x="3409" y="1848"/>
                  </a:cubicBezTo>
                  <a:cubicBezTo>
                    <a:pt x="3409" y="1656"/>
                    <a:pt x="2785" y="1536"/>
                    <a:pt x="1993" y="1512"/>
                  </a:cubicBezTo>
                  <a:cubicBezTo>
                    <a:pt x="1969" y="648"/>
                    <a:pt x="1801" y="0"/>
                    <a:pt x="16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31"/>
            <p:cNvSpPr/>
            <p:nvPr/>
          </p:nvSpPr>
          <p:spPr>
            <a:xfrm flipH="1">
              <a:off x="620651" y="769319"/>
              <a:ext cx="197450" cy="197450"/>
            </a:xfrm>
            <a:custGeom>
              <a:rect b="b" l="l" r="r" t="t"/>
              <a:pathLst>
                <a:path extrusionOk="0" h="7898" w="7898">
                  <a:moveTo>
                    <a:pt x="3937" y="1"/>
                  </a:moveTo>
                  <a:cubicBezTo>
                    <a:pt x="3793" y="1"/>
                    <a:pt x="3673" y="1465"/>
                    <a:pt x="3649" y="3385"/>
                  </a:cubicBezTo>
                  <a:cubicBezTo>
                    <a:pt x="2592" y="2350"/>
                    <a:pt x="1754" y="1580"/>
                    <a:pt x="1601" y="1580"/>
                  </a:cubicBezTo>
                  <a:cubicBezTo>
                    <a:pt x="1594" y="1580"/>
                    <a:pt x="1589" y="1582"/>
                    <a:pt x="1585" y="1585"/>
                  </a:cubicBezTo>
                  <a:cubicBezTo>
                    <a:pt x="1465" y="1681"/>
                    <a:pt x="2137" y="2593"/>
                    <a:pt x="3145" y="3673"/>
                  </a:cubicBezTo>
                  <a:cubicBezTo>
                    <a:pt x="1345" y="3697"/>
                    <a:pt x="1" y="3793"/>
                    <a:pt x="1" y="3937"/>
                  </a:cubicBezTo>
                  <a:cubicBezTo>
                    <a:pt x="1" y="4081"/>
                    <a:pt x="1489" y="4201"/>
                    <a:pt x="3433" y="4225"/>
                  </a:cubicBezTo>
                  <a:cubicBezTo>
                    <a:pt x="2521" y="5401"/>
                    <a:pt x="1849" y="6313"/>
                    <a:pt x="1945" y="6409"/>
                  </a:cubicBezTo>
                  <a:cubicBezTo>
                    <a:pt x="1949" y="6415"/>
                    <a:pt x="1957" y="6418"/>
                    <a:pt x="1967" y="6418"/>
                  </a:cubicBezTo>
                  <a:cubicBezTo>
                    <a:pt x="2112" y="6418"/>
                    <a:pt x="2817" y="5769"/>
                    <a:pt x="3649" y="4825"/>
                  </a:cubicBezTo>
                  <a:cubicBezTo>
                    <a:pt x="3673" y="6577"/>
                    <a:pt x="3793" y="7897"/>
                    <a:pt x="3937" y="7897"/>
                  </a:cubicBezTo>
                  <a:cubicBezTo>
                    <a:pt x="4081" y="7897"/>
                    <a:pt x="4177" y="6529"/>
                    <a:pt x="4225" y="4729"/>
                  </a:cubicBezTo>
                  <a:cubicBezTo>
                    <a:pt x="5234" y="5671"/>
                    <a:pt x="6097" y="6299"/>
                    <a:pt x="6264" y="6299"/>
                  </a:cubicBezTo>
                  <a:cubicBezTo>
                    <a:pt x="6276" y="6299"/>
                    <a:pt x="6285" y="6296"/>
                    <a:pt x="6289" y="6289"/>
                  </a:cubicBezTo>
                  <a:cubicBezTo>
                    <a:pt x="6385" y="6193"/>
                    <a:pt x="5593" y="5329"/>
                    <a:pt x="4489" y="4225"/>
                  </a:cubicBezTo>
                  <a:cubicBezTo>
                    <a:pt x="6433" y="4225"/>
                    <a:pt x="7897" y="4105"/>
                    <a:pt x="7897" y="3961"/>
                  </a:cubicBezTo>
                  <a:cubicBezTo>
                    <a:pt x="7897" y="3817"/>
                    <a:pt x="6481" y="3697"/>
                    <a:pt x="4633" y="3673"/>
                  </a:cubicBezTo>
                  <a:cubicBezTo>
                    <a:pt x="5497" y="2521"/>
                    <a:pt x="6049" y="1561"/>
                    <a:pt x="5929" y="1489"/>
                  </a:cubicBezTo>
                  <a:cubicBezTo>
                    <a:pt x="5925" y="1486"/>
                    <a:pt x="5920" y="1484"/>
                    <a:pt x="5913" y="1484"/>
                  </a:cubicBezTo>
                  <a:cubicBezTo>
                    <a:pt x="5770" y="1484"/>
                    <a:pt x="5075" y="2232"/>
                    <a:pt x="4225" y="3265"/>
                  </a:cubicBezTo>
                  <a:cubicBezTo>
                    <a:pt x="4201" y="1417"/>
                    <a:pt x="4081" y="1"/>
                    <a:pt x="39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31"/>
            <p:cNvSpPr/>
            <p:nvPr/>
          </p:nvSpPr>
          <p:spPr>
            <a:xfrm flipH="1">
              <a:off x="4473286" y="2736869"/>
              <a:ext cx="197425" cy="196850"/>
            </a:xfrm>
            <a:custGeom>
              <a:rect b="b" l="l" r="r" t="t"/>
              <a:pathLst>
                <a:path extrusionOk="0" h="7874" w="7897">
                  <a:moveTo>
                    <a:pt x="3960" y="1"/>
                  </a:moveTo>
                  <a:cubicBezTo>
                    <a:pt x="3816" y="1"/>
                    <a:pt x="3696" y="1465"/>
                    <a:pt x="3648" y="3361"/>
                  </a:cubicBezTo>
                  <a:cubicBezTo>
                    <a:pt x="2605" y="2341"/>
                    <a:pt x="1776" y="1577"/>
                    <a:pt x="1607" y="1577"/>
                  </a:cubicBezTo>
                  <a:cubicBezTo>
                    <a:pt x="1597" y="1577"/>
                    <a:pt x="1589" y="1580"/>
                    <a:pt x="1584" y="1585"/>
                  </a:cubicBezTo>
                  <a:cubicBezTo>
                    <a:pt x="1464" y="1681"/>
                    <a:pt x="2136" y="2569"/>
                    <a:pt x="3144" y="3649"/>
                  </a:cubicBezTo>
                  <a:cubicBezTo>
                    <a:pt x="1344" y="3673"/>
                    <a:pt x="0" y="3793"/>
                    <a:pt x="0" y="3937"/>
                  </a:cubicBezTo>
                  <a:cubicBezTo>
                    <a:pt x="0" y="4081"/>
                    <a:pt x="1488" y="4201"/>
                    <a:pt x="3432" y="4225"/>
                  </a:cubicBezTo>
                  <a:cubicBezTo>
                    <a:pt x="2496" y="5377"/>
                    <a:pt x="1848" y="6290"/>
                    <a:pt x="1944" y="6386"/>
                  </a:cubicBezTo>
                  <a:cubicBezTo>
                    <a:pt x="1951" y="6392"/>
                    <a:pt x="1960" y="6395"/>
                    <a:pt x="1971" y="6395"/>
                  </a:cubicBezTo>
                  <a:cubicBezTo>
                    <a:pt x="2138" y="6395"/>
                    <a:pt x="2841" y="5767"/>
                    <a:pt x="3648" y="4825"/>
                  </a:cubicBezTo>
                  <a:cubicBezTo>
                    <a:pt x="3696" y="6578"/>
                    <a:pt x="3792" y="7874"/>
                    <a:pt x="3936" y="7874"/>
                  </a:cubicBezTo>
                  <a:cubicBezTo>
                    <a:pt x="4080" y="7874"/>
                    <a:pt x="4200" y="6530"/>
                    <a:pt x="4224" y="4729"/>
                  </a:cubicBezTo>
                  <a:cubicBezTo>
                    <a:pt x="5234" y="5671"/>
                    <a:pt x="6096" y="6299"/>
                    <a:pt x="6283" y="6299"/>
                  </a:cubicBezTo>
                  <a:cubicBezTo>
                    <a:pt x="6297" y="6299"/>
                    <a:pt x="6306" y="6296"/>
                    <a:pt x="6313" y="6290"/>
                  </a:cubicBezTo>
                  <a:cubicBezTo>
                    <a:pt x="6385" y="6169"/>
                    <a:pt x="5593" y="5305"/>
                    <a:pt x="4513" y="4225"/>
                  </a:cubicBezTo>
                  <a:cubicBezTo>
                    <a:pt x="6433" y="4201"/>
                    <a:pt x="7897" y="4105"/>
                    <a:pt x="7897" y="3961"/>
                  </a:cubicBezTo>
                  <a:cubicBezTo>
                    <a:pt x="7897" y="3817"/>
                    <a:pt x="6481" y="3697"/>
                    <a:pt x="4633" y="3649"/>
                  </a:cubicBezTo>
                  <a:cubicBezTo>
                    <a:pt x="5521" y="2497"/>
                    <a:pt x="6049" y="1561"/>
                    <a:pt x="5953" y="1489"/>
                  </a:cubicBezTo>
                  <a:cubicBezTo>
                    <a:pt x="5947" y="1486"/>
                    <a:pt x="5941" y="1484"/>
                    <a:pt x="5933" y="1484"/>
                  </a:cubicBezTo>
                  <a:cubicBezTo>
                    <a:pt x="5770" y="1484"/>
                    <a:pt x="5096" y="2209"/>
                    <a:pt x="4224" y="3241"/>
                  </a:cubicBezTo>
                  <a:cubicBezTo>
                    <a:pt x="4200" y="1393"/>
                    <a:pt x="4104" y="1"/>
                    <a:pt x="39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31"/>
            <p:cNvSpPr/>
            <p:nvPr/>
          </p:nvSpPr>
          <p:spPr>
            <a:xfrm flipH="1">
              <a:off x="6433361" y="782344"/>
              <a:ext cx="197425" cy="197450"/>
            </a:xfrm>
            <a:custGeom>
              <a:rect b="b" l="l" r="r" t="t"/>
              <a:pathLst>
                <a:path extrusionOk="0" h="7898" w="7897">
                  <a:moveTo>
                    <a:pt x="3937" y="1"/>
                  </a:moveTo>
                  <a:cubicBezTo>
                    <a:pt x="3769" y="1"/>
                    <a:pt x="3673" y="1465"/>
                    <a:pt x="3649" y="3361"/>
                  </a:cubicBezTo>
                  <a:cubicBezTo>
                    <a:pt x="2605" y="2340"/>
                    <a:pt x="1776" y="1577"/>
                    <a:pt x="1607" y="1577"/>
                  </a:cubicBezTo>
                  <a:cubicBezTo>
                    <a:pt x="1597" y="1577"/>
                    <a:pt x="1590" y="1580"/>
                    <a:pt x="1584" y="1585"/>
                  </a:cubicBezTo>
                  <a:cubicBezTo>
                    <a:pt x="1464" y="1681"/>
                    <a:pt x="2136" y="2593"/>
                    <a:pt x="3144" y="3649"/>
                  </a:cubicBezTo>
                  <a:cubicBezTo>
                    <a:pt x="1344" y="3673"/>
                    <a:pt x="0" y="3793"/>
                    <a:pt x="0" y="3937"/>
                  </a:cubicBezTo>
                  <a:cubicBezTo>
                    <a:pt x="0" y="4081"/>
                    <a:pt x="1488" y="4201"/>
                    <a:pt x="3433" y="4225"/>
                  </a:cubicBezTo>
                  <a:cubicBezTo>
                    <a:pt x="2496" y="5401"/>
                    <a:pt x="1848" y="6313"/>
                    <a:pt x="1944" y="6409"/>
                  </a:cubicBezTo>
                  <a:cubicBezTo>
                    <a:pt x="1952" y="6416"/>
                    <a:pt x="1962" y="6419"/>
                    <a:pt x="1974" y="6419"/>
                  </a:cubicBezTo>
                  <a:cubicBezTo>
                    <a:pt x="2157" y="6419"/>
                    <a:pt x="2839" y="5771"/>
                    <a:pt x="3649" y="4849"/>
                  </a:cubicBezTo>
                  <a:cubicBezTo>
                    <a:pt x="3697" y="6601"/>
                    <a:pt x="3793" y="7898"/>
                    <a:pt x="3937" y="7898"/>
                  </a:cubicBezTo>
                  <a:cubicBezTo>
                    <a:pt x="4081" y="7898"/>
                    <a:pt x="4201" y="6529"/>
                    <a:pt x="4249" y="4753"/>
                  </a:cubicBezTo>
                  <a:cubicBezTo>
                    <a:pt x="5243" y="5681"/>
                    <a:pt x="6094" y="6304"/>
                    <a:pt x="6280" y="6304"/>
                  </a:cubicBezTo>
                  <a:cubicBezTo>
                    <a:pt x="6296" y="6304"/>
                    <a:pt x="6307" y="6299"/>
                    <a:pt x="6313" y="6289"/>
                  </a:cubicBezTo>
                  <a:cubicBezTo>
                    <a:pt x="6409" y="6193"/>
                    <a:pt x="5617" y="5329"/>
                    <a:pt x="4513" y="4225"/>
                  </a:cubicBezTo>
                  <a:cubicBezTo>
                    <a:pt x="6433" y="4201"/>
                    <a:pt x="7897" y="4105"/>
                    <a:pt x="7897" y="3937"/>
                  </a:cubicBezTo>
                  <a:cubicBezTo>
                    <a:pt x="7897" y="3793"/>
                    <a:pt x="6481" y="3673"/>
                    <a:pt x="4633" y="3649"/>
                  </a:cubicBezTo>
                  <a:cubicBezTo>
                    <a:pt x="5521" y="2521"/>
                    <a:pt x="6049" y="1561"/>
                    <a:pt x="5953" y="1489"/>
                  </a:cubicBezTo>
                  <a:cubicBezTo>
                    <a:pt x="5948" y="1486"/>
                    <a:pt x="5941" y="1484"/>
                    <a:pt x="5934" y="1484"/>
                  </a:cubicBezTo>
                  <a:cubicBezTo>
                    <a:pt x="5772" y="1484"/>
                    <a:pt x="5098" y="2231"/>
                    <a:pt x="4249" y="3241"/>
                  </a:cubicBezTo>
                  <a:cubicBezTo>
                    <a:pt x="4225" y="1393"/>
                    <a:pt x="4105" y="1"/>
                    <a:pt x="39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31"/>
            <p:cNvSpPr/>
            <p:nvPr/>
          </p:nvSpPr>
          <p:spPr>
            <a:xfrm>
              <a:off x="7964798" y="1609344"/>
              <a:ext cx="268850" cy="267425"/>
            </a:xfrm>
            <a:custGeom>
              <a:rect b="b" l="l" r="r" t="t"/>
              <a:pathLst>
                <a:path extrusionOk="0" h="10697" w="10754">
                  <a:moveTo>
                    <a:pt x="6627" y="1"/>
                  </a:moveTo>
                  <a:cubicBezTo>
                    <a:pt x="6367" y="1"/>
                    <a:pt x="6097" y="174"/>
                    <a:pt x="5905" y="347"/>
                  </a:cubicBezTo>
                  <a:cubicBezTo>
                    <a:pt x="5161" y="1043"/>
                    <a:pt x="4513" y="1835"/>
                    <a:pt x="3985" y="2700"/>
                  </a:cubicBezTo>
                  <a:cubicBezTo>
                    <a:pt x="3198" y="2363"/>
                    <a:pt x="2326" y="2047"/>
                    <a:pt x="1504" y="2047"/>
                  </a:cubicBezTo>
                  <a:cubicBezTo>
                    <a:pt x="1097" y="2047"/>
                    <a:pt x="702" y="2125"/>
                    <a:pt x="336" y="2315"/>
                  </a:cubicBezTo>
                  <a:cubicBezTo>
                    <a:pt x="192" y="2363"/>
                    <a:pt x="96" y="2460"/>
                    <a:pt x="24" y="2604"/>
                  </a:cubicBezTo>
                  <a:cubicBezTo>
                    <a:pt x="0" y="2772"/>
                    <a:pt x="24" y="2940"/>
                    <a:pt x="144" y="3084"/>
                  </a:cubicBezTo>
                  <a:cubicBezTo>
                    <a:pt x="624" y="3924"/>
                    <a:pt x="1344" y="4596"/>
                    <a:pt x="2208" y="5028"/>
                  </a:cubicBezTo>
                  <a:lnTo>
                    <a:pt x="912" y="7164"/>
                  </a:lnTo>
                  <a:cubicBezTo>
                    <a:pt x="624" y="7692"/>
                    <a:pt x="312" y="8412"/>
                    <a:pt x="792" y="8820"/>
                  </a:cubicBezTo>
                  <a:cubicBezTo>
                    <a:pt x="956" y="8972"/>
                    <a:pt x="1165" y="9027"/>
                    <a:pt x="1387" y="9027"/>
                  </a:cubicBezTo>
                  <a:cubicBezTo>
                    <a:pt x="1620" y="9027"/>
                    <a:pt x="1867" y="8966"/>
                    <a:pt x="2088" y="8892"/>
                  </a:cubicBezTo>
                  <a:cubicBezTo>
                    <a:pt x="2832" y="8628"/>
                    <a:pt x="3553" y="8292"/>
                    <a:pt x="4225" y="7884"/>
                  </a:cubicBezTo>
                  <a:cubicBezTo>
                    <a:pt x="4513" y="8604"/>
                    <a:pt x="4897" y="9300"/>
                    <a:pt x="5329" y="9948"/>
                  </a:cubicBezTo>
                  <a:cubicBezTo>
                    <a:pt x="5578" y="10312"/>
                    <a:pt x="5936" y="10696"/>
                    <a:pt x="6359" y="10696"/>
                  </a:cubicBezTo>
                  <a:cubicBezTo>
                    <a:pt x="6384" y="10696"/>
                    <a:pt x="6408" y="10695"/>
                    <a:pt x="6433" y="10692"/>
                  </a:cubicBezTo>
                  <a:cubicBezTo>
                    <a:pt x="7033" y="10620"/>
                    <a:pt x="7249" y="9876"/>
                    <a:pt x="7297" y="9276"/>
                  </a:cubicBezTo>
                  <a:lnTo>
                    <a:pt x="7537" y="6780"/>
                  </a:lnTo>
                  <a:cubicBezTo>
                    <a:pt x="7813" y="6830"/>
                    <a:pt x="8094" y="6854"/>
                    <a:pt x="8375" y="6854"/>
                  </a:cubicBezTo>
                  <a:cubicBezTo>
                    <a:pt x="9046" y="6854"/>
                    <a:pt x="9719" y="6715"/>
                    <a:pt x="10345" y="6444"/>
                  </a:cubicBezTo>
                  <a:cubicBezTo>
                    <a:pt x="10513" y="6396"/>
                    <a:pt x="10657" y="6276"/>
                    <a:pt x="10729" y="6132"/>
                  </a:cubicBezTo>
                  <a:cubicBezTo>
                    <a:pt x="10753" y="5988"/>
                    <a:pt x="10753" y="5844"/>
                    <a:pt x="10681" y="5724"/>
                  </a:cubicBezTo>
                  <a:cubicBezTo>
                    <a:pt x="10129" y="4572"/>
                    <a:pt x="8737" y="4140"/>
                    <a:pt x="7513" y="3828"/>
                  </a:cubicBezTo>
                  <a:cubicBezTo>
                    <a:pt x="7585" y="2844"/>
                    <a:pt x="7537" y="1811"/>
                    <a:pt x="7369" y="827"/>
                  </a:cubicBezTo>
                  <a:cubicBezTo>
                    <a:pt x="7297" y="491"/>
                    <a:pt x="7153" y="107"/>
                    <a:pt x="6817" y="35"/>
                  </a:cubicBezTo>
                  <a:cubicBezTo>
                    <a:pt x="6755" y="11"/>
                    <a:pt x="6691" y="1"/>
                    <a:pt x="6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36" name="Google Shape;536;p31"/>
          <p:cNvSpPr txBox="1"/>
          <p:nvPr>
            <p:ph type="title"/>
          </p:nvPr>
        </p:nvSpPr>
        <p:spPr>
          <a:xfrm>
            <a:off x="796200" y="648300"/>
            <a:ext cx="3852000" cy="9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537" name="Google Shape;537;p31"/>
          <p:cNvSpPr txBox="1"/>
          <p:nvPr>
            <p:ph idx="1" type="subTitle"/>
          </p:nvPr>
        </p:nvSpPr>
        <p:spPr>
          <a:xfrm>
            <a:off x="1062900" y="1564575"/>
            <a:ext cx="3318600" cy="101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38" name="Google Shape;538;p31"/>
          <p:cNvSpPr txBox="1"/>
          <p:nvPr/>
        </p:nvSpPr>
        <p:spPr>
          <a:xfrm>
            <a:off x="911650" y="3557719"/>
            <a:ext cx="3318600" cy="65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rPr>
              <a:t>CREDITS: This presentation template was created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Asap"/>
                <a:ea typeface="Asap"/>
                <a:cs typeface="Asap"/>
                <a:sym typeface="Asap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rPr>
              <a:t>, including icons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Asap"/>
                <a:ea typeface="Asap"/>
                <a:cs typeface="Asap"/>
                <a:sym typeface="Asap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rPr>
              <a:t>, and infographics &amp; images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Asap"/>
                <a:ea typeface="Asap"/>
                <a:cs typeface="Asap"/>
                <a:sym typeface="Asap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200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grpSp>
        <p:nvGrpSpPr>
          <p:cNvPr id="539" name="Google Shape;539;p31"/>
          <p:cNvGrpSpPr/>
          <p:nvPr/>
        </p:nvGrpSpPr>
        <p:grpSpPr>
          <a:xfrm>
            <a:off x="-407800" y="-277187"/>
            <a:ext cx="9959600" cy="5697875"/>
            <a:chOff x="-593056" y="-175334"/>
            <a:chExt cx="9959600" cy="5697875"/>
          </a:xfrm>
        </p:grpSpPr>
        <p:sp>
          <p:nvSpPr>
            <p:cNvPr id="540" name="Google Shape;540;p31"/>
            <p:cNvSpPr/>
            <p:nvPr/>
          </p:nvSpPr>
          <p:spPr>
            <a:xfrm flipH="1">
              <a:off x="7291844" y="-175334"/>
              <a:ext cx="1998500" cy="1716650"/>
            </a:xfrm>
            <a:custGeom>
              <a:rect b="b" l="l" r="r" t="t"/>
              <a:pathLst>
                <a:path extrusionOk="0" h="68666" w="79940">
                  <a:moveTo>
                    <a:pt x="70279" y="2103"/>
                  </a:moveTo>
                  <a:cubicBezTo>
                    <a:pt x="82307" y="3033"/>
                    <a:pt x="80617" y="8975"/>
                    <a:pt x="78254" y="11672"/>
                  </a:cubicBezTo>
                  <a:cubicBezTo>
                    <a:pt x="75891" y="14369"/>
                    <a:pt x="61749" y="14299"/>
                    <a:pt x="56100" y="18286"/>
                  </a:cubicBezTo>
                  <a:cubicBezTo>
                    <a:pt x="50451" y="22273"/>
                    <a:pt x="49442" y="31647"/>
                    <a:pt x="44362" y="35595"/>
                  </a:cubicBezTo>
                  <a:cubicBezTo>
                    <a:pt x="39282" y="39543"/>
                    <a:pt x="30473" y="36991"/>
                    <a:pt x="25622" y="41975"/>
                  </a:cubicBezTo>
                  <a:cubicBezTo>
                    <a:pt x="20771" y="46959"/>
                    <a:pt x="18911" y="62176"/>
                    <a:pt x="15256" y="65499"/>
                  </a:cubicBezTo>
                  <a:cubicBezTo>
                    <a:pt x="11601" y="68822"/>
                    <a:pt x="5222" y="71813"/>
                    <a:pt x="3693" y="61911"/>
                  </a:cubicBezTo>
                  <a:cubicBezTo>
                    <a:pt x="2165" y="52010"/>
                    <a:pt x="-5013" y="16058"/>
                    <a:pt x="6085" y="6090"/>
                  </a:cubicBezTo>
                  <a:cubicBezTo>
                    <a:pt x="17183" y="-3878"/>
                    <a:pt x="58251" y="1173"/>
                    <a:pt x="70279" y="21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541" name="Google Shape;541;p31"/>
            <p:cNvSpPr/>
            <p:nvPr/>
          </p:nvSpPr>
          <p:spPr>
            <a:xfrm flipH="1">
              <a:off x="7368044" y="-175334"/>
              <a:ext cx="1998500" cy="1716650"/>
            </a:xfrm>
            <a:custGeom>
              <a:rect b="b" l="l" r="r" t="t"/>
              <a:pathLst>
                <a:path extrusionOk="0" h="68666" w="79940">
                  <a:moveTo>
                    <a:pt x="70279" y="2103"/>
                  </a:moveTo>
                  <a:cubicBezTo>
                    <a:pt x="82307" y="3033"/>
                    <a:pt x="80617" y="8975"/>
                    <a:pt x="78254" y="11672"/>
                  </a:cubicBezTo>
                  <a:cubicBezTo>
                    <a:pt x="75891" y="14369"/>
                    <a:pt x="61749" y="14299"/>
                    <a:pt x="56100" y="18286"/>
                  </a:cubicBezTo>
                  <a:cubicBezTo>
                    <a:pt x="50451" y="22273"/>
                    <a:pt x="49442" y="31647"/>
                    <a:pt x="44362" y="35595"/>
                  </a:cubicBezTo>
                  <a:cubicBezTo>
                    <a:pt x="39282" y="39543"/>
                    <a:pt x="30473" y="36991"/>
                    <a:pt x="25622" y="41975"/>
                  </a:cubicBezTo>
                  <a:cubicBezTo>
                    <a:pt x="20771" y="46959"/>
                    <a:pt x="18911" y="62176"/>
                    <a:pt x="15256" y="65499"/>
                  </a:cubicBezTo>
                  <a:cubicBezTo>
                    <a:pt x="11601" y="68822"/>
                    <a:pt x="5222" y="71813"/>
                    <a:pt x="3693" y="61911"/>
                  </a:cubicBezTo>
                  <a:cubicBezTo>
                    <a:pt x="2165" y="52010"/>
                    <a:pt x="-5013" y="16058"/>
                    <a:pt x="6085" y="6090"/>
                  </a:cubicBezTo>
                  <a:cubicBezTo>
                    <a:pt x="17183" y="-3878"/>
                    <a:pt x="58251" y="1173"/>
                    <a:pt x="70279" y="2103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dash"/>
              <a:round/>
              <a:headEnd len="med" w="med" type="none"/>
              <a:tailEnd len="med" w="med" type="none"/>
            </a:ln>
          </p:spPr>
        </p:sp>
        <p:sp>
          <p:nvSpPr>
            <p:cNvPr id="542" name="Google Shape;542;p31"/>
            <p:cNvSpPr/>
            <p:nvPr/>
          </p:nvSpPr>
          <p:spPr>
            <a:xfrm flipH="1" rot="10800000">
              <a:off x="-593056" y="3805891"/>
              <a:ext cx="1998500" cy="1716650"/>
            </a:xfrm>
            <a:custGeom>
              <a:rect b="b" l="l" r="r" t="t"/>
              <a:pathLst>
                <a:path extrusionOk="0" h="68666" w="79940">
                  <a:moveTo>
                    <a:pt x="70279" y="2103"/>
                  </a:moveTo>
                  <a:cubicBezTo>
                    <a:pt x="82307" y="3033"/>
                    <a:pt x="80617" y="8975"/>
                    <a:pt x="78254" y="11672"/>
                  </a:cubicBezTo>
                  <a:cubicBezTo>
                    <a:pt x="75891" y="14369"/>
                    <a:pt x="61749" y="14299"/>
                    <a:pt x="56100" y="18286"/>
                  </a:cubicBezTo>
                  <a:cubicBezTo>
                    <a:pt x="50451" y="22273"/>
                    <a:pt x="49442" y="31647"/>
                    <a:pt x="44362" y="35595"/>
                  </a:cubicBezTo>
                  <a:cubicBezTo>
                    <a:pt x="39282" y="39543"/>
                    <a:pt x="30473" y="36991"/>
                    <a:pt x="25622" y="41975"/>
                  </a:cubicBezTo>
                  <a:cubicBezTo>
                    <a:pt x="20771" y="46959"/>
                    <a:pt x="18911" y="62176"/>
                    <a:pt x="15256" y="65499"/>
                  </a:cubicBezTo>
                  <a:cubicBezTo>
                    <a:pt x="11601" y="68822"/>
                    <a:pt x="5222" y="71813"/>
                    <a:pt x="3693" y="61911"/>
                  </a:cubicBezTo>
                  <a:cubicBezTo>
                    <a:pt x="2165" y="52010"/>
                    <a:pt x="-5013" y="16058"/>
                    <a:pt x="6085" y="6090"/>
                  </a:cubicBezTo>
                  <a:cubicBezTo>
                    <a:pt x="17183" y="-3878"/>
                    <a:pt x="58251" y="1173"/>
                    <a:pt x="70279" y="21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543" name="Google Shape;543;p31"/>
            <p:cNvSpPr/>
            <p:nvPr/>
          </p:nvSpPr>
          <p:spPr>
            <a:xfrm flipH="1" rot="10800000">
              <a:off x="-516856" y="3805891"/>
              <a:ext cx="1998500" cy="1716650"/>
            </a:xfrm>
            <a:custGeom>
              <a:rect b="b" l="l" r="r" t="t"/>
              <a:pathLst>
                <a:path extrusionOk="0" h="68666" w="79940">
                  <a:moveTo>
                    <a:pt x="70279" y="2103"/>
                  </a:moveTo>
                  <a:cubicBezTo>
                    <a:pt x="82307" y="3033"/>
                    <a:pt x="80617" y="8975"/>
                    <a:pt x="78254" y="11672"/>
                  </a:cubicBezTo>
                  <a:cubicBezTo>
                    <a:pt x="75891" y="14369"/>
                    <a:pt x="61749" y="14299"/>
                    <a:pt x="56100" y="18286"/>
                  </a:cubicBezTo>
                  <a:cubicBezTo>
                    <a:pt x="50451" y="22273"/>
                    <a:pt x="49442" y="31647"/>
                    <a:pt x="44362" y="35595"/>
                  </a:cubicBezTo>
                  <a:cubicBezTo>
                    <a:pt x="39282" y="39543"/>
                    <a:pt x="30473" y="36991"/>
                    <a:pt x="25622" y="41975"/>
                  </a:cubicBezTo>
                  <a:cubicBezTo>
                    <a:pt x="20771" y="46959"/>
                    <a:pt x="18911" y="62176"/>
                    <a:pt x="15256" y="65499"/>
                  </a:cubicBezTo>
                  <a:cubicBezTo>
                    <a:pt x="11601" y="68822"/>
                    <a:pt x="5222" y="71813"/>
                    <a:pt x="3693" y="61911"/>
                  </a:cubicBezTo>
                  <a:cubicBezTo>
                    <a:pt x="2165" y="52010"/>
                    <a:pt x="-5013" y="16058"/>
                    <a:pt x="6085" y="6090"/>
                  </a:cubicBezTo>
                  <a:cubicBezTo>
                    <a:pt x="17183" y="-3878"/>
                    <a:pt x="58251" y="1173"/>
                    <a:pt x="70279" y="2103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dash"/>
              <a:round/>
              <a:headEnd len="med" w="med" type="none"/>
              <a:tailEnd len="med" w="med" type="none"/>
            </a:ln>
          </p:spPr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24"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5" name="Google Shape;545;p32"/>
          <p:cNvGrpSpPr/>
          <p:nvPr/>
        </p:nvGrpSpPr>
        <p:grpSpPr>
          <a:xfrm>
            <a:off x="6970239" y="-597140"/>
            <a:ext cx="2940850" cy="2363142"/>
            <a:chOff x="6861771" y="-603630"/>
            <a:chExt cx="2940850" cy="2363142"/>
          </a:xfrm>
        </p:grpSpPr>
        <p:sp>
          <p:nvSpPr>
            <p:cNvPr id="546" name="Google Shape;546;p32"/>
            <p:cNvSpPr/>
            <p:nvPr/>
          </p:nvSpPr>
          <p:spPr>
            <a:xfrm rot="-618322">
              <a:off x="7013007" y="-376212"/>
              <a:ext cx="2563408" cy="1921937"/>
            </a:xfrm>
            <a:custGeom>
              <a:rect b="b" l="l" r="r" t="t"/>
              <a:pathLst>
                <a:path extrusionOk="0" h="76875" w="102533">
                  <a:moveTo>
                    <a:pt x="10633" y="1370"/>
                  </a:moveTo>
                  <a:cubicBezTo>
                    <a:pt x="-3889" y="3002"/>
                    <a:pt x="-598" y="14243"/>
                    <a:pt x="3456" y="17716"/>
                  </a:cubicBezTo>
                  <a:cubicBezTo>
                    <a:pt x="7510" y="21189"/>
                    <a:pt x="29440" y="15810"/>
                    <a:pt x="34955" y="22207"/>
                  </a:cubicBezTo>
                  <a:cubicBezTo>
                    <a:pt x="40471" y="28604"/>
                    <a:pt x="31499" y="50065"/>
                    <a:pt x="36549" y="56098"/>
                  </a:cubicBezTo>
                  <a:cubicBezTo>
                    <a:pt x="41599" y="62131"/>
                    <a:pt x="57283" y="54962"/>
                    <a:pt x="65257" y="58403"/>
                  </a:cubicBezTo>
                  <a:cubicBezTo>
                    <a:pt x="73232" y="61844"/>
                    <a:pt x="78349" y="75930"/>
                    <a:pt x="84396" y="76744"/>
                  </a:cubicBezTo>
                  <a:cubicBezTo>
                    <a:pt x="90443" y="77558"/>
                    <a:pt x="100509" y="74759"/>
                    <a:pt x="101541" y="63289"/>
                  </a:cubicBezTo>
                  <a:cubicBezTo>
                    <a:pt x="102573" y="51819"/>
                    <a:pt x="105740" y="18245"/>
                    <a:pt x="90589" y="7925"/>
                  </a:cubicBezTo>
                  <a:cubicBezTo>
                    <a:pt x="75438" y="-2395"/>
                    <a:pt x="25155" y="-262"/>
                    <a:pt x="10633" y="137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547" name="Google Shape;547;p32"/>
            <p:cNvSpPr/>
            <p:nvPr/>
          </p:nvSpPr>
          <p:spPr>
            <a:xfrm rot="-618322">
              <a:off x="7087977" y="-389843"/>
              <a:ext cx="2563408" cy="1921937"/>
            </a:xfrm>
            <a:custGeom>
              <a:rect b="b" l="l" r="r" t="t"/>
              <a:pathLst>
                <a:path extrusionOk="0" h="76875" w="102533">
                  <a:moveTo>
                    <a:pt x="10633" y="1370"/>
                  </a:moveTo>
                  <a:cubicBezTo>
                    <a:pt x="-3889" y="3002"/>
                    <a:pt x="-598" y="14243"/>
                    <a:pt x="3456" y="17716"/>
                  </a:cubicBezTo>
                  <a:cubicBezTo>
                    <a:pt x="7510" y="21189"/>
                    <a:pt x="29440" y="15810"/>
                    <a:pt x="34955" y="22207"/>
                  </a:cubicBezTo>
                  <a:cubicBezTo>
                    <a:pt x="40471" y="28604"/>
                    <a:pt x="31499" y="50065"/>
                    <a:pt x="36549" y="56098"/>
                  </a:cubicBezTo>
                  <a:cubicBezTo>
                    <a:pt x="41599" y="62131"/>
                    <a:pt x="57283" y="54962"/>
                    <a:pt x="65257" y="58403"/>
                  </a:cubicBezTo>
                  <a:cubicBezTo>
                    <a:pt x="73232" y="61844"/>
                    <a:pt x="78349" y="75930"/>
                    <a:pt x="84396" y="76744"/>
                  </a:cubicBezTo>
                  <a:cubicBezTo>
                    <a:pt x="90443" y="77558"/>
                    <a:pt x="100509" y="74759"/>
                    <a:pt x="101541" y="63289"/>
                  </a:cubicBezTo>
                  <a:cubicBezTo>
                    <a:pt x="102573" y="51819"/>
                    <a:pt x="105740" y="18245"/>
                    <a:pt x="90589" y="7925"/>
                  </a:cubicBezTo>
                  <a:cubicBezTo>
                    <a:pt x="75438" y="-2395"/>
                    <a:pt x="25155" y="-262"/>
                    <a:pt x="10633" y="1370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dash"/>
              <a:round/>
              <a:headEnd len="med" w="med" type="none"/>
              <a:tailEnd len="med" w="med" type="none"/>
            </a:ln>
          </p:spPr>
        </p:sp>
      </p:grpSp>
      <p:grpSp>
        <p:nvGrpSpPr>
          <p:cNvPr id="548" name="Google Shape;548;p32"/>
          <p:cNvGrpSpPr/>
          <p:nvPr/>
        </p:nvGrpSpPr>
        <p:grpSpPr>
          <a:xfrm>
            <a:off x="7190945" y="332161"/>
            <a:ext cx="1489460" cy="1445590"/>
            <a:chOff x="7160525" y="395054"/>
            <a:chExt cx="1489460" cy="1445590"/>
          </a:xfrm>
        </p:grpSpPr>
        <p:sp>
          <p:nvSpPr>
            <p:cNvPr id="549" name="Google Shape;549;p32"/>
            <p:cNvSpPr/>
            <p:nvPr/>
          </p:nvSpPr>
          <p:spPr>
            <a:xfrm flipH="1">
              <a:off x="8423996" y="395054"/>
              <a:ext cx="225988" cy="222406"/>
            </a:xfrm>
            <a:custGeom>
              <a:rect b="b" l="l" r="r" t="t"/>
              <a:pathLst>
                <a:path extrusionOk="0" h="8505" w="8642">
                  <a:moveTo>
                    <a:pt x="5208" y="0"/>
                  </a:moveTo>
                  <a:cubicBezTo>
                    <a:pt x="4995" y="0"/>
                    <a:pt x="4790" y="157"/>
                    <a:pt x="4633" y="314"/>
                  </a:cubicBezTo>
                  <a:cubicBezTo>
                    <a:pt x="4057" y="890"/>
                    <a:pt x="3577" y="1514"/>
                    <a:pt x="3169" y="2210"/>
                  </a:cubicBezTo>
                  <a:cubicBezTo>
                    <a:pt x="2567" y="1994"/>
                    <a:pt x="1896" y="1768"/>
                    <a:pt x="1264" y="1768"/>
                  </a:cubicBezTo>
                  <a:cubicBezTo>
                    <a:pt x="913" y="1768"/>
                    <a:pt x="573" y="1838"/>
                    <a:pt x="265" y="2018"/>
                  </a:cubicBezTo>
                  <a:cubicBezTo>
                    <a:pt x="145" y="2066"/>
                    <a:pt x="73" y="2138"/>
                    <a:pt x="25" y="2258"/>
                  </a:cubicBezTo>
                  <a:cubicBezTo>
                    <a:pt x="1" y="2378"/>
                    <a:pt x="49" y="2522"/>
                    <a:pt x="145" y="2642"/>
                  </a:cubicBezTo>
                  <a:cubicBezTo>
                    <a:pt x="553" y="3290"/>
                    <a:pt x="1129" y="3818"/>
                    <a:pt x="1825" y="4130"/>
                  </a:cubicBezTo>
                  <a:lnTo>
                    <a:pt x="865" y="5859"/>
                  </a:lnTo>
                  <a:cubicBezTo>
                    <a:pt x="625" y="6267"/>
                    <a:pt x="433" y="6867"/>
                    <a:pt x="793" y="7179"/>
                  </a:cubicBezTo>
                  <a:cubicBezTo>
                    <a:pt x="920" y="7284"/>
                    <a:pt x="1070" y="7325"/>
                    <a:pt x="1226" y="7325"/>
                  </a:cubicBezTo>
                  <a:cubicBezTo>
                    <a:pt x="1426" y="7325"/>
                    <a:pt x="1637" y="7259"/>
                    <a:pt x="1825" y="7179"/>
                  </a:cubicBezTo>
                  <a:cubicBezTo>
                    <a:pt x="2425" y="6963"/>
                    <a:pt x="2977" y="6675"/>
                    <a:pt x="3505" y="6339"/>
                  </a:cubicBezTo>
                  <a:cubicBezTo>
                    <a:pt x="3745" y="6891"/>
                    <a:pt x="4081" y="7443"/>
                    <a:pt x="4441" y="7947"/>
                  </a:cubicBezTo>
                  <a:cubicBezTo>
                    <a:pt x="4641" y="8236"/>
                    <a:pt x="4924" y="8504"/>
                    <a:pt x="5250" y="8504"/>
                  </a:cubicBezTo>
                  <a:cubicBezTo>
                    <a:pt x="5276" y="8504"/>
                    <a:pt x="5303" y="8502"/>
                    <a:pt x="5329" y="8499"/>
                  </a:cubicBezTo>
                  <a:cubicBezTo>
                    <a:pt x="5809" y="8427"/>
                    <a:pt x="5953" y="7827"/>
                    <a:pt x="5977" y="7347"/>
                  </a:cubicBezTo>
                  <a:cubicBezTo>
                    <a:pt x="6025" y="6699"/>
                    <a:pt x="6073" y="6027"/>
                    <a:pt x="6097" y="5379"/>
                  </a:cubicBezTo>
                  <a:cubicBezTo>
                    <a:pt x="6270" y="5400"/>
                    <a:pt x="6443" y="5411"/>
                    <a:pt x="6615" y="5411"/>
                  </a:cubicBezTo>
                  <a:cubicBezTo>
                    <a:pt x="7207" y="5411"/>
                    <a:pt x="7790" y="5284"/>
                    <a:pt x="8330" y="5043"/>
                  </a:cubicBezTo>
                  <a:cubicBezTo>
                    <a:pt x="8474" y="4995"/>
                    <a:pt x="8570" y="4899"/>
                    <a:pt x="8642" y="4778"/>
                  </a:cubicBezTo>
                  <a:cubicBezTo>
                    <a:pt x="8642" y="4658"/>
                    <a:pt x="8618" y="4538"/>
                    <a:pt x="8570" y="4442"/>
                  </a:cubicBezTo>
                  <a:cubicBezTo>
                    <a:pt x="8113" y="3554"/>
                    <a:pt x="6985" y="3242"/>
                    <a:pt x="6001" y="3050"/>
                  </a:cubicBezTo>
                  <a:cubicBezTo>
                    <a:pt x="6025" y="2234"/>
                    <a:pt x="5977" y="1442"/>
                    <a:pt x="5809" y="650"/>
                  </a:cubicBezTo>
                  <a:cubicBezTo>
                    <a:pt x="5737" y="386"/>
                    <a:pt x="5617" y="98"/>
                    <a:pt x="5353" y="26"/>
                  </a:cubicBezTo>
                  <a:cubicBezTo>
                    <a:pt x="5305" y="8"/>
                    <a:pt x="5256" y="0"/>
                    <a:pt x="52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32"/>
            <p:cNvSpPr/>
            <p:nvPr/>
          </p:nvSpPr>
          <p:spPr>
            <a:xfrm>
              <a:off x="7601879" y="1316965"/>
              <a:ext cx="89145" cy="97330"/>
            </a:xfrm>
            <a:custGeom>
              <a:rect b="b" l="l" r="r" t="t"/>
              <a:pathLst>
                <a:path extrusionOk="0" h="3722" w="3409">
                  <a:moveTo>
                    <a:pt x="1632" y="1"/>
                  </a:moveTo>
                  <a:cubicBezTo>
                    <a:pt x="1464" y="1"/>
                    <a:pt x="1320" y="673"/>
                    <a:pt x="1296" y="1537"/>
                  </a:cubicBezTo>
                  <a:cubicBezTo>
                    <a:pt x="552" y="1585"/>
                    <a:pt x="0" y="1729"/>
                    <a:pt x="0" y="1897"/>
                  </a:cubicBezTo>
                  <a:cubicBezTo>
                    <a:pt x="24" y="2065"/>
                    <a:pt x="552" y="2209"/>
                    <a:pt x="1296" y="2233"/>
                  </a:cubicBezTo>
                  <a:cubicBezTo>
                    <a:pt x="1320" y="3073"/>
                    <a:pt x="1464" y="3721"/>
                    <a:pt x="1632" y="3721"/>
                  </a:cubicBezTo>
                  <a:cubicBezTo>
                    <a:pt x="1824" y="3721"/>
                    <a:pt x="1968" y="3073"/>
                    <a:pt x="1992" y="2233"/>
                  </a:cubicBezTo>
                  <a:cubicBezTo>
                    <a:pt x="2808" y="2185"/>
                    <a:pt x="3408" y="2017"/>
                    <a:pt x="3408" y="1849"/>
                  </a:cubicBezTo>
                  <a:cubicBezTo>
                    <a:pt x="3408" y="1657"/>
                    <a:pt x="2808" y="1537"/>
                    <a:pt x="1992" y="1513"/>
                  </a:cubicBezTo>
                  <a:cubicBezTo>
                    <a:pt x="1968" y="649"/>
                    <a:pt x="1824" y="1"/>
                    <a:pt x="16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32"/>
            <p:cNvSpPr/>
            <p:nvPr/>
          </p:nvSpPr>
          <p:spPr>
            <a:xfrm>
              <a:off x="8320728" y="1634111"/>
              <a:ext cx="206533" cy="206533"/>
            </a:xfrm>
            <a:custGeom>
              <a:rect b="b" l="l" r="r" t="t"/>
              <a:pathLst>
                <a:path extrusionOk="0" h="7898" w="7898">
                  <a:moveTo>
                    <a:pt x="3937" y="1"/>
                  </a:moveTo>
                  <a:cubicBezTo>
                    <a:pt x="3793" y="1"/>
                    <a:pt x="3673" y="1465"/>
                    <a:pt x="3649" y="3385"/>
                  </a:cubicBezTo>
                  <a:cubicBezTo>
                    <a:pt x="2592" y="2350"/>
                    <a:pt x="1754" y="1580"/>
                    <a:pt x="1601" y="1580"/>
                  </a:cubicBezTo>
                  <a:cubicBezTo>
                    <a:pt x="1594" y="1580"/>
                    <a:pt x="1589" y="1582"/>
                    <a:pt x="1585" y="1585"/>
                  </a:cubicBezTo>
                  <a:cubicBezTo>
                    <a:pt x="1465" y="1681"/>
                    <a:pt x="2137" y="2593"/>
                    <a:pt x="3145" y="3673"/>
                  </a:cubicBezTo>
                  <a:cubicBezTo>
                    <a:pt x="1345" y="3697"/>
                    <a:pt x="1" y="3793"/>
                    <a:pt x="1" y="3937"/>
                  </a:cubicBezTo>
                  <a:cubicBezTo>
                    <a:pt x="1" y="4081"/>
                    <a:pt x="1489" y="4201"/>
                    <a:pt x="3433" y="4225"/>
                  </a:cubicBezTo>
                  <a:cubicBezTo>
                    <a:pt x="2521" y="5401"/>
                    <a:pt x="1849" y="6313"/>
                    <a:pt x="1945" y="6409"/>
                  </a:cubicBezTo>
                  <a:cubicBezTo>
                    <a:pt x="1949" y="6415"/>
                    <a:pt x="1957" y="6418"/>
                    <a:pt x="1967" y="6418"/>
                  </a:cubicBezTo>
                  <a:cubicBezTo>
                    <a:pt x="2112" y="6418"/>
                    <a:pt x="2817" y="5769"/>
                    <a:pt x="3649" y="4825"/>
                  </a:cubicBezTo>
                  <a:cubicBezTo>
                    <a:pt x="3673" y="6577"/>
                    <a:pt x="3793" y="7897"/>
                    <a:pt x="3937" y="7897"/>
                  </a:cubicBezTo>
                  <a:cubicBezTo>
                    <a:pt x="4081" y="7897"/>
                    <a:pt x="4177" y="6529"/>
                    <a:pt x="4225" y="4729"/>
                  </a:cubicBezTo>
                  <a:cubicBezTo>
                    <a:pt x="5234" y="5671"/>
                    <a:pt x="6097" y="6299"/>
                    <a:pt x="6264" y="6299"/>
                  </a:cubicBezTo>
                  <a:cubicBezTo>
                    <a:pt x="6276" y="6299"/>
                    <a:pt x="6285" y="6296"/>
                    <a:pt x="6289" y="6289"/>
                  </a:cubicBezTo>
                  <a:cubicBezTo>
                    <a:pt x="6385" y="6193"/>
                    <a:pt x="5593" y="5329"/>
                    <a:pt x="4489" y="4225"/>
                  </a:cubicBezTo>
                  <a:cubicBezTo>
                    <a:pt x="6433" y="4225"/>
                    <a:pt x="7897" y="4105"/>
                    <a:pt x="7897" y="3961"/>
                  </a:cubicBezTo>
                  <a:cubicBezTo>
                    <a:pt x="7897" y="3817"/>
                    <a:pt x="6481" y="3697"/>
                    <a:pt x="4633" y="3673"/>
                  </a:cubicBezTo>
                  <a:cubicBezTo>
                    <a:pt x="5497" y="2521"/>
                    <a:pt x="6049" y="1561"/>
                    <a:pt x="5929" y="1489"/>
                  </a:cubicBezTo>
                  <a:cubicBezTo>
                    <a:pt x="5925" y="1486"/>
                    <a:pt x="5920" y="1484"/>
                    <a:pt x="5913" y="1484"/>
                  </a:cubicBezTo>
                  <a:cubicBezTo>
                    <a:pt x="5770" y="1484"/>
                    <a:pt x="5075" y="2232"/>
                    <a:pt x="4225" y="3265"/>
                  </a:cubicBezTo>
                  <a:cubicBezTo>
                    <a:pt x="4201" y="1417"/>
                    <a:pt x="4081" y="1"/>
                    <a:pt x="39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32"/>
            <p:cNvSpPr/>
            <p:nvPr/>
          </p:nvSpPr>
          <p:spPr>
            <a:xfrm>
              <a:off x="7160525" y="677325"/>
              <a:ext cx="268850" cy="267425"/>
            </a:xfrm>
            <a:custGeom>
              <a:rect b="b" l="l" r="r" t="t"/>
              <a:pathLst>
                <a:path extrusionOk="0" h="10697" w="10754">
                  <a:moveTo>
                    <a:pt x="6627" y="1"/>
                  </a:moveTo>
                  <a:cubicBezTo>
                    <a:pt x="6367" y="1"/>
                    <a:pt x="6097" y="174"/>
                    <a:pt x="5905" y="347"/>
                  </a:cubicBezTo>
                  <a:cubicBezTo>
                    <a:pt x="5161" y="1043"/>
                    <a:pt x="4513" y="1835"/>
                    <a:pt x="3985" y="2700"/>
                  </a:cubicBezTo>
                  <a:cubicBezTo>
                    <a:pt x="3198" y="2363"/>
                    <a:pt x="2326" y="2047"/>
                    <a:pt x="1504" y="2047"/>
                  </a:cubicBezTo>
                  <a:cubicBezTo>
                    <a:pt x="1097" y="2047"/>
                    <a:pt x="702" y="2125"/>
                    <a:pt x="336" y="2315"/>
                  </a:cubicBezTo>
                  <a:cubicBezTo>
                    <a:pt x="192" y="2363"/>
                    <a:pt x="96" y="2460"/>
                    <a:pt x="24" y="2604"/>
                  </a:cubicBezTo>
                  <a:cubicBezTo>
                    <a:pt x="0" y="2772"/>
                    <a:pt x="24" y="2940"/>
                    <a:pt x="144" y="3084"/>
                  </a:cubicBezTo>
                  <a:cubicBezTo>
                    <a:pt x="624" y="3924"/>
                    <a:pt x="1344" y="4596"/>
                    <a:pt x="2208" y="5028"/>
                  </a:cubicBezTo>
                  <a:lnTo>
                    <a:pt x="912" y="7164"/>
                  </a:lnTo>
                  <a:cubicBezTo>
                    <a:pt x="624" y="7692"/>
                    <a:pt x="312" y="8412"/>
                    <a:pt x="792" y="8820"/>
                  </a:cubicBezTo>
                  <a:cubicBezTo>
                    <a:pt x="956" y="8972"/>
                    <a:pt x="1165" y="9027"/>
                    <a:pt x="1387" y="9027"/>
                  </a:cubicBezTo>
                  <a:cubicBezTo>
                    <a:pt x="1620" y="9027"/>
                    <a:pt x="1867" y="8966"/>
                    <a:pt x="2088" y="8892"/>
                  </a:cubicBezTo>
                  <a:cubicBezTo>
                    <a:pt x="2832" y="8628"/>
                    <a:pt x="3553" y="8292"/>
                    <a:pt x="4225" y="7884"/>
                  </a:cubicBezTo>
                  <a:cubicBezTo>
                    <a:pt x="4513" y="8604"/>
                    <a:pt x="4897" y="9300"/>
                    <a:pt x="5329" y="9948"/>
                  </a:cubicBezTo>
                  <a:cubicBezTo>
                    <a:pt x="5578" y="10312"/>
                    <a:pt x="5936" y="10696"/>
                    <a:pt x="6359" y="10696"/>
                  </a:cubicBezTo>
                  <a:cubicBezTo>
                    <a:pt x="6384" y="10696"/>
                    <a:pt x="6408" y="10695"/>
                    <a:pt x="6433" y="10692"/>
                  </a:cubicBezTo>
                  <a:cubicBezTo>
                    <a:pt x="7033" y="10620"/>
                    <a:pt x="7249" y="9876"/>
                    <a:pt x="7297" y="9276"/>
                  </a:cubicBezTo>
                  <a:lnTo>
                    <a:pt x="7537" y="6780"/>
                  </a:lnTo>
                  <a:cubicBezTo>
                    <a:pt x="7813" y="6830"/>
                    <a:pt x="8094" y="6854"/>
                    <a:pt x="8375" y="6854"/>
                  </a:cubicBezTo>
                  <a:cubicBezTo>
                    <a:pt x="9046" y="6854"/>
                    <a:pt x="9719" y="6715"/>
                    <a:pt x="10345" y="6444"/>
                  </a:cubicBezTo>
                  <a:cubicBezTo>
                    <a:pt x="10513" y="6396"/>
                    <a:pt x="10657" y="6276"/>
                    <a:pt x="10729" y="6132"/>
                  </a:cubicBezTo>
                  <a:cubicBezTo>
                    <a:pt x="10753" y="5988"/>
                    <a:pt x="10753" y="5844"/>
                    <a:pt x="10681" y="5724"/>
                  </a:cubicBezTo>
                  <a:cubicBezTo>
                    <a:pt x="10129" y="4572"/>
                    <a:pt x="8737" y="4140"/>
                    <a:pt x="7513" y="3828"/>
                  </a:cubicBezTo>
                  <a:cubicBezTo>
                    <a:pt x="7585" y="2844"/>
                    <a:pt x="7537" y="1811"/>
                    <a:pt x="7369" y="827"/>
                  </a:cubicBezTo>
                  <a:cubicBezTo>
                    <a:pt x="7297" y="491"/>
                    <a:pt x="7153" y="107"/>
                    <a:pt x="6817" y="35"/>
                  </a:cubicBezTo>
                  <a:cubicBezTo>
                    <a:pt x="6755" y="11"/>
                    <a:pt x="6691" y="1"/>
                    <a:pt x="6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25"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33"/>
          <p:cNvGrpSpPr/>
          <p:nvPr/>
        </p:nvGrpSpPr>
        <p:grpSpPr>
          <a:xfrm>
            <a:off x="-761256" y="-285850"/>
            <a:ext cx="10361713" cy="5867600"/>
            <a:chOff x="-570756" y="-285850"/>
            <a:chExt cx="10361713" cy="5867600"/>
          </a:xfrm>
        </p:grpSpPr>
        <p:grpSp>
          <p:nvGrpSpPr>
            <p:cNvPr id="555" name="Google Shape;555;p33"/>
            <p:cNvGrpSpPr/>
            <p:nvPr/>
          </p:nvGrpSpPr>
          <p:grpSpPr>
            <a:xfrm>
              <a:off x="-570756" y="-285850"/>
              <a:ext cx="10285513" cy="5867600"/>
              <a:chOff x="-570756" y="-285850"/>
              <a:chExt cx="10285513" cy="5867600"/>
            </a:xfrm>
          </p:grpSpPr>
          <p:sp>
            <p:nvSpPr>
              <p:cNvPr id="556" name="Google Shape;556;p33"/>
              <p:cNvSpPr/>
              <p:nvPr/>
            </p:nvSpPr>
            <p:spPr>
              <a:xfrm>
                <a:off x="7151431" y="-285850"/>
                <a:ext cx="2563325" cy="1921875"/>
              </a:xfrm>
              <a:custGeom>
                <a:rect b="b" l="l" r="r" t="t"/>
                <a:pathLst>
                  <a:path extrusionOk="0" h="76875" w="102533">
                    <a:moveTo>
                      <a:pt x="10633" y="1370"/>
                    </a:moveTo>
                    <a:cubicBezTo>
                      <a:pt x="-3889" y="3002"/>
                      <a:pt x="-598" y="14243"/>
                      <a:pt x="3456" y="17716"/>
                    </a:cubicBezTo>
                    <a:cubicBezTo>
                      <a:pt x="7510" y="21189"/>
                      <a:pt x="29440" y="15810"/>
                      <a:pt x="34955" y="22207"/>
                    </a:cubicBezTo>
                    <a:cubicBezTo>
                      <a:pt x="40471" y="28604"/>
                      <a:pt x="31499" y="50065"/>
                      <a:pt x="36549" y="56098"/>
                    </a:cubicBezTo>
                    <a:cubicBezTo>
                      <a:pt x="41599" y="62131"/>
                      <a:pt x="57283" y="54962"/>
                      <a:pt x="65257" y="58403"/>
                    </a:cubicBezTo>
                    <a:cubicBezTo>
                      <a:pt x="73232" y="61844"/>
                      <a:pt x="78349" y="75930"/>
                      <a:pt x="84396" y="76744"/>
                    </a:cubicBezTo>
                    <a:cubicBezTo>
                      <a:pt x="90443" y="77558"/>
                      <a:pt x="100509" y="74759"/>
                      <a:pt x="101541" y="63289"/>
                    </a:cubicBezTo>
                    <a:cubicBezTo>
                      <a:pt x="102573" y="51819"/>
                      <a:pt x="105740" y="18245"/>
                      <a:pt x="90589" y="7925"/>
                    </a:cubicBezTo>
                    <a:cubicBezTo>
                      <a:pt x="75438" y="-2395"/>
                      <a:pt x="25155" y="-262"/>
                      <a:pt x="10633" y="13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</p:sp>
          <p:sp>
            <p:nvSpPr>
              <p:cNvPr id="557" name="Google Shape;557;p33"/>
              <p:cNvSpPr/>
              <p:nvPr/>
            </p:nvSpPr>
            <p:spPr>
              <a:xfrm rot="10800000">
                <a:off x="-570756" y="3659875"/>
                <a:ext cx="2563325" cy="1921875"/>
              </a:xfrm>
              <a:custGeom>
                <a:rect b="b" l="l" r="r" t="t"/>
                <a:pathLst>
                  <a:path extrusionOk="0" h="76875" w="102533">
                    <a:moveTo>
                      <a:pt x="10633" y="1370"/>
                    </a:moveTo>
                    <a:cubicBezTo>
                      <a:pt x="-3889" y="3002"/>
                      <a:pt x="-598" y="14243"/>
                      <a:pt x="3456" y="17716"/>
                    </a:cubicBezTo>
                    <a:cubicBezTo>
                      <a:pt x="7510" y="21189"/>
                      <a:pt x="29440" y="15810"/>
                      <a:pt x="34955" y="22207"/>
                    </a:cubicBezTo>
                    <a:cubicBezTo>
                      <a:pt x="40471" y="28604"/>
                      <a:pt x="31499" y="50065"/>
                      <a:pt x="36549" y="56098"/>
                    </a:cubicBezTo>
                    <a:cubicBezTo>
                      <a:pt x="41599" y="62131"/>
                      <a:pt x="57283" y="54962"/>
                      <a:pt x="65257" y="58403"/>
                    </a:cubicBezTo>
                    <a:cubicBezTo>
                      <a:pt x="73232" y="61844"/>
                      <a:pt x="78349" y="75930"/>
                      <a:pt x="84396" y="76744"/>
                    </a:cubicBezTo>
                    <a:cubicBezTo>
                      <a:pt x="90443" y="77558"/>
                      <a:pt x="100509" y="74759"/>
                      <a:pt x="101541" y="63289"/>
                    </a:cubicBezTo>
                    <a:cubicBezTo>
                      <a:pt x="102573" y="51819"/>
                      <a:pt x="105740" y="18245"/>
                      <a:pt x="90589" y="7925"/>
                    </a:cubicBezTo>
                    <a:cubicBezTo>
                      <a:pt x="75438" y="-2395"/>
                      <a:pt x="25155" y="-262"/>
                      <a:pt x="10633" y="13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</p:sp>
        </p:grpSp>
        <p:grpSp>
          <p:nvGrpSpPr>
            <p:cNvPr id="558" name="Google Shape;558;p33"/>
            <p:cNvGrpSpPr/>
            <p:nvPr/>
          </p:nvGrpSpPr>
          <p:grpSpPr>
            <a:xfrm>
              <a:off x="-494556" y="-285850"/>
              <a:ext cx="10285513" cy="5867600"/>
              <a:chOff x="-570756" y="-285850"/>
              <a:chExt cx="10285513" cy="5867600"/>
            </a:xfrm>
          </p:grpSpPr>
          <p:sp>
            <p:nvSpPr>
              <p:cNvPr id="559" name="Google Shape;559;p33"/>
              <p:cNvSpPr/>
              <p:nvPr/>
            </p:nvSpPr>
            <p:spPr>
              <a:xfrm>
                <a:off x="7151431" y="-285850"/>
                <a:ext cx="2563325" cy="1921875"/>
              </a:xfrm>
              <a:custGeom>
                <a:rect b="b" l="l" r="r" t="t"/>
                <a:pathLst>
                  <a:path extrusionOk="0" h="76875" w="102533">
                    <a:moveTo>
                      <a:pt x="10633" y="1370"/>
                    </a:moveTo>
                    <a:cubicBezTo>
                      <a:pt x="-3889" y="3002"/>
                      <a:pt x="-598" y="14243"/>
                      <a:pt x="3456" y="17716"/>
                    </a:cubicBezTo>
                    <a:cubicBezTo>
                      <a:pt x="7510" y="21189"/>
                      <a:pt x="29440" y="15810"/>
                      <a:pt x="34955" y="22207"/>
                    </a:cubicBezTo>
                    <a:cubicBezTo>
                      <a:pt x="40471" y="28604"/>
                      <a:pt x="31499" y="50065"/>
                      <a:pt x="36549" y="56098"/>
                    </a:cubicBezTo>
                    <a:cubicBezTo>
                      <a:pt x="41599" y="62131"/>
                      <a:pt x="57283" y="54962"/>
                      <a:pt x="65257" y="58403"/>
                    </a:cubicBezTo>
                    <a:cubicBezTo>
                      <a:pt x="73232" y="61844"/>
                      <a:pt x="78349" y="75930"/>
                      <a:pt x="84396" y="76744"/>
                    </a:cubicBezTo>
                    <a:cubicBezTo>
                      <a:pt x="90443" y="77558"/>
                      <a:pt x="100509" y="74759"/>
                      <a:pt x="101541" y="63289"/>
                    </a:cubicBezTo>
                    <a:cubicBezTo>
                      <a:pt x="102573" y="51819"/>
                      <a:pt x="105740" y="18245"/>
                      <a:pt x="90589" y="7925"/>
                    </a:cubicBezTo>
                    <a:cubicBezTo>
                      <a:pt x="75438" y="-2395"/>
                      <a:pt x="25155" y="-262"/>
                      <a:pt x="10633" y="1370"/>
                    </a:cubicBezTo>
                    <a:close/>
                  </a:path>
                </a:pathLst>
              </a:custGeom>
              <a:noFill/>
              <a:ln cap="rnd" cmpd="sng" w="9525">
                <a:solidFill>
                  <a:schemeClr val="dk2"/>
                </a:solidFill>
                <a:prstDash val="dash"/>
                <a:round/>
                <a:headEnd len="med" w="med" type="none"/>
                <a:tailEnd len="med" w="med" type="none"/>
              </a:ln>
            </p:spPr>
          </p:sp>
          <p:sp>
            <p:nvSpPr>
              <p:cNvPr id="560" name="Google Shape;560;p33"/>
              <p:cNvSpPr/>
              <p:nvPr/>
            </p:nvSpPr>
            <p:spPr>
              <a:xfrm rot="10800000">
                <a:off x="-570756" y="3659875"/>
                <a:ext cx="2563325" cy="1921875"/>
              </a:xfrm>
              <a:custGeom>
                <a:rect b="b" l="l" r="r" t="t"/>
                <a:pathLst>
                  <a:path extrusionOk="0" h="76875" w="102533">
                    <a:moveTo>
                      <a:pt x="10633" y="1370"/>
                    </a:moveTo>
                    <a:cubicBezTo>
                      <a:pt x="-3889" y="3002"/>
                      <a:pt x="-598" y="14243"/>
                      <a:pt x="3456" y="17716"/>
                    </a:cubicBezTo>
                    <a:cubicBezTo>
                      <a:pt x="7510" y="21189"/>
                      <a:pt x="29440" y="15810"/>
                      <a:pt x="34955" y="22207"/>
                    </a:cubicBezTo>
                    <a:cubicBezTo>
                      <a:pt x="40471" y="28604"/>
                      <a:pt x="31499" y="50065"/>
                      <a:pt x="36549" y="56098"/>
                    </a:cubicBezTo>
                    <a:cubicBezTo>
                      <a:pt x="41599" y="62131"/>
                      <a:pt x="57283" y="54962"/>
                      <a:pt x="65257" y="58403"/>
                    </a:cubicBezTo>
                    <a:cubicBezTo>
                      <a:pt x="73232" y="61844"/>
                      <a:pt x="78349" y="75930"/>
                      <a:pt x="84396" y="76744"/>
                    </a:cubicBezTo>
                    <a:cubicBezTo>
                      <a:pt x="90443" y="77558"/>
                      <a:pt x="100509" y="74759"/>
                      <a:pt x="101541" y="63289"/>
                    </a:cubicBezTo>
                    <a:cubicBezTo>
                      <a:pt x="102573" y="51819"/>
                      <a:pt x="105740" y="18245"/>
                      <a:pt x="90589" y="7925"/>
                    </a:cubicBezTo>
                    <a:cubicBezTo>
                      <a:pt x="75438" y="-2395"/>
                      <a:pt x="25155" y="-262"/>
                      <a:pt x="10633" y="1370"/>
                    </a:cubicBezTo>
                    <a:close/>
                  </a:path>
                </a:pathLst>
              </a:custGeom>
              <a:noFill/>
              <a:ln cap="rnd" cmpd="sng" w="9525">
                <a:solidFill>
                  <a:schemeClr val="dk2"/>
                </a:solidFill>
                <a:prstDash val="dash"/>
                <a:round/>
                <a:headEnd len="med" w="med" type="none"/>
                <a:tailEnd len="med" w="med" type="none"/>
              </a:ln>
            </p:spPr>
          </p:sp>
        </p:grpSp>
      </p:grpSp>
      <p:grpSp>
        <p:nvGrpSpPr>
          <p:cNvPr id="561" name="Google Shape;561;p33"/>
          <p:cNvGrpSpPr/>
          <p:nvPr/>
        </p:nvGrpSpPr>
        <p:grpSpPr>
          <a:xfrm>
            <a:off x="7210156" y="398016"/>
            <a:ext cx="1423735" cy="4347469"/>
            <a:chOff x="7160525" y="448725"/>
            <a:chExt cx="1423735" cy="4347469"/>
          </a:xfrm>
        </p:grpSpPr>
        <p:grpSp>
          <p:nvGrpSpPr>
            <p:cNvPr id="562" name="Google Shape;562;p33"/>
            <p:cNvGrpSpPr/>
            <p:nvPr/>
          </p:nvGrpSpPr>
          <p:grpSpPr>
            <a:xfrm>
              <a:off x="7160525" y="448725"/>
              <a:ext cx="1423735" cy="1391919"/>
              <a:chOff x="7160525" y="448725"/>
              <a:chExt cx="1423735" cy="1391919"/>
            </a:xfrm>
          </p:grpSpPr>
          <p:sp>
            <p:nvSpPr>
              <p:cNvPr id="563" name="Google Shape;563;p33"/>
              <p:cNvSpPr/>
              <p:nvPr/>
            </p:nvSpPr>
            <p:spPr>
              <a:xfrm flipH="1">
                <a:off x="8358272" y="623654"/>
                <a:ext cx="225988" cy="222406"/>
              </a:xfrm>
              <a:custGeom>
                <a:rect b="b" l="l" r="r" t="t"/>
                <a:pathLst>
                  <a:path extrusionOk="0" h="8505" w="8642">
                    <a:moveTo>
                      <a:pt x="5208" y="0"/>
                    </a:moveTo>
                    <a:cubicBezTo>
                      <a:pt x="4995" y="0"/>
                      <a:pt x="4790" y="157"/>
                      <a:pt x="4633" y="314"/>
                    </a:cubicBezTo>
                    <a:cubicBezTo>
                      <a:pt x="4057" y="890"/>
                      <a:pt x="3577" y="1514"/>
                      <a:pt x="3169" y="2210"/>
                    </a:cubicBezTo>
                    <a:cubicBezTo>
                      <a:pt x="2567" y="1994"/>
                      <a:pt x="1896" y="1768"/>
                      <a:pt x="1264" y="1768"/>
                    </a:cubicBezTo>
                    <a:cubicBezTo>
                      <a:pt x="913" y="1768"/>
                      <a:pt x="573" y="1838"/>
                      <a:pt x="265" y="2018"/>
                    </a:cubicBezTo>
                    <a:cubicBezTo>
                      <a:pt x="145" y="2066"/>
                      <a:pt x="73" y="2138"/>
                      <a:pt x="25" y="2258"/>
                    </a:cubicBezTo>
                    <a:cubicBezTo>
                      <a:pt x="1" y="2378"/>
                      <a:pt x="49" y="2522"/>
                      <a:pt x="145" y="2642"/>
                    </a:cubicBezTo>
                    <a:cubicBezTo>
                      <a:pt x="553" y="3290"/>
                      <a:pt x="1129" y="3818"/>
                      <a:pt x="1825" y="4130"/>
                    </a:cubicBezTo>
                    <a:lnTo>
                      <a:pt x="865" y="5859"/>
                    </a:lnTo>
                    <a:cubicBezTo>
                      <a:pt x="625" y="6267"/>
                      <a:pt x="433" y="6867"/>
                      <a:pt x="793" y="7179"/>
                    </a:cubicBezTo>
                    <a:cubicBezTo>
                      <a:pt x="920" y="7284"/>
                      <a:pt x="1070" y="7325"/>
                      <a:pt x="1226" y="7325"/>
                    </a:cubicBezTo>
                    <a:cubicBezTo>
                      <a:pt x="1426" y="7325"/>
                      <a:pt x="1637" y="7259"/>
                      <a:pt x="1825" y="7179"/>
                    </a:cubicBezTo>
                    <a:cubicBezTo>
                      <a:pt x="2425" y="6963"/>
                      <a:pt x="2977" y="6675"/>
                      <a:pt x="3505" y="6339"/>
                    </a:cubicBezTo>
                    <a:cubicBezTo>
                      <a:pt x="3745" y="6891"/>
                      <a:pt x="4081" y="7443"/>
                      <a:pt x="4441" y="7947"/>
                    </a:cubicBezTo>
                    <a:cubicBezTo>
                      <a:pt x="4641" y="8236"/>
                      <a:pt x="4924" y="8504"/>
                      <a:pt x="5250" y="8504"/>
                    </a:cubicBezTo>
                    <a:cubicBezTo>
                      <a:pt x="5276" y="8504"/>
                      <a:pt x="5303" y="8502"/>
                      <a:pt x="5329" y="8499"/>
                    </a:cubicBezTo>
                    <a:cubicBezTo>
                      <a:pt x="5809" y="8427"/>
                      <a:pt x="5953" y="7827"/>
                      <a:pt x="5977" y="7347"/>
                    </a:cubicBezTo>
                    <a:cubicBezTo>
                      <a:pt x="6025" y="6699"/>
                      <a:pt x="6073" y="6027"/>
                      <a:pt x="6097" y="5379"/>
                    </a:cubicBezTo>
                    <a:cubicBezTo>
                      <a:pt x="6270" y="5400"/>
                      <a:pt x="6443" y="5411"/>
                      <a:pt x="6615" y="5411"/>
                    </a:cubicBezTo>
                    <a:cubicBezTo>
                      <a:pt x="7207" y="5411"/>
                      <a:pt x="7790" y="5284"/>
                      <a:pt x="8330" y="5043"/>
                    </a:cubicBezTo>
                    <a:cubicBezTo>
                      <a:pt x="8474" y="4995"/>
                      <a:pt x="8570" y="4899"/>
                      <a:pt x="8642" y="4778"/>
                    </a:cubicBezTo>
                    <a:cubicBezTo>
                      <a:pt x="8642" y="4658"/>
                      <a:pt x="8618" y="4538"/>
                      <a:pt x="8570" y="4442"/>
                    </a:cubicBezTo>
                    <a:cubicBezTo>
                      <a:pt x="8113" y="3554"/>
                      <a:pt x="6985" y="3242"/>
                      <a:pt x="6001" y="3050"/>
                    </a:cubicBezTo>
                    <a:cubicBezTo>
                      <a:pt x="6025" y="2234"/>
                      <a:pt x="5977" y="1442"/>
                      <a:pt x="5809" y="650"/>
                    </a:cubicBezTo>
                    <a:cubicBezTo>
                      <a:pt x="5737" y="386"/>
                      <a:pt x="5617" y="98"/>
                      <a:pt x="5353" y="26"/>
                    </a:cubicBezTo>
                    <a:cubicBezTo>
                      <a:pt x="5305" y="8"/>
                      <a:pt x="5256" y="0"/>
                      <a:pt x="52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4" name="Google Shape;564;p33"/>
              <p:cNvSpPr/>
              <p:nvPr/>
            </p:nvSpPr>
            <p:spPr>
              <a:xfrm>
                <a:off x="7601879" y="1316965"/>
                <a:ext cx="89145" cy="97330"/>
              </a:xfrm>
              <a:custGeom>
                <a:rect b="b" l="l" r="r" t="t"/>
                <a:pathLst>
                  <a:path extrusionOk="0" h="3722" w="3409">
                    <a:moveTo>
                      <a:pt x="1632" y="1"/>
                    </a:moveTo>
                    <a:cubicBezTo>
                      <a:pt x="1464" y="1"/>
                      <a:pt x="1320" y="673"/>
                      <a:pt x="1296" y="1537"/>
                    </a:cubicBezTo>
                    <a:cubicBezTo>
                      <a:pt x="552" y="1585"/>
                      <a:pt x="0" y="1729"/>
                      <a:pt x="0" y="1897"/>
                    </a:cubicBezTo>
                    <a:cubicBezTo>
                      <a:pt x="24" y="2065"/>
                      <a:pt x="552" y="2209"/>
                      <a:pt x="1296" y="2233"/>
                    </a:cubicBezTo>
                    <a:cubicBezTo>
                      <a:pt x="1320" y="3073"/>
                      <a:pt x="1464" y="3721"/>
                      <a:pt x="1632" y="3721"/>
                    </a:cubicBezTo>
                    <a:cubicBezTo>
                      <a:pt x="1824" y="3721"/>
                      <a:pt x="1968" y="3073"/>
                      <a:pt x="1992" y="2233"/>
                    </a:cubicBezTo>
                    <a:cubicBezTo>
                      <a:pt x="2808" y="2185"/>
                      <a:pt x="3408" y="2017"/>
                      <a:pt x="3408" y="1849"/>
                    </a:cubicBezTo>
                    <a:cubicBezTo>
                      <a:pt x="3408" y="1657"/>
                      <a:pt x="2808" y="1537"/>
                      <a:pt x="1992" y="1513"/>
                    </a:cubicBezTo>
                    <a:cubicBezTo>
                      <a:pt x="1968" y="649"/>
                      <a:pt x="1824" y="1"/>
                      <a:pt x="16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5" name="Google Shape;565;p33"/>
              <p:cNvSpPr/>
              <p:nvPr/>
            </p:nvSpPr>
            <p:spPr>
              <a:xfrm>
                <a:off x="8320728" y="1634111"/>
                <a:ext cx="206533" cy="206533"/>
              </a:xfrm>
              <a:custGeom>
                <a:rect b="b" l="l" r="r" t="t"/>
                <a:pathLst>
                  <a:path extrusionOk="0" h="7898" w="7898">
                    <a:moveTo>
                      <a:pt x="3937" y="1"/>
                    </a:moveTo>
                    <a:cubicBezTo>
                      <a:pt x="3793" y="1"/>
                      <a:pt x="3673" y="1465"/>
                      <a:pt x="3649" y="3385"/>
                    </a:cubicBezTo>
                    <a:cubicBezTo>
                      <a:pt x="2592" y="2350"/>
                      <a:pt x="1754" y="1580"/>
                      <a:pt x="1601" y="1580"/>
                    </a:cubicBezTo>
                    <a:cubicBezTo>
                      <a:pt x="1594" y="1580"/>
                      <a:pt x="1589" y="1582"/>
                      <a:pt x="1585" y="1585"/>
                    </a:cubicBezTo>
                    <a:cubicBezTo>
                      <a:pt x="1465" y="1681"/>
                      <a:pt x="2137" y="2593"/>
                      <a:pt x="3145" y="3673"/>
                    </a:cubicBezTo>
                    <a:cubicBezTo>
                      <a:pt x="1345" y="3697"/>
                      <a:pt x="1" y="3793"/>
                      <a:pt x="1" y="3937"/>
                    </a:cubicBezTo>
                    <a:cubicBezTo>
                      <a:pt x="1" y="4081"/>
                      <a:pt x="1489" y="4201"/>
                      <a:pt x="3433" y="4225"/>
                    </a:cubicBezTo>
                    <a:cubicBezTo>
                      <a:pt x="2521" y="5401"/>
                      <a:pt x="1849" y="6313"/>
                      <a:pt x="1945" y="6409"/>
                    </a:cubicBezTo>
                    <a:cubicBezTo>
                      <a:pt x="1949" y="6415"/>
                      <a:pt x="1957" y="6418"/>
                      <a:pt x="1967" y="6418"/>
                    </a:cubicBezTo>
                    <a:cubicBezTo>
                      <a:pt x="2112" y="6418"/>
                      <a:pt x="2817" y="5769"/>
                      <a:pt x="3649" y="4825"/>
                    </a:cubicBezTo>
                    <a:cubicBezTo>
                      <a:pt x="3673" y="6577"/>
                      <a:pt x="3793" y="7897"/>
                      <a:pt x="3937" y="7897"/>
                    </a:cubicBezTo>
                    <a:cubicBezTo>
                      <a:pt x="4081" y="7897"/>
                      <a:pt x="4177" y="6529"/>
                      <a:pt x="4225" y="4729"/>
                    </a:cubicBezTo>
                    <a:cubicBezTo>
                      <a:pt x="5234" y="5671"/>
                      <a:pt x="6097" y="6299"/>
                      <a:pt x="6264" y="6299"/>
                    </a:cubicBezTo>
                    <a:cubicBezTo>
                      <a:pt x="6276" y="6299"/>
                      <a:pt x="6285" y="6296"/>
                      <a:pt x="6289" y="6289"/>
                    </a:cubicBezTo>
                    <a:cubicBezTo>
                      <a:pt x="6385" y="6193"/>
                      <a:pt x="5593" y="5329"/>
                      <a:pt x="4489" y="4225"/>
                    </a:cubicBezTo>
                    <a:cubicBezTo>
                      <a:pt x="6433" y="4225"/>
                      <a:pt x="7897" y="4105"/>
                      <a:pt x="7897" y="3961"/>
                    </a:cubicBezTo>
                    <a:cubicBezTo>
                      <a:pt x="7897" y="3817"/>
                      <a:pt x="6481" y="3697"/>
                      <a:pt x="4633" y="3673"/>
                    </a:cubicBezTo>
                    <a:cubicBezTo>
                      <a:pt x="5497" y="2521"/>
                      <a:pt x="6049" y="1561"/>
                      <a:pt x="5929" y="1489"/>
                    </a:cubicBezTo>
                    <a:cubicBezTo>
                      <a:pt x="5925" y="1486"/>
                      <a:pt x="5920" y="1484"/>
                      <a:pt x="5913" y="1484"/>
                    </a:cubicBezTo>
                    <a:cubicBezTo>
                      <a:pt x="5770" y="1484"/>
                      <a:pt x="5075" y="2232"/>
                      <a:pt x="4225" y="3265"/>
                    </a:cubicBezTo>
                    <a:cubicBezTo>
                      <a:pt x="4201" y="1417"/>
                      <a:pt x="4081" y="1"/>
                      <a:pt x="3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6" name="Google Shape;566;p33"/>
              <p:cNvSpPr/>
              <p:nvPr/>
            </p:nvSpPr>
            <p:spPr>
              <a:xfrm>
                <a:off x="7160525" y="448725"/>
                <a:ext cx="268850" cy="267425"/>
              </a:xfrm>
              <a:custGeom>
                <a:rect b="b" l="l" r="r" t="t"/>
                <a:pathLst>
                  <a:path extrusionOk="0" h="10697" w="10754">
                    <a:moveTo>
                      <a:pt x="6627" y="1"/>
                    </a:moveTo>
                    <a:cubicBezTo>
                      <a:pt x="6367" y="1"/>
                      <a:pt x="6097" y="174"/>
                      <a:pt x="5905" y="347"/>
                    </a:cubicBezTo>
                    <a:cubicBezTo>
                      <a:pt x="5161" y="1043"/>
                      <a:pt x="4513" y="1835"/>
                      <a:pt x="3985" y="2700"/>
                    </a:cubicBezTo>
                    <a:cubicBezTo>
                      <a:pt x="3198" y="2363"/>
                      <a:pt x="2326" y="2047"/>
                      <a:pt x="1504" y="2047"/>
                    </a:cubicBezTo>
                    <a:cubicBezTo>
                      <a:pt x="1097" y="2047"/>
                      <a:pt x="702" y="2125"/>
                      <a:pt x="336" y="2315"/>
                    </a:cubicBezTo>
                    <a:cubicBezTo>
                      <a:pt x="192" y="2363"/>
                      <a:pt x="96" y="2460"/>
                      <a:pt x="24" y="2604"/>
                    </a:cubicBezTo>
                    <a:cubicBezTo>
                      <a:pt x="0" y="2772"/>
                      <a:pt x="24" y="2940"/>
                      <a:pt x="144" y="3084"/>
                    </a:cubicBezTo>
                    <a:cubicBezTo>
                      <a:pt x="624" y="3924"/>
                      <a:pt x="1344" y="4596"/>
                      <a:pt x="2208" y="5028"/>
                    </a:cubicBezTo>
                    <a:lnTo>
                      <a:pt x="912" y="7164"/>
                    </a:lnTo>
                    <a:cubicBezTo>
                      <a:pt x="624" y="7692"/>
                      <a:pt x="312" y="8412"/>
                      <a:pt x="792" y="8820"/>
                    </a:cubicBezTo>
                    <a:cubicBezTo>
                      <a:pt x="956" y="8972"/>
                      <a:pt x="1165" y="9027"/>
                      <a:pt x="1387" y="9027"/>
                    </a:cubicBezTo>
                    <a:cubicBezTo>
                      <a:pt x="1620" y="9027"/>
                      <a:pt x="1867" y="8966"/>
                      <a:pt x="2088" y="8892"/>
                    </a:cubicBezTo>
                    <a:cubicBezTo>
                      <a:pt x="2832" y="8628"/>
                      <a:pt x="3553" y="8292"/>
                      <a:pt x="4225" y="7884"/>
                    </a:cubicBezTo>
                    <a:cubicBezTo>
                      <a:pt x="4513" y="8604"/>
                      <a:pt x="4897" y="9300"/>
                      <a:pt x="5329" y="9948"/>
                    </a:cubicBezTo>
                    <a:cubicBezTo>
                      <a:pt x="5578" y="10312"/>
                      <a:pt x="5936" y="10696"/>
                      <a:pt x="6359" y="10696"/>
                    </a:cubicBezTo>
                    <a:cubicBezTo>
                      <a:pt x="6384" y="10696"/>
                      <a:pt x="6408" y="10695"/>
                      <a:pt x="6433" y="10692"/>
                    </a:cubicBezTo>
                    <a:cubicBezTo>
                      <a:pt x="7033" y="10620"/>
                      <a:pt x="7249" y="9876"/>
                      <a:pt x="7297" y="9276"/>
                    </a:cubicBezTo>
                    <a:lnTo>
                      <a:pt x="7537" y="6780"/>
                    </a:lnTo>
                    <a:cubicBezTo>
                      <a:pt x="7813" y="6830"/>
                      <a:pt x="8094" y="6854"/>
                      <a:pt x="8375" y="6854"/>
                    </a:cubicBezTo>
                    <a:cubicBezTo>
                      <a:pt x="9046" y="6854"/>
                      <a:pt x="9719" y="6715"/>
                      <a:pt x="10345" y="6444"/>
                    </a:cubicBezTo>
                    <a:cubicBezTo>
                      <a:pt x="10513" y="6396"/>
                      <a:pt x="10657" y="6276"/>
                      <a:pt x="10729" y="6132"/>
                    </a:cubicBezTo>
                    <a:cubicBezTo>
                      <a:pt x="10753" y="5988"/>
                      <a:pt x="10753" y="5844"/>
                      <a:pt x="10681" y="5724"/>
                    </a:cubicBezTo>
                    <a:cubicBezTo>
                      <a:pt x="10129" y="4572"/>
                      <a:pt x="8737" y="4140"/>
                      <a:pt x="7513" y="3828"/>
                    </a:cubicBezTo>
                    <a:cubicBezTo>
                      <a:pt x="7585" y="2844"/>
                      <a:pt x="7537" y="1811"/>
                      <a:pt x="7369" y="827"/>
                    </a:cubicBezTo>
                    <a:cubicBezTo>
                      <a:pt x="7297" y="491"/>
                      <a:pt x="7153" y="107"/>
                      <a:pt x="6817" y="35"/>
                    </a:cubicBezTo>
                    <a:cubicBezTo>
                      <a:pt x="6755" y="11"/>
                      <a:pt x="6691" y="1"/>
                      <a:pt x="66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67" name="Google Shape;567;p33"/>
            <p:cNvSpPr/>
            <p:nvPr/>
          </p:nvSpPr>
          <p:spPr>
            <a:xfrm>
              <a:off x="7877178" y="4589661"/>
              <a:ext cx="206533" cy="206533"/>
            </a:xfrm>
            <a:custGeom>
              <a:rect b="b" l="l" r="r" t="t"/>
              <a:pathLst>
                <a:path extrusionOk="0" h="7898" w="7898">
                  <a:moveTo>
                    <a:pt x="3937" y="1"/>
                  </a:moveTo>
                  <a:cubicBezTo>
                    <a:pt x="3793" y="1"/>
                    <a:pt x="3673" y="1465"/>
                    <a:pt x="3649" y="3385"/>
                  </a:cubicBezTo>
                  <a:cubicBezTo>
                    <a:pt x="2592" y="2350"/>
                    <a:pt x="1754" y="1580"/>
                    <a:pt x="1601" y="1580"/>
                  </a:cubicBezTo>
                  <a:cubicBezTo>
                    <a:pt x="1594" y="1580"/>
                    <a:pt x="1589" y="1582"/>
                    <a:pt x="1585" y="1585"/>
                  </a:cubicBezTo>
                  <a:cubicBezTo>
                    <a:pt x="1465" y="1681"/>
                    <a:pt x="2137" y="2593"/>
                    <a:pt x="3145" y="3673"/>
                  </a:cubicBezTo>
                  <a:cubicBezTo>
                    <a:pt x="1345" y="3697"/>
                    <a:pt x="1" y="3793"/>
                    <a:pt x="1" y="3937"/>
                  </a:cubicBezTo>
                  <a:cubicBezTo>
                    <a:pt x="1" y="4081"/>
                    <a:pt x="1489" y="4201"/>
                    <a:pt x="3433" y="4225"/>
                  </a:cubicBezTo>
                  <a:cubicBezTo>
                    <a:pt x="2521" y="5401"/>
                    <a:pt x="1849" y="6313"/>
                    <a:pt x="1945" y="6409"/>
                  </a:cubicBezTo>
                  <a:cubicBezTo>
                    <a:pt x="1949" y="6415"/>
                    <a:pt x="1957" y="6418"/>
                    <a:pt x="1967" y="6418"/>
                  </a:cubicBezTo>
                  <a:cubicBezTo>
                    <a:pt x="2112" y="6418"/>
                    <a:pt x="2817" y="5769"/>
                    <a:pt x="3649" y="4825"/>
                  </a:cubicBezTo>
                  <a:cubicBezTo>
                    <a:pt x="3673" y="6577"/>
                    <a:pt x="3793" y="7897"/>
                    <a:pt x="3937" y="7897"/>
                  </a:cubicBezTo>
                  <a:cubicBezTo>
                    <a:pt x="4081" y="7897"/>
                    <a:pt x="4177" y="6529"/>
                    <a:pt x="4225" y="4729"/>
                  </a:cubicBezTo>
                  <a:cubicBezTo>
                    <a:pt x="5234" y="5671"/>
                    <a:pt x="6097" y="6299"/>
                    <a:pt x="6264" y="6299"/>
                  </a:cubicBezTo>
                  <a:cubicBezTo>
                    <a:pt x="6276" y="6299"/>
                    <a:pt x="6285" y="6296"/>
                    <a:pt x="6289" y="6289"/>
                  </a:cubicBezTo>
                  <a:cubicBezTo>
                    <a:pt x="6385" y="6193"/>
                    <a:pt x="5593" y="5329"/>
                    <a:pt x="4489" y="4225"/>
                  </a:cubicBezTo>
                  <a:cubicBezTo>
                    <a:pt x="6433" y="4225"/>
                    <a:pt x="7897" y="4105"/>
                    <a:pt x="7897" y="3961"/>
                  </a:cubicBezTo>
                  <a:cubicBezTo>
                    <a:pt x="7897" y="3817"/>
                    <a:pt x="6481" y="3697"/>
                    <a:pt x="4633" y="3673"/>
                  </a:cubicBezTo>
                  <a:cubicBezTo>
                    <a:pt x="5497" y="2521"/>
                    <a:pt x="6049" y="1561"/>
                    <a:pt x="5929" y="1489"/>
                  </a:cubicBezTo>
                  <a:cubicBezTo>
                    <a:pt x="5925" y="1486"/>
                    <a:pt x="5920" y="1484"/>
                    <a:pt x="5913" y="1484"/>
                  </a:cubicBezTo>
                  <a:cubicBezTo>
                    <a:pt x="5770" y="1484"/>
                    <a:pt x="5075" y="2232"/>
                    <a:pt x="4225" y="3265"/>
                  </a:cubicBezTo>
                  <a:cubicBezTo>
                    <a:pt x="4201" y="1417"/>
                    <a:pt x="4081" y="1"/>
                    <a:pt x="39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33"/>
            <p:cNvSpPr/>
            <p:nvPr/>
          </p:nvSpPr>
          <p:spPr>
            <a:xfrm flipH="1">
              <a:off x="8239950" y="4122513"/>
              <a:ext cx="268850" cy="267425"/>
            </a:xfrm>
            <a:custGeom>
              <a:rect b="b" l="l" r="r" t="t"/>
              <a:pathLst>
                <a:path extrusionOk="0" h="10697" w="10754">
                  <a:moveTo>
                    <a:pt x="6627" y="1"/>
                  </a:moveTo>
                  <a:cubicBezTo>
                    <a:pt x="6367" y="1"/>
                    <a:pt x="6097" y="174"/>
                    <a:pt x="5905" y="347"/>
                  </a:cubicBezTo>
                  <a:cubicBezTo>
                    <a:pt x="5161" y="1043"/>
                    <a:pt x="4513" y="1835"/>
                    <a:pt x="3985" y="2700"/>
                  </a:cubicBezTo>
                  <a:cubicBezTo>
                    <a:pt x="3198" y="2363"/>
                    <a:pt x="2326" y="2047"/>
                    <a:pt x="1504" y="2047"/>
                  </a:cubicBezTo>
                  <a:cubicBezTo>
                    <a:pt x="1097" y="2047"/>
                    <a:pt x="702" y="2125"/>
                    <a:pt x="336" y="2315"/>
                  </a:cubicBezTo>
                  <a:cubicBezTo>
                    <a:pt x="192" y="2363"/>
                    <a:pt x="96" y="2460"/>
                    <a:pt x="24" y="2604"/>
                  </a:cubicBezTo>
                  <a:cubicBezTo>
                    <a:pt x="0" y="2772"/>
                    <a:pt x="24" y="2940"/>
                    <a:pt x="144" y="3084"/>
                  </a:cubicBezTo>
                  <a:cubicBezTo>
                    <a:pt x="624" y="3924"/>
                    <a:pt x="1344" y="4596"/>
                    <a:pt x="2208" y="5028"/>
                  </a:cubicBezTo>
                  <a:lnTo>
                    <a:pt x="912" y="7164"/>
                  </a:lnTo>
                  <a:cubicBezTo>
                    <a:pt x="624" y="7692"/>
                    <a:pt x="312" y="8412"/>
                    <a:pt x="792" y="8820"/>
                  </a:cubicBezTo>
                  <a:cubicBezTo>
                    <a:pt x="956" y="8972"/>
                    <a:pt x="1165" y="9027"/>
                    <a:pt x="1387" y="9027"/>
                  </a:cubicBezTo>
                  <a:cubicBezTo>
                    <a:pt x="1620" y="9027"/>
                    <a:pt x="1867" y="8966"/>
                    <a:pt x="2088" y="8892"/>
                  </a:cubicBezTo>
                  <a:cubicBezTo>
                    <a:pt x="2832" y="8628"/>
                    <a:pt x="3553" y="8292"/>
                    <a:pt x="4225" y="7884"/>
                  </a:cubicBezTo>
                  <a:cubicBezTo>
                    <a:pt x="4513" y="8604"/>
                    <a:pt x="4897" y="9300"/>
                    <a:pt x="5329" y="9948"/>
                  </a:cubicBezTo>
                  <a:cubicBezTo>
                    <a:pt x="5578" y="10312"/>
                    <a:pt x="5936" y="10696"/>
                    <a:pt x="6359" y="10696"/>
                  </a:cubicBezTo>
                  <a:cubicBezTo>
                    <a:pt x="6384" y="10696"/>
                    <a:pt x="6408" y="10695"/>
                    <a:pt x="6433" y="10692"/>
                  </a:cubicBezTo>
                  <a:cubicBezTo>
                    <a:pt x="7033" y="10620"/>
                    <a:pt x="7249" y="9876"/>
                    <a:pt x="7297" y="9276"/>
                  </a:cubicBezTo>
                  <a:lnTo>
                    <a:pt x="7537" y="6780"/>
                  </a:lnTo>
                  <a:cubicBezTo>
                    <a:pt x="7813" y="6830"/>
                    <a:pt x="8094" y="6854"/>
                    <a:pt x="8375" y="6854"/>
                  </a:cubicBezTo>
                  <a:cubicBezTo>
                    <a:pt x="9046" y="6854"/>
                    <a:pt x="9719" y="6715"/>
                    <a:pt x="10345" y="6444"/>
                  </a:cubicBezTo>
                  <a:cubicBezTo>
                    <a:pt x="10513" y="6396"/>
                    <a:pt x="10657" y="6276"/>
                    <a:pt x="10729" y="6132"/>
                  </a:cubicBezTo>
                  <a:cubicBezTo>
                    <a:pt x="10753" y="5988"/>
                    <a:pt x="10753" y="5844"/>
                    <a:pt x="10681" y="5724"/>
                  </a:cubicBezTo>
                  <a:cubicBezTo>
                    <a:pt x="10129" y="4572"/>
                    <a:pt x="8737" y="4140"/>
                    <a:pt x="7513" y="3828"/>
                  </a:cubicBezTo>
                  <a:cubicBezTo>
                    <a:pt x="7585" y="2844"/>
                    <a:pt x="7537" y="1811"/>
                    <a:pt x="7369" y="827"/>
                  </a:cubicBezTo>
                  <a:cubicBezTo>
                    <a:pt x="7297" y="491"/>
                    <a:pt x="7153" y="107"/>
                    <a:pt x="6817" y="35"/>
                  </a:cubicBezTo>
                  <a:cubicBezTo>
                    <a:pt x="6755" y="11"/>
                    <a:pt x="6691" y="1"/>
                    <a:pt x="6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CUSTOM_25_1"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0" name="Google Shape;570;p34"/>
          <p:cNvGrpSpPr/>
          <p:nvPr/>
        </p:nvGrpSpPr>
        <p:grpSpPr>
          <a:xfrm>
            <a:off x="565331" y="440813"/>
            <a:ext cx="8013338" cy="4385929"/>
            <a:chOff x="585570" y="440813"/>
            <a:chExt cx="8013338" cy="4385929"/>
          </a:xfrm>
        </p:grpSpPr>
        <p:sp>
          <p:nvSpPr>
            <p:cNvPr id="571" name="Google Shape;571;p34"/>
            <p:cNvSpPr/>
            <p:nvPr/>
          </p:nvSpPr>
          <p:spPr>
            <a:xfrm>
              <a:off x="585570" y="2182809"/>
              <a:ext cx="268850" cy="267425"/>
            </a:xfrm>
            <a:custGeom>
              <a:rect b="b" l="l" r="r" t="t"/>
              <a:pathLst>
                <a:path extrusionOk="0" h="10697" w="10754">
                  <a:moveTo>
                    <a:pt x="6627" y="1"/>
                  </a:moveTo>
                  <a:cubicBezTo>
                    <a:pt x="6367" y="1"/>
                    <a:pt x="6097" y="174"/>
                    <a:pt x="5905" y="347"/>
                  </a:cubicBezTo>
                  <a:cubicBezTo>
                    <a:pt x="5161" y="1043"/>
                    <a:pt x="4513" y="1835"/>
                    <a:pt x="3985" y="2700"/>
                  </a:cubicBezTo>
                  <a:cubicBezTo>
                    <a:pt x="3198" y="2363"/>
                    <a:pt x="2326" y="2047"/>
                    <a:pt x="1504" y="2047"/>
                  </a:cubicBezTo>
                  <a:cubicBezTo>
                    <a:pt x="1097" y="2047"/>
                    <a:pt x="702" y="2125"/>
                    <a:pt x="336" y="2315"/>
                  </a:cubicBezTo>
                  <a:cubicBezTo>
                    <a:pt x="192" y="2363"/>
                    <a:pt x="96" y="2460"/>
                    <a:pt x="24" y="2604"/>
                  </a:cubicBezTo>
                  <a:cubicBezTo>
                    <a:pt x="0" y="2772"/>
                    <a:pt x="24" y="2940"/>
                    <a:pt x="144" y="3084"/>
                  </a:cubicBezTo>
                  <a:cubicBezTo>
                    <a:pt x="624" y="3924"/>
                    <a:pt x="1344" y="4596"/>
                    <a:pt x="2208" y="5028"/>
                  </a:cubicBezTo>
                  <a:lnTo>
                    <a:pt x="912" y="7164"/>
                  </a:lnTo>
                  <a:cubicBezTo>
                    <a:pt x="624" y="7692"/>
                    <a:pt x="312" y="8412"/>
                    <a:pt x="792" y="8820"/>
                  </a:cubicBezTo>
                  <a:cubicBezTo>
                    <a:pt x="956" y="8972"/>
                    <a:pt x="1165" y="9027"/>
                    <a:pt x="1387" y="9027"/>
                  </a:cubicBezTo>
                  <a:cubicBezTo>
                    <a:pt x="1620" y="9027"/>
                    <a:pt x="1867" y="8966"/>
                    <a:pt x="2088" y="8892"/>
                  </a:cubicBezTo>
                  <a:cubicBezTo>
                    <a:pt x="2832" y="8628"/>
                    <a:pt x="3553" y="8292"/>
                    <a:pt x="4225" y="7884"/>
                  </a:cubicBezTo>
                  <a:cubicBezTo>
                    <a:pt x="4513" y="8604"/>
                    <a:pt x="4897" y="9300"/>
                    <a:pt x="5329" y="9948"/>
                  </a:cubicBezTo>
                  <a:cubicBezTo>
                    <a:pt x="5578" y="10312"/>
                    <a:pt x="5936" y="10696"/>
                    <a:pt x="6359" y="10696"/>
                  </a:cubicBezTo>
                  <a:cubicBezTo>
                    <a:pt x="6384" y="10696"/>
                    <a:pt x="6408" y="10695"/>
                    <a:pt x="6433" y="10692"/>
                  </a:cubicBezTo>
                  <a:cubicBezTo>
                    <a:pt x="7033" y="10620"/>
                    <a:pt x="7249" y="9876"/>
                    <a:pt x="7297" y="9276"/>
                  </a:cubicBezTo>
                  <a:lnTo>
                    <a:pt x="7537" y="6780"/>
                  </a:lnTo>
                  <a:cubicBezTo>
                    <a:pt x="7813" y="6830"/>
                    <a:pt x="8094" y="6854"/>
                    <a:pt x="8375" y="6854"/>
                  </a:cubicBezTo>
                  <a:cubicBezTo>
                    <a:pt x="9046" y="6854"/>
                    <a:pt x="9719" y="6715"/>
                    <a:pt x="10345" y="6444"/>
                  </a:cubicBezTo>
                  <a:cubicBezTo>
                    <a:pt x="10513" y="6396"/>
                    <a:pt x="10657" y="6276"/>
                    <a:pt x="10729" y="6132"/>
                  </a:cubicBezTo>
                  <a:cubicBezTo>
                    <a:pt x="10753" y="5988"/>
                    <a:pt x="10753" y="5844"/>
                    <a:pt x="10681" y="5724"/>
                  </a:cubicBezTo>
                  <a:cubicBezTo>
                    <a:pt x="10129" y="4572"/>
                    <a:pt x="8737" y="4140"/>
                    <a:pt x="7513" y="3828"/>
                  </a:cubicBezTo>
                  <a:cubicBezTo>
                    <a:pt x="7585" y="2844"/>
                    <a:pt x="7537" y="1811"/>
                    <a:pt x="7369" y="827"/>
                  </a:cubicBezTo>
                  <a:cubicBezTo>
                    <a:pt x="7297" y="491"/>
                    <a:pt x="7153" y="107"/>
                    <a:pt x="6817" y="35"/>
                  </a:cubicBezTo>
                  <a:cubicBezTo>
                    <a:pt x="6755" y="11"/>
                    <a:pt x="6691" y="1"/>
                    <a:pt x="66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34"/>
            <p:cNvSpPr/>
            <p:nvPr/>
          </p:nvSpPr>
          <p:spPr>
            <a:xfrm>
              <a:off x="8203486" y="2874713"/>
              <a:ext cx="210050" cy="211800"/>
            </a:xfrm>
            <a:custGeom>
              <a:rect b="b" l="l" r="r" t="t"/>
              <a:pathLst>
                <a:path extrusionOk="0" h="8472" w="8402">
                  <a:moveTo>
                    <a:pt x="5338" y="1"/>
                  </a:moveTo>
                  <a:cubicBezTo>
                    <a:pt x="5139" y="1"/>
                    <a:pt x="4943" y="112"/>
                    <a:pt x="4801" y="237"/>
                  </a:cubicBezTo>
                  <a:cubicBezTo>
                    <a:pt x="4177" y="765"/>
                    <a:pt x="3625" y="1365"/>
                    <a:pt x="3169" y="2013"/>
                  </a:cubicBezTo>
                  <a:cubicBezTo>
                    <a:pt x="2530" y="1686"/>
                    <a:pt x="1793" y="1370"/>
                    <a:pt x="1090" y="1370"/>
                  </a:cubicBezTo>
                  <a:cubicBezTo>
                    <a:pt x="815" y="1370"/>
                    <a:pt x="545" y="1419"/>
                    <a:pt x="288" y="1533"/>
                  </a:cubicBezTo>
                  <a:cubicBezTo>
                    <a:pt x="168" y="1581"/>
                    <a:pt x="96" y="1653"/>
                    <a:pt x="24" y="1749"/>
                  </a:cubicBezTo>
                  <a:cubicBezTo>
                    <a:pt x="0" y="1893"/>
                    <a:pt x="24" y="2037"/>
                    <a:pt x="96" y="2157"/>
                  </a:cubicBezTo>
                  <a:cubicBezTo>
                    <a:pt x="456" y="2829"/>
                    <a:pt x="984" y="3406"/>
                    <a:pt x="1656" y="3790"/>
                  </a:cubicBezTo>
                  <a:lnTo>
                    <a:pt x="528" y="5422"/>
                  </a:lnTo>
                  <a:cubicBezTo>
                    <a:pt x="264" y="5806"/>
                    <a:pt x="0" y="6382"/>
                    <a:pt x="336" y="6718"/>
                  </a:cubicBezTo>
                  <a:cubicBezTo>
                    <a:pt x="482" y="6864"/>
                    <a:pt x="679" y="6914"/>
                    <a:pt x="883" y="6914"/>
                  </a:cubicBezTo>
                  <a:cubicBezTo>
                    <a:pt x="1048" y="6914"/>
                    <a:pt x="1218" y="6881"/>
                    <a:pt x="1368" y="6838"/>
                  </a:cubicBezTo>
                  <a:cubicBezTo>
                    <a:pt x="1968" y="6670"/>
                    <a:pt x="2568" y="6430"/>
                    <a:pt x="3121" y="6142"/>
                  </a:cubicBezTo>
                  <a:cubicBezTo>
                    <a:pt x="3313" y="6742"/>
                    <a:pt x="3577" y="7294"/>
                    <a:pt x="3913" y="7846"/>
                  </a:cubicBezTo>
                  <a:cubicBezTo>
                    <a:pt x="4075" y="8125"/>
                    <a:pt x="4350" y="8471"/>
                    <a:pt x="4695" y="8471"/>
                  </a:cubicBezTo>
                  <a:cubicBezTo>
                    <a:pt x="4706" y="8471"/>
                    <a:pt x="4717" y="8471"/>
                    <a:pt x="4729" y="8470"/>
                  </a:cubicBezTo>
                  <a:cubicBezTo>
                    <a:pt x="5209" y="8446"/>
                    <a:pt x="5425" y="7870"/>
                    <a:pt x="5497" y="7390"/>
                  </a:cubicBezTo>
                  <a:cubicBezTo>
                    <a:pt x="5593" y="6742"/>
                    <a:pt x="5689" y="6070"/>
                    <a:pt x="5785" y="5422"/>
                  </a:cubicBezTo>
                  <a:cubicBezTo>
                    <a:pt x="6094" y="5492"/>
                    <a:pt x="6412" y="5528"/>
                    <a:pt x="6729" y="5528"/>
                  </a:cubicBezTo>
                  <a:cubicBezTo>
                    <a:pt x="7175" y="5528"/>
                    <a:pt x="7620" y="5456"/>
                    <a:pt x="8041" y="5302"/>
                  </a:cubicBezTo>
                  <a:cubicBezTo>
                    <a:pt x="8185" y="5254"/>
                    <a:pt x="8305" y="5182"/>
                    <a:pt x="8353" y="5062"/>
                  </a:cubicBezTo>
                  <a:cubicBezTo>
                    <a:pt x="8401" y="4942"/>
                    <a:pt x="8377" y="4846"/>
                    <a:pt x="8329" y="4726"/>
                  </a:cubicBezTo>
                  <a:cubicBezTo>
                    <a:pt x="7945" y="3814"/>
                    <a:pt x="6865" y="3406"/>
                    <a:pt x="5905" y="3093"/>
                  </a:cubicBezTo>
                  <a:cubicBezTo>
                    <a:pt x="6001" y="2301"/>
                    <a:pt x="6025" y="1485"/>
                    <a:pt x="5929" y="693"/>
                  </a:cubicBezTo>
                  <a:cubicBezTo>
                    <a:pt x="5881" y="429"/>
                    <a:pt x="5785" y="117"/>
                    <a:pt x="5545" y="45"/>
                  </a:cubicBezTo>
                  <a:cubicBezTo>
                    <a:pt x="5477" y="14"/>
                    <a:pt x="5407" y="1"/>
                    <a:pt x="5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34"/>
            <p:cNvSpPr/>
            <p:nvPr/>
          </p:nvSpPr>
          <p:spPr>
            <a:xfrm>
              <a:off x="611986" y="873488"/>
              <a:ext cx="216050" cy="212625"/>
            </a:xfrm>
            <a:custGeom>
              <a:rect b="b" l="l" r="r" t="t"/>
              <a:pathLst>
                <a:path extrusionOk="0" h="8505" w="8642">
                  <a:moveTo>
                    <a:pt x="5208" y="0"/>
                  </a:moveTo>
                  <a:cubicBezTo>
                    <a:pt x="4995" y="0"/>
                    <a:pt x="4790" y="157"/>
                    <a:pt x="4633" y="314"/>
                  </a:cubicBezTo>
                  <a:cubicBezTo>
                    <a:pt x="4057" y="890"/>
                    <a:pt x="3577" y="1514"/>
                    <a:pt x="3169" y="2210"/>
                  </a:cubicBezTo>
                  <a:cubicBezTo>
                    <a:pt x="2567" y="1994"/>
                    <a:pt x="1896" y="1768"/>
                    <a:pt x="1264" y="1768"/>
                  </a:cubicBezTo>
                  <a:cubicBezTo>
                    <a:pt x="913" y="1768"/>
                    <a:pt x="573" y="1838"/>
                    <a:pt x="265" y="2018"/>
                  </a:cubicBezTo>
                  <a:cubicBezTo>
                    <a:pt x="145" y="2066"/>
                    <a:pt x="73" y="2138"/>
                    <a:pt x="25" y="2258"/>
                  </a:cubicBezTo>
                  <a:cubicBezTo>
                    <a:pt x="1" y="2378"/>
                    <a:pt x="49" y="2522"/>
                    <a:pt x="145" y="2642"/>
                  </a:cubicBezTo>
                  <a:cubicBezTo>
                    <a:pt x="553" y="3290"/>
                    <a:pt x="1129" y="3818"/>
                    <a:pt x="1825" y="4130"/>
                  </a:cubicBezTo>
                  <a:lnTo>
                    <a:pt x="865" y="5859"/>
                  </a:lnTo>
                  <a:cubicBezTo>
                    <a:pt x="625" y="6267"/>
                    <a:pt x="433" y="6867"/>
                    <a:pt x="793" y="7179"/>
                  </a:cubicBezTo>
                  <a:cubicBezTo>
                    <a:pt x="920" y="7284"/>
                    <a:pt x="1070" y="7325"/>
                    <a:pt x="1226" y="7325"/>
                  </a:cubicBezTo>
                  <a:cubicBezTo>
                    <a:pt x="1426" y="7325"/>
                    <a:pt x="1637" y="7259"/>
                    <a:pt x="1825" y="7179"/>
                  </a:cubicBezTo>
                  <a:cubicBezTo>
                    <a:pt x="2425" y="6963"/>
                    <a:pt x="2977" y="6675"/>
                    <a:pt x="3505" y="6339"/>
                  </a:cubicBezTo>
                  <a:cubicBezTo>
                    <a:pt x="3745" y="6891"/>
                    <a:pt x="4081" y="7443"/>
                    <a:pt x="4441" y="7947"/>
                  </a:cubicBezTo>
                  <a:cubicBezTo>
                    <a:pt x="4641" y="8236"/>
                    <a:pt x="4924" y="8504"/>
                    <a:pt x="5250" y="8504"/>
                  </a:cubicBezTo>
                  <a:cubicBezTo>
                    <a:pt x="5276" y="8504"/>
                    <a:pt x="5303" y="8502"/>
                    <a:pt x="5329" y="8499"/>
                  </a:cubicBezTo>
                  <a:cubicBezTo>
                    <a:pt x="5809" y="8427"/>
                    <a:pt x="5953" y="7827"/>
                    <a:pt x="5977" y="7347"/>
                  </a:cubicBezTo>
                  <a:cubicBezTo>
                    <a:pt x="6025" y="6699"/>
                    <a:pt x="6073" y="6027"/>
                    <a:pt x="6097" y="5379"/>
                  </a:cubicBezTo>
                  <a:cubicBezTo>
                    <a:pt x="6270" y="5400"/>
                    <a:pt x="6443" y="5411"/>
                    <a:pt x="6615" y="5411"/>
                  </a:cubicBezTo>
                  <a:cubicBezTo>
                    <a:pt x="7207" y="5411"/>
                    <a:pt x="7790" y="5284"/>
                    <a:pt x="8330" y="5043"/>
                  </a:cubicBezTo>
                  <a:cubicBezTo>
                    <a:pt x="8474" y="4995"/>
                    <a:pt x="8570" y="4899"/>
                    <a:pt x="8642" y="4778"/>
                  </a:cubicBezTo>
                  <a:cubicBezTo>
                    <a:pt x="8642" y="4658"/>
                    <a:pt x="8618" y="4538"/>
                    <a:pt x="8570" y="4442"/>
                  </a:cubicBezTo>
                  <a:cubicBezTo>
                    <a:pt x="8113" y="3554"/>
                    <a:pt x="6985" y="3242"/>
                    <a:pt x="6001" y="3050"/>
                  </a:cubicBezTo>
                  <a:cubicBezTo>
                    <a:pt x="6025" y="2234"/>
                    <a:pt x="5977" y="1442"/>
                    <a:pt x="5809" y="650"/>
                  </a:cubicBezTo>
                  <a:cubicBezTo>
                    <a:pt x="5737" y="386"/>
                    <a:pt x="5617" y="98"/>
                    <a:pt x="5353" y="26"/>
                  </a:cubicBezTo>
                  <a:cubicBezTo>
                    <a:pt x="5305" y="8"/>
                    <a:pt x="5256" y="0"/>
                    <a:pt x="5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34"/>
            <p:cNvSpPr/>
            <p:nvPr/>
          </p:nvSpPr>
          <p:spPr>
            <a:xfrm>
              <a:off x="1049586" y="440813"/>
              <a:ext cx="197450" cy="197450"/>
            </a:xfrm>
            <a:custGeom>
              <a:rect b="b" l="l" r="r" t="t"/>
              <a:pathLst>
                <a:path extrusionOk="0" h="7898" w="7898">
                  <a:moveTo>
                    <a:pt x="3937" y="1"/>
                  </a:moveTo>
                  <a:cubicBezTo>
                    <a:pt x="3793" y="1"/>
                    <a:pt x="3673" y="1465"/>
                    <a:pt x="3649" y="3385"/>
                  </a:cubicBezTo>
                  <a:cubicBezTo>
                    <a:pt x="2592" y="2350"/>
                    <a:pt x="1754" y="1580"/>
                    <a:pt x="1601" y="1580"/>
                  </a:cubicBezTo>
                  <a:cubicBezTo>
                    <a:pt x="1594" y="1580"/>
                    <a:pt x="1589" y="1582"/>
                    <a:pt x="1585" y="1585"/>
                  </a:cubicBezTo>
                  <a:cubicBezTo>
                    <a:pt x="1465" y="1681"/>
                    <a:pt x="2137" y="2593"/>
                    <a:pt x="3145" y="3673"/>
                  </a:cubicBezTo>
                  <a:cubicBezTo>
                    <a:pt x="1345" y="3697"/>
                    <a:pt x="1" y="3793"/>
                    <a:pt x="1" y="3937"/>
                  </a:cubicBezTo>
                  <a:cubicBezTo>
                    <a:pt x="1" y="4081"/>
                    <a:pt x="1489" y="4201"/>
                    <a:pt x="3433" y="4225"/>
                  </a:cubicBezTo>
                  <a:cubicBezTo>
                    <a:pt x="2521" y="5401"/>
                    <a:pt x="1849" y="6313"/>
                    <a:pt x="1945" y="6409"/>
                  </a:cubicBezTo>
                  <a:cubicBezTo>
                    <a:pt x="1949" y="6415"/>
                    <a:pt x="1957" y="6418"/>
                    <a:pt x="1967" y="6418"/>
                  </a:cubicBezTo>
                  <a:cubicBezTo>
                    <a:pt x="2112" y="6418"/>
                    <a:pt x="2817" y="5769"/>
                    <a:pt x="3649" y="4825"/>
                  </a:cubicBezTo>
                  <a:cubicBezTo>
                    <a:pt x="3673" y="6577"/>
                    <a:pt x="3793" y="7897"/>
                    <a:pt x="3937" y="7897"/>
                  </a:cubicBezTo>
                  <a:cubicBezTo>
                    <a:pt x="4081" y="7897"/>
                    <a:pt x="4177" y="6529"/>
                    <a:pt x="4225" y="4729"/>
                  </a:cubicBezTo>
                  <a:cubicBezTo>
                    <a:pt x="5234" y="5671"/>
                    <a:pt x="6097" y="6299"/>
                    <a:pt x="6264" y="6299"/>
                  </a:cubicBezTo>
                  <a:cubicBezTo>
                    <a:pt x="6276" y="6299"/>
                    <a:pt x="6285" y="6296"/>
                    <a:pt x="6289" y="6289"/>
                  </a:cubicBezTo>
                  <a:cubicBezTo>
                    <a:pt x="6385" y="6193"/>
                    <a:pt x="5593" y="5329"/>
                    <a:pt x="4489" y="4225"/>
                  </a:cubicBezTo>
                  <a:cubicBezTo>
                    <a:pt x="6433" y="4225"/>
                    <a:pt x="7897" y="4105"/>
                    <a:pt x="7897" y="3961"/>
                  </a:cubicBezTo>
                  <a:cubicBezTo>
                    <a:pt x="7897" y="3817"/>
                    <a:pt x="6481" y="3697"/>
                    <a:pt x="4633" y="3673"/>
                  </a:cubicBezTo>
                  <a:cubicBezTo>
                    <a:pt x="5497" y="2521"/>
                    <a:pt x="6049" y="1561"/>
                    <a:pt x="5929" y="1489"/>
                  </a:cubicBezTo>
                  <a:cubicBezTo>
                    <a:pt x="5925" y="1486"/>
                    <a:pt x="5920" y="1484"/>
                    <a:pt x="5913" y="1484"/>
                  </a:cubicBezTo>
                  <a:cubicBezTo>
                    <a:pt x="5770" y="1484"/>
                    <a:pt x="5075" y="2232"/>
                    <a:pt x="4225" y="3265"/>
                  </a:cubicBezTo>
                  <a:cubicBezTo>
                    <a:pt x="4201" y="1417"/>
                    <a:pt x="4081" y="1"/>
                    <a:pt x="39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75" name="Google Shape;575;p34"/>
            <p:cNvGrpSpPr/>
            <p:nvPr/>
          </p:nvGrpSpPr>
          <p:grpSpPr>
            <a:xfrm>
              <a:off x="7856286" y="440825"/>
              <a:ext cx="742622" cy="1550263"/>
              <a:chOff x="7856286" y="440825"/>
              <a:chExt cx="742622" cy="1550263"/>
            </a:xfrm>
          </p:grpSpPr>
          <p:sp>
            <p:nvSpPr>
              <p:cNvPr id="576" name="Google Shape;576;p34"/>
              <p:cNvSpPr/>
              <p:nvPr/>
            </p:nvSpPr>
            <p:spPr>
              <a:xfrm>
                <a:off x="7856286" y="440825"/>
                <a:ext cx="325875" cy="309050"/>
              </a:xfrm>
              <a:custGeom>
                <a:rect b="b" l="l" r="r" t="t"/>
                <a:pathLst>
                  <a:path extrusionOk="0" h="12362" w="13035">
                    <a:moveTo>
                      <a:pt x="5873" y="1"/>
                    </a:moveTo>
                    <a:cubicBezTo>
                      <a:pt x="5828" y="1"/>
                      <a:pt x="5783" y="6"/>
                      <a:pt x="5737" y="18"/>
                    </a:cubicBezTo>
                    <a:cubicBezTo>
                      <a:pt x="5329" y="42"/>
                      <a:pt x="5089" y="450"/>
                      <a:pt x="4945" y="834"/>
                    </a:cubicBezTo>
                    <a:cubicBezTo>
                      <a:pt x="4537" y="1938"/>
                      <a:pt x="4273" y="3090"/>
                      <a:pt x="4177" y="4266"/>
                    </a:cubicBezTo>
                    <a:cubicBezTo>
                      <a:pt x="2689" y="4386"/>
                      <a:pt x="1009" y="4602"/>
                      <a:pt x="169" y="5802"/>
                    </a:cubicBezTo>
                    <a:cubicBezTo>
                      <a:pt x="49" y="5922"/>
                      <a:pt x="1" y="6090"/>
                      <a:pt x="25" y="6258"/>
                    </a:cubicBezTo>
                    <a:cubicBezTo>
                      <a:pt x="73" y="6450"/>
                      <a:pt x="217" y="6618"/>
                      <a:pt x="385" y="6714"/>
                    </a:cubicBezTo>
                    <a:cubicBezTo>
                      <a:pt x="1345" y="7314"/>
                      <a:pt x="2449" y="7626"/>
                      <a:pt x="3577" y="7650"/>
                    </a:cubicBezTo>
                    <a:lnTo>
                      <a:pt x="3361" y="10531"/>
                    </a:lnTo>
                    <a:cubicBezTo>
                      <a:pt x="3313" y="11227"/>
                      <a:pt x="3409" y="12139"/>
                      <a:pt x="4081" y="12331"/>
                    </a:cubicBezTo>
                    <a:cubicBezTo>
                      <a:pt x="4159" y="12352"/>
                      <a:pt x="4236" y="12362"/>
                      <a:pt x="4312" y="12362"/>
                    </a:cubicBezTo>
                    <a:cubicBezTo>
                      <a:pt x="4755" y="12362"/>
                      <a:pt x="5166" y="12034"/>
                      <a:pt x="5473" y="11707"/>
                    </a:cubicBezTo>
                    <a:cubicBezTo>
                      <a:pt x="6121" y="11059"/>
                      <a:pt x="6674" y="10315"/>
                      <a:pt x="7178" y="9547"/>
                    </a:cubicBezTo>
                    <a:cubicBezTo>
                      <a:pt x="7874" y="10147"/>
                      <a:pt x="8618" y="10675"/>
                      <a:pt x="9434" y="11131"/>
                    </a:cubicBezTo>
                    <a:cubicBezTo>
                      <a:pt x="9734" y="11289"/>
                      <a:pt x="10097" y="11437"/>
                      <a:pt x="10434" y="11437"/>
                    </a:cubicBezTo>
                    <a:cubicBezTo>
                      <a:pt x="10608" y="11437"/>
                      <a:pt x="10775" y="11397"/>
                      <a:pt x="10922" y="11299"/>
                    </a:cubicBezTo>
                    <a:cubicBezTo>
                      <a:pt x="11522" y="10915"/>
                      <a:pt x="11354" y="10027"/>
                      <a:pt x="11090" y="9379"/>
                    </a:cubicBezTo>
                    <a:lnTo>
                      <a:pt x="10034" y="6666"/>
                    </a:lnTo>
                    <a:cubicBezTo>
                      <a:pt x="11114" y="6330"/>
                      <a:pt x="12074" y="5706"/>
                      <a:pt x="12794" y="4842"/>
                    </a:cubicBezTo>
                    <a:cubicBezTo>
                      <a:pt x="12938" y="4698"/>
                      <a:pt x="13034" y="4506"/>
                      <a:pt x="13010" y="4314"/>
                    </a:cubicBezTo>
                    <a:cubicBezTo>
                      <a:pt x="12986" y="4146"/>
                      <a:pt x="12866" y="4002"/>
                      <a:pt x="12746" y="3906"/>
                    </a:cubicBezTo>
                    <a:cubicBezTo>
                      <a:pt x="12158" y="3462"/>
                      <a:pt x="11450" y="3312"/>
                      <a:pt x="10706" y="3312"/>
                    </a:cubicBezTo>
                    <a:cubicBezTo>
                      <a:pt x="9962" y="3312"/>
                      <a:pt x="9182" y="3462"/>
                      <a:pt x="8450" y="3618"/>
                    </a:cubicBezTo>
                    <a:cubicBezTo>
                      <a:pt x="8018" y="2538"/>
                      <a:pt x="7442" y="1506"/>
                      <a:pt x="6722" y="570"/>
                    </a:cubicBezTo>
                    <a:cubicBezTo>
                      <a:pt x="6510" y="295"/>
                      <a:pt x="6205" y="1"/>
                      <a:pt x="58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7" name="Google Shape;577;p34"/>
              <p:cNvSpPr/>
              <p:nvPr/>
            </p:nvSpPr>
            <p:spPr>
              <a:xfrm>
                <a:off x="8437483" y="1898038"/>
                <a:ext cx="85225" cy="93050"/>
              </a:xfrm>
              <a:custGeom>
                <a:rect b="b" l="l" r="r" t="t"/>
                <a:pathLst>
                  <a:path extrusionOk="0" h="3722" w="3409">
                    <a:moveTo>
                      <a:pt x="1657" y="1"/>
                    </a:moveTo>
                    <a:cubicBezTo>
                      <a:pt x="1465" y="1"/>
                      <a:pt x="1321" y="649"/>
                      <a:pt x="1297" y="1513"/>
                    </a:cubicBezTo>
                    <a:cubicBezTo>
                      <a:pt x="553" y="1561"/>
                      <a:pt x="1" y="1729"/>
                      <a:pt x="1" y="1897"/>
                    </a:cubicBezTo>
                    <a:cubicBezTo>
                      <a:pt x="25" y="2065"/>
                      <a:pt x="553" y="2185"/>
                      <a:pt x="1297" y="2209"/>
                    </a:cubicBezTo>
                    <a:cubicBezTo>
                      <a:pt x="1321" y="3073"/>
                      <a:pt x="1465" y="3721"/>
                      <a:pt x="1657" y="3721"/>
                    </a:cubicBezTo>
                    <a:cubicBezTo>
                      <a:pt x="1825" y="3721"/>
                      <a:pt x="1969" y="3073"/>
                      <a:pt x="1993" y="2209"/>
                    </a:cubicBezTo>
                    <a:cubicBezTo>
                      <a:pt x="2809" y="2161"/>
                      <a:pt x="3409" y="2017"/>
                      <a:pt x="3409" y="1825"/>
                    </a:cubicBezTo>
                    <a:cubicBezTo>
                      <a:pt x="3409" y="1657"/>
                      <a:pt x="2809" y="1537"/>
                      <a:pt x="1993" y="1513"/>
                    </a:cubicBezTo>
                    <a:cubicBezTo>
                      <a:pt x="1969" y="649"/>
                      <a:pt x="1825" y="1"/>
                      <a:pt x="16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8" name="Google Shape;578;p34"/>
              <p:cNvSpPr/>
              <p:nvPr/>
            </p:nvSpPr>
            <p:spPr>
              <a:xfrm>
                <a:off x="8401483" y="1109381"/>
                <a:ext cx="197425" cy="197450"/>
              </a:xfrm>
              <a:custGeom>
                <a:rect b="b" l="l" r="r" t="t"/>
                <a:pathLst>
                  <a:path extrusionOk="0" h="7898" w="7897">
                    <a:moveTo>
                      <a:pt x="3937" y="1"/>
                    </a:moveTo>
                    <a:cubicBezTo>
                      <a:pt x="3769" y="1"/>
                      <a:pt x="3673" y="1465"/>
                      <a:pt x="3649" y="3361"/>
                    </a:cubicBezTo>
                    <a:cubicBezTo>
                      <a:pt x="2605" y="2340"/>
                      <a:pt x="1776" y="1577"/>
                      <a:pt x="1607" y="1577"/>
                    </a:cubicBezTo>
                    <a:cubicBezTo>
                      <a:pt x="1597" y="1577"/>
                      <a:pt x="1590" y="1580"/>
                      <a:pt x="1584" y="1585"/>
                    </a:cubicBezTo>
                    <a:cubicBezTo>
                      <a:pt x="1464" y="1681"/>
                      <a:pt x="2136" y="2593"/>
                      <a:pt x="3144" y="3649"/>
                    </a:cubicBezTo>
                    <a:cubicBezTo>
                      <a:pt x="1344" y="3673"/>
                      <a:pt x="0" y="3793"/>
                      <a:pt x="0" y="3937"/>
                    </a:cubicBezTo>
                    <a:cubicBezTo>
                      <a:pt x="0" y="4081"/>
                      <a:pt x="1488" y="4201"/>
                      <a:pt x="3433" y="4225"/>
                    </a:cubicBezTo>
                    <a:cubicBezTo>
                      <a:pt x="2496" y="5401"/>
                      <a:pt x="1848" y="6313"/>
                      <a:pt x="1944" y="6409"/>
                    </a:cubicBezTo>
                    <a:cubicBezTo>
                      <a:pt x="1952" y="6416"/>
                      <a:pt x="1962" y="6419"/>
                      <a:pt x="1974" y="6419"/>
                    </a:cubicBezTo>
                    <a:cubicBezTo>
                      <a:pt x="2157" y="6419"/>
                      <a:pt x="2839" y="5771"/>
                      <a:pt x="3649" y="4849"/>
                    </a:cubicBezTo>
                    <a:cubicBezTo>
                      <a:pt x="3697" y="6601"/>
                      <a:pt x="3793" y="7898"/>
                      <a:pt x="3937" y="7898"/>
                    </a:cubicBezTo>
                    <a:cubicBezTo>
                      <a:pt x="4081" y="7898"/>
                      <a:pt x="4201" y="6529"/>
                      <a:pt x="4249" y="4753"/>
                    </a:cubicBezTo>
                    <a:cubicBezTo>
                      <a:pt x="5243" y="5681"/>
                      <a:pt x="6094" y="6304"/>
                      <a:pt x="6280" y="6304"/>
                    </a:cubicBezTo>
                    <a:cubicBezTo>
                      <a:pt x="6296" y="6304"/>
                      <a:pt x="6307" y="6299"/>
                      <a:pt x="6313" y="6289"/>
                    </a:cubicBezTo>
                    <a:cubicBezTo>
                      <a:pt x="6409" y="6193"/>
                      <a:pt x="5617" y="5329"/>
                      <a:pt x="4513" y="4225"/>
                    </a:cubicBezTo>
                    <a:cubicBezTo>
                      <a:pt x="6433" y="4201"/>
                      <a:pt x="7897" y="4105"/>
                      <a:pt x="7897" y="3937"/>
                    </a:cubicBezTo>
                    <a:cubicBezTo>
                      <a:pt x="7897" y="3793"/>
                      <a:pt x="6481" y="3673"/>
                      <a:pt x="4633" y="3649"/>
                    </a:cubicBezTo>
                    <a:cubicBezTo>
                      <a:pt x="5521" y="2521"/>
                      <a:pt x="6049" y="1561"/>
                      <a:pt x="5953" y="1489"/>
                    </a:cubicBezTo>
                    <a:cubicBezTo>
                      <a:pt x="5948" y="1486"/>
                      <a:pt x="5941" y="1484"/>
                      <a:pt x="5934" y="1484"/>
                    </a:cubicBezTo>
                    <a:cubicBezTo>
                      <a:pt x="5772" y="1484"/>
                      <a:pt x="5098" y="2231"/>
                      <a:pt x="4249" y="3241"/>
                    </a:cubicBezTo>
                    <a:cubicBezTo>
                      <a:pt x="4225" y="1393"/>
                      <a:pt x="4105" y="1"/>
                      <a:pt x="3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79" name="Google Shape;579;p34"/>
            <p:cNvSpPr/>
            <p:nvPr/>
          </p:nvSpPr>
          <p:spPr>
            <a:xfrm rot="-5400000">
              <a:off x="7926064" y="3726891"/>
              <a:ext cx="197425" cy="197450"/>
            </a:xfrm>
            <a:custGeom>
              <a:rect b="b" l="l" r="r" t="t"/>
              <a:pathLst>
                <a:path extrusionOk="0" h="7898" w="7897">
                  <a:moveTo>
                    <a:pt x="3937" y="1"/>
                  </a:moveTo>
                  <a:cubicBezTo>
                    <a:pt x="3769" y="1"/>
                    <a:pt x="3673" y="1465"/>
                    <a:pt x="3649" y="3361"/>
                  </a:cubicBezTo>
                  <a:cubicBezTo>
                    <a:pt x="2605" y="2340"/>
                    <a:pt x="1776" y="1577"/>
                    <a:pt x="1607" y="1577"/>
                  </a:cubicBezTo>
                  <a:cubicBezTo>
                    <a:pt x="1597" y="1577"/>
                    <a:pt x="1590" y="1580"/>
                    <a:pt x="1584" y="1585"/>
                  </a:cubicBezTo>
                  <a:cubicBezTo>
                    <a:pt x="1464" y="1681"/>
                    <a:pt x="2136" y="2593"/>
                    <a:pt x="3144" y="3649"/>
                  </a:cubicBezTo>
                  <a:cubicBezTo>
                    <a:pt x="1344" y="3673"/>
                    <a:pt x="0" y="3793"/>
                    <a:pt x="0" y="3937"/>
                  </a:cubicBezTo>
                  <a:cubicBezTo>
                    <a:pt x="0" y="4081"/>
                    <a:pt x="1488" y="4201"/>
                    <a:pt x="3433" y="4225"/>
                  </a:cubicBezTo>
                  <a:cubicBezTo>
                    <a:pt x="2496" y="5401"/>
                    <a:pt x="1848" y="6313"/>
                    <a:pt x="1944" y="6409"/>
                  </a:cubicBezTo>
                  <a:cubicBezTo>
                    <a:pt x="1952" y="6416"/>
                    <a:pt x="1962" y="6419"/>
                    <a:pt x="1974" y="6419"/>
                  </a:cubicBezTo>
                  <a:cubicBezTo>
                    <a:pt x="2157" y="6419"/>
                    <a:pt x="2839" y="5771"/>
                    <a:pt x="3649" y="4849"/>
                  </a:cubicBezTo>
                  <a:cubicBezTo>
                    <a:pt x="3697" y="6601"/>
                    <a:pt x="3793" y="7898"/>
                    <a:pt x="3937" y="7898"/>
                  </a:cubicBezTo>
                  <a:cubicBezTo>
                    <a:pt x="4081" y="7898"/>
                    <a:pt x="4201" y="6529"/>
                    <a:pt x="4249" y="4753"/>
                  </a:cubicBezTo>
                  <a:cubicBezTo>
                    <a:pt x="5243" y="5681"/>
                    <a:pt x="6094" y="6304"/>
                    <a:pt x="6280" y="6304"/>
                  </a:cubicBezTo>
                  <a:cubicBezTo>
                    <a:pt x="6296" y="6304"/>
                    <a:pt x="6307" y="6299"/>
                    <a:pt x="6313" y="6289"/>
                  </a:cubicBezTo>
                  <a:cubicBezTo>
                    <a:pt x="6409" y="6193"/>
                    <a:pt x="5617" y="5329"/>
                    <a:pt x="4513" y="4225"/>
                  </a:cubicBezTo>
                  <a:cubicBezTo>
                    <a:pt x="6433" y="4201"/>
                    <a:pt x="7897" y="4105"/>
                    <a:pt x="7897" y="3937"/>
                  </a:cubicBezTo>
                  <a:cubicBezTo>
                    <a:pt x="7897" y="3793"/>
                    <a:pt x="6481" y="3673"/>
                    <a:pt x="4633" y="3649"/>
                  </a:cubicBezTo>
                  <a:cubicBezTo>
                    <a:pt x="5521" y="2521"/>
                    <a:pt x="6049" y="1561"/>
                    <a:pt x="5953" y="1489"/>
                  </a:cubicBezTo>
                  <a:cubicBezTo>
                    <a:pt x="5948" y="1486"/>
                    <a:pt x="5941" y="1484"/>
                    <a:pt x="5934" y="1484"/>
                  </a:cubicBezTo>
                  <a:cubicBezTo>
                    <a:pt x="5772" y="1484"/>
                    <a:pt x="5098" y="2231"/>
                    <a:pt x="4249" y="3241"/>
                  </a:cubicBezTo>
                  <a:cubicBezTo>
                    <a:pt x="4225" y="1393"/>
                    <a:pt x="4105" y="1"/>
                    <a:pt x="39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34"/>
            <p:cNvSpPr/>
            <p:nvPr/>
          </p:nvSpPr>
          <p:spPr>
            <a:xfrm flipH="1">
              <a:off x="4457816" y="4571775"/>
              <a:ext cx="268847" cy="254966"/>
            </a:xfrm>
            <a:custGeom>
              <a:rect b="b" l="l" r="r" t="t"/>
              <a:pathLst>
                <a:path extrusionOk="0" h="12362" w="13035">
                  <a:moveTo>
                    <a:pt x="5873" y="1"/>
                  </a:moveTo>
                  <a:cubicBezTo>
                    <a:pt x="5828" y="1"/>
                    <a:pt x="5783" y="6"/>
                    <a:pt x="5737" y="18"/>
                  </a:cubicBezTo>
                  <a:cubicBezTo>
                    <a:pt x="5329" y="42"/>
                    <a:pt x="5089" y="450"/>
                    <a:pt x="4945" y="834"/>
                  </a:cubicBezTo>
                  <a:cubicBezTo>
                    <a:pt x="4537" y="1938"/>
                    <a:pt x="4273" y="3090"/>
                    <a:pt x="4177" y="4266"/>
                  </a:cubicBezTo>
                  <a:cubicBezTo>
                    <a:pt x="2689" y="4386"/>
                    <a:pt x="1009" y="4602"/>
                    <a:pt x="169" y="5802"/>
                  </a:cubicBezTo>
                  <a:cubicBezTo>
                    <a:pt x="49" y="5922"/>
                    <a:pt x="1" y="6090"/>
                    <a:pt x="25" y="6258"/>
                  </a:cubicBezTo>
                  <a:cubicBezTo>
                    <a:pt x="73" y="6450"/>
                    <a:pt x="217" y="6618"/>
                    <a:pt x="385" y="6714"/>
                  </a:cubicBezTo>
                  <a:cubicBezTo>
                    <a:pt x="1345" y="7314"/>
                    <a:pt x="2449" y="7626"/>
                    <a:pt x="3577" y="7650"/>
                  </a:cubicBezTo>
                  <a:lnTo>
                    <a:pt x="3361" y="10531"/>
                  </a:lnTo>
                  <a:cubicBezTo>
                    <a:pt x="3313" y="11227"/>
                    <a:pt x="3409" y="12139"/>
                    <a:pt x="4081" y="12331"/>
                  </a:cubicBezTo>
                  <a:cubicBezTo>
                    <a:pt x="4159" y="12352"/>
                    <a:pt x="4236" y="12362"/>
                    <a:pt x="4312" y="12362"/>
                  </a:cubicBezTo>
                  <a:cubicBezTo>
                    <a:pt x="4755" y="12362"/>
                    <a:pt x="5166" y="12034"/>
                    <a:pt x="5473" y="11707"/>
                  </a:cubicBezTo>
                  <a:cubicBezTo>
                    <a:pt x="6121" y="11059"/>
                    <a:pt x="6674" y="10315"/>
                    <a:pt x="7178" y="9547"/>
                  </a:cubicBezTo>
                  <a:cubicBezTo>
                    <a:pt x="7874" y="10147"/>
                    <a:pt x="8618" y="10675"/>
                    <a:pt x="9434" y="11131"/>
                  </a:cubicBezTo>
                  <a:cubicBezTo>
                    <a:pt x="9734" y="11289"/>
                    <a:pt x="10097" y="11437"/>
                    <a:pt x="10434" y="11437"/>
                  </a:cubicBezTo>
                  <a:cubicBezTo>
                    <a:pt x="10608" y="11437"/>
                    <a:pt x="10775" y="11397"/>
                    <a:pt x="10922" y="11299"/>
                  </a:cubicBezTo>
                  <a:cubicBezTo>
                    <a:pt x="11522" y="10915"/>
                    <a:pt x="11354" y="10027"/>
                    <a:pt x="11090" y="9379"/>
                  </a:cubicBezTo>
                  <a:lnTo>
                    <a:pt x="10034" y="6666"/>
                  </a:lnTo>
                  <a:cubicBezTo>
                    <a:pt x="11114" y="6330"/>
                    <a:pt x="12074" y="5706"/>
                    <a:pt x="12794" y="4842"/>
                  </a:cubicBezTo>
                  <a:cubicBezTo>
                    <a:pt x="12938" y="4698"/>
                    <a:pt x="13034" y="4506"/>
                    <a:pt x="13010" y="4314"/>
                  </a:cubicBezTo>
                  <a:cubicBezTo>
                    <a:pt x="12986" y="4146"/>
                    <a:pt x="12866" y="4002"/>
                    <a:pt x="12746" y="3906"/>
                  </a:cubicBezTo>
                  <a:cubicBezTo>
                    <a:pt x="12158" y="3462"/>
                    <a:pt x="11450" y="3312"/>
                    <a:pt x="10706" y="3312"/>
                  </a:cubicBezTo>
                  <a:cubicBezTo>
                    <a:pt x="9962" y="3312"/>
                    <a:pt x="9182" y="3462"/>
                    <a:pt x="8450" y="3618"/>
                  </a:cubicBezTo>
                  <a:cubicBezTo>
                    <a:pt x="8018" y="2538"/>
                    <a:pt x="7442" y="1506"/>
                    <a:pt x="6722" y="570"/>
                  </a:cubicBezTo>
                  <a:cubicBezTo>
                    <a:pt x="6510" y="295"/>
                    <a:pt x="6205" y="1"/>
                    <a:pt x="58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1" name="Google Shape;581;p34"/>
          <p:cNvGrpSpPr/>
          <p:nvPr/>
        </p:nvGrpSpPr>
        <p:grpSpPr>
          <a:xfrm>
            <a:off x="-438694" y="-253176"/>
            <a:ext cx="10021388" cy="5649851"/>
            <a:chOff x="-438694" y="-253176"/>
            <a:chExt cx="10021388" cy="5649851"/>
          </a:xfrm>
        </p:grpSpPr>
        <p:grpSp>
          <p:nvGrpSpPr>
            <p:cNvPr id="582" name="Google Shape;582;p34"/>
            <p:cNvGrpSpPr/>
            <p:nvPr/>
          </p:nvGrpSpPr>
          <p:grpSpPr>
            <a:xfrm>
              <a:off x="-438694" y="-253176"/>
              <a:ext cx="9945188" cy="5649851"/>
              <a:chOff x="-400594" y="-257875"/>
              <a:chExt cx="9945188" cy="5649851"/>
            </a:xfrm>
          </p:grpSpPr>
          <p:sp>
            <p:nvSpPr>
              <p:cNvPr id="583" name="Google Shape;583;p34"/>
              <p:cNvSpPr/>
              <p:nvPr/>
            </p:nvSpPr>
            <p:spPr>
              <a:xfrm>
                <a:off x="2443413" y="-257875"/>
                <a:ext cx="4257175" cy="951989"/>
              </a:xfrm>
              <a:custGeom>
                <a:rect b="b" l="l" r="r" t="t"/>
                <a:pathLst>
                  <a:path extrusionOk="0" h="54933" w="170287">
                    <a:moveTo>
                      <a:pt x="170045" y="23833"/>
                    </a:moveTo>
                    <a:cubicBezTo>
                      <a:pt x="167359" y="30105"/>
                      <a:pt x="129774" y="35396"/>
                      <a:pt x="115819" y="40579"/>
                    </a:cubicBezTo>
                    <a:cubicBezTo>
                      <a:pt x="101864" y="45762"/>
                      <a:pt x="95001" y="55004"/>
                      <a:pt x="86314" y="54933"/>
                    </a:cubicBezTo>
                    <a:cubicBezTo>
                      <a:pt x="77627" y="54862"/>
                      <a:pt x="76056" y="43343"/>
                      <a:pt x="63696" y="40153"/>
                    </a:cubicBezTo>
                    <a:cubicBezTo>
                      <a:pt x="51336" y="36963"/>
                      <a:pt x="22389" y="39851"/>
                      <a:pt x="12152" y="35795"/>
                    </a:cubicBezTo>
                    <a:cubicBezTo>
                      <a:pt x="1915" y="31739"/>
                      <a:pt x="-3307" y="21532"/>
                      <a:pt x="2275" y="15817"/>
                    </a:cubicBezTo>
                    <a:cubicBezTo>
                      <a:pt x="7857" y="10102"/>
                      <a:pt x="24034" y="3650"/>
                      <a:pt x="45644" y="1505"/>
                    </a:cubicBezTo>
                    <a:cubicBezTo>
                      <a:pt x="67254" y="-639"/>
                      <a:pt x="111200" y="-771"/>
                      <a:pt x="131933" y="2950"/>
                    </a:cubicBezTo>
                    <a:cubicBezTo>
                      <a:pt x="152667" y="6671"/>
                      <a:pt x="172731" y="17562"/>
                      <a:pt x="170045" y="2383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</p:sp>
          <p:sp>
            <p:nvSpPr>
              <p:cNvPr id="584" name="Google Shape;584;p34"/>
              <p:cNvSpPr/>
              <p:nvPr/>
            </p:nvSpPr>
            <p:spPr>
              <a:xfrm>
                <a:off x="-400594" y="3937226"/>
                <a:ext cx="2241175" cy="1454750"/>
              </a:xfrm>
              <a:custGeom>
                <a:rect b="b" l="l" r="r" t="t"/>
                <a:pathLst>
                  <a:path extrusionOk="0" h="58190" w="89647">
                    <a:moveTo>
                      <a:pt x="2076" y="37305"/>
                    </a:moveTo>
                    <a:cubicBezTo>
                      <a:pt x="-1040" y="28716"/>
                      <a:pt x="-620" y="9677"/>
                      <a:pt x="3147" y="4071"/>
                    </a:cubicBezTo>
                    <a:cubicBezTo>
                      <a:pt x="6914" y="-1534"/>
                      <a:pt x="19030" y="-1046"/>
                      <a:pt x="24678" y="3672"/>
                    </a:cubicBezTo>
                    <a:cubicBezTo>
                      <a:pt x="30327" y="8390"/>
                      <a:pt x="28000" y="27994"/>
                      <a:pt x="37038" y="32380"/>
                    </a:cubicBezTo>
                    <a:cubicBezTo>
                      <a:pt x="46076" y="36766"/>
                      <a:pt x="70230" y="27996"/>
                      <a:pt x="78904" y="29988"/>
                    </a:cubicBezTo>
                    <a:cubicBezTo>
                      <a:pt x="87578" y="31980"/>
                      <a:pt x="91133" y="39850"/>
                      <a:pt x="89081" y="44330"/>
                    </a:cubicBezTo>
                    <a:cubicBezTo>
                      <a:pt x="87029" y="48811"/>
                      <a:pt x="77797" y="54992"/>
                      <a:pt x="66590" y="56871"/>
                    </a:cubicBezTo>
                    <a:cubicBezTo>
                      <a:pt x="55383" y="58750"/>
                      <a:pt x="32593" y="58866"/>
                      <a:pt x="21841" y="55605"/>
                    </a:cubicBezTo>
                    <a:cubicBezTo>
                      <a:pt x="11089" y="52344"/>
                      <a:pt x="5192" y="45894"/>
                      <a:pt x="2076" y="373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</p:sp>
          <p:sp>
            <p:nvSpPr>
              <p:cNvPr id="585" name="Google Shape;585;p34"/>
              <p:cNvSpPr/>
              <p:nvPr/>
            </p:nvSpPr>
            <p:spPr>
              <a:xfrm flipH="1">
                <a:off x="7303419" y="3937226"/>
                <a:ext cx="2241175" cy="1454750"/>
              </a:xfrm>
              <a:custGeom>
                <a:rect b="b" l="l" r="r" t="t"/>
                <a:pathLst>
                  <a:path extrusionOk="0" h="58190" w="89647">
                    <a:moveTo>
                      <a:pt x="2076" y="37305"/>
                    </a:moveTo>
                    <a:cubicBezTo>
                      <a:pt x="-1040" y="28716"/>
                      <a:pt x="-620" y="9677"/>
                      <a:pt x="3147" y="4071"/>
                    </a:cubicBezTo>
                    <a:cubicBezTo>
                      <a:pt x="6914" y="-1534"/>
                      <a:pt x="19030" y="-1046"/>
                      <a:pt x="24678" y="3672"/>
                    </a:cubicBezTo>
                    <a:cubicBezTo>
                      <a:pt x="30327" y="8390"/>
                      <a:pt x="28000" y="27994"/>
                      <a:pt x="37038" y="32380"/>
                    </a:cubicBezTo>
                    <a:cubicBezTo>
                      <a:pt x="46076" y="36766"/>
                      <a:pt x="70230" y="27996"/>
                      <a:pt x="78904" y="29988"/>
                    </a:cubicBezTo>
                    <a:cubicBezTo>
                      <a:pt x="87578" y="31980"/>
                      <a:pt x="91133" y="39850"/>
                      <a:pt x="89081" y="44330"/>
                    </a:cubicBezTo>
                    <a:cubicBezTo>
                      <a:pt x="87029" y="48811"/>
                      <a:pt x="77797" y="54992"/>
                      <a:pt x="66590" y="56871"/>
                    </a:cubicBezTo>
                    <a:cubicBezTo>
                      <a:pt x="55383" y="58750"/>
                      <a:pt x="32593" y="58866"/>
                      <a:pt x="21841" y="55605"/>
                    </a:cubicBezTo>
                    <a:cubicBezTo>
                      <a:pt x="11089" y="52344"/>
                      <a:pt x="5192" y="45894"/>
                      <a:pt x="2076" y="373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</p:sp>
        </p:grpSp>
        <p:grpSp>
          <p:nvGrpSpPr>
            <p:cNvPr id="586" name="Google Shape;586;p34"/>
            <p:cNvGrpSpPr/>
            <p:nvPr/>
          </p:nvGrpSpPr>
          <p:grpSpPr>
            <a:xfrm>
              <a:off x="-362494" y="-253176"/>
              <a:ext cx="9945188" cy="5649851"/>
              <a:chOff x="-400594" y="-257875"/>
              <a:chExt cx="9945188" cy="5649851"/>
            </a:xfrm>
          </p:grpSpPr>
          <p:sp>
            <p:nvSpPr>
              <p:cNvPr id="587" name="Google Shape;587;p34"/>
              <p:cNvSpPr/>
              <p:nvPr/>
            </p:nvSpPr>
            <p:spPr>
              <a:xfrm>
                <a:off x="2443413" y="-257875"/>
                <a:ext cx="4257175" cy="951989"/>
              </a:xfrm>
              <a:custGeom>
                <a:rect b="b" l="l" r="r" t="t"/>
                <a:pathLst>
                  <a:path extrusionOk="0" h="54933" w="170287">
                    <a:moveTo>
                      <a:pt x="170045" y="23833"/>
                    </a:moveTo>
                    <a:cubicBezTo>
                      <a:pt x="167359" y="30105"/>
                      <a:pt x="129774" y="35396"/>
                      <a:pt x="115819" y="40579"/>
                    </a:cubicBezTo>
                    <a:cubicBezTo>
                      <a:pt x="101864" y="45762"/>
                      <a:pt x="95001" y="55004"/>
                      <a:pt x="86314" y="54933"/>
                    </a:cubicBezTo>
                    <a:cubicBezTo>
                      <a:pt x="77627" y="54862"/>
                      <a:pt x="76056" y="43343"/>
                      <a:pt x="63696" y="40153"/>
                    </a:cubicBezTo>
                    <a:cubicBezTo>
                      <a:pt x="51336" y="36963"/>
                      <a:pt x="22389" y="39851"/>
                      <a:pt x="12152" y="35795"/>
                    </a:cubicBezTo>
                    <a:cubicBezTo>
                      <a:pt x="1915" y="31739"/>
                      <a:pt x="-3307" y="21532"/>
                      <a:pt x="2275" y="15817"/>
                    </a:cubicBezTo>
                    <a:cubicBezTo>
                      <a:pt x="7857" y="10102"/>
                      <a:pt x="24034" y="3650"/>
                      <a:pt x="45644" y="1505"/>
                    </a:cubicBezTo>
                    <a:cubicBezTo>
                      <a:pt x="67254" y="-639"/>
                      <a:pt x="111200" y="-771"/>
                      <a:pt x="131933" y="2950"/>
                    </a:cubicBezTo>
                    <a:cubicBezTo>
                      <a:pt x="152667" y="6671"/>
                      <a:pt x="172731" y="17562"/>
                      <a:pt x="170045" y="23833"/>
                    </a:cubicBezTo>
                    <a:close/>
                  </a:path>
                </a:pathLst>
              </a:custGeom>
              <a:noFill/>
              <a:ln cap="rnd" cmpd="sng" w="9525">
                <a:solidFill>
                  <a:schemeClr val="dk2"/>
                </a:solidFill>
                <a:prstDash val="dash"/>
                <a:round/>
                <a:headEnd len="med" w="med" type="none"/>
                <a:tailEnd len="med" w="med" type="none"/>
              </a:ln>
            </p:spPr>
          </p:sp>
          <p:sp>
            <p:nvSpPr>
              <p:cNvPr id="588" name="Google Shape;588;p34"/>
              <p:cNvSpPr/>
              <p:nvPr/>
            </p:nvSpPr>
            <p:spPr>
              <a:xfrm>
                <a:off x="-400594" y="3937226"/>
                <a:ext cx="2241175" cy="1454750"/>
              </a:xfrm>
              <a:custGeom>
                <a:rect b="b" l="l" r="r" t="t"/>
                <a:pathLst>
                  <a:path extrusionOk="0" h="58190" w="89647">
                    <a:moveTo>
                      <a:pt x="2076" y="37305"/>
                    </a:moveTo>
                    <a:cubicBezTo>
                      <a:pt x="-1040" y="28716"/>
                      <a:pt x="-620" y="9677"/>
                      <a:pt x="3147" y="4071"/>
                    </a:cubicBezTo>
                    <a:cubicBezTo>
                      <a:pt x="6914" y="-1534"/>
                      <a:pt x="19030" y="-1046"/>
                      <a:pt x="24678" y="3672"/>
                    </a:cubicBezTo>
                    <a:cubicBezTo>
                      <a:pt x="30327" y="8390"/>
                      <a:pt x="28000" y="27994"/>
                      <a:pt x="37038" y="32380"/>
                    </a:cubicBezTo>
                    <a:cubicBezTo>
                      <a:pt x="46076" y="36766"/>
                      <a:pt x="70230" y="27996"/>
                      <a:pt x="78904" y="29988"/>
                    </a:cubicBezTo>
                    <a:cubicBezTo>
                      <a:pt x="87578" y="31980"/>
                      <a:pt x="91133" y="39850"/>
                      <a:pt x="89081" y="44330"/>
                    </a:cubicBezTo>
                    <a:cubicBezTo>
                      <a:pt x="87029" y="48811"/>
                      <a:pt x="77797" y="54992"/>
                      <a:pt x="66590" y="56871"/>
                    </a:cubicBezTo>
                    <a:cubicBezTo>
                      <a:pt x="55383" y="58750"/>
                      <a:pt x="32593" y="58866"/>
                      <a:pt x="21841" y="55605"/>
                    </a:cubicBezTo>
                    <a:cubicBezTo>
                      <a:pt x="11089" y="52344"/>
                      <a:pt x="5192" y="45894"/>
                      <a:pt x="2076" y="37305"/>
                    </a:cubicBezTo>
                    <a:close/>
                  </a:path>
                </a:pathLst>
              </a:custGeom>
              <a:noFill/>
              <a:ln cap="rnd" cmpd="sng" w="9525">
                <a:solidFill>
                  <a:schemeClr val="dk2"/>
                </a:solidFill>
                <a:prstDash val="dash"/>
                <a:round/>
                <a:headEnd len="med" w="med" type="none"/>
                <a:tailEnd len="med" w="med" type="none"/>
              </a:ln>
            </p:spPr>
          </p:sp>
          <p:sp>
            <p:nvSpPr>
              <p:cNvPr id="589" name="Google Shape;589;p34"/>
              <p:cNvSpPr/>
              <p:nvPr/>
            </p:nvSpPr>
            <p:spPr>
              <a:xfrm flipH="1">
                <a:off x="7303419" y="3937226"/>
                <a:ext cx="2241175" cy="1454750"/>
              </a:xfrm>
              <a:custGeom>
                <a:rect b="b" l="l" r="r" t="t"/>
                <a:pathLst>
                  <a:path extrusionOk="0" h="58190" w="89647">
                    <a:moveTo>
                      <a:pt x="2076" y="37305"/>
                    </a:moveTo>
                    <a:cubicBezTo>
                      <a:pt x="-1040" y="28716"/>
                      <a:pt x="-620" y="9677"/>
                      <a:pt x="3147" y="4071"/>
                    </a:cubicBezTo>
                    <a:cubicBezTo>
                      <a:pt x="6914" y="-1534"/>
                      <a:pt x="19030" y="-1046"/>
                      <a:pt x="24678" y="3672"/>
                    </a:cubicBezTo>
                    <a:cubicBezTo>
                      <a:pt x="30327" y="8390"/>
                      <a:pt x="28000" y="27994"/>
                      <a:pt x="37038" y="32380"/>
                    </a:cubicBezTo>
                    <a:cubicBezTo>
                      <a:pt x="46076" y="36766"/>
                      <a:pt x="70230" y="27996"/>
                      <a:pt x="78904" y="29988"/>
                    </a:cubicBezTo>
                    <a:cubicBezTo>
                      <a:pt x="87578" y="31980"/>
                      <a:pt x="91133" y="39850"/>
                      <a:pt x="89081" y="44330"/>
                    </a:cubicBezTo>
                    <a:cubicBezTo>
                      <a:pt x="87029" y="48811"/>
                      <a:pt x="77797" y="54992"/>
                      <a:pt x="66590" y="56871"/>
                    </a:cubicBezTo>
                    <a:cubicBezTo>
                      <a:pt x="55383" y="58750"/>
                      <a:pt x="32593" y="58866"/>
                      <a:pt x="21841" y="55605"/>
                    </a:cubicBezTo>
                    <a:cubicBezTo>
                      <a:pt x="11089" y="52344"/>
                      <a:pt x="5192" y="45894"/>
                      <a:pt x="2076" y="37305"/>
                    </a:cubicBezTo>
                    <a:close/>
                  </a:path>
                </a:pathLst>
              </a:custGeom>
              <a:noFill/>
              <a:ln cap="rnd" cmpd="sng" w="9525">
                <a:solidFill>
                  <a:schemeClr val="dk2"/>
                </a:solidFill>
                <a:prstDash val="dash"/>
                <a:round/>
                <a:headEnd len="med" w="med" type="none"/>
                <a:tailEnd len="med" w="med" type="none"/>
              </a:ln>
            </p:spPr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-608856" y="-285850"/>
            <a:ext cx="10361713" cy="5867600"/>
            <a:chOff x="-570756" y="-285850"/>
            <a:chExt cx="10361713" cy="5867600"/>
          </a:xfrm>
        </p:grpSpPr>
        <p:grpSp>
          <p:nvGrpSpPr>
            <p:cNvPr id="50" name="Google Shape;50;p5"/>
            <p:cNvGrpSpPr/>
            <p:nvPr/>
          </p:nvGrpSpPr>
          <p:grpSpPr>
            <a:xfrm>
              <a:off x="-570756" y="-285850"/>
              <a:ext cx="10285513" cy="5867600"/>
              <a:chOff x="-570756" y="-285850"/>
              <a:chExt cx="10285513" cy="5867600"/>
            </a:xfrm>
          </p:grpSpPr>
          <p:sp>
            <p:nvSpPr>
              <p:cNvPr id="51" name="Google Shape;51;p5"/>
              <p:cNvSpPr/>
              <p:nvPr/>
            </p:nvSpPr>
            <p:spPr>
              <a:xfrm>
                <a:off x="7151431" y="-285850"/>
                <a:ext cx="2563325" cy="1921875"/>
              </a:xfrm>
              <a:custGeom>
                <a:rect b="b" l="l" r="r" t="t"/>
                <a:pathLst>
                  <a:path extrusionOk="0" h="76875" w="102533">
                    <a:moveTo>
                      <a:pt x="10633" y="1370"/>
                    </a:moveTo>
                    <a:cubicBezTo>
                      <a:pt x="-3889" y="3002"/>
                      <a:pt x="-598" y="14243"/>
                      <a:pt x="3456" y="17716"/>
                    </a:cubicBezTo>
                    <a:cubicBezTo>
                      <a:pt x="7510" y="21189"/>
                      <a:pt x="29440" y="15810"/>
                      <a:pt x="34955" y="22207"/>
                    </a:cubicBezTo>
                    <a:cubicBezTo>
                      <a:pt x="40471" y="28604"/>
                      <a:pt x="31499" y="50065"/>
                      <a:pt x="36549" y="56098"/>
                    </a:cubicBezTo>
                    <a:cubicBezTo>
                      <a:pt x="41599" y="62131"/>
                      <a:pt x="57283" y="54962"/>
                      <a:pt x="65257" y="58403"/>
                    </a:cubicBezTo>
                    <a:cubicBezTo>
                      <a:pt x="73232" y="61844"/>
                      <a:pt x="78349" y="75930"/>
                      <a:pt x="84396" y="76744"/>
                    </a:cubicBezTo>
                    <a:cubicBezTo>
                      <a:pt x="90443" y="77558"/>
                      <a:pt x="100509" y="74759"/>
                      <a:pt x="101541" y="63289"/>
                    </a:cubicBezTo>
                    <a:cubicBezTo>
                      <a:pt x="102573" y="51819"/>
                      <a:pt x="105740" y="18245"/>
                      <a:pt x="90589" y="7925"/>
                    </a:cubicBezTo>
                    <a:cubicBezTo>
                      <a:pt x="75438" y="-2395"/>
                      <a:pt x="25155" y="-262"/>
                      <a:pt x="10633" y="13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</p:sp>
          <p:sp>
            <p:nvSpPr>
              <p:cNvPr id="52" name="Google Shape;52;p5"/>
              <p:cNvSpPr/>
              <p:nvPr/>
            </p:nvSpPr>
            <p:spPr>
              <a:xfrm rot="10800000">
                <a:off x="-570756" y="3659875"/>
                <a:ext cx="2563325" cy="1921875"/>
              </a:xfrm>
              <a:custGeom>
                <a:rect b="b" l="l" r="r" t="t"/>
                <a:pathLst>
                  <a:path extrusionOk="0" h="76875" w="102533">
                    <a:moveTo>
                      <a:pt x="10633" y="1370"/>
                    </a:moveTo>
                    <a:cubicBezTo>
                      <a:pt x="-3889" y="3002"/>
                      <a:pt x="-598" y="14243"/>
                      <a:pt x="3456" y="17716"/>
                    </a:cubicBezTo>
                    <a:cubicBezTo>
                      <a:pt x="7510" y="21189"/>
                      <a:pt x="29440" y="15810"/>
                      <a:pt x="34955" y="22207"/>
                    </a:cubicBezTo>
                    <a:cubicBezTo>
                      <a:pt x="40471" y="28604"/>
                      <a:pt x="31499" y="50065"/>
                      <a:pt x="36549" y="56098"/>
                    </a:cubicBezTo>
                    <a:cubicBezTo>
                      <a:pt x="41599" y="62131"/>
                      <a:pt x="57283" y="54962"/>
                      <a:pt x="65257" y="58403"/>
                    </a:cubicBezTo>
                    <a:cubicBezTo>
                      <a:pt x="73232" y="61844"/>
                      <a:pt x="78349" y="75930"/>
                      <a:pt x="84396" y="76744"/>
                    </a:cubicBezTo>
                    <a:cubicBezTo>
                      <a:pt x="90443" y="77558"/>
                      <a:pt x="100509" y="74759"/>
                      <a:pt x="101541" y="63289"/>
                    </a:cubicBezTo>
                    <a:cubicBezTo>
                      <a:pt x="102573" y="51819"/>
                      <a:pt x="105740" y="18245"/>
                      <a:pt x="90589" y="7925"/>
                    </a:cubicBezTo>
                    <a:cubicBezTo>
                      <a:pt x="75438" y="-2395"/>
                      <a:pt x="25155" y="-262"/>
                      <a:pt x="10633" y="13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</p:sp>
        </p:grpSp>
        <p:grpSp>
          <p:nvGrpSpPr>
            <p:cNvPr id="53" name="Google Shape;53;p5"/>
            <p:cNvGrpSpPr/>
            <p:nvPr/>
          </p:nvGrpSpPr>
          <p:grpSpPr>
            <a:xfrm>
              <a:off x="-494556" y="-285850"/>
              <a:ext cx="10285513" cy="5867600"/>
              <a:chOff x="-570756" y="-285850"/>
              <a:chExt cx="10285513" cy="5867600"/>
            </a:xfrm>
          </p:grpSpPr>
          <p:sp>
            <p:nvSpPr>
              <p:cNvPr id="54" name="Google Shape;54;p5"/>
              <p:cNvSpPr/>
              <p:nvPr/>
            </p:nvSpPr>
            <p:spPr>
              <a:xfrm>
                <a:off x="7151431" y="-285850"/>
                <a:ext cx="2563325" cy="1921875"/>
              </a:xfrm>
              <a:custGeom>
                <a:rect b="b" l="l" r="r" t="t"/>
                <a:pathLst>
                  <a:path extrusionOk="0" h="76875" w="102533">
                    <a:moveTo>
                      <a:pt x="10633" y="1370"/>
                    </a:moveTo>
                    <a:cubicBezTo>
                      <a:pt x="-3889" y="3002"/>
                      <a:pt x="-598" y="14243"/>
                      <a:pt x="3456" y="17716"/>
                    </a:cubicBezTo>
                    <a:cubicBezTo>
                      <a:pt x="7510" y="21189"/>
                      <a:pt x="29440" y="15810"/>
                      <a:pt x="34955" y="22207"/>
                    </a:cubicBezTo>
                    <a:cubicBezTo>
                      <a:pt x="40471" y="28604"/>
                      <a:pt x="31499" y="50065"/>
                      <a:pt x="36549" y="56098"/>
                    </a:cubicBezTo>
                    <a:cubicBezTo>
                      <a:pt x="41599" y="62131"/>
                      <a:pt x="57283" y="54962"/>
                      <a:pt x="65257" y="58403"/>
                    </a:cubicBezTo>
                    <a:cubicBezTo>
                      <a:pt x="73232" y="61844"/>
                      <a:pt x="78349" y="75930"/>
                      <a:pt x="84396" y="76744"/>
                    </a:cubicBezTo>
                    <a:cubicBezTo>
                      <a:pt x="90443" y="77558"/>
                      <a:pt x="100509" y="74759"/>
                      <a:pt x="101541" y="63289"/>
                    </a:cubicBezTo>
                    <a:cubicBezTo>
                      <a:pt x="102573" y="51819"/>
                      <a:pt x="105740" y="18245"/>
                      <a:pt x="90589" y="7925"/>
                    </a:cubicBezTo>
                    <a:cubicBezTo>
                      <a:pt x="75438" y="-2395"/>
                      <a:pt x="25155" y="-262"/>
                      <a:pt x="10633" y="1370"/>
                    </a:cubicBezTo>
                    <a:close/>
                  </a:path>
                </a:pathLst>
              </a:custGeom>
              <a:noFill/>
              <a:ln cap="rnd" cmpd="sng" w="9525">
                <a:solidFill>
                  <a:schemeClr val="dk2"/>
                </a:solidFill>
                <a:prstDash val="dash"/>
                <a:round/>
                <a:headEnd len="med" w="med" type="none"/>
                <a:tailEnd len="med" w="med" type="none"/>
              </a:ln>
            </p:spPr>
          </p:sp>
          <p:sp>
            <p:nvSpPr>
              <p:cNvPr id="55" name="Google Shape;55;p5"/>
              <p:cNvSpPr/>
              <p:nvPr/>
            </p:nvSpPr>
            <p:spPr>
              <a:xfrm rot="10800000">
                <a:off x="-570756" y="3659875"/>
                <a:ext cx="2563325" cy="1921875"/>
              </a:xfrm>
              <a:custGeom>
                <a:rect b="b" l="l" r="r" t="t"/>
                <a:pathLst>
                  <a:path extrusionOk="0" h="76875" w="102533">
                    <a:moveTo>
                      <a:pt x="10633" y="1370"/>
                    </a:moveTo>
                    <a:cubicBezTo>
                      <a:pt x="-3889" y="3002"/>
                      <a:pt x="-598" y="14243"/>
                      <a:pt x="3456" y="17716"/>
                    </a:cubicBezTo>
                    <a:cubicBezTo>
                      <a:pt x="7510" y="21189"/>
                      <a:pt x="29440" y="15810"/>
                      <a:pt x="34955" y="22207"/>
                    </a:cubicBezTo>
                    <a:cubicBezTo>
                      <a:pt x="40471" y="28604"/>
                      <a:pt x="31499" y="50065"/>
                      <a:pt x="36549" y="56098"/>
                    </a:cubicBezTo>
                    <a:cubicBezTo>
                      <a:pt x="41599" y="62131"/>
                      <a:pt x="57283" y="54962"/>
                      <a:pt x="65257" y="58403"/>
                    </a:cubicBezTo>
                    <a:cubicBezTo>
                      <a:pt x="73232" y="61844"/>
                      <a:pt x="78349" y="75930"/>
                      <a:pt x="84396" y="76744"/>
                    </a:cubicBezTo>
                    <a:cubicBezTo>
                      <a:pt x="90443" y="77558"/>
                      <a:pt x="100509" y="74759"/>
                      <a:pt x="101541" y="63289"/>
                    </a:cubicBezTo>
                    <a:cubicBezTo>
                      <a:pt x="102573" y="51819"/>
                      <a:pt x="105740" y="18245"/>
                      <a:pt x="90589" y="7925"/>
                    </a:cubicBezTo>
                    <a:cubicBezTo>
                      <a:pt x="75438" y="-2395"/>
                      <a:pt x="25155" y="-262"/>
                      <a:pt x="10633" y="1370"/>
                    </a:cubicBezTo>
                    <a:close/>
                  </a:path>
                </a:pathLst>
              </a:custGeom>
              <a:noFill/>
              <a:ln cap="rnd" cmpd="sng" w="9525">
                <a:solidFill>
                  <a:schemeClr val="dk2"/>
                </a:solidFill>
                <a:prstDash val="dash"/>
                <a:round/>
                <a:headEnd len="med" w="med" type="none"/>
                <a:tailEnd len="med" w="med" type="none"/>
              </a:ln>
            </p:spPr>
          </p:sp>
        </p:grpSp>
      </p:grpSp>
      <p:sp>
        <p:nvSpPr>
          <p:cNvPr id="56" name="Google Shape;56;p5"/>
          <p:cNvSpPr txBox="1"/>
          <p:nvPr>
            <p:ph idx="1" type="subTitle"/>
          </p:nvPr>
        </p:nvSpPr>
        <p:spPr>
          <a:xfrm>
            <a:off x="1400150" y="2983145"/>
            <a:ext cx="2486100" cy="3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sp>
        <p:nvSpPr>
          <p:cNvPr id="57" name="Google Shape;57;p5"/>
          <p:cNvSpPr txBox="1"/>
          <p:nvPr>
            <p:ph idx="2" type="subTitle"/>
          </p:nvPr>
        </p:nvSpPr>
        <p:spPr>
          <a:xfrm>
            <a:off x="1400150" y="3332774"/>
            <a:ext cx="2486100" cy="93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8" name="Google Shape;58;p5"/>
          <p:cNvSpPr txBox="1"/>
          <p:nvPr>
            <p:ph idx="3" type="subTitle"/>
          </p:nvPr>
        </p:nvSpPr>
        <p:spPr>
          <a:xfrm>
            <a:off x="5257775" y="2983145"/>
            <a:ext cx="2486100" cy="3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sp>
        <p:nvSpPr>
          <p:cNvPr id="59" name="Google Shape;59;p5"/>
          <p:cNvSpPr txBox="1"/>
          <p:nvPr>
            <p:ph idx="4" type="subTitle"/>
          </p:nvPr>
        </p:nvSpPr>
        <p:spPr>
          <a:xfrm>
            <a:off x="5257775" y="3332774"/>
            <a:ext cx="2486100" cy="93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60" name="Google Shape;60;p5"/>
          <p:cNvSpPr txBox="1"/>
          <p:nvPr>
            <p:ph type="title"/>
          </p:nvPr>
        </p:nvSpPr>
        <p:spPr>
          <a:xfrm>
            <a:off x="720000" y="387600"/>
            <a:ext cx="4537800" cy="1132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grpSp>
        <p:nvGrpSpPr>
          <p:cNvPr id="61" name="Google Shape;61;p5"/>
          <p:cNvGrpSpPr/>
          <p:nvPr/>
        </p:nvGrpSpPr>
        <p:grpSpPr>
          <a:xfrm>
            <a:off x="489245" y="684350"/>
            <a:ext cx="8114960" cy="4196906"/>
            <a:chOff x="535025" y="677325"/>
            <a:chExt cx="8114960" cy="4196906"/>
          </a:xfrm>
        </p:grpSpPr>
        <p:grpSp>
          <p:nvGrpSpPr>
            <p:cNvPr id="62" name="Google Shape;62;p5"/>
            <p:cNvGrpSpPr/>
            <p:nvPr/>
          </p:nvGrpSpPr>
          <p:grpSpPr>
            <a:xfrm>
              <a:off x="7160525" y="677325"/>
              <a:ext cx="1489460" cy="1163319"/>
              <a:chOff x="7160525" y="677325"/>
              <a:chExt cx="1489460" cy="1163319"/>
            </a:xfrm>
          </p:grpSpPr>
          <p:sp>
            <p:nvSpPr>
              <p:cNvPr id="63" name="Google Shape;63;p5"/>
              <p:cNvSpPr/>
              <p:nvPr/>
            </p:nvSpPr>
            <p:spPr>
              <a:xfrm flipH="1">
                <a:off x="8423996" y="699854"/>
                <a:ext cx="225988" cy="222406"/>
              </a:xfrm>
              <a:custGeom>
                <a:rect b="b" l="l" r="r" t="t"/>
                <a:pathLst>
                  <a:path extrusionOk="0" h="8505" w="8642">
                    <a:moveTo>
                      <a:pt x="5208" y="0"/>
                    </a:moveTo>
                    <a:cubicBezTo>
                      <a:pt x="4995" y="0"/>
                      <a:pt x="4790" y="157"/>
                      <a:pt x="4633" y="314"/>
                    </a:cubicBezTo>
                    <a:cubicBezTo>
                      <a:pt x="4057" y="890"/>
                      <a:pt x="3577" y="1514"/>
                      <a:pt x="3169" y="2210"/>
                    </a:cubicBezTo>
                    <a:cubicBezTo>
                      <a:pt x="2567" y="1994"/>
                      <a:pt x="1896" y="1768"/>
                      <a:pt x="1264" y="1768"/>
                    </a:cubicBezTo>
                    <a:cubicBezTo>
                      <a:pt x="913" y="1768"/>
                      <a:pt x="573" y="1838"/>
                      <a:pt x="265" y="2018"/>
                    </a:cubicBezTo>
                    <a:cubicBezTo>
                      <a:pt x="145" y="2066"/>
                      <a:pt x="73" y="2138"/>
                      <a:pt x="25" y="2258"/>
                    </a:cubicBezTo>
                    <a:cubicBezTo>
                      <a:pt x="1" y="2378"/>
                      <a:pt x="49" y="2522"/>
                      <a:pt x="145" y="2642"/>
                    </a:cubicBezTo>
                    <a:cubicBezTo>
                      <a:pt x="553" y="3290"/>
                      <a:pt x="1129" y="3818"/>
                      <a:pt x="1825" y="4130"/>
                    </a:cubicBezTo>
                    <a:lnTo>
                      <a:pt x="865" y="5859"/>
                    </a:lnTo>
                    <a:cubicBezTo>
                      <a:pt x="625" y="6267"/>
                      <a:pt x="433" y="6867"/>
                      <a:pt x="793" y="7179"/>
                    </a:cubicBezTo>
                    <a:cubicBezTo>
                      <a:pt x="920" y="7284"/>
                      <a:pt x="1070" y="7325"/>
                      <a:pt x="1226" y="7325"/>
                    </a:cubicBezTo>
                    <a:cubicBezTo>
                      <a:pt x="1426" y="7325"/>
                      <a:pt x="1637" y="7259"/>
                      <a:pt x="1825" y="7179"/>
                    </a:cubicBezTo>
                    <a:cubicBezTo>
                      <a:pt x="2425" y="6963"/>
                      <a:pt x="2977" y="6675"/>
                      <a:pt x="3505" y="6339"/>
                    </a:cubicBezTo>
                    <a:cubicBezTo>
                      <a:pt x="3745" y="6891"/>
                      <a:pt x="4081" y="7443"/>
                      <a:pt x="4441" y="7947"/>
                    </a:cubicBezTo>
                    <a:cubicBezTo>
                      <a:pt x="4641" y="8236"/>
                      <a:pt x="4924" y="8504"/>
                      <a:pt x="5250" y="8504"/>
                    </a:cubicBezTo>
                    <a:cubicBezTo>
                      <a:pt x="5276" y="8504"/>
                      <a:pt x="5303" y="8502"/>
                      <a:pt x="5329" y="8499"/>
                    </a:cubicBezTo>
                    <a:cubicBezTo>
                      <a:pt x="5809" y="8427"/>
                      <a:pt x="5953" y="7827"/>
                      <a:pt x="5977" y="7347"/>
                    </a:cubicBezTo>
                    <a:cubicBezTo>
                      <a:pt x="6025" y="6699"/>
                      <a:pt x="6073" y="6027"/>
                      <a:pt x="6097" y="5379"/>
                    </a:cubicBezTo>
                    <a:cubicBezTo>
                      <a:pt x="6270" y="5400"/>
                      <a:pt x="6443" y="5411"/>
                      <a:pt x="6615" y="5411"/>
                    </a:cubicBezTo>
                    <a:cubicBezTo>
                      <a:pt x="7207" y="5411"/>
                      <a:pt x="7790" y="5284"/>
                      <a:pt x="8330" y="5043"/>
                    </a:cubicBezTo>
                    <a:cubicBezTo>
                      <a:pt x="8474" y="4995"/>
                      <a:pt x="8570" y="4899"/>
                      <a:pt x="8642" y="4778"/>
                    </a:cubicBezTo>
                    <a:cubicBezTo>
                      <a:pt x="8642" y="4658"/>
                      <a:pt x="8618" y="4538"/>
                      <a:pt x="8570" y="4442"/>
                    </a:cubicBezTo>
                    <a:cubicBezTo>
                      <a:pt x="8113" y="3554"/>
                      <a:pt x="6985" y="3242"/>
                      <a:pt x="6001" y="3050"/>
                    </a:cubicBezTo>
                    <a:cubicBezTo>
                      <a:pt x="6025" y="2234"/>
                      <a:pt x="5977" y="1442"/>
                      <a:pt x="5809" y="650"/>
                    </a:cubicBezTo>
                    <a:cubicBezTo>
                      <a:pt x="5737" y="386"/>
                      <a:pt x="5617" y="98"/>
                      <a:pt x="5353" y="26"/>
                    </a:cubicBezTo>
                    <a:cubicBezTo>
                      <a:pt x="5305" y="8"/>
                      <a:pt x="5256" y="0"/>
                      <a:pt x="52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" name="Google Shape;64;p5"/>
              <p:cNvSpPr/>
              <p:nvPr/>
            </p:nvSpPr>
            <p:spPr>
              <a:xfrm>
                <a:off x="7601879" y="1316965"/>
                <a:ext cx="89145" cy="97330"/>
              </a:xfrm>
              <a:custGeom>
                <a:rect b="b" l="l" r="r" t="t"/>
                <a:pathLst>
                  <a:path extrusionOk="0" h="3722" w="3409">
                    <a:moveTo>
                      <a:pt x="1632" y="1"/>
                    </a:moveTo>
                    <a:cubicBezTo>
                      <a:pt x="1464" y="1"/>
                      <a:pt x="1320" y="673"/>
                      <a:pt x="1296" y="1537"/>
                    </a:cubicBezTo>
                    <a:cubicBezTo>
                      <a:pt x="552" y="1585"/>
                      <a:pt x="0" y="1729"/>
                      <a:pt x="0" y="1897"/>
                    </a:cubicBezTo>
                    <a:cubicBezTo>
                      <a:pt x="24" y="2065"/>
                      <a:pt x="552" y="2209"/>
                      <a:pt x="1296" y="2233"/>
                    </a:cubicBezTo>
                    <a:cubicBezTo>
                      <a:pt x="1320" y="3073"/>
                      <a:pt x="1464" y="3721"/>
                      <a:pt x="1632" y="3721"/>
                    </a:cubicBezTo>
                    <a:cubicBezTo>
                      <a:pt x="1824" y="3721"/>
                      <a:pt x="1968" y="3073"/>
                      <a:pt x="1992" y="2233"/>
                    </a:cubicBezTo>
                    <a:cubicBezTo>
                      <a:pt x="2808" y="2185"/>
                      <a:pt x="3408" y="2017"/>
                      <a:pt x="3408" y="1849"/>
                    </a:cubicBezTo>
                    <a:cubicBezTo>
                      <a:pt x="3408" y="1657"/>
                      <a:pt x="2808" y="1537"/>
                      <a:pt x="1992" y="1513"/>
                    </a:cubicBezTo>
                    <a:cubicBezTo>
                      <a:pt x="1968" y="649"/>
                      <a:pt x="1824" y="1"/>
                      <a:pt x="16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" name="Google Shape;65;p5"/>
              <p:cNvSpPr/>
              <p:nvPr/>
            </p:nvSpPr>
            <p:spPr>
              <a:xfrm>
                <a:off x="8320728" y="1634111"/>
                <a:ext cx="206533" cy="206533"/>
              </a:xfrm>
              <a:custGeom>
                <a:rect b="b" l="l" r="r" t="t"/>
                <a:pathLst>
                  <a:path extrusionOk="0" h="7898" w="7898">
                    <a:moveTo>
                      <a:pt x="3937" y="1"/>
                    </a:moveTo>
                    <a:cubicBezTo>
                      <a:pt x="3793" y="1"/>
                      <a:pt x="3673" y="1465"/>
                      <a:pt x="3649" y="3385"/>
                    </a:cubicBezTo>
                    <a:cubicBezTo>
                      <a:pt x="2592" y="2350"/>
                      <a:pt x="1754" y="1580"/>
                      <a:pt x="1601" y="1580"/>
                    </a:cubicBezTo>
                    <a:cubicBezTo>
                      <a:pt x="1594" y="1580"/>
                      <a:pt x="1589" y="1582"/>
                      <a:pt x="1585" y="1585"/>
                    </a:cubicBezTo>
                    <a:cubicBezTo>
                      <a:pt x="1465" y="1681"/>
                      <a:pt x="2137" y="2593"/>
                      <a:pt x="3145" y="3673"/>
                    </a:cubicBezTo>
                    <a:cubicBezTo>
                      <a:pt x="1345" y="3697"/>
                      <a:pt x="1" y="3793"/>
                      <a:pt x="1" y="3937"/>
                    </a:cubicBezTo>
                    <a:cubicBezTo>
                      <a:pt x="1" y="4081"/>
                      <a:pt x="1489" y="4201"/>
                      <a:pt x="3433" y="4225"/>
                    </a:cubicBezTo>
                    <a:cubicBezTo>
                      <a:pt x="2521" y="5401"/>
                      <a:pt x="1849" y="6313"/>
                      <a:pt x="1945" y="6409"/>
                    </a:cubicBezTo>
                    <a:cubicBezTo>
                      <a:pt x="1949" y="6415"/>
                      <a:pt x="1957" y="6418"/>
                      <a:pt x="1967" y="6418"/>
                    </a:cubicBezTo>
                    <a:cubicBezTo>
                      <a:pt x="2112" y="6418"/>
                      <a:pt x="2817" y="5769"/>
                      <a:pt x="3649" y="4825"/>
                    </a:cubicBezTo>
                    <a:cubicBezTo>
                      <a:pt x="3673" y="6577"/>
                      <a:pt x="3793" y="7897"/>
                      <a:pt x="3937" y="7897"/>
                    </a:cubicBezTo>
                    <a:cubicBezTo>
                      <a:pt x="4081" y="7897"/>
                      <a:pt x="4177" y="6529"/>
                      <a:pt x="4225" y="4729"/>
                    </a:cubicBezTo>
                    <a:cubicBezTo>
                      <a:pt x="5234" y="5671"/>
                      <a:pt x="6097" y="6299"/>
                      <a:pt x="6264" y="6299"/>
                    </a:cubicBezTo>
                    <a:cubicBezTo>
                      <a:pt x="6276" y="6299"/>
                      <a:pt x="6285" y="6296"/>
                      <a:pt x="6289" y="6289"/>
                    </a:cubicBezTo>
                    <a:cubicBezTo>
                      <a:pt x="6385" y="6193"/>
                      <a:pt x="5593" y="5329"/>
                      <a:pt x="4489" y="4225"/>
                    </a:cubicBezTo>
                    <a:cubicBezTo>
                      <a:pt x="6433" y="4225"/>
                      <a:pt x="7897" y="4105"/>
                      <a:pt x="7897" y="3961"/>
                    </a:cubicBezTo>
                    <a:cubicBezTo>
                      <a:pt x="7897" y="3817"/>
                      <a:pt x="6481" y="3697"/>
                      <a:pt x="4633" y="3673"/>
                    </a:cubicBezTo>
                    <a:cubicBezTo>
                      <a:pt x="5497" y="2521"/>
                      <a:pt x="6049" y="1561"/>
                      <a:pt x="5929" y="1489"/>
                    </a:cubicBezTo>
                    <a:cubicBezTo>
                      <a:pt x="5925" y="1486"/>
                      <a:pt x="5920" y="1484"/>
                      <a:pt x="5913" y="1484"/>
                    </a:cubicBezTo>
                    <a:cubicBezTo>
                      <a:pt x="5770" y="1484"/>
                      <a:pt x="5075" y="2232"/>
                      <a:pt x="4225" y="3265"/>
                    </a:cubicBezTo>
                    <a:cubicBezTo>
                      <a:pt x="4201" y="1417"/>
                      <a:pt x="4081" y="1"/>
                      <a:pt x="3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7160525" y="677325"/>
                <a:ext cx="268850" cy="267425"/>
              </a:xfrm>
              <a:custGeom>
                <a:rect b="b" l="l" r="r" t="t"/>
                <a:pathLst>
                  <a:path extrusionOk="0" h="10697" w="10754">
                    <a:moveTo>
                      <a:pt x="6627" y="1"/>
                    </a:moveTo>
                    <a:cubicBezTo>
                      <a:pt x="6367" y="1"/>
                      <a:pt x="6097" y="174"/>
                      <a:pt x="5905" y="347"/>
                    </a:cubicBezTo>
                    <a:cubicBezTo>
                      <a:pt x="5161" y="1043"/>
                      <a:pt x="4513" y="1835"/>
                      <a:pt x="3985" y="2700"/>
                    </a:cubicBezTo>
                    <a:cubicBezTo>
                      <a:pt x="3198" y="2363"/>
                      <a:pt x="2326" y="2047"/>
                      <a:pt x="1504" y="2047"/>
                    </a:cubicBezTo>
                    <a:cubicBezTo>
                      <a:pt x="1097" y="2047"/>
                      <a:pt x="702" y="2125"/>
                      <a:pt x="336" y="2315"/>
                    </a:cubicBezTo>
                    <a:cubicBezTo>
                      <a:pt x="192" y="2363"/>
                      <a:pt x="96" y="2460"/>
                      <a:pt x="24" y="2604"/>
                    </a:cubicBezTo>
                    <a:cubicBezTo>
                      <a:pt x="0" y="2772"/>
                      <a:pt x="24" y="2940"/>
                      <a:pt x="144" y="3084"/>
                    </a:cubicBezTo>
                    <a:cubicBezTo>
                      <a:pt x="624" y="3924"/>
                      <a:pt x="1344" y="4596"/>
                      <a:pt x="2208" y="5028"/>
                    </a:cubicBezTo>
                    <a:lnTo>
                      <a:pt x="912" y="7164"/>
                    </a:lnTo>
                    <a:cubicBezTo>
                      <a:pt x="624" y="7692"/>
                      <a:pt x="312" y="8412"/>
                      <a:pt x="792" y="8820"/>
                    </a:cubicBezTo>
                    <a:cubicBezTo>
                      <a:pt x="956" y="8972"/>
                      <a:pt x="1165" y="9027"/>
                      <a:pt x="1387" y="9027"/>
                    </a:cubicBezTo>
                    <a:cubicBezTo>
                      <a:pt x="1620" y="9027"/>
                      <a:pt x="1867" y="8966"/>
                      <a:pt x="2088" y="8892"/>
                    </a:cubicBezTo>
                    <a:cubicBezTo>
                      <a:pt x="2832" y="8628"/>
                      <a:pt x="3553" y="8292"/>
                      <a:pt x="4225" y="7884"/>
                    </a:cubicBezTo>
                    <a:cubicBezTo>
                      <a:pt x="4513" y="8604"/>
                      <a:pt x="4897" y="9300"/>
                      <a:pt x="5329" y="9948"/>
                    </a:cubicBezTo>
                    <a:cubicBezTo>
                      <a:pt x="5578" y="10312"/>
                      <a:pt x="5936" y="10696"/>
                      <a:pt x="6359" y="10696"/>
                    </a:cubicBezTo>
                    <a:cubicBezTo>
                      <a:pt x="6384" y="10696"/>
                      <a:pt x="6408" y="10695"/>
                      <a:pt x="6433" y="10692"/>
                    </a:cubicBezTo>
                    <a:cubicBezTo>
                      <a:pt x="7033" y="10620"/>
                      <a:pt x="7249" y="9876"/>
                      <a:pt x="7297" y="9276"/>
                    </a:cubicBezTo>
                    <a:lnTo>
                      <a:pt x="7537" y="6780"/>
                    </a:lnTo>
                    <a:cubicBezTo>
                      <a:pt x="7813" y="6830"/>
                      <a:pt x="8094" y="6854"/>
                      <a:pt x="8375" y="6854"/>
                    </a:cubicBezTo>
                    <a:cubicBezTo>
                      <a:pt x="9046" y="6854"/>
                      <a:pt x="9719" y="6715"/>
                      <a:pt x="10345" y="6444"/>
                    </a:cubicBezTo>
                    <a:cubicBezTo>
                      <a:pt x="10513" y="6396"/>
                      <a:pt x="10657" y="6276"/>
                      <a:pt x="10729" y="6132"/>
                    </a:cubicBezTo>
                    <a:cubicBezTo>
                      <a:pt x="10753" y="5988"/>
                      <a:pt x="10753" y="5844"/>
                      <a:pt x="10681" y="5724"/>
                    </a:cubicBezTo>
                    <a:cubicBezTo>
                      <a:pt x="10129" y="4572"/>
                      <a:pt x="8737" y="4140"/>
                      <a:pt x="7513" y="3828"/>
                    </a:cubicBezTo>
                    <a:cubicBezTo>
                      <a:pt x="7585" y="2844"/>
                      <a:pt x="7537" y="1811"/>
                      <a:pt x="7369" y="827"/>
                    </a:cubicBezTo>
                    <a:cubicBezTo>
                      <a:pt x="7297" y="491"/>
                      <a:pt x="7153" y="107"/>
                      <a:pt x="6817" y="35"/>
                    </a:cubicBezTo>
                    <a:cubicBezTo>
                      <a:pt x="6755" y="11"/>
                      <a:pt x="6691" y="1"/>
                      <a:pt x="6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7" name="Google Shape;67;p5"/>
            <p:cNvSpPr/>
            <p:nvPr/>
          </p:nvSpPr>
          <p:spPr>
            <a:xfrm>
              <a:off x="1455653" y="4667698"/>
              <a:ext cx="206533" cy="206533"/>
            </a:xfrm>
            <a:custGeom>
              <a:rect b="b" l="l" r="r" t="t"/>
              <a:pathLst>
                <a:path extrusionOk="0" h="7898" w="7898">
                  <a:moveTo>
                    <a:pt x="3937" y="1"/>
                  </a:moveTo>
                  <a:cubicBezTo>
                    <a:pt x="3793" y="1"/>
                    <a:pt x="3673" y="1465"/>
                    <a:pt x="3649" y="3385"/>
                  </a:cubicBezTo>
                  <a:cubicBezTo>
                    <a:pt x="2592" y="2350"/>
                    <a:pt x="1754" y="1580"/>
                    <a:pt x="1601" y="1580"/>
                  </a:cubicBezTo>
                  <a:cubicBezTo>
                    <a:pt x="1594" y="1580"/>
                    <a:pt x="1589" y="1582"/>
                    <a:pt x="1585" y="1585"/>
                  </a:cubicBezTo>
                  <a:cubicBezTo>
                    <a:pt x="1465" y="1681"/>
                    <a:pt x="2137" y="2593"/>
                    <a:pt x="3145" y="3673"/>
                  </a:cubicBezTo>
                  <a:cubicBezTo>
                    <a:pt x="1345" y="3697"/>
                    <a:pt x="1" y="3793"/>
                    <a:pt x="1" y="3937"/>
                  </a:cubicBezTo>
                  <a:cubicBezTo>
                    <a:pt x="1" y="4081"/>
                    <a:pt x="1489" y="4201"/>
                    <a:pt x="3433" y="4225"/>
                  </a:cubicBezTo>
                  <a:cubicBezTo>
                    <a:pt x="2521" y="5401"/>
                    <a:pt x="1849" y="6313"/>
                    <a:pt x="1945" y="6409"/>
                  </a:cubicBezTo>
                  <a:cubicBezTo>
                    <a:pt x="1949" y="6415"/>
                    <a:pt x="1957" y="6418"/>
                    <a:pt x="1967" y="6418"/>
                  </a:cubicBezTo>
                  <a:cubicBezTo>
                    <a:pt x="2112" y="6418"/>
                    <a:pt x="2817" y="5769"/>
                    <a:pt x="3649" y="4825"/>
                  </a:cubicBezTo>
                  <a:cubicBezTo>
                    <a:pt x="3673" y="6577"/>
                    <a:pt x="3793" y="7897"/>
                    <a:pt x="3937" y="7897"/>
                  </a:cubicBezTo>
                  <a:cubicBezTo>
                    <a:pt x="4081" y="7897"/>
                    <a:pt x="4177" y="6529"/>
                    <a:pt x="4225" y="4729"/>
                  </a:cubicBezTo>
                  <a:cubicBezTo>
                    <a:pt x="5234" y="5671"/>
                    <a:pt x="6097" y="6299"/>
                    <a:pt x="6264" y="6299"/>
                  </a:cubicBezTo>
                  <a:cubicBezTo>
                    <a:pt x="6276" y="6299"/>
                    <a:pt x="6285" y="6296"/>
                    <a:pt x="6289" y="6289"/>
                  </a:cubicBezTo>
                  <a:cubicBezTo>
                    <a:pt x="6385" y="6193"/>
                    <a:pt x="5593" y="5329"/>
                    <a:pt x="4489" y="4225"/>
                  </a:cubicBezTo>
                  <a:cubicBezTo>
                    <a:pt x="6433" y="4225"/>
                    <a:pt x="7897" y="4105"/>
                    <a:pt x="7897" y="3961"/>
                  </a:cubicBezTo>
                  <a:cubicBezTo>
                    <a:pt x="7897" y="3817"/>
                    <a:pt x="6481" y="3697"/>
                    <a:pt x="4633" y="3673"/>
                  </a:cubicBezTo>
                  <a:cubicBezTo>
                    <a:pt x="5497" y="2521"/>
                    <a:pt x="6049" y="1561"/>
                    <a:pt x="5929" y="1489"/>
                  </a:cubicBezTo>
                  <a:cubicBezTo>
                    <a:pt x="5925" y="1486"/>
                    <a:pt x="5920" y="1484"/>
                    <a:pt x="5913" y="1484"/>
                  </a:cubicBezTo>
                  <a:cubicBezTo>
                    <a:pt x="5770" y="1484"/>
                    <a:pt x="5075" y="2232"/>
                    <a:pt x="4225" y="3265"/>
                  </a:cubicBezTo>
                  <a:cubicBezTo>
                    <a:pt x="4201" y="1417"/>
                    <a:pt x="4081" y="1"/>
                    <a:pt x="39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5"/>
            <p:cNvSpPr/>
            <p:nvPr/>
          </p:nvSpPr>
          <p:spPr>
            <a:xfrm flipH="1">
              <a:off x="535025" y="4201663"/>
              <a:ext cx="268850" cy="267425"/>
            </a:xfrm>
            <a:custGeom>
              <a:rect b="b" l="l" r="r" t="t"/>
              <a:pathLst>
                <a:path extrusionOk="0" h="10697" w="10754">
                  <a:moveTo>
                    <a:pt x="6627" y="1"/>
                  </a:moveTo>
                  <a:cubicBezTo>
                    <a:pt x="6367" y="1"/>
                    <a:pt x="6097" y="174"/>
                    <a:pt x="5905" y="347"/>
                  </a:cubicBezTo>
                  <a:cubicBezTo>
                    <a:pt x="5161" y="1043"/>
                    <a:pt x="4513" y="1835"/>
                    <a:pt x="3985" y="2700"/>
                  </a:cubicBezTo>
                  <a:cubicBezTo>
                    <a:pt x="3198" y="2363"/>
                    <a:pt x="2326" y="2047"/>
                    <a:pt x="1504" y="2047"/>
                  </a:cubicBezTo>
                  <a:cubicBezTo>
                    <a:pt x="1097" y="2047"/>
                    <a:pt x="702" y="2125"/>
                    <a:pt x="336" y="2315"/>
                  </a:cubicBezTo>
                  <a:cubicBezTo>
                    <a:pt x="192" y="2363"/>
                    <a:pt x="96" y="2460"/>
                    <a:pt x="24" y="2604"/>
                  </a:cubicBezTo>
                  <a:cubicBezTo>
                    <a:pt x="0" y="2772"/>
                    <a:pt x="24" y="2940"/>
                    <a:pt x="144" y="3084"/>
                  </a:cubicBezTo>
                  <a:cubicBezTo>
                    <a:pt x="624" y="3924"/>
                    <a:pt x="1344" y="4596"/>
                    <a:pt x="2208" y="5028"/>
                  </a:cubicBezTo>
                  <a:lnTo>
                    <a:pt x="912" y="7164"/>
                  </a:lnTo>
                  <a:cubicBezTo>
                    <a:pt x="624" y="7692"/>
                    <a:pt x="312" y="8412"/>
                    <a:pt x="792" y="8820"/>
                  </a:cubicBezTo>
                  <a:cubicBezTo>
                    <a:pt x="956" y="8972"/>
                    <a:pt x="1165" y="9027"/>
                    <a:pt x="1387" y="9027"/>
                  </a:cubicBezTo>
                  <a:cubicBezTo>
                    <a:pt x="1620" y="9027"/>
                    <a:pt x="1867" y="8966"/>
                    <a:pt x="2088" y="8892"/>
                  </a:cubicBezTo>
                  <a:cubicBezTo>
                    <a:pt x="2832" y="8628"/>
                    <a:pt x="3553" y="8292"/>
                    <a:pt x="4225" y="7884"/>
                  </a:cubicBezTo>
                  <a:cubicBezTo>
                    <a:pt x="4513" y="8604"/>
                    <a:pt x="4897" y="9300"/>
                    <a:pt x="5329" y="9948"/>
                  </a:cubicBezTo>
                  <a:cubicBezTo>
                    <a:pt x="5578" y="10312"/>
                    <a:pt x="5936" y="10696"/>
                    <a:pt x="6359" y="10696"/>
                  </a:cubicBezTo>
                  <a:cubicBezTo>
                    <a:pt x="6384" y="10696"/>
                    <a:pt x="6408" y="10695"/>
                    <a:pt x="6433" y="10692"/>
                  </a:cubicBezTo>
                  <a:cubicBezTo>
                    <a:pt x="7033" y="10620"/>
                    <a:pt x="7249" y="9876"/>
                    <a:pt x="7297" y="9276"/>
                  </a:cubicBezTo>
                  <a:lnTo>
                    <a:pt x="7537" y="6780"/>
                  </a:lnTo>
                  <a:cubicBezTo>
                    <a:pt x="7813" y="6830"/>
                    <a:pt x="8094" y="6854"/>
                    <a:pt x="8375" y="6854"/>
                  </a:cubicBezTo>
                  <a:cubicBezTo>
                    <a:pt x="9046" y="6854"/>
                    <a:pt x="9719" y="6715"/>
                    <a:pt x="10345" y="6444"/>
                  </a:cubicBezTo>
                  <a:cubicBezTo>
                    <a:pt x="10513" y="6396"/>
                    <a:pt x="10657" y="6276"/>
                    <a:pt x="10729" y="6132"/>
                  </a:cubicBezTo>
                  <a:cubicBezTo>
                    <a:pt x="10753" y="5988"/>
                    <a:pt x="10753" y="5844"/>
                    <a:pt x="10681" y="5724"/>
                  </a:cubicBezTo>
                  <a:cubicBezTo>
                    <a:pt x="10129" y="4572"/>
                    <a:pt x="8737" y="4140"/>
                    <a:pt x="7513" y="3828"/>
                  </a:cubicBezTo>
                  <a:cubicBezTo>
                    <a:pt x="7585" y="2844"/>
                    <a:pt x="7537" y="1811"/>
                    <a:pt x="7369" y="827"/>
                  </a:cubicBezTo>
                  <a:cubicBezTo>
                    <a:pt x="7297" y="491"/>
                    <a:pt x="7153" y="107"/>
                    <a:pt x="6817" y="35"/>
                  </a:cubicBezTo>
                  <a:cubicBezTo>
                    <a:pt x="6755" y="11"/>
                    <a:pt x="6691" y="1"/>
                    <a:pt x="6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6"/>
          <p:cNvGrpSpPr/>
          <p:nvPr/>
        </p:nvGrpSpPr>
        <p:grpSpPr>
          <a:xfrm>
            <a:off x="7033943" y="-264923"/>
            <a:ext cx="2519233" cy="1946358"/>
            <a:chOff x="7033943" y="-145307"/>
            <a:chExt cx="2519233" cy="1946358"/>
          </a:xfrm>
        </p:grpSpPr>
        <p:grpSp>
          <p:nvGrpSpPr>
            <p:cNvPr id="71" name="Google Shape;71;p6"/>
            <p:cNvGrpSpPr/>
            <p:nvPr/>
          </p:nvGrpSpPr>
          <p:grpSpPr>
            <a:xfrm>
              <a:off x="7033943" y="-145307"/>
              <a:ext cx="2519233" cy="1946358"/>
              <a:chOff x="7033603" y="-145297"/>
              <a:chExt cx="2732950" cy="2111475"/>
            </a:xfrm>
          </p:grpSpPr>
          <p:sp>
            <p:nvSpPr>
              <p:cNvPr id="72" name="Google Shape;72;p6"/>
              <p:cNvSpPr/>
              <p:nvPr/>
            </p:nvSpPr>
            <p:spPr>
              <a:xfrm>
                <a:off x="7033603" y="-145297"/>
                <a:ext cx="2656750" cy="2111475"/>
              </a:xfrm>
              <a:custGeom>
                <a:rect b="b" l="l" r="r" t="t"/>
                <a:pathLst>
                  <a:path extrusionOk="0" h="84459" w="106270">
                    <a:moveTo>
                      <a:pt x="10925" y="2869"/>
                    </a:moveTo>
                    <a:cubicBezTo>
                      <a:pt x="-4359" y="4373"/>
                      <a:pt x="-705" y="13966"/>
                      <a:pt x="4545" y="16425"/>
                    </a:cubicBezTo>
                    <a:cubicBezTo>
                      <a:pt x="9795" y="18884"/>
                      <a:pt x="35579" y="12836"/>
                      <a:pt x="42424" y="17621"/>
                    </a:cubicBezTo>
                    <a:cubicBezTo>
                      <a:pt x="49269" y="22406"/>
                      <a:pt x="41095" y="39285"/>
                      <a:pt x="45614" y="45133"/>
                    </a:cubicBezTo>
                    <a:cubicBezTo>
                      <a:pt x="50133" y="50981"/>
                      <a:pt x="64022" y="46726"/>
                      <a:pt x="69537" y="52709"/>
                    </a:cubicBezTo>
                    <a:cubicBezTo>
                      <a:pt x="75053" y="58693"/>
                      <a:pt x="73191" y="77194"/>
                      <a:pt x="78707" y="81034"/>
                    </a:cubicBezTo>
                    <a:cubicBezTo>
                      <a:pt x="84223" y="84874"/>
                      <a:pt x="99707" y="88019"/>
                      <a:pt x="102631" y="75747"/>
                    </a:cubicBezTo>
                    <a:cubicBezTo>
                      <a:pt x="105555" y="63475"/>
                      <a:pt x="111535" y="19548"/>
                      <a:pt x="96251" y="7402"/>
                    </a:cubicBezTo>
                    <a:cubicBezTo>
                      <a:pt x="80967" y="-4744"/>
                      <a:pt x="26209" y="1365"/>
                      <a:pt x="10925" y="286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</p:sp>
          <p:sp>
            <p:nvSpPr>
              <p:cNvPr id="73" name="Google Shape;73;p6"/>
              <p:cNvSpPr/>
              <p:nvPr/>
            </p:nvSpPr>
            <p:spPr>
              <a:xfrm>
                <a:off x="7109803" y="-145297"/>
                <a:ext cx="2656750" cy="2111475"/>
              </a:xfrm>
              <a:custGeom>
                <a:rect b="b" l="l" r="r" t="t"/>
                <a:pathLst>
                  <a:path extrusionOk="0" h="84459" w="106270">
                    <a:moveTo>
                      <a:pt x="10925" y="2869"/>
                    </a:moveTo>
                    <a:cubicBezTo>
                      <a:pt x="-4359" y="4373"/>
                      <a:pt x="-705" y="13966"/>
                      <a:pt x="4545" y="16425"/>
                    </a:cubicBezTo>
                    <a:cubicBezTo>
                      <a:pt x="9795" y="18884"/>
                      <a:pt x="35579" y="12836"/>
                      <a:pt x="42424" y="17621"/>
                    </a:cubicBezTo>
                    <a:cubicBezTo>
                      <a:pt x="49269" y="22406"/>
                      <a:pt x="41095" y="39285"/>
                      <a:pt x="45614" y="45133"/>
                    </a:cubicBezTo>
                    <a:cubicBezTo>
                      <a:pt x="50133" y="50981"/>
                      <a:pt x="64022" y="46726"/>
                      <a:pt x="69537" y="52709"/>
                    </a:cubicBezTo>
                    <a:cubicBezTo>
                      <a:pt x="75053" y="58693"/>
                      <a:pt x="73191" y="77194"/>
                      <a:pt x="78707" y="81034"/>
                    </a:cubicBezTo>
                    <a:cubicBezTo>
                      <a:pt x="84223" y="84874"/>
                      <a:pt x="99707" y="88019"/>
                      <a:pt x="102631" y="75747"/>
                    </a:cubicBezTo>
                    <a:cubicBezTo>
                      <a:pt x="105555" y="63475"/>
                      <a:pt x="111535" y="19548"/>
                      <a:pt x="96251" y="7402"/>
                    </a:cubicBezTo>
                    <a:cubicBezTo>
                      <a:pt x="80967" y="-4744"/>
                      <a:pt x="26209" y="1365"/>
                      <a:pt x="10925" y="2869"/>
                    </a:cubicBezTo>
                    <a:close/>
                  </a:path>
                </a:pathLst>
              </a:custGeom>
              <a:noFill/>
              <a:ln cap="rnd" cmpd="sng" w="9525">
                <a:solidFill>
                  <a:schemeClr val="dk2"/>
                </a:solidFill>
                <a:prstDash val="dash"/>
                <a:round/>
                <a:headEnd len="med" w="med" type="none"/>
                <a:tailEnd len="med" w="med" type="none"/>
              </a:ln>
            </p:spPr>
          </p:sp>
        </p:grpSp>
        <p:sp>
          <p:nvSpPr>
            <p:cNvPr id="74" name="Google Shape;74;p6"/>
            <p:cNvSpPr/>
            <p:nvPr/>
          </p:nvSpPr>
          <p:spPr>
            <a:xfrm>
              <a:off x="8504825" y="433675"/>
              <a:ext cx="216050" cy="212625"/>
            </a:xfrm>
            <a:custGeom>
              <a:rect b="b" l="l" r="r" t="t"/>
              <a:pathLst>
                <a:path extrusionOk="0" h="8505" w="8642">
                  <a:moveTo>
                    <a:pt x="5208" y="0"/>
                  </a:moveTo>
                  <a:cubicBezTo>
                    <a:pt x="4995" y="0"/>
                    <a:pt x="4790" y="157"/>
                    <a:pt x="4633" y="314"/>
                  </a:cubicBezTo>
                  <a:cubicBezTo>
                    <a:pt x="4057" y="890"/>
                    <a:pt x="3577" y="1514"/>
                    <a:pt x="3169" y="2210"/>
                  </a:cubicBezTo>
                  <a:cubicBezTo>
                    <a:pt x="2567" y="1994"/>
                    <a:pt x="1896" y="1768"/>
                    <a:pt x="1264" y="1768"/>
                  </a:cubicBezTo>
                  <a:cubicBezTo>
                    <a:pt x="913" y="1768"/>
                    <a:pt x="573" y="1838"/>
                    <a:pt x="265" y="2018"/>
                  </a:cubicBezTo>
                  <a:cubicBezTo>
                    <a:pt x="145" y="2066"/>
                    <a:pt x="73" y="2138"/>
                    <a:pt x="25" y="2258"/>
                  </a:cubicBezTo>
                  <a:cubicBezTo>
                    <a:pt x="1" y="2378"/>
                    <a:pt x="49" y="2522"/>
                    <a:pt x="145" y="2642"/>
                  </a:cubicBezTo>
                  <a:cubicBezTo>
                    <a:pt x="553" y="3290"/>
                    <a:pt x="1129" y="3818"/>
                    <a:pt x="1825" y="4130"/>
                  </a:cubicBezTo>
                  <a:lnTo>
                    <a:pt x="865" y="5859"/>
                  </a:lnTo>
                  <a:cubicBezTo>
                    <a:pt x="625" y="6267"/>
                    <a:pt x="433" y="6867"/>
                    <a:pt x="793" y="7179"/>
                  </a:cubicBezTo>
                  <a:cubicBezTo>
                    <a:pt x="920" y="7284"/>
                    <a:pt x="1070" y="7325"/>
                    <a:pt x="1226" y="7325"/>
                  </a:cubicBezTo>
                  <a:cubicBezTo>
                    <a:pt x="1426" y="7325"/>
                    <a:pt x="1637" y="7259"/>
                    <a:pt x="1825" y="7179"/>
                  </a:cubicBezTo>
                  <a:cubicBezTo>
                    <a:pt x="2425" y="6963"/>
                    <a:pt x="2977" y="6675"/>
                    <a:pt x="3505" y="6339"/>
                  </a:cubicBezTo>
                  <a:cubicBezTo>
                    <a:pt x="3745" y="6891"/>
                    <a:pt x="4081" y="7443"/>
                    <a:pt x="4441" y="7947"/>
                  </a:cubicBezTo>
                  <a:cubicBezTo>
                    <a:pt x="4641" y="8236"/>
                    <a:pt x="4924" y="8504"/>
                    <a:pt x="5250" y="8504"/>
                  </a:cubicBezTo>
                  <a:cubicBezTo>
                    <a:pt x="5276" y="8504"/>
                    <a:pt x="5303" y="8502"/>
                    <a:pt x="5329" y="8499"/>
                  </a:cubicBezTo>
                  <a:cubicBezTo>
                    <a:pt x="5809" y="8427"/>
                    <a:pt x="5953" y="7827"/>
                    <a:pt x="5977" y="7347"/>
                  </a:cubicBezTo>
                  <a:cubicBezTo>
                    <a:pt x="6025" y="6699"/>
                    <a:pt x="6073" y="6027"/>
                    <a:pt x="6097" y="5379"/>
                  </a:cubicBezTo>
                  <a:cubicBezTo>
                    <a:pt x="6270" y="5400"/>
                    <a:pt x="6443" y="5411"/>
                    <a:pt x="6615" y="5411"/>
                  </a:cubicBezTo>
                  <a:cubicBezTo>
                    <a:pt x="7207" y="5411"/>
                    <a:pt x="7790" y="5284"/>
                    <a:pt x="8330" y="5043"/>
                  </a:cubicBezTo>
                  <a:cubicBezTo>
                    <a:pt x="8474" y="4995"/>
                    <a:pt x="8570" y="4899"/>
                    <a:pt x="8642" y="4778"/>
                  </a:cubicBezTo>
                  <a:cubicBezTo>
                    <a:pt x="8642" y="4658"/>
                    <a:pt x="8618" y="4538"/>
                    <a:pt x="8570" y="4442"/>
                  </a:cubicBezTo>
                  <a:cubicBezTo>
                    <a:pt x="8113" y="3554"/>
                    <a:pt x="6985" y="3242"/>
                    <a:pt x="6001" y="3050"/>
                  </a:cubicBezTo>
                  <a:cubicBezTo>
                    <a:pt x="6025" y="2234"/>
                    <a:pt x="5977" y="1442"/>
                    <a:pt x="5809" y="650"/>
                  </a:cubicBezTo>
                  <a:cubicBezTo>
                    <a:pt x="5737" y="386"/>
                    <a:pt x="5617" y="98"/>
                    <a:pt x="5353" y="26"/>
                  </a:cubicBezTo>
                  <a:cubicBezTo>
                    <a:pt x="5305" y="8"/>
                    <a:pt x="5256" y="0"/>
                    <a:pt x="52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6"/>
            <p:cNvSpPr/>
            <p:nvPr/>
          </p:nvSpPr>
          <p:spPr>
            <a:xfrm>
              <a:off x="7239786" y="780906"/>
              <a:ext cx="85225" cy="93050"/>
            </a:xfrm>
            <a:custGeom>
              <a:rect b="b" l="l" r="r" t="t"/>
              <a:pathLst>
                <a:path extrusionOk="0" h="3722" w="3409">
                  <a:moveTo>
                    <a:pt x="1632" y="1"/>
                  </a:moveTo>
                  <a:cubicBezTo>
                    <a:pt x="1464" y="1"/>
                    <a:pt x="1320" y="673"/>
                    <a:pt x="1296" y="1537"/>
                  </a:cubicBezTo>
                  <a:cubicBezTo>
                    <a:pt x="552" y="1585"/>
                    <a:pt x="0" y="1729"/>
                    <a:pt x="0" y="1897"/>
                  </a:cubicBezTo>
                  <a:cubicBezTo>
                    <a:pt x="24" y="2065"/>
                    <a:pt x="552" y="2209"/>
                    <a:pt x="1296" y="2233"/>
                  </a:cubicBezTo>
                  <a:cubicBezTo>
                    <a:pt x="1320" y="3073"/>
                    <a:pt x="1464" y="3721"/>
                    <a:pt x="1632" y="3721"/>
                  </a:cubicBezTo>
                  <a:cubicBezTo>
                    <a:pt x="1824" y="3721"/>
                    <a:pt x="1968" y="3073"/>
                    <a:pt x="1992" y="2233"/>
                  </a:cubicBezTo>
                  <a:cubicBezTo>
                    <a:pt x="2808" y="2185"/>
                    <a:pt x="3408" y="2017"/>
                    <a:pt x="3408" y="1849"/>
                  </a:cubicBezTo>
                  <a:cubicBezTo>
                    <a:pt x="3408" y="1657"/>
                    <a:pt x="2808" y="1537"/>
                    <a:pt x="1992" y="1513"/>
                  </a:cubicBezTo>
                  <a:cubicBezTo>
                    <a:pt x="1968" y="649"/>
                    <a:pt x="1824" y="1"/>
                    <a:pt x="16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6"/>
            <p:cNvSpPr/>
            <p:nvPr/>
          </p:nvSpPr>
          <p:spPr>
            <a:xfrm>
              <a:off x="7643300" y="441275"/>
              <a:ext cx="197450" cy="197450"/>
            </a:xfrm>
            <a:custGeom>
              <a:rect b="b" l="l" r="r" t="t"/>
              <a:pathLst>
                <a:path extrusionOk="0" h="7898" w="7898">
                  <a:moveTo>
                    <a:pt x="3937" y="1"/>
                  </a:moveTo>
                  <a:cubicBezTo>
                    <a:pt x="3793" y="1"/>
                    <a:pt x="3673" y="1465"/>
                    <a:pt x="3649" y="3385"/>
                  </a:cubicBezTo>
                  <a:cubicBezTo>
                    <a:pt x="2592" y="2350"/>
                    <a:pt x="1754" y="1580"/>
                    <a:pt x="1601" y="1580"/>
                  </a:cubicBezTo>
                  <a:cubicBezTo>
                    <a:pt x="1594" y="1580"/>
                    <a:pt x="1589" y="1582"/>
                    <a:pt x="1585" y="1585"/>
                  </a:cubicBezTo>
                  <a:cubicBezTo>
                    <a:pt x="1465" y="1681"/>
                    <a:pt x="2137" y="2593"/>
                    <a:pt x="3145" y="3673"/>
                  </a:cubicBezTo>
                  <a:cubicBezTo>
                    <a:pt x="1345" y="3697"/>
                    <a:pt x="1" y="3793"/>
                    <a:pt x="1" y="3937"/>
                  </a:cubicBezTo>
                  <a:cubicBezTo>
                    <a:pt x="1" y="4081"/>
                    <a:pt x="1489" y="4201"/>
                    <a:pt x="3433" y="4225"/>
                  </a:cubicBezTo>
                  <a:cubicBezTo>
                    <a:pt x="2521" y="5401"/>
                    <a:pt x="1849" y="6313"/>
                    <a:pt x="1945" y="6409"/>
                  </a:cubicBezTo>
                  <a:cubicBezTo>
                    <a:pt x="1949" y="6415"/>
                    <a:pt x="1957" y="6418"/>
                    <a:pt x="1967" y="6418"/>
                  </a:cubicBezTo>
                  <a:cubicBezTo>
                    <a:pt x="2112" y="6418"/>
                    <a:pt x="2817" y="5769"/>
                    <a:pt x="3649" y="4825"/>
                  </a:cubicBezTo>
                  <a:cubicBezTo>
                    <a:pt x="3673" y="6577"/>
                    <a:pt x="3793" y="7897"/>
                    <a:pt x="3937" y="7897"/>
                  </a:cubicBezTo>
                  <a:cubicBezTo>
                    <a:pt x="4081" y="7897"/>
                    <a:pt x="4177" y="6529"/>
                    <a:pt x="4225" y="4729"/>
                  </a:cubicBezTo>
                  <a:cubicBezTo>
                    <a:pt x="5234" y="5671"/>
                    <a:pt x="6097" y="6299"/>
                    <a:pt x="6264" y="6299"/>
                  </a:cubicBezTo>
                  <a:cubicBezTo>
                    <a:pt x="6276" y="6299"/>
                    <a:pt x="6285" y="6296"/>
                    <a:pt x="6289" y="6289"/>
                  </a:cubicBezTo>
                  <a:cubicBezTo>
                    <a:pt x="6385" y="6193"/>
                    <a:pt x="5593" y="5329"/>
                    <a:pt x="4489" y="4225"/>
                  </a:cubicBezTo>
                  <a:cubicBezTo>
                    <a:pt x="6433" y="4225"/>
                    <a:pt x="7897" y="4105"/>
                    <a:pt x="7897" y="3961"/>
                  </a:cubicBezTo>
                  <a:cubicBezTo>
                    <a:pt x="7897" y="3817"/>
                    <a:pt x="6481" y="3697"/>
                    <a:pt x="4633" y="3673"/>
                  </a:cubicBezTo>
                  <a:cubicBezTo>
                    <a:pt x="5497" y="2521"/>
                    <a:pt x="6049" y="1561"/>
                    <a:pt x="5929" y="1489"/>
                  </a:cubicBezTo>
                  <a:cubicBezTo>
                    <a:pt x="5925" y="1486"/>
                    <a:pt x="5920" y="1484"/>
                    <a:pt x="5913" y="1484"/>
                  </a:cubicBezTo>
                  <a:cubicBezTo>
                    <a:pt x="5770" y="1484"/>
                    <a:pt x="5075" y="2232"/>
                    <a:pt x="4225" y="3265"/>
                  </a:cubicBezTo>
                  <a:cubicBezTo>
                    <a:pt x="4201" y="1417"/>
                    <a:pt x="4081" y="1"/>
                    <a:pt x="39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6"/>
          <p:cNvSpPr txBox="1"/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7"/>
          <p:cNvGrpSpPr/>
          <p:nvPr/>
        </p:nvGrpSpPr>
        <p:grpSpPr>
          <a:xfrm flipH="1">
            <a:off x="-406687" y="-245181"/>
            <a:ext cx="9957375" cy="5633863"/>
            <a:chOff x="-368587" y="-245181"/>
            <a:chExt cx="9957375" cy="5633863"/>
          </a:xfrm>
        </p:grpSpPr>
        <p:sp>
          <p:nvSpPr>
            <p:cNvPr id="80" name="Google Shape;80;p7"/>
            <p:cNvSpPr/>
            <p:nvPr/>
          </p:nvSpPr>
          <p:spPr>
            <a:xfrm>
              <a:off x="-368587" y="2832306"/>
              <a:ext cx="1854025" cy="2556375"/>
            </a:xfrm>
            <a:custGeom>
              <a:rect b="b" l="l" r="r" t="t"/>
              <a:pathLst>
                <a:path extrusionOk="0" h="102255" w="74161">
                  <a:moveTo>
                    <a:pt x="1370" y="10424"/>
                  </a:moveTo>
                  <a:cubicBezTo>
                    <a:pt x="3002" y="-4098"/>
                    <a:pt x="12775" y="-296"/>
                    <a:pt x="17716" y="3247"/>
                  </a:cubicBezTo>
                  <a:cubicBezTo>
                    <a:pt x="22657" y="6790"/>
                    <a:pt x="28931" y="21093"/>
                    <a:pt x="31014" y="31680"/>
                  </a:cubicBezTo>
                  <a:cubicBezTo>
                    <a:pt x="33098" y="42267"/>
                    <a:pt x="25167" y="60189"/>
                    <a:pt x="30217" y="66768"/>
                  </a:cubicBezTo>
                  <a:cubicBezTo>
                    <a:pt x="35268" y="73347"/>
                    <a:pt x="54007" y="68097"/>
                    <a:pt x="61317" y="71154"/>
                  </a:cubicBezTo>
                  <a:cubicBezTo>
                    <a:pt x="68627" y="74211"/>
                    <a:pt x="73747" y="80079"/>
                    <a:pt x="74076" y="85109"/>
                  </a:cubicBezTo>
                  <a:cubicBezTo>
                    <a:pt x="74405" y="90139"/>
                    <a:pt x="74314" y="100454"/>
                    <a:pt x="63289" y="101332"/>
                  </a:cubicBezTo>
                  <a:cubicBezTo>
                    <a:pt x="52264" y="102211"/>
                    <a:pt x="18245" y="105531"/>
                    <a:pt x="7925" y="90380"/>
                  </a:cubicBezTo>
                  <a:cubicBezTo>
                    <a:pt x="-2395" y="75229"/>
                    <a:pt x="-262" y="24946"/>
                    <a:pt x="1370" y="104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1" name="Google Shape;81;p7"/>
            <p:cNvSpPr/>
            <p:nvPr/>
          </p:nvSpPr>
          <p:spPr>
            <a:xfrm>
              <a:off x="-292387" y="2832306"/>
              <a:ext cx="1854025" cy="2556375"/>
            </a:xfrm>
            <a:custGeom>
              <a:rect b="b" l="l" r="r" t="t"/>
              <a:pathLst>
                <a:path extrusionOk="0" h="102255" w="74161">
                  <a:moveTo>
                    <a:pt x="1370" y="10424"/>
                  </a:moveTo>
                  <a:cubicBezTo>
                    <a:pt x="3002" y="-4098"/>
                    <a:pt x="12775" y="-296"/>
                    <a:pt x="17716" y="3247"/>
                  </a:cubicBezTo>
                  <a:cubicBezTo>
                    <a:pt x="22657" y="6790"/>
                    <a:pt x="28931" y="21093"/>
                    <a:pt x="31014" y="31680"/>
                  </a:cubicBezTo>
                  <a:cubicBezTo>
                    <a:pt x="33098" y="42267"/>
                    <a:pt x="25167" y="60189"/>
                    <a:pt x="30217" y="66768"/>
                  </a:cubicBezTo>
                  <a:cubicBezTo>
                    <a:pt x="35268" y="73347"/>
                    <a:pt x="54007" y="68097"/>
                    <a:pt x="61317" y="71154"/>
                  </a:cubicBezTo>
                  <a:cubicBezTo>
                    <a:pt x="68627" y="74211"/>
                    <a:pt x="73747" y="80079"/>
                    <a:pt x="74076" y="85109"/>
                  </a:cubicBezTo>
                  <a:cubicBezTo>
                    <a:pt x="74405" y="90139"/>
                    <a:pt x="74314" y="100454"/>
                    <a:pt x="63289" y="101332"/>
                  </a:cubicBezTo>
                  <a:cubicBezTo>
                    <a:pt x="52264" y="102211"/>
                    <a:pt x="18245" y="105531"/>
                    <a:pt x="7925" y="90380"/>
                  </a:cubicBezTo>
                  <a:cubicBezTo>
                    <a:pt x="-2395" y="75229"/>
                    <a:pt x="-262" y="24946"/>
                    <a:pt x="1370" y="10424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dash"/>
              <a:round/>
              <a:headEnd len="med" w="med" type="none"/>
              <a:tailEnd len="med" w="med" type="none"/>
            </a:ln>
          </p:spPr>
        </p:sp>
        <p:sp>
          <p:nvSpPr>
            <p:cNvPr id="82" name="Google Shape;82;p7"/>
            <p:cNvSpPr/>
            <p:nvPr/>
          </p:nvSpPr>
          <p:spPr>
            <a:xfrm rot="10800000">
              <a:off x="7658563" y="-245181"/>
              <a:ext cx="1854025" cy="2556375"/>
            </a:xfrm>
            <a:custGeom>
              <a:rect b="b" l="l" r="r" t="t"/>
              <a:pathLst>
                <a:path extrusionOk="0" h="102255" w="74161">
                  <a:moveTo>
                    <a:pt x="1370" y="10424"/>
                  </a:moveTo>
                  <a:cubicBezTo>
                    <a:pt x="3002" y="-4098"/>
                    <a:pt x="12775" y="-296"/>
                    <a:pt x="17716" y="3247"/>
                  </a:cubicBezTo>
                  <a:cubicBezTo>
                    <a:pt x="22657" y="6790"/>
                    <a:pt x="28931" y="21093"/>
                    <a:pt x="31014" y="31680"/>
                  </a:cubicBezTo>
                  <a:cubicBezTo>
                    <a:pt x="33098" y="42267"/>
                    <a:pt x="25167" y="60189"/>
                    <a:pt x="30217" y="66768"/>
                  </a:cubicBezTo>
                  <a:cubicBezTo>
                    <a:pt x="35268" y="73347"/>
                    <a:pt x="54007" y="68097"/>
                    <a:pt x="61317" y="71154"/>
                  </a:cubicBezTo>
                  <a:cubicBezTo>
                    <a:pt x="68627" y="74211"/>
                    <a:pt x="73747" y="80079"/>
                    <a:pt x="74076" y="85109"/>
                  </a:cubicBezTo>
                  <a:cubicBezTo>
                    <a:pt x="74405" y="90139"/>
                    <a:pt x="74314" y="100454"/>
                    <a:pt x="63289" y="101332"/>
                  </a:cubicBezTo>
                  <a:cubicBezTo>
                    <a:pt x="52264" y="102211"/>
                    <a:pt x="18245" y="105531"/>
                    <a:pt x="7925" y="90380"/>
                  </a:cubicBezTo>
                  <a:cubicBezTo>
                    <a:pt x="-2395" y="75229"/>
                    <a:pt x="-262" y="24946"/>
                    <a:pt x="1370" y="104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3" name="Google Shape;83;p7"/>
            <p:cNvSpPr/>
            <p:nvPr/>
          </p:nvSpPr>
          <p:spPr>
            <a:xfrm rot="10800000">
              <a:off x="7734763" y="-245181"/>
              <a:ext cx="1854025" cy="2556375"/>
            </a:xfrm>
            <a:custGeom>
              <a:rect b="b" l="l" r="r" t="t"/>
              <a:pathLst>
                <a:path extrusionOk="0" h="102255" w="74161">
                  <a:moveTo>
                    <a:pt x="1370" y="10424"/>
                  </a:moveTo>
                  <a:cubicBezTo>
                    <a:pt x="3002" y="-4098"/>
                    <a:pt x="12775" y="-296"/>
                    <a:pt x="17716" y="3247"/>
                  </a:cubicBezTo>
                  <a:cubicBezTo>
                    <a:pt x="22657" y="6790"/>
                    <a:pt x="28931" y="21093"/>
                    <a:pt x="31014" y="31680"/>
                  </a:cubicBezTo>
                  <a:cubicBezTo>
                    <a:pt x="33098" y="42267"/>
                    <a:pt x="25167" y="60189"/>
                    <a:pt x="30217" y="66768"/>
                  </a:cubicBezTo>
                  <a:cubicBezTo>
                    <a:pt x="35268" y="73347"/>
                    <a:pt x="54007" y="68097"/>
                    <a:pt x="61317" y="71154"/>
                  </a:cubicBezTo>
                  <a:cubicBezTo>
                    <a:pt x="68627" y="74211"/>
                    <a:pt x="73747" y="80079"/>
                    <a:pt x="74076" y="85109"/>
                  </a:cubicBezTo>
                  <a:cubicBezTo>
                    <a:pt x="74405" y="90139"/>
                    <a:pt x="74314" y="100454"/>
                    <a:pt x="63289" y="101332"/>
                  </a:cubicBezTo>
                  <a:cubicBezTo>
                    <a:pt x="52264" y="102211"/>
                    <a:pt x="18245" y="105531"/>
                    <a:pt x="7925" y="90380"/>
                  </a:cubicBezTo>
                  <a:cubicBezTo>
                    <a:pt x="-2395" y="75229"/>
                    <a:pt x="-262" y="24946"/>
                    <a:pt x="1370" y="10424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dash"/>
              <a:round/>
              <a:headEnd len="med" w="med" type="none"/>
              <a:tailEnd len="med" w="med" type="none"/>
            </a:ln>
          </p:spPr>
        </p:sp>
      </p:grpSp>
      <p:sp>
        <p:nvSpPr>
          <p:cNvPr id="84" name="Google Shape;84;p7"/>
          <p:cNvSpPr txBox="1"/>
          <p:nvPr>
            <p:ph idx="1" type="subTitle"/>
          </p:nvPr>
        </p:nvSpPr>
        <p:spPr>
          <a:xfrm>
            <a:off x="1162950" y="2567370"/>
            <a:ext cx="2958900" cy="105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85" name="Google Shape;85;p7"/>
          <p:cNvSpPr txBox="1"/>
          <p:nvPr>
            <p:ph type="title"/>
          </p:nvPr>
        </p:nvSpPr>
        <p:spPr>
          <a:xfrm>
            <a:off x="1162950" y="1423625"/>
            <a:ext cx="2958900" cy="116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/>
        </p:txBody>
      </p:sp>
      <p:grpSp>
        <p:nvGrpSpPr>
          <p:cNvPr id="86" name="Google Shape;86;p7"/>
          <p:cNvGrpSpPr/>
          <p:nvPr/>
        </p:nvGrpSpPr>
        <p:grpSpPr>
          <a:xfrm>
            <a:off x="618393" y="658236"/>
            <a:ext cx="7907215" cy="4057369"/>
            <a:chOff x="653289" y="658236"/>
            <a:chExt cx="7907215" cy="4057369"/>
          </a:xfrm>
        </p:grpSpPr>
        <p:grpSp>
          <p:nvGrpSpPr>
            <p:cNvPr id="87" name="Google Shape;87;p7"/>
            <p:cNvGrpSpPr/>
            <p:nvPr/>
          </p:nvGrpSpPr>
          <p:grpSpPr>
            <a:xfrm>
              <a:off x="653289" y="658236"/>
              <a:ext cx="7837422" cy="4057369"/>
              <a:chOff x="607009" y="658236"/>
              <a:chExt cx="7837422" cy="4057369"/>
            </a:xfrm>
          </p:grpSpPr>
          <p:sp>
            <p:nvSpPr>
              <p:cNvPr id="88" name="Google Shape;88;p7"/>
              <p:cNvSpPr/>
              <p:nvPr/>
            </p:nvSpPr>
            <p:spPr>
              <a:xfrm>
                <a:off x="607009" y="802387"/>
                <a:ext cx="225988" cy="222406"/>
              </a:xfrm>
              <a:custGeom>
                <a:rect b="b" l="l" r="r" t="t"/>
                <a:pathLst>
                  <a:path extrusionOk="0" h="8505" w="8642">
                    <a:moveTo>
                      <a:pt x="5208" y="0"/>
                    </a:moveTo>
                    <a:cubicBezTo>
                      <a:pt x="4995" y="0"/>
                      <a:pt x="4790" y="157"/>
                      <a:pt x="4633" y="314"/>
                    </a:cubicBezTo>
                    <a:cubicBezTo>
                      <a:pt x="4057" y="890"/>
                      <a:pt x="3577" y="1514"/>
                      <a:pt x="3169" y="2210"/>
                    </a:cubicBezTo>
                    <a:cubicBezTo>
                      <a:pt x="2567" y="1994"/>
                      <a:pt x="1896" y="1768"/>
                      <a:pt x="1264" y="1768"/>
                    </a:cubicBezTo>
                    <a:cubicBezTo>
                      <a:pt x="913" y="1768"/>
                      <a:pt x="573" y="1838"/>
                      <a:pt x="265" y="2018"/>
                    </a:cubicBezTo>
                    <a:cubicBezTo>
                      <a:pt x="145" y="2066"/>
                      <a:pt x="73" y="2138"/>
                      <a:pt x="25" y="2258"/>
                    </a:cubicBezTo>
                    <a:cubicBezTo>
                      <a:pt x="1" y="2378"/>
                      <a:pt x="49" y="2522"/>
                      <a:pt x="145" y="2642"/>
                    </a:cubicBezTo>
                    <a:cubicBezTo>
                      <a:pt x="553" y="3290"/>
                      <a:pt x="1129" y="3818"/>
                      <a:pt x="1825" y="4130"/>
                    </a:cubicBezTo>
                    <a:lnTo>
                      <a:pt x="865" y="5859"/>
                    </a:lnTo>
                    <a:cubicBezTo>
                      <a:pt x="625" y="6267"/>
                      <a:pt x="433" y="6867"/>
                      <a:pt x="793" y="7179"/>
                    </a:cubicBezTo>
                    <a:cubicBezTo>
                      <a:pt x="920" y="7284"/>
                      <a:pt x="1070" y="7325"/>
                      <a:pt x="1226" y="7325"/>
                    </a:cubicBezTo>
                    <a:cubicBezTo>
                      <a:pt x="1426" y="7325"/>
                      <a:pt x="1637" y="7259"/>
                      <a:pt x="1825" y="7179"/>
                    </a:cubicBezTo>
                    <a:cubicBezTo>
                      <a:pt x="2425" y="6963"/>
                      <a:pt x="2977" y="6675"/>
                      <a:pt x="3505" y="6339"/>
                    </a:cubicBezTo>
                    <a:cubicBezTo>
                      <a:pt x="3745" y="6891"/>
                      <a:pt x="4081" y="7443"/>
                      <a:pt x="4441" y="7947"/>
                    </a:cubicBezTo>
                    <a:cubicBezTo>
                      <a:pt x="4641" y="8236"/>
                      <a:pt x="4924" y="8504"/>
                      <a:pt x="5250" y="8504"/>
                    </a:cubicBezTo>
                    <a:cubicBezTo>
                      <a:pt x="5276" y="8504"/>
                      <a:pt x="5303" y="8502"/>
                      <a:pt x="5329" y="8499"/>
                    </a:cubicBezTo>
                    <a:cubicBezTo>
                      <a:pt x="5809" y="8427"/>
                      <a:pt x="5953" y="7827"/>
                      <a:pt x="5977" y="7347"/>
                    </a:cubicBezTo>
                    <a:cubicBezTo>
                      <a:pt x="6025" y="6699"/>
                      <a:pt x="6073" y="6027"/>
                      <a:pt x="6097" y="5379"/>
                    </a:cubicBezTo>
                    <a:cubicBezTo>
                      <a:pt x="6270" y="5400"/>
                      <a:pt x="6443" y="5411"/>
                      <a:pt x="6615" y="5411"/>
                    </a:cubicBezTo>
                    <a:cubicBezTo>
                      <a:pt x="7207" y="5411"/>
                      <a:pt x="7790" y="5284"/>
                      <a:pt x="8330" y="5043"/>
                    </a:cubicBezTo>
                    <a:cubicBezTo>
                      <a:pt x="8474" y="4995"/>
                      <a:pt x="8570" y="4899"/>
                      <a:pt x="8642" y="4778"/>
                    </a:cubicBezTo>
                    <a:cubicBezTo>
                      <a:pt x="8642" y="4658"/>
                      <a:pt x="8618" y="4538"/>
                      <a:pt x="8570" y="4442"/>
                    </a:cubicBezTo>
                    <a:cubicBezTo>
                      <a:pt x="8113" y="3554"/>
                      <a:pt x="6985" y="3242"/>
                      <a:pt x="6001" y="3050"/>
                    </a:cubicBezTo>
                    <a:cubicBezTo>
                      <a:pt x="6025" y="2234"/>
                      <a:pt x="5977" y="1442"/>
                      <a:pt x="5809" y="650"/>
                    </a:cubicBezTo>
                    <a:cubicBezTo>
                      <a:pt x="5737" y="386"/>
                      <a:pt x="5617" y="98"/>
                      <a:pt x="5353" y="26"/>
                    </a:cubicBezTo>
                    <a:cubicBezTo>
                      <a:pt x="5305" y="8"/>
                      <a:pt x="5256" y="0"/>
                      <a:pt x="52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" name="Google Shape;89;p7"/>
              <p:cNvSpPr/>
              <p:nvPr/>
            </p:nvSpPr>
            <p:spPr>
              <a:xfrm flipH="1">
                <a:off x="6749057" y="658236"/>
                <a:ext cx="89145" cy="97330"/>
              </a:xfrm>
              <a:custGeom>
                <a:rect b="b" l="l" r="r" t="t"/>
                <a:pathLst>
                  <a:path extrusionOk="0" h="3722" w="3409">
                    <a:moveTo>
                      <a:pt x="1632" y="1"/>
                    </a:moveTo>
                    <a:cubicBezTo>
                      <a:pt x="1464" y="1"/>
                      <a:pt x="1320" y="673"/>
                      <a:pt x="1296" y="1537"/>
                    </a:cubicBezTo>
                    <a:cubicBezTo>
                      <a:pt x="552" y="1585"/>
                      <a:pt x="0" y="1729"/>
                      <a:pt x="0" y="1897"/>
                    </a:cubicBezTo>
                    <a:cubicBezTo>
                      <a:pt x="24" y="2065"/>
                      <a:pt x="552" y="2209"/>
                      <a:pt x="1296" y="2233"/>
                    </a:cubicBezTo>
                    <a:cubicBezTo>
                      <a:pt x="1320" y="3073"/>
                      <a:pt x="1464" y="3721"/>
                      <a:pt x="1632" y="3721"/>
                    </a:cubicBezTo>
                    <a:cubicBezTo>
                      <a:pt x="1824" y="3721"/>
                      <a:pt x="1968" y="3073"/>
                      <a:pt x="1992" y="2233"/>
                    </a:cubicBezTo>
                    <a:cubicBezTo>
                      <a:pt x="2808" y="2185"/>
                      <a:pt x="3408" y="2017"/>
                      <a:pt x="3408" y="1849"/>
                    </a:cubicBezTo>
                    <a:cubicBezTo>
                      <a:pt x="3408" y="1657"/>
                      <a:pt x="2808" y="1537"/>
                      <a:pt x="1992" y="1513"/>
                    </a:cubicBezTo>
                    <a:cubicBezTo>
                      <a:pt x="1968" y="649"/>
                      <a:pt x="1824" y="1"/>
                      <a:pt x="16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" name="Google Shape;90;p7"/>
              <p:cNvSpPr/>
              <p:nvPr/>
            </p:nvSpPr>
            <p:spPr>
              <a:xfrm flipH="1">
                <a:off x="7378070" y="712119"/>
                <a:ext cx="206533" cy="206533"/>
              </a:xfrm>
              <a:custGeom>
                <a:rect b="b" l="l" r="r" t="t"/>
                <a:pathLst>
                  <a:path extrusionOk="0" h="7898" w="7898">
                    <a:moveTo>
                      <a:pt x="3937" y="1"/>
                    </a:moveTo>
                    <a:cubicBezTo>
                      <a:pt x="3793" y="1"/>
                      <a:pt x="3673" y="1465"/>
                      <a:pt x="3649" y="3385"/>
                    </a:cubicBezTo>
                    <a:cubicBezTo>
                      <a:pt x="2592" y="2350"/>
                      <a:pt x="1754" y="1580"/>
                      <a:pt x="1601" y="1580"/>
                    </a:cubicBezTo>
                    <a:cubicBezTo>
                      <a:pt x="1594" y="1580"/>
                      <a:pt x="1589" y="1582"/>
                      <a:pt x="1585" y="1585"/>
                    </a:cubicBezTo>
                    <a:cubicBezTo>
                      <a:pt x="1465" y="1681"/>
                      <a:pt x="2137" y="2593"/>
                      <a:pt x="3145" y="3673"/>
                    </a:cubicBezTo>
                    <a:cubicBezTo>
                      <a:pt x="1345" y="3697"/>
                      <a:pt x="1" y="3793"/>
                      <a:pt x="1" y="3937"/>
                    </a:cubicBezTo>
                    <a:cubicBezTo>
                      <a:pt x="1" y="4081"/>
                      <a:pt x="1489" y="4201"/>
                      <a:pt x="3433" y="4225"/>
                    </a:cubicBezTo>
                    <a:cubicBezTo>
                      <a:pt x="2521" y="5401"/>
                      <a:pt x="1849" y="6313"/>
                      <a:pt x="1945" y="6409"/>
                    </a:cubicBezTo>
                    <a:cubicBezTo>
                      <a:pt x="1949" y="6415"/>
                      <a:pt x="1957" y="6418"/>
                      <a:pt x="1967" y="6418"/>
                    </a:cubicBezTo>
                    <a:cubicBezTo>
                      <a:pt x="2112" y="6418"/>
                      <a:pt x="2817" y="5769"/>
                      <a:pt x="3649" y="4825"/>
                    </a:cubicBezTo>
                    <a:cubicBezTo>
                      <a:pt x="3673" y="6577"/>
                      <a:pt x="3793" y="7897"/>
                      <a:pt x="3937" y="7897"/>
                    </a:cubicBezTo>
                    <a:cubicBezTo>
                      <a:pt x="4081" y="7897"/>
                      <a:pt x="4177" y="6529"/>
                      <a:pt x="4225" y="4729"/>
                    </a:cubicBezTo>
                    <a:cubicBezTo>
                      <a:pt x="5234" y="5671"/>
                      <a:pt x="6097" y="6299"/>
                      <a:pt x="6264" y="6299"/>
                    </a:cubicBezTo>
                    <a:cubicBezTo>
                      <a:pt x="6276" y="6299"/>
                      <a:pt x="6285" y="6296"/>
                      <a:pt x="6289" y="6289"/>
                    </a:cubicBezTo>
                    <a:cubicBezTo>
                      <a:pt x="6385" y="6193"/>
                      <a:pt x="5593" y="5329"/>
                      <a:pt x="4489" y="4225"/>
                    </a:cubicBezTo>
                    <a:cubicBezTo>
                      <a:pt x="6433" y="4225"/>
                      <a:pt x="7897" y="4105"/>
                      <a:pt x="7897" y="3961"/>
                    </a:cubicBezTo>
                    <a:cubicBezTo>
                      <a:pt x="7897" y="3817"/>
                      <a:pt x="6481" y="3697"/>
                      <a:pt x="4633" y="3673"/>
                    </a:cubicBezTo>
                    <a:cubicBezTo>
                      <a:pt x="5497" y="2521"/>
                      <a:pt x="6049" y="1561"/>
                      <a:pt x="5929" y="1489"/>
                    </a:cubicBezTo>
                    <a:cubicBezTo>
                      <a:pt x="5925" y="1486"/>
                      <a:pt x="5920" y="1484"/>
                      <a:pt x="5913" y="1484"/>
                    </a:cubicBezTo>
                    <a:cubicBezTo>
                      <a:pt x="5770" y="1484"/>
                      <a:pt x="5075" y="2232"/>
                      <a:pt x="4225" y="3265"/>
                    </a:cubicBezTo>
                    <a:cubicBezTo>
                      <a:pt x="4201" y="1417"/>
                      <a:pt x="4081" y="1"/>
                      <a:pt x="3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" name="Google Shape;91;p7"/>
              <p:cNvSpPr/>
              <p:nvPr/>
            </p:nvSpPr>
            <p:spPr>
              <a:xfrm flipH="1">
                <a:off x="8175582" y="866033"/>
                <a:ext cx="268850" cy="267425"/>
              </a:xfrm>
              <a:custGeom>
                <a:rect b="b" l="l" r="r" t="t"/>
                <a:pathLst>
                  <a:path extrusionOk="0" h="10697" w="10754">
                    <a:moveTo>
                      <a:pt x="6627" y="1"/>
                    </a:moveTo>
                    <a:cubicBezTo>
                      <a:pt x="6367" y="1"/>
                      <a:pt x="6097" y="174"/>
                      <a:pt x="5905" y="347"/>
                    </a:cubicBezTo>
                    <a:cubicBezTo>
                      <a:pt x="5161" y="1043"/>
                      <a:pt x="4513" y="1835"/>
                      <a:pt x="3985" y="2700"/>
                    </a:cubicBezTo>
                    <a:cubicBezTo>
                      <a:pt x="3198" y="2363"/>
                      <a:pt x="2326" y="2047"/>
                      <a:pt x="1504" y="2047"/>
                    </a:cubicBezTo>
                    <a:cubicBezTo>
                      <a:pt x="1097" y="2047"/>
                      <a:pt x="702" y="2125"/>
                      <a:pt x="336" y="2315"/>
                    </a:cubicBezTo>
                    <a:cubicBezTo>
                      <a:pt x="192" y="2363"/>
                      <a:pt x="96" y="2460"/>
                      <a:pt x="24" y="2604"/>
                    </a:cubicBezTo>
                    <a:cubicBezTo>
                      <a:pt x="0" y="2772"/>
                      <a:pt x="24" y="2940"/>
                      <a:pt x="144" y="3084"/>
                    </a:cubicBezTo>
                    <a:cubicBezTo>
                      <a:pt x="624" y="3924"/>
                      <a:pt x="1344" y="4596"/>
                      <a:pt x="2208" y="5028"/>
                    </a:cubicBezTo>
                    <a:lnTo>
                      <a:pt x="912" y="7164"/>
                    </a:lnTo>
                    <a:cubicBezTo>
                      <a:pt x="624" y="7692"/>
                      <a:pt x="312" y="8412"/>
                      <a:pt x="792" y="8820"/>
                    </a:cubicBezTo>
                    <a:cubicBezTo>
                      <a:pt x="956" y="8972"/>
                      <a:pt x="1165" y="9027"/>
                      <a:pt x="1387" y="9027"/>
                    </a:cubicBezTo>
                    <a:cubicBezTo>
                      <a:pt x="1620" y="9027"/>
                      <a:pt x="1867" y="8966"/>
                      <a:pt x="2088" y="8892"/>
                    </a:cubicBezTo>
                    <a:cubicBezTo>
                      <a:pt x="2832" y="8628"/>
                      <a:pt x="3553" y="8292"/>
                      <a:pt x="4225" y="7884"/>
                    </a:cubicBezTo>
                    <a:cubicBezTo>
                      <a:pt x="4513" y="8604"/>
                      <a:pt x="4897" y="9300"/>
                      <a:pt x="5329" y="9948"/>
                    </a:cubicBezTo>
                    <a:cubicBezTo>
                      <a:pt x="5578" y="10312"/>
                      <a:pt x="5936" y="10696"/>
                      <a:pt x="6359" y="10696"/>
                    </a:cubicBezTo>
                    <a:cubicBezTo>
                      <a:pt x="6384" y="10696"/>
                      <a:pt x="6408" y="10695"/>
                      <a:pt x="6433" y="10692"/>
                    </a:cubicBezTo>
                    <a:cubicBezTo>
                      <a:pt x="7033" y="10620"/>
                      <a:pt x="7249" y="9876"/>
                      <a:pt x="7297" y="9276"/>
                    </a:cubicBezTo>
                    <a:lnTo>
                      <a:pt x="7537" y="6780"/>
                    </a:lnTo>
                    <a:cubicBezTo>
                      <a:pt x="7813" y="6830"/>
                      <a:pt x="8094" y="6854"/>
                      <a:pt x="8375" y="6854"/>
                    </a:cubicBezTo>
                    <a:cubicBezTo>
                      <a:pt x="9046" y="6854"/>
                      <a:pt x="9719" y="6715"/>
                      <a:pt x="10345" y="6444"/>
                    </a:cubicBezTo>
                    <a:cubicBezTo>
                      <a:pt x="10513" y="6396"/>
                      <a:pt x="10657" y="6276"/>
                      <a:pt x="10729" y="6132"/>
                    </a:cubicBezTo>
                    <a:cubicBezTo>
                      <a:pt x="10753" y="5988"/>
                      <a:pt x="10753" y="5844"/>
                      <a:pt x="10681" y="5724"/>
                    </a:cubicBezTo>
                    <a:cubicBezTo>
                      <a:pt x="10129" y="4572"/>
                      <a:pt x="8737" y="4140"/>
                      <a:pt x="7513" y="3828"/>
                    </a:cubicBezTo>
                    <a:cubicBezTo>
                      <a:pt x="7585" y="2844"/>
                      <a:pt x="7537" y="1811"/>
                      <a:pt x="7369" y="827"/>
                    </a:cubicBezTo>
                    <a:cubicBezTo>
                      <a:pt x="7297" y="491"/>
                      <a:pt x="7153" y="107"/>
                      <a:pt x="6817" y="35"/>
                    </a:cubicBezTo>
                    <a:cubicBezTo>
                      <a:pt x="6755" y="11"/>
                      <a:pt x="6691" y="1"/>
                      <a:pt x="6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" name="Google Shape;92;p7"/>
              <p:cNvSpPr/>
              <p:nvPr/>
            </p:nvSpPr>
            <p:spPr>
              <a:xfrm flipH="1">
                <a:off x="616733" y="4116982"/>
                <a:ext cx="206533" cy="206533"/>
              </a:xfrm>
              <a:custGeom>
                <a:rect b="b" l="l" r="r" t="t"/>
                <a:pathLst>
                  <a:path extrusionOk="0" h="7898" w="7898">
                    <a:moveTo>
                      <a:pt x="3937" y="1"/>
                    </a:moveTo>
                    <a:cubicBezTo>
                      <a:pt x="3793" y="1"/>
                      <a:pt x="3673" y="1465"/>
                      <a:pt x="3649" y="3385"/>
                    </a:cubicBezTo>
                    <a:cubicBezTo>
                      <a:pt x="2592" y="2350"/>
                      <a:pt x="1754" y="1580"/>
                      <a:pt x="1601" y="1580"/>
                    </a:cubicBezTo>
                    <a:cubicBezTo>
                      <a:pt x="1594" y="1580"/>
                      <a:pt x="1589" y="1582"/>
                      <a:pt x="1585" y="1585"/>
                    </a:cubicBezTo>
                    <a:cubicBezTo>
                      <a:pt x="1465" y="1681"/>
                      <a:pt x="2137" y="2593"/>
                      <a:pt x="3145" y="3673"/>
                    </a:cubicBezTo>
                    <a:cubicBezTo>
                      <a:pt x="1345" y="3697"/>
                      <a:pt x="1" y="3793"/>
                      <a:pt x="1" y="3937"/>
                    </a:cubicBezTo>
                    <a:cubicBezTo>
                      <a:pt x="1" y="4081"/>
                      <a:pt x="1489" y="4201"/>
                      <a:pt x="3433" y="4225"/>
                    </a:cubicBezTo>
                    <a:cubicBezTo>
                      <a:pt x="2521" y="5401"/>
                      <a:pt x="1849" y="6313"/>
                      <a:pt x="1945" y="6409"/>
                    </a:cubicBezTo>
                    <a:cubicBezTo>
                      <a:pt x="1949" y="6415"/>
                      <a:pt x="1957" y="6418"/>
                      <a:pt x="1967" y="6418"/>
                    </a:cubicBezTo>
                    <a:cubicBezTo>
                      <a:pt x="2112" y="6418"/>
                      <a:pt x="2817" y="5769"/>
                      <a:pt x="3649" y="4825"/>
                    </a:cubicBezTo>
                    <a:cubicBezTo>
                      <a:pt x="3673" y="6577"/>
                      <a:pt x="3793" y="7897"/>
                      <a:pt x="3937" y="7897"/>
                    </a:cubicBezTo>
                    <a:cubicBezTo>
                      <a:pt x="4081" y="7897"/>
                      <a:pt x="4177" y="6529"/>
                      <a:pt x="4225" y="4729"/>
                    </a:cubicBezTo>
                    <a:cubicBezTo>
                      <a:pt x="5234" y="5671"/>
                      <a:pt x="6097" y="6299"/>
                      <a:pt x="6264" y="6299"/>
                    </a:cubicBezTo>
                    <a:cubicBezTo>
                      <a:pt x="6276" y="6299"/>
                      <a:pt x="6285" y="6296"/>
                      <a:pt x="6289" y="6289"/>
                    </a:cubicBezTo>
                    <a:cubicBezTo>
                      <a:pt x="6385" y="6193"/>
                      <a:pt x="5593" y="5329"/>
                      <a:pt x="4489" y="4225"/>
                    </a:cubicBezTo>
                    <a:cubicBezTo>
                      <a:pt x="6433" y="4225"/>
                      <a:pt x="7897" y="4105"/>
                      <a:pt x="7897" y="3961"/>
                    </a:cubicBezTo>
                    <a:cubicBezTo>
                      <a:pt x="7897" y="3817"/>
                      <a:pt x="6481" y="3697"/>
                      <a:pt x="4633" y="3673"/>
                    </a:cubicBezTo>
                    <a:cubicBezTo>
                      <a:pt x="5497" y="2521"/>
                      <a:pt x="6049" y="1561"/>
                      <a:pt x="5929" y="1489"/>
                    </a:cubicBezTo>
                    <a:cubicBezTo>
                      <a:pt x="5925" y="1486"/>
                      <a:pt x="5920" y="1484"/>
                      <a:pt x="5913" y="1484"/>
                    </a:cubicBezTo>
                    <a:cubicBezTo>
                      <a:pt x="5770" y="1484"/>
                      <a:pt x="5075" y="2232"/>
                      <a:pt x="4225" y="3265"/>
                    </a:cubicBezTo>
                    <a:cubicBezTo>
                      <a:pt x="4201" y="1417"/>
                      <a:pt x="4081" y="1"/>
                      <a:pt x="3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" name="Google Shape;93;p7"/>
              <p:cNvSpPr/>
              <p:nvPr/>
            </p:nvSpPr>
            <p:spPr>
              <a:xfrm flipH="1">
                <a:off x="936859" y="4493200"/>
                <a:ext cx="225988" cy="222406"/>
              </a:xfrm>
              <a:custGeom>
                <a:rect b="b" l="l" r="r" t="t"/>
                <a:pathLst>
                  <a:path extrusionOk="0" h="8505" w="8642">
                    <a:moveTo>
                      <a:pt x="5208" y="0"/>
                    </a:moveTo>
                    <a:cubicBezTo>
                      <a:pt x="4995" y="0"/>
                      <a:pt x="4790" y="157"/>
                      <a:pt x="4633" y="314"/>
                    </a:cubicBezTo>
                    <a:cubicBezTo>
                      <a:pt x="4057" y="890"/>
                      <a:pt x="3577" y="1514"/>
                      <a:pt x="3169" y="2210"/>
                    </a:cubicBezTo>
                    <a:cubicBezTo>
                      <a:pt x="2567" y="1994"/>
                      <a:pt x="1896" y="1768"/>
                      <a:pt x="1264" y="1768"/>
                    </a:cubicBezTo>
                    <a:cubicBezTo>
                      <a:pt x="913" y="1768"/>
                      <a:pt x="573" y="1838"/>
                      <a:pt x="265" y="2018"/>
                    </a:cubicBezTo>
                    <a:cubicBezTo>
                      <a:pt x="145" y="2066"/>
                      <a:pt x="73" y="2138"/>
                      <a:pt x="25" y="2258"/>
                    </a:cubicBezTo>
                    <a:cubicBezTo>
                      <a:pt x="1" y="2378"/>
                      <a:pt x="49" y="2522"/>
                      <a:pt x="145" y="2642"/>
                    </a:cubicBezTo>
                    <a:cubicBezTo>
                      <a:pt x="553" y="3290"/>
                      <a:pt x="1129" y="3818"/>
                      <a:pt x="1825" y="4130"/>
                    </a:cubicBezTo>
                    <a:lnTo>
                      <a:pt x="865" y="5859"/>
                    </a:lnTo>
                    <a:cubicBezTo>
                      <a:pt x="625" y="6267"/>
                      <a:pt x="433" y="6867"/>
                      <a:pt x="793" y="7179"/>
                    </a:cubicBezTo>
                    <a:cubicBezTo>
                      <a:pt x="920" y="7284"/>
                      <a:pt x="1070" y="7325"/>
                      <a:pt x="1226" y="7325"/>
                    </a:cubicBezTo>
                    <a:cubicBezTo>
                      <a:pt x="1426" y="7325"/>
                      <a:pt x="1637" y="7259"/>
                      <a:pt x="1825" y="7179"/>
                    </a:cubicBezTo>
                    <a:cubicBezTo>
                      <a:pt x="2425" y="6963"/>
                      <a:pt x="2977" y="6675"/>
                      <a:pt x="3505" y="6339"/>
                    </a:cubicBezTo>
                    <a:cubicBezTo>
                      <a:pt x="3745" y="6891"/>
                      <a:pt x="4081" y="7443"/>
                      <a:pt x="4441" y="7947"/>
                    </a:cubicBezTo>
                    <a:cubicBezTo>
                      <a:pt x="4641" y="8236"/>
                      <a:pt x="4924" y="8504"/>
                      <a:pt x="5250" y="8504"/>
                    </a:cubicBezTo>
                    <a:cubicBezTo>
                      <a:pt x="5276" y="8504"/>
                      <a:pt x="5303" y="8502"/>
                      <a:pt x="5329" y="8499"/>
                    </a:cubicBezTo>
                    <a:cubicBezTo>
                      <a:pt x="5809" y="8427"/>
                      <a:pt x="5953" y="7827"/>
                      <a:pt x="5977" y="7347"/>
                    </a:cubicBezTo>
                    <a:cubicBezTo>
                      <a:pt x="6025" y="6699"/>
                      <a:pt x="6073" y="6027"/>
                      <a:pt x="6097" y="5379"/>
                    </a:cubicBezTo>
                    <a:cubicBezTo>
                      <a:pt x="6270" y="5400"/>
                      <a:pt x="6443" y="5411"/>
                      <a:pt x="6615" y="5411"/>
                    </a:cubicBezTo>
                    <a:cubicBezTo>
                      <a:pt x="7207" y="5411"/>
                      <a:pt x="7790" y="5284"/>
                      <a:pt x="8330" y="5043"/>
                    </a:cubicBezTo>
                    <a:cubicBezTo>
                      <a:pt x="8474" y="4995"/>
                      <a:pt x="8570" y="4899"/>
                      <a:pt x="8642" y="4778"/>
                    </a:cubicBezTo>
                    <a:cubicBezTo>
                      <a:pt x="8642" y="4658"/>
                      <a:pt x="8618" y="4538"/>
                      <a:pt x="8570" y="4442"/>
                    </a:cubicBezTo>
                    <a:cubicBezTo>
                      <a:pt x="8113" y="3554"/>
                      <a:pt x="6985" y="3242"/>
                      <a:pt x="6001" y="3050"/>
                    </a:cubicBezTo>
                    <a:cubicBezTo>
                      <a:pt x="6025" y="2234"/>
                      <a:pt x="5977" y="1442"/>
                      <a:pt x="5809" y="650"/>
                    </a:cubicBezTo>
                    <a:cubicBezTo>
                      <a:pt x="5737" y="386"/>
                      <a:pt x="5617" y="98"/>
                      <a:pt x="5353" y="26"/>
                    </a:cubicBezTo>
                    <a:cubicBezTo>
                      <a:pt x="5305" y="8"/>
                      <a:pt x="5256" y="0"/>
                      <a:pt x="52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94" name="Google Shape;94;p7"/>
            <p:cNvSpPr/>
            <p:nvPr/>
          </p:nvSpPr>
          <p:spPr>
            <a:xfrm>
              <a:off x="8291654" y="3992783"/>
              <a:ext cx="268850" cy="267425"/>
            </a:xfrm>
            <a:custGeom>
              <a:rect b="b" l="l" r="r" t="t"/>
              <a:pathLst>
                <a:path extrusionOk="0" h="10697" w="10754">
                  <a:moveTo>
                    <a:pt x="6627" y="1"/>
                  </a:moveTo>
                  <a:cubicBezTo>
                    <a:pt x="6367" y="1"/>
                    <a:pt x="6097" y="174"/>
                    <a:pt x="5905" y="347"/>
                  </a:cubicBezTo>
                  <a:cubicBezTo>
                    <a:pt x="5161" y="1043"/>
                    <a:pt x="4513" y="1835"/>
                    <a:pt x="3985" y="2700"/>
                  </a:cubicBezTo>
                  <a:cubicBezTo>
                    <a:pt x="3198" y="2363"/>
                    <a:pt x="2326" y="2047"/>
                    <a:pt x="1504" y="2047"/>
                  </a:cubicBezTo>
                  <a:cubicBezTo>
                    <a:pt x="1097" y="2047"/>
                    <a:pt x="702" y="2125"/>
                    <a:pt x="336" y="2315"/>
                  </a:cubicBezTo>
                  <a:cubicBezTo>
                    <a:pt x="192" y="2363"/>
                    <a:pt x="96" y="2460"/>
                    <a:pt x="24" y="2604"/>
                  </a:cubicBezTo>
                  <a:cubicBezTo>
                    <a:pt x="0" y="2772"/>
                    <a:pt x="24" y="2940"/>
                    <a:pt x="144" y="3084"/>
                  </a:cubicBezTo>
                  <a:cubicBezTo>
                    <a:pt x="624" y="3924"/>
                    <a:pt x="1344" y="4596"/>
                    <a:pt x="2208" y="5028"/>
                  </a:cubicBezTo>
                  <a:lnTo>
                    <a:pt x="912" y="7164"/>
                  </a:lnTo>
                  <a:cubicBezTo>
                    <a:pt x="624" y="7692"/>
                    <a:pt x="312" y="8412"/>
                    <a:pt x="792" y="8820"/>
                  </a:cubicBezTo>
                  <a:cubicBezTo>
                    <a:pt x="956" y="8972"/>
                    <a:pt x="1165" y="9027"/>
                    <a:pt x="1387" y="9027"/>
                  </a:cubicBezTo>
                  <a:cubicBezTo>
                    <a:pt x="1620" y="9027"/>
                    <a:pt x="1867" y="8966"/>
                    <a:pt x="2088" y="8892"/>
                  </a:cubicBezTo>
                  <a:cubicBezTo>
                    <a:pt x="2832" y="8628"/>
                    <a:pt x="3553" y="8292"/>
                    <a:pt x="4225" y="7884"/>
                  </a:cubicBezTo>
                  <a:cubicBezTo>
                    <a:pt x="4513" y="8604"/>
                    <a:pt x="4897" y="9300"/>
                    <a:pt x="5329" y="9948"/>
                  </a:cubicBezTo>
                  <a:cubicBezTo>
                    <a:pt x="5578" y="10312"/>
                    <a:pt x="5936" y="10696"/>
                    <a:pt x="6359" y="10696"/>
                  </a:cubicBezTo>
                  <a:cubicBezTo>
                    <a:pt x="6384" y="10696"/>
                    <a:pt x="6408" y="10695"/>
                    <a:pt x="6433" y="10692"/>
                  </a:cubicBezTo>
                  <a:cubicBezTo>
                    <a:pt x="7033" y="10620"/>
                    <a:pt x="7249" y="9876"/>
                    <a:pt x="7297" y="9276"/>
                  </a:cubicBezTo>
                  <a:lnTo>
                    <a:pt x="7537" y="6780"/>
                  </a:lnTo>
                  <a:cubicBezTo>
                    <a:pt x="7813" y="6830"/>
                    <a:pt x="8094" y="6854"/>
                    <a:pt x="8375" y="6854"/>
                  </a:cubicBezTo>
                  <a:cubicBezTo>
                    <a:pt x="9046" y="6854"/>
                    <a:pt x="9719" y="6715"/>
                    <a:pt x="10345" y="6444"/>
                  </a:cubicBezTo>
                  <a:cubicBezTo>
                    <a:pt x="10513" y="6396"/>
                    <a:pt x="10657" y="6276"/>
                    <a:pt x="10729" y="6132"/>
                  </a:cubicBezTo>
                  <a:cubicBezTo>
                    <a:pt x="10753" y="5988"/>
                    <a:pt x="10753" y="5844"/>
                    <a:pt x="10681" y="5724"/>
                  </a:cubicBezTo>
                  <a:cubicBezTo>
                    <a:pt x="10129" y="4572"/>
                    <a:pt x="8737" y="4140"/>
                    <a:pt x="7513" y="3828"/>
                  </a:cubicBezTo>
                  <a:cubicBezTo>
                    <a:pt x="7585" y="2844"/>
                    <a:pt x="7537" y="1811"/>
                    <a:pt x="7369" y="827"/>
                  </a:cubicBezTo>
                  <a:cubicBezTo>
                    <a:pt x="7297" y="491"/>
                    <a:pt x="7153" y="107"/>
                    <a:pt x="6817" y="35"/>
                  </a:cubicBezTo>
                  <a:cubicBezTo>
                    <a:pt x="6755" y="11"/>
                    <a:pt x="6691" y="1"/>
                    <a:pt x="66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8"/>
          <p:cNvSpPr txBox="1"/>
          <p:nvPr>
            <p:ph type="title"/>
          </p:nvPr>
        </p:nvSpPr>
        <p:spPr>
          <a:xfrm>
            <a:off x="1714950" y="1460850"/>
            <a:ext cx="5714100" cy="222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grpSp>
        <p:nvGrpSpPr>
          <p:cNvPr id="97" name="Google Shape;97;p8"/>
          <p:cNvGrpSpPr/>
          <p:nvPr/>
        </p:nvGrpSpPr>
        <p:grpSpPr>
          <a:xfrm>
            <a:off x="-853093" y="-620359"/>
            <a:ext cx="10850186" cy="6384218"/>
            <a:chOff x="-738793" y="-620359"/>
            <a:chExt cx="10850186" cy="6384218"/>
          </a:xfrm>
        </p:grpSpPr>
        <p:sp>
          <p:nvSpPr>
            <p:cNvPr id="98" name="Google Shape;98;p8"/>
            <p:cNvSpPr/>
            <p:nvPr/>
          </p:nvSpPr>
          <p:spPr>
            <a:xfrm>
              <a:off x="8046250" y="597150"/>
              <a:ext cx="1569900" cy="30810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8"/>
            <p:cNvSpPr/>
            <p:nvPr/>
          </p:nvSpPr>
          <p:spPr>
            <a:xfrm>
              <a:off x="8046250" y="311400"/>
              <a:ext cx="1569900" cy="214200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8"/>
            <p:cNvSpPr/>
            <p:nvPr/>
          </p:nvSpPr>
          <p:spPr>
            <a:xfrm rot="327858">
              <a:off x="5966403" y="-439747"/>
              <a:ext cx="3855972" cy="4786600"/>
            </a:xfrm>
            <a:custGeom>
              <a:rect b="b" l="l" r="r" t="t"/>
              <a:pathLst>
                <a:path extrusionOk="0" h="175987" w="141771">
                  <a:moveTo>
                    <a:pt x="19541" y="7574"/>
                  </a:moveTo>
                  <a:cubicBezTo>
                    <a:pt x="-1520" y="8789"/>
                    <a:pt x="-2987" y="17941"/>
                    <a:pt x="3193" y="21131"/>
                  </a:cubicBezTo>
                  <a:cubicBezTo>
                    <a:pt x="9373" y="24321"/>
                    <a:pt x="45458" y="19536"/>
                    <a:pt x="56622" y="26713"/>
                  </a:cubicBezTo>
                  <a:cubicBezTo>
                    <a:pt x="67786" y="33890"/>
                    <a:pt x="61805" y="53893"/>
                    <a:pt x="70178" y="64193"/>
                  </a:cubicBezTo>
                  <a:cubicBezTo>
                    <a:pt x="78551" y="74493"/>
                    <a:pt x="100947" y="72967"/>
                    <a:pt x="106861" y="88515"/>
                  </a:cubicBezTo>
                  <a:cubicBezTo>
                    <a:pt x="112776" y="104063"/>
                    <a:pt x="100748" y="144855"/>
                    <a:pt x="105665" y="157479"/>
                  </a:cubicBezTo>
                  <a:cubicBezTo>
                    <a:pt x="110583" y="170103"/>
                    <a:pt x="132384" y="188198"/>
                    <a:pt x="136366" y="164258"/>
                  </a:cubicBezTo>
                  <a:cubicBezTo>
                    <a:pt x="140349" y="140318"/>
                    <a:pt x="149031" y="39953"/>
                    <a:pt x="129560" y="13839"/>
                  </a:cubicBezTo>
                  <a:cubicBezTo>
                    <a:pt x="110089" y="-12275"/>
                    <a:pt x="40602" y="6359"/>
                    <a:pt x="19541" y="757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1" name="Google Shape;101;p8"/>
            <p:cNvSpPr/>
            <p:nvPr/>
          </p:nvSpPr>
          <p:spPr>
            <a:xfrm rot="-10472142">
              <a:off x="-519651" y="804542"/>
              <a:ext cx="3855972" cy="4786600"/>
            </a:xfrm>
            <a:custGeom>
              <a:rect b="b" l="l" r="r" t="t"/>
              <a:pathLst>
                <a:path extrusionOk="0" h="175987" w="141771">
                  <a:moveTo>
                    <a:pt x="19541" y="7574"/>
                  </a:moveTo>
                  <a:cubicBezTo>
                    <a:pt x="-1520" y="8789"/>
                    <a:pt x="-2987" y="17941"/>
                    <a:pt x="3193" y="21131"/>
                  </a:cubicBezTo>
                  <a:cubicBezTo>
                    <a:pt x="9373" y="24321"/>
                    <a:pt x="45458" y="19536"/>
                    <a:pt x="56622" y="26713"/>
                  </a:cubicBezTo>
                  <a:cubicBezTo>
                    <a:pt x="67786" y="33890"/>
                    <a:pt x="61805" y="53893"/>
                    <a:pt x="70178" y="64193"/>
                  </a:cubicBezTo>
                  <a:cubicBezTo>
                    <a:pt x="78551" y="74493"/>
                    <a:pt x="100947" y="72967"/>
                    <a:pt x="106861" y="88515"/>
                  </a:cubicBezTo>
                  <a:cubicBezTo>
                    <a:pt x="112776" y="104063"/>
                    <a:pt x="100748" y="144855"/>
                    <a:pt x="105665" y="157479"/>
                  </a:cubicBezTo>
                  <a:cubicBezTo>
                    <a:pt x="110583" y="170103"/>
                    <a:pt x="132384" y="188198"/>
                    <a:pt x="136366" y="164258"/>
                  </a:cubicBezTo>
                  <a:cubicBezTo>
                    <a:pt x="140349" y="140318"/>
                    <a:pt x="149031" y="39953"/>
                    <a:pt x="129560" y="13839"/>
                  </a:cubicBezTo>
                  <a:cubicBezTo>
                    <a:pt x="110089" y="-12275"/>
                    <a:pt x="40602" y="6359"/>
                    <a:pt x="19541" y="757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2" name="Google Shape;102;p8"/>
            <p:cNvSpPr/>
            <p:nvPr/>
          </p:nvSpPr>
          <p:spPr>
            <a:xfrm rot="327858">
              <a:off x="6036279" y="-447641"/>
              <a:ext cx="3855972" cy="4786600"/>
            </a:xfrm>
            <a:custGeom>
              <a:rect b="b" l="l" r="r" t="t"/>
              <a:pathLst>
                <a:path extrusionOk="0" h="175987" w="141771">
                  <a:moveTo>
                    <a:pt x="19541" y="7574"/>
                  </a:moveTo>
                  <a:cubicBezTo>
                    <a:pt x="-1520" y="8789"/>
                    <a:pt x="-2987" y="17941"/>
                    <a:pt x="3193" y="21131"/>
                  </a:cubicBezTo>
                  <a:cubicBezTo>
                    <a:pt x="9373" y="24321"/>
                    <a:pt x="45458" y="19536"/>
                    <a:pt x="56622" y="26713"/>
                  </a:cubicBezTo>
                  <a:cubicBezTo>
                    <a:pt x="67786" y="33890"/>
                    <a:pt x="61805" y="53893"/>
                    <a:pt x="70178" y="64193"/>
                  </a:cubicBezTo>
                  <a:cubicBezTo>
                    <a:pt x="78551" y="74493"/>
                    <a:pt x="100947" y="72967"/>
                    <a:pt x="106861" y="88515"/>
                  </a:cubicBezTo>
                  <a:cubicBezTo>
                    <a:pt x="112776" y="104063"/>
                    <a:pt x="100748" y="144855"/>
                    <a:pt x="105665" y="157479"/>
                  </a:cubicBezTo>
                  <a:cubicBezTo>
                    <a:pt x="110583" y="170103"/>
                    <a:pt x="132384" y="188198"/>
                    <a:pt x="136366" y="164258"/>
                  </a:cubicBezTo>
                  <a:cubicBezTo>
                    <a:pt x="140349" y="140318"/>
                    <a:pt x="149031" y="39953"/>
                    <a:pt x="129560" y="13839"/>
                  </a:cubicBezTo>
                  <a:cubicBezTo>
                    <a:pt x="110089" y="-12275"/>
                    <a:pt x="40602" y="6359"/>
                    <a:pt x="19541" y="7574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dash"/>
              <a:round/>
              <a:headEnd len="med" w="med" type="none"/>
              <a:tailEnd len="med" w="med" type="none"/>
            </a:ln>
          </p:spPr>
        </p:sp>
        <p:sp>
          <p:nvSpPr>
            <p:cNvPr id="103" name="Google Shape;103;p8"/>
            <p:cNvSpPr/>
            <p:nvPr/>
          </p:nvSpPr>
          <p:spPr>
            <a:xfrm rot="-10472142">
              <a:off x="-449776" y="796647"/>
              <a:ext cx="3855972" cy="4786600"/>
            </a:xfrm>
            <a:custGeom>
              <a:rect b="b" l="l" r="r" t="t"/>
              <a:pathLst>
                <a:path extrusionOk="0" h="175987" w="141771">
                  <a:moveTo>
                    <a:pt x="19541" y="7574"/>
                  </a:moveTo>
                  <a:cubicBezTo>
                    <a:pt x="-1520" y="8789"/>
                    <a:pt x="-2987" y="17941"/>
                    <a:pt x="3193" y="21131"/>
                  </a:cubicBezTo>
                  <a:cubicBezTo>
                    <a:pt x="9373" y="24321"/>
                    <a:pt x="45458" y="19536"/>
                    <a:pt x="56622" y="26713"/>
                  </a:cubicBezTo>
                  <a:cubicBezTo>
                    <a:pt x="67786" y="33890"/>
                    <a:pt x="61805" y="53893"/>
                    <a:pt x="70178" y="64193"/>
                  </a:cubicBezTo>
                  <a:cubicBezTo>
                    <a:pt x="78551" y="74493"/>
                    <a:pt x="100947" y="72967"/>
                    <a:pt x="106861" y="88515"/>
                  </a:cubicBezTo>
                  <a:cubicBezTo>
                    <a:pt x="112776" y="104063"/>
                    <a:pt x="100748" y="144855"/>
                    <a:pt x="105665" y="157479"/>
                  </a:cubicBezTo>
                  <a:cubicBezTo>
                    <a:pt x="110583" y="170103"/>
                    <a:pt x="132384" y="188198"/>
                    <a:pt x="136366" y="164258"/>
                  </a:cubicBezTo>
                  <a:cubicBezTo>
                    <a:pt x="140349" y="140318"/>
                    <a:pt x="149031" y="39953"/>
                    <a:pt x="129560" y="13839"/>
                  </a:cubicBezTo>
                  <a:cubicBezTo>
                    <a:pt x="110089" y="-12275"/>
                    <a:pt x="40602" y="6359"/>
                    <a:pt x="19541" y="7574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dash"/>
              <a:round/>
              <a:headEnd len="med" w="med" type="none"/>
              <a:tailEnd len="med" w="med" type="none"/>
            </a:ln>
          </p:spPr>
        </p:sp>
      </p:grpSp>
      <p:grpSp>
        <p:nvGrpSpPr>
          <p:cNvPr id="104" name="Google Shape;104;p8"/>
          <p:cNvGrpSpPr/>
          <p:nvPr/>
        </p:nvGrpSpPr>
        <p:grpSpPr>
          <a:xfrm>
            <a:off x="605267" y="583414"/>
            <a:ext cx="8430567" cy="3976672"/>
            <a:chOff x="605267" y="583414"/>
            <a:chExt cx="8430567" cy="3976672"/>
          </a:xfrm>
        </p:grpSpPr>
        <p:sp>
          <p:nvSpPr>
            <p:cNvPr id="105" name="Google Shape;105;p8"/>
            <p:cNvSpPr/>
            <p:nvPr/>
          </p:nvSpPr>
          <p:spPr>
            <a:xfrm>
              <a:off x="8838409" y="3781147"/>
              <a:ext cx="197425" cy="197450"/>
            </a:xfrm>
            <a:custGeom>
              <a:rect b="b" l="l" r="r" t="t"/>
              <a:pathLst>
                <a:path extrusionOk="0" h="7898" w="7897">
                  <a:moveTo>
                    <a:pt x="3937" y="1"/>
                  </a:moveTo>
                  <a:cubicBezTo>
                    <a:pt x="3769" y="1"/>
                    <a:pt x="3673" y="1465"/>
                    <a:pt x="3649" y="3361"/>
                  </a:cubicBezTo>
                  <a:cubicBezTo>
                    <a:pt x="2605" y="2340"/>
                    <a:pt x="1776" y="1577"/>
                    <a:pt x="1607" y="1577"/>
                  </a:cubicBezTo>
                  <a:cubicBezTo>
                    <a:pt x="1597" y="1577"/>
                    <a:pt x="1590" y="1580"/>
                    <a:pt x="1584" y="1585"/>
                  </a:cubicBezTo>
                  <a:cubicBezTo>
                    <a:pt x="1464" y="1681"/>
                    <a:pt x="2136" y="2593"/>
                    <a:pt x="3144" y="3649"/>
                  </a:cubicBezTo>
                  <a:cubicBezTo>
                    <a:pt x="1344" y="3673"/>
                    <a:pt x="0" y="3793"/>
                    <a:pt x="0" y="3937"/>
                  </a:cubicBezTo>
                  <a:cubicBezTo>
                    <a:pt x="0" y="4081"/>
                    <a:pt x="1488" y="4201"/>
                    <a:pt x="3433" y="4225"/>
                  </a:cubicBezTo>
                  <a:cubicBezTo>
                    <a:pt x="2496" y="5401"/>
                    <a:pt x="1848" y="6313"/>
                    <a:pt x="1944" y="6409"/>
                  </a:cubicBezTo>
                  <a:cubicBezTo>
                    <a:pt x="1952" y="6416"/>
                    <a:pt x="1962" y="6419"/>
                    <a:pt x="1974" y="6419"/>
                  </a:cubicBezTo>
                  <a:cubicBezTo>
                    <a:pt x="2157" y="6419"/>
                    <a:pt x="2839" y="5771"/>
                    <a:pt x="3649" y="4849"/>
                  </a:cubicBezTo>
                  <a:cubicBezTo>
                    <a:pt x="3697" y="6601"/>
                    <a:pt x="3793" y="7898"/>
                    <a:pt x="3937" y="7898"/>
                  </a:cubicBezTo>
                  <a:cubicBezTo>
                    <a:pt x="4081" y="7898"/>
                    <a:pt x="4201" y="6529"/>
                    <a:pt x="4249" y="4753"/>
                  </a:cubicBezTo>
                  <a:cubicBezTo>
                    <a:pt x="5243" y="5681"/>
                    <a:pt x="6094" y="6304"/>
                    <a:pt x="6280" y="6304"/>
                  </a:cubicBezTo>
                  <a:cubicBezTo>
                    <a:pt x="6296" y="6304"/>
                    <a:pt x="6307" y="6299"/>
                    <a:pt x="6313" y="6289"/>
                  </a:cubicBezTo>
                  <a:cubicBezTo>
                    <a:pt x="6409" y="6193"/>
                    <a:pt x="5617" y="5329"/>
                    <a:pt x="4513" y="4225"/>
                  </a:cubicBezTo>
                  <a:cubicBezTo>
                    <a:pt x="6433" y="4201"/>
                    <a:pt x="7897" y="4105"/>
                    <a:pt x="7897" y="3937"/>
                  </a:cubicBezTo>
                  <a:cubicBezTo>
                    <a:pt x="7897" y="3793"/>
                    <a:pt x="6481" y="3673"/>
                    <a:pt x="4633" y="3649"/>
                  </a:cubicBezTo>
                  <a:cubicBezTo>
                    <a:pt x="5521" y="2521"/>
                    <a:pt x="6049" y="1561"/>
                    <a:pt x="5953" y="1489"/>
                  </a:cubicBezTo>
                  <a:cubicBezTo>
                    <a:pt x="5948" y="1486"/>
                    <a:pt x="5941" y="1484"/>
                    <a:pt x="5934" y="1484"/>
                  </a:cubicBezTo>
                  <a:cubicBezTo>
                    <a:pt x="5772" y="1484"/>
                    <a:pt x="5098" y="2231"/>
                    <a:pt x="4249" y="3241"/>
                  </a:cubicBezTo>
                  <a:cubicBezTo>
                    <a:pt x="4225" y="1393"/>
                    <a:pt x="4105" y="1"/>
                    <a:pt x="39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06" name="Google Shape;106;p8"/>
            <p:cNvGrpSpPr/>
            <p:nvPr/>
          </p:nvGrpSpPr>
          <p:grpSpPr>
            <a:xfrm>
              <a:off x="605267" y="583414"/>
              <a:ext cx="7933466" cy="3976672"/>
              <a:chOff x="624250" y="733616"/>
              <a:chExt cx="7933466" cy="3976672"/>
            </a:xfrm>
          </p:grpSpPr>
          <p:sp>
            <p:nvSpPr>
              <p:cNvPr id="107" name="Google Shape;107;p8"/>
              <p:cNvSpPr/>
              <p:nvPr/>
            </p:nvSpPr>
            <p:spPr>
              <a:xfrm>
                <a:off x="720008" y="2877505"/>
                <a:ext cx="158675" cy="157834"/>
              </a:xfrm>
              <a:custGeom>
                <a:rect b="b" l="l" r="r" t="t"/>
                <a:pathLst>
                  <a:path extrusionOk="0" h="10697" w="10754">
                    <a:moveTo>
                      <a:pt x="6627" y="1"/>
                    </a:moveTo>
                    <a:cubicBezTo>
                      <a:pt x="6367" y="1"/>
                      <a:pt x="6097" y="174"/>
                      <a:pt x="5905" y="347"/>
                    </a:cubicBezTo>
                    <a:cubicBezTo>
                      <a:pt x="5161" y="1043"/>
                      <a:pt x="4513" y="1835"/>
                      <a:pt x="3985" y="2700"/>
                    </a:cubicBezTo>
                    <a:cubicBezTo>
                      <a:pt x="3198" y="2363"/>
                      <a:pt x="2326" y="2047"/>
                      <a:pt x="1504" y="2047"/>
                    </a:cubicBezTo>
                    <a:cubicBezTo>
                      <a:pt x="1097" y="2047"/>
                      <a:pt x="702" y="2125"/>
                      <a:pt x="336" y="2315"/>
                    </a:cubicBezTo>
                    <a:cubicBezTo>
                      <a:pt x="192" y="2363"/>
                      <a:pt x="96" y="2460"/>
                      <a:pt x="24" y="2604"/>
                    </a:cubicBezTo>
                    <a:cubicBezTo>
                      <a:pt x="0" y="2772"/>
                      <a:pt x="24" y="2940"/>
                      <a:pt x="144" y="3084"/>
                    </a:cubicBezTo>
                    <a:cubicBezTo>
                      <a:pt x="624" y="3924"/>
                      <a:pt x="1344" y="4596"/>
                      <a:pt x="2208" y="5028"/>
                    </a:cubicBezTo>
                    <a:lnTo>
                      <a:pt x="912" y="7164"/>
                    </a:lnTo>
                    <a:cubicBezTo>
                      <a:pt x="624" y="7692"/>
                      <a:pt x="312" y="8412"/>
                      <a:pt x="792" y="8820"/>
                    </a:cubicBezTo>
                    <a:cubicBezTo>
                      <a:pt x="956" y="8972"/>
                      <a:pt x="1165" y="9027"/>
                      <a:pt x="1387" y="9027"/>
                    </a:cubicBezTo>
                    <a:cubicBezTo>
                      <a:pt x="1620" y="9027"/>
                      <a:pt x="1867" y="8966"/>
                      <a:pt x="2088" y="8892"/>
                    </a:cubicBezTo>
                    <a:cubicBezTo>
                      <a:pt x="2832" y="8628"/>
                      <a:pt x="3553" y="8292"/>
                      <a:pt x="4225" y="7884"/>
                    </a:cubicBezTo>
                    <a:cubicBezTo>
                      <a:pt x="4513" y="8604"/>
                      <a:pt x="4897" y="9300"/>
                      <a:pt x="5329" y="9948"/>
                    </a:cubicBezTo>
                    <a:cubicBezTo>
                      <a:pt x="5578" y="10312"/>
                      <a:pt x="5936" y="10696"/>
                      <a:pt x="6359" y="10696"/>
                    </a:cubicBezTo>
                    <a:cubicBezTo>
                      <a:pt x="6384" y="10696"/>
                      <a:pt x="6408" y="10695"/>
                      <a:pt x="6433" y="10692"/>
                    </a:cubicBezTo>
                    <a:cubicBezTo>
                      <a:pt x="7033" y="10620"/>
                      <a:pt x="7249" y="9876"/>
                      <a:pt x="7297" y="9276"/>
                    </a:cubicBezTo>
                    <a:lnTo>
                      <a:pt x="7537" y="6780"/>
                    </a:lnTo>
                    <a:cubicBezTo>
                      <a:pt x="7813" y="6830"/>
                      <a:pt x="8094" y="6854"/>
                      <a:pt x="8375" y="6854"/>
                    </a:cubicBezTo>
                    <a:cubicBezTo>
                      <a:pt x="9046" y="6854"/>
                      <a:pt x="9719" y="6715"/>
                      <a:pt x="10345" y="6444"/>
                    </a:cubicBezTo>
                    <a:cubicBezTo>
                      <a:pt x="10513" y="6396"/>
                      <a:pt x="10657" y="6276"/>
                      <a:pt x="10729" y="6132"/>
                    </a:cubicBezTo>
                    <a:cubicBezTo>
                      <a:pt x="10753" y="5988"/>
                      <a:pt x="10753" y="5844"/>
                      <a:pt x="10681" y="5724"/>
                    </a:cubicBezTo>
                    <a:cubicBezTo>
                      <a:pt x="10129" y="4572"/>
                      <a:pt x="8737" y="4140"/>
                      <a:pt x="7513" y="3828"/>
                    </a:cubicBezTo>
                    <a:cubicBezTo>
                      <a:pt x="7585" y="2844"/>
                      <a:pt x="7537" y="1811"/>
                      <a:pt x="7369" y="827"/>
                    </a:cubicBezTo>
                    <a:cubicBezTo>
                      <a:pt x="7297" y="491"/>
                      <a:pt x="7153" y="107"/>
                      <a:pt x="6817" y="35"/>
                    </a:cubicBezTo>
                    <a:cubicBezTo>
                      <a:pt x="6755" y="11"/>
                      <a:pt x="6691" y="1"/>
                      <a:pt x="66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>
                <a:off x="624250" y="4498488"/>
                <a:ext cx="210050" cy="211800"/>
              </a:xfrm>
              <a:custGeom>
                <a:rect b="b" l="l" r="r" t="t"/>
                <a:pathLst>
                  <a:path extrusionOk="0" h="8472" w="8402">
                    <a:moveTo>
                      <a:pt x="5338" y="1"/>
                    </a:moveTo>
                    <a:cubicBezTo>
                      <a:pt x="5139" y="1"/>
                      <a:pt x="4943" y="112"/>
                      <a:pt x="4801" y="237"/>
                    </a:cubicBezTo>
                    <a:cubicBezTo>
                      <a:pt x="4177" y="765"/>
                      <a:pt x="3625" y="1365"/>
                      <a:pt x="3169" y="2013"/>
                    </a:cubicBezTo>
                    <a:cubicBezTo>
                      <a:pt x="2530" y="1686"/>
                      <a:pt x="1793" y="1370"/>
                      <a:pt x="1090" y="1370"/>
                    </a:cubicBezTo>
                    <a:cubicBezTo>
                      <a:pt x="815" y="1370"/>
                      <a:pt x="545" y="1419"/>
                      <a:pt x="288" y="1533"/>
                    </a:cubicBezTo>
                    <a:cubicBezTo>
                      <a:pt x="168" y="1581"/>
                      <a:pt x="96" y="1653"/>
                      <a:pt x="24" y="1749"/>
                    </a:cubicBezTo>
                    <a:cubicBezTo>
                      <a:pt x="0" y="1893"/>
                      <a:pt x="24" y="2037"/>
                      <a:pt x="96" y="2157"/>
                    </a:cubicBezTo>
                    <a:cubicBezTo>
                      <a:pt x="456" y="2829"/>
                      <a:pt x="984" y="3406"/>
                      <a:pt x="1656" y="3790"/>
                    </a:cubicBezTo>
                    <a:lnTo>
                      <a:pt x="528" y="5422"/>
                    </a:lnTo>
                    <a:cubicBezTo>
                      <a:pt x="264" y="5806"/>
                      <a:pt x="0" y="6382"/>
                      <a:pt x="336" y="6718"/>
                    </a:cubicBezTo>
                    <a:cubicBezTo>
                      <a:pt x="482" y="6864"/>
                      <a:pt x="679" y="6914"/>
                      <a:pt x="883" y="6914"/>
                    </a:cubicBezTo>
                    <a:cubicBezTo>
                      <a:pt x="1048" y="6914"/>
                      <a:pt x="1218" y="6881"/>
                      <a:pt x="1368" y="6838"/>
                    </a:cubicBezTo>
                    <a:cubicBezTo>
                      <a:pt x="1968" y="6670"/>
                      <a:pt x="2568" y="6430"/>
                      <a:pt x="3121" y="6142"/>
                    </a:cubicBezTo>
                    <a:cubicBezTo>
                      <a:pt x="3313" y="6742"/>
                      <a:pt x="3577" y="7294"/>
                      <a:pt x="3913" y="7846"/>
                    </a:cubicBezTo>
                    <a:cubicBezTo>
                      <a:pt x="4075" y="8125"/>
                      <a:pt x="4350" y="8471"/>
                      <a:pt x="4695" y="8471"/>
                    </a:cubicBezTo>
                    <a:cubicBezTo>
                      <a:pt x="4706" y="8471"/>
                      <a:pt x="4717" y="8471"/>
                      <a:pt x="4729" y="8470"/>
                    </a:cubicBezTo>
                    <a:cubicBezTo>
                      <a:pt x="5209" y="8446"/>
                      <a:pt x="5425" y="7870"/>
                      <a:pt x="5497" y="7390"/>
                    </a:cubicBezTo>
                    <a:cubicBezTo>
                      <a:pt x="5593" y="6742"/>
                      <a:pt x="5689" y="6070"/>
                      <a:pt x="5785" y="5422"/>
                    </a:cubicBezTo>
                    <a:cubicBezTo>
                      <a:pt x="6094" y="5492"/>
                      <a:pt x="6412" y="5528"/>
                      <a:pt x="6729" y="5528"/>
                    </a:cubicBezTo>
                    <a:cubicBezTo>
                      <a:pt x="7175" y="5528"/>
                      <a:pt x="7620" y="5456"/>
                      <a:pt x="8041" y="5302"/>
                    </a:cubicBezTo>
                    <a:cubicBezTo>
                      <a:pt x="8185" y="5254"/>
                      <a:pt x="8305" y="5182"/>
                      <a:pt x="8353" y="5062"/>
                    </a:cubicBezTo>
                    <a:cubicBezTo>
                      <a:pt x="8401" y="4942"/>
                      <a:pt x="8377" y="4846"/>
                      <a:pt x="8329" y="4726"/>
                    </a:cubicBezTo>
                    <a:cubicBezTo>
                      <a:pt x="7945" y="3814"/>
                      <a:pt x="6865" y="3406"/>
                      <a:pt x="5905" y="3093"/>
                    </a:cubicBezTo>
                    <a:cubicBezTo>
                      <a:pt x="6001" y="2301"/>
                      <a:pt x="6025" y="1485"/>
                      <a:pt x="5929" y="693"/>
                    </a:cubicBezTo>
                    <a:cubicBezTo>
                      <a:pt x="5881" y="429"/>
                      <a:pt x="5785" y="117"/>
                      <a:pt x="5545" y="45"/>
                    </a:cubicBezTo>
                    <a:cubicBezTo>
                      <a:pt x="5477" y="14"/>
                      <a:pt x="5407" y="1"/>
                      <a:pt x="53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>
                <a:off x="2241975" y="979788"/>
                <a:ext cx="216050" cy="212625"/>
              </a:xfrm>
              <a:custGeom>
                <a:rect b="b" l="l" r="r" t="t"/>
                <a:pathLst>
                  <a:path extrusionOk="0" h="8505" w="8642">
                    <a:moveTo>
                      <a:pt x="5208" y="0"/>
                    </a:moveTo>
                    <a:cubicBezTo>
                      <a:pt x="4995" y="0"/>
                      <a:pt x="4790" y="157"/>
                      <a:pt x="4633" y="314"/>
                    </a:cubicBezTo>
                    <a:cubicBezTo>
                      <a:pt x="4057" y="890"/>
                      <a:pt x="3577" y="1514"/>
                      <a:pt x="3169" y="2210"/>
                    </a:cubicBezTo>
                    <a:cubicBezTo>
                      <a:pt x="2567" y="1994"/>
                      <a:pt x="1896" y="1768"/>
                      <a:pt x="1264" y="1768"/>
                    </a:cubicBezTo>
                    <a:cubicBezTo>
                      <a:pt x="913" y="1768"/>
                      <a:pt x="573" y="1838"/>
                      <a:pt x="265" y="2018"/>
                    </a:cubicBezTo>
                    <a:cubicBezTo>
                      <a:pt x="145" y="2066"/>
                      <a:pt x="73" y="2138"/>
                      <a:pt x="25" y="2258"/>
                    </a:cubicBezTo>
                    <a:cubicBezTo>
                      <a:pt x="1" y="2378"/>
                      <a:pt x="49" y="2522"/>
                      <a:pt x="145" y="2642"/>
                    </a:cubicBezTo>
                    <a:cubicBezTo>
                      <a:pt x="553" y="3290"/>
                      <a:pt x="1129" y="3818"/>
                      <a:pt x="1825" y="4130"/>
                    </a:cubicBezTo>
                    <a:lnTo>
                      <a:pt x="865" y="5859"/>
                    </a:lnTo>
                    <a:cubicBezTo>
                      <a:pt x="625" y="6267"/>
                      <a:pt x="433" y="6867"/>
                      <a:pt x="793" y="7179"/>
                    </a:cubicBezTo>
                    <a:cubicBezTo>
                      <a:pt x="920" y="7284"/>
                      <a:pt x="1070" y="7325"/>
                      <a:pt x="1226" y="7325"/>
                    </a:cubicBezTo>
                    <a:cubicBezTo>
                      <a:pt x="1426" y="7325"/>
                      <a:pt x="1637" y="7259"/>
                      <a:pt x="1825" y="7179"/>
                    </a:cubicBezTo>
                    <a:cubicBezTo>
                      <a:pt x="2425" y="6963"/>
                      <a:pt x="2977" y="6675"/>
                      <a:pt x="3505" y="6339"/>
                    </a:cubicBezTo>
                    <a:cubicBezTo>
                      <a:pt x="3745" y="6891"/>
                      <a:pt x="4081" y="7443"/>
                      <a:pt x="4441" y="7947"/>
                    </a:cubicBezTo>
                    <a:cubicBezTo>
                      <a:pt x="4641" y="8236"/>
                      <a:pt x="4924" y="8504"/>
                      <a:pt x="5250" y="8504"/>
                    </a:cubicBezTo>
                    <a:cubicBezTo>
                      <a:pt x="5276" y="8504"/>
                      <a:pt x="5303" y="8502"/>
                      <a:pt x="5329" y="8499"/>
                    </a:cubicBezTo>
                    <a:cubicBezTo>
                      <a:pt x="5809" y="8427"/>
                      <a:pt x="5953" y="7827"/>
                      <a:pt x="5977" y="7347"/>
                    </a:cubicBezTo>
                    <a:cubicBezTo>
                      <a:pt x="6025" y="6699"/>
                      <a:pt x="6073" y="6027"/>
                      <a:pt x="6097" y="5379"/>
                    </a:cubicBezTo>
                    <a:cubicBezTo>
                      <a:pt x="6270" y="5400"/>
                      <a:pt x="6443" y="5411"/>
                      <a:pt x="6615" y="5411"/>
                    </a:cubicBezTo>
                    <a:cubicBezTo>
                      <a:pt x="7207" y="5411"/>
                      <a:pt x="7790" y="5284"/>
                      <a:pt x="8330" y="5043"/>
                    </a:cubicBezTo>
                    <a:cubicBezTo>
                      <a:pt x="8474" y="4995"/>
                      <a:pt x="8570" y="4899"/>
                      <a:pt x="8642" y="4778"/>
                    </a:cubicBezTo>
                    <a:cubicBezTo>
                      <a:pt x="8642" y="4658"/>
                      <a:pt x="8618" y="4538"/>
                      <a:pt x="8570" y="4442"/>
                    </a:cubicBezTo>
                    <a:cubicBezTo>
                      <a:pt x="8113" y="3554"/>
                      <a:pt x="6985" y="3242"/>
                      <a:pt x="6001" y="3050"/>
                    </a:cubicBezTo>
                    <a:cubicBezTo>
                      <a:pt x="6025" y="2234"/>
                      <a:pt x="5977" y="1442"/>
                      <a:pt x="5809" y="650"/>
                    </a:cubicBezTo>
                    <a:cubicBezTo>
                      <a:pt x="5737" y="386"/>
                      <a:pt x="5617" y="98"/>
                      <a:pt x="5353" y="26"/>
                    </a:cubicBezTo>
                    <a:cubicBezTo>
                      <a:pt x="5305" y="8"/>
                      <a:pt x="5256" y="0"/>
                      <a:pt x="52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>
                <a:off x="6692250" y="3449800"/>
                <a:ext cx="325875" cy="309050"/>
              </a:xfrm>
              <a:custGeom>
                <a:rect b="b" l="l" r="r" t="t"/>
                <a:pathLst>
                  <a:path extrusionOk="0" h="12362" w="13035">
                    <a:moveTo>
                      <a:pt x="5873" y="1"/>
                    </a:moveTo>
                    <a:cubicBezTo>
                      <a:pt x="5828" y="1"/>
                      <a:pt x="5783" y="6"/>
                      <a:pt x="5737" y="18"/>
                    </a:cubicBezTo>
                    <a:cubicBezTo>
                      <a:pt x="5329" y="42"/>
                      <a:pt x="5089" y="450"/>
                      <a:pt x="4945" y="834"/>
                    </a:cubicBezTo>
                    <a:cubicBezTo>
                      <a:pt x="4537" y="1938"/>
                      <a:pt x="4273" y="3090"/>
                      <a:pt x="4177" y="4266"/>
                    </a:cubicBezTo>
                    <a:cubicBezTo>
                      <a:pt x="2689" y="4386"/>
                      <a:pt x="1009" y="4602"/>
                      <a:pt x="169" y="5802"/>
                    </a:cubicBezTo>
                    <a:cubicBezTo>
                      <a:pt x="49" y="5922"/>
                      <a:pt x="1" y="6090"/>
                      <a:pt x="25" y="6258"/>
                    </a:cubicBezTo>
                    <a:cubicBezTo>
                      <a:pt x="73" y="6450"/>
                      <a:pt x="217" y="6618"/>
                      <a:pt x="385" y="6714"/>
                    </a:cubicBezTo>
                    <a:cubicBezTo>
                      <a:pt x="1345" y="7314"/>
                      <a:pt x="2449" y="7626"/>
                      <a:pt x="3577" y="7650"/>
                    </a:cubicBezTo>
                    <a:lnTo>
                      <a:pt x="3361" y="10531"/>
                    </a:lnTo>
                    <a:cubicBezTo>
                      <a:pt x="3313" y="11227"/>
                      <a:pt x="3409" y="12139"/>
                      <a:pt x="4081" y="12331"/>
                    </a:cubicBezTo>
                    <a:cubicBezTo>
                      <a:pt x="4159" y="12352"/>
                      <a:pt x="4236" y="12362"/>
                      <a:pt x="4312" y="12362"/>
                    </a:cubicBezTo>
                    <a:cubicBezTo>
                      <a:pt x="4755" y="12362"/>
                      <a:pt x="5166" y="12034"/>
                      <a:pt x="5473" y="11707"/>
                    </a:cubicBezTo>
                    <a:cubicBezTo>
                      <a:pt x="6121" y="11059"/>
                      <a:pt x="6674" y="10315"/>
                      <a:pt x="7178" y="9547"/>
                    </a:cubicBezTo>
                    <a:cubicBezTo>
                      <a:pt x="7874" y="10147"/>
                      <a:pt x="8618" y="10675"/>
                      <a:pt x="9434" y="11131"/>
                    </a:cubicBezTo>
                    <a:cubicBezTo>
                      <a:pt x="9734" y="11289"/>
                      <a:pt x="10097" y="11437"/>
                      <a:pt x="10434" y="11437"/>
                    </a:cubicBezTo>
                    <a:cubicBezTo>
                      <a:pt x="10608" y="11437"/>
                      <a:pt x="10775" y="11397"/>
                      <a:pt x="10922" y="11299"/>
                    </a:cubicBezTo>
                    <a:cubicBezTo>
                      <a:pt x="11522" y="10915"/>
                      <a:pt x="11354" y="10027"/>
                      <a:pt x="11090" y="9379"/>
                    </a:cubicBezTo>
                    <a:lnTo>
                      <a:pt x="10034" y="6666"/>
                    </a:lnTo>
                    <a:cubicBezTo>
                      <a:pt x="11114" y="6330"/>
                      <a:pt x="12074" y="5706"/>
                      <a:pt x="12794" y="4842"/>
                    </a:cubicBezTo>
                    <a:cubicBezTo>
                      <a:pt x="12938" y="4698"/>
                      <a:pt x="13034" y="4506"/>
                      <a:pt x="13010" y="4314"/>
                    </a:cubicBezTo>
                    <a:cubicBezTo>
                      <a:pt x="12986" y="4146"/>
                      <a:pt x="12866" y="4002"/>
                      <a:pt x="12746" y="3906"/>
                    </a:cubicBezTo>
                    <a:cubicBezTo>
                      <a:pt x="12158" y="3462"/>
                      <a:pt x="11450" y="3312"/>
                      <a:pt x="10706" y="3312"/>
                    </a:cubicBezTo>
                    <a:cubicBezTo>
                      <a:pt x="9962" y="3312"/>
                      <a:pt x="9182" y="3462"/>
                      <a:pt x="8450" y="3618"/>
                    </a:cubicBezTo>
                    <a:cubicBezTo>
                      <a:pt x="8018" y="2538"/>
                      <a:pt x="7442" y="1506"/>
                      <a:pt x="6722" y="570"/>
                    </a:cubicBezTo>
                    <a:cubicBezTo>
                      <a:pt x="6510" y="295"/>
                      <a:pt x="6205" y="1"/>
                      <a:pt x="58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>
                <a:off x="1881181" y="1322425"/>
                <a:ext cx="85225" cy="93050"/>
              </a:xfrm>
              <a:custGeom>
                <a:rect b="b" l="l" r="r" t="t"/>
                <a:pathLst>
                  <a:path extrusionOk="0" h="3722" w="3409">
                    <a:moveTo>
                      <a:pt x="1657" y="1"/>
                    </a:moveTo>
                    <a:cubicBezTo>
                      <a:pt x="1465" y="1"/>
                      <a:pt x="1321" y="649"/>
                      <a:pt x="1297" y="1513"/>
                    </a:cubicBezTo>
                    <a:cubicBezTo>
                      <a:pt x="553" y="1561"/>
                      <a:pt x="1" y="1729"/>
                      <a:pt x="1" y="1897"/>
                    </a:cubicBezTo>
                    <a:cubicBezTo>
                      <a:pt x="25" y="2065"/>
                      <a:pt x="553" y="2185"/>
                      <a:pt x="1297" y="2209"/>
                    </a:cubicBezTo>
                    <a:cubicBezTo>
                      <a:pt x="1321" y="3073"/>
                      <a:pt x="1465" y="3721"/>
                      <a:pt x="1657" y="3721"/>
                    </a:cubicBezTo>
                    <a:cubicBezTo>
                      <a:pt x="1825" y="3721"/>
                      <a:pt x="1969" y="3073"/>
                      <a:pt x="1993" y="2209"/>
                    </a:cubicBezTo>
                    <a:cubicBezTo>
                      <a:pt x="2809" y="2161"/>
                      <a:pt x="3409" y="2017"/>
                      <a:pt x="3409" y="1825"/>
                    </a:cubicBezTo>
                    <a:cubicBezTo>
                      <a:pt x="3409" y="1657"/>
                      <a:pt x="2809" y="1537"/>
                      <a:pt x="1993" y="1513"/>
                    </a:cubicBezTo>
                    <a:cubicBezTo>
                      <a:pt x="1969" y="649"/>
                      <a:pt x="1825" y="1"/>
                      <a:pt x="16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>
                <a:off x="6528369" y="4087800"/>
                <a:ext cx="85225" cy="92425"/>
              </a:xfrm>
              <a:custGeom>
                <a:rect b="b" l="l" r="r" t="t"/>
                <a:pathLst>
                  <a:path extrusionOk="0" h="3697" w="3409">
                    <a:moveTo>
                      <a:pt x="1657" y="0"/>
                    </a:moveTo>
                    <a:cubicBezTo>
                      <a:pt x="1465" y="0"/>
                      <a:pt x="1321" y="648"/>
                      <a:pt x="1297" y="1512"/>
                    </a:cubicBezTo>
                    <a:cubicBezTo>
                      <a:pt x="553" y="1560"/>
                      <a:pt x="0" y="1704"/>
                      <a:pt x="0" y="1872"/>
                    </a:cubicBezTo>
                    <a:cubicBezTo>
                      <a:pt x="0" y="2040"/>
                      <a:pt x="553" y="2184"/>
                      <a:pt x="1273" y="2208"/>
                    </a:cubicBezTo>
                    <a:cubicBezTo>
                      <a:pt x="1321" y="3048"/>
                      <a:pt x="1465" y="3696"/>
                      <a:pt x="1633" y="3696"/>
                    </a:cubicBezTo>
                    <a:cubicBezTo>
                      <a:pt x="1801" y="3696"/>
                      <a:pt x="1969" y="3072"/>
                      <a:pt x="1993" y="2208"/>
                    </a:cubicBezTo>
                    <a:cubicBezTo>
                      <a:pt x="2809" y="2160"/>
                      <a:pt x="3409" y="1992"/>
                      <a:pt x="3409" y="1824"/>
                    </a:cubicBezTo>
                    <a:cubicBezTo>
                      <a:pt x="3409" y="1632"/>
                      <a:pt x="2809" y="1512"/>
                      <a:pt x="1993" y="1488"/>
                    </a:cubicBezTo>
                    <a:cubicBezTo>
                      <a:pt x="1969" y="648"/>
                      <a:pt x="1825" y="0"/>
                      <a:pt x="16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" name="Google Shape;113;p8"/>
              <p:cNvSpPr/>
              <p:nvPr/>
            </p:nvSpPr>
            <p:spPr>
              <a:xfrm>
                <a:off x="2696250" y="1192425"/>
                <a:ext cx="197450" cy="197450"/>
              </a:xfrm>
              <a:custGeom>
                <a:rect b="b" l="l" r="r" t="t"/>
                <a:pathLst>
                  <a:path extrusionOk="0" h="7898" w="7898">
                    <a:moveTo>
                      <a:pt x="3937" y="1"/>
                    </a:moveTo>
                    <a:cubicBezTo>
                      <a:pt x="3793" y="1"/>
                      <a:pt x="3673" y="1465"/>
                      <a:pt x="3649" y="3385"/>
                    </a:cubicBezTo>
                    <a:cubicBezTo>
                      <a:pt x="2592" y="2350"/>
                      <a:pt x="1754" y="1580"/>
                      <a:pt x="1601" y="1580"/>
                    </a:cubicBezTo>
                    <a:cubicBezTo>
                      <a:pt x="1594" y="1580"/>
                      <a:pt x="1589" y="1582"/>
                      <a:pt x="1585" y="1585"/>
                    </a:cubicBezTo>
                    <a:cubicBezTo>
                      <a:pt x="1465" y="1681"/>
                      <a:pt x="2137" y="2593"/>
                      <a:pt x="3145" y="3673"/>
                    </a:cubicBezTo>
                    <a:cubicBezTo>
                      <a:pt x="1345" y="3697"/>
                      <a:pt x="1" y="3793"/>
                      <a:pt x="1" y="3937"/>
                    </a:cubicBezTo>
                    <a:cubicBezTo>
                      <a:pt x="1" y="4081"/>
                      <a:pt x="1489" y="4201"/>
                      <a:pt x="3433" y="4225"/>
                    </a:cubicBezTo>
                    <a:cubicBezTo>
                      <a:pt x="2521" y="5401"/>
                      <a:pt x="1849" y="6313"/>
                      <a:pt x="1945" y="6409"/>
                    </a:cubicBezTo>
                    <a:cubicBezTo>
                      <a:pt x="1949" y="6415"/>
                      <a:pt x="1957" y="6418"/>
                      <a:pt x="1967" y="6418"/>
                    </a:cubicBezTo>
                    <a:cubicBezTo>
                      <a:pt x="2112" y="6418"/>
                      <a:pt x="2817" y="5769"/>
                      <a:pt x="3649" y="4825"/>
                    </a:cubicBezTo>
                    <a:cubicBezTo>
                      <a:pt x="3673" y="6577"/>
                      <a:pt x="3793" y="7897"/>
                      <a:pt x="3937" y="7897"/>
                    </a:cubicBezTo>
                    <a:cubicBezTo>
                      <a:pt x="4081" y="7897"/>
                      <a:pt x="4177" y="6529"/>
                      <a:pt x="4225" y="4729"/>
                    </a:cubicBezTo>
                    <a:cubicBezTo>
                      <a:pt x="5234" y="5671"/>
                      <a:pt x="6097" y="6299"/>
                      <a:pt x="6264" y="6299"/>
                    </a:cubicBezTo>
                    <a:cubicBezTo>
                      <a:pt x="6276" y="6299"/>
                      <a:pt x="6285" y="6296"/>
                      <a:pt x="6289" y="6289"/>
                    </a:cubicBezTo>
                    <a:cubicBezTo>
                      <a:pt x="6385" y="6193"/>
                      <a:pt x="5593" y="5329"/>
                      <a:pt x="4489" y="4225"/>
                    </a:cubicBezTo>
                    <a:cubicBezTo>
                      <a:pt x="6433" y="4225"/>
                      <a:pt x="7897" y="4105"/>
                      <a:pt x="7897" y="3961"/>
                    </a:cubicBezTo>
                    <a:cubicBezTo>
                      <a:pt x="7897" y="3817"/>
                      <a:pt x="6481" y="3697"/>
                      <a:pt x="4633" y="3673"/>
                    </a:cubicBezTo>
                    <a:cubicBezTo>
                      <a:pt x="5497" y="2521"/>
                      <a:pt x="6049" y="1561"/>
                      <a:pt x="5929" y="1489"/>
                    </a:cubicBezTo>
                    <a:cubicBezTo>
                      <a:pt x="5925" y="1486"/>
                      <a:pt x="5920" y="1484"/>
                      <a:pt x="5913" y="1484"/>
                    </a:cubicBezTo>
                    <a:cubicBezTo>
                      <a:pt x="5770" y="1484"/>
                      <a:pt x="5075" y="2232"/>
                      <a:pt x="4225" y="3265"/>
                    </a:cubicBezTo>
                    <a:cubicBezTo>
                      <a:pt x="4201" y="1417"/>
                      <a:pt x="4081" y="1"/>
                      <a:pt x="3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" name="Google Shape;114;p8"/>
              <p:cNvSpPr/>
              <p:nvPr/>
            </p:nvSpPr>
            <p:spPr>
              <a:xfrm rot="-5400000">
                <a:off x="8289578" y="734328"/>
                <a:ext cx="268850" cy="267425"/>
              </a:xfrm>
              <a:custGeom>
                <a:rect b="b" l="l" r="r" t="t"/>
                <a:pathLst>
                  <a:path extrusionOk="0" h="10697" w="10754">
                    <a:moveTo>
                      <a:pt x="6627" y="1"/>
                    </a:moveTo>
                    <a:cubicBezTo>
                      <a:pt x="6367" y="1"/>
                      <a:pt x="6097" y="174"/>
                      <a:pt x="5905" y="347"/>
                    </a:cubicBezTo>
                    <a:cubicBezTo>
                      <a:pt x="5161" y="1043"/>
                      <a:pt x="4513" y="1835"/>
                      <a:pt x="3985" y="2700"/>
                    </a:cubicBezTo>
                    <a:cubicBezTo>
                      <a:pt x="3198" y="2363"/>
                      <a:pt x="2326" y="2047"/>
                      <a:pt x="1504" y="2047"/>
                    </a:cubicBezTo>
                    <a:cubicBezTo>
                      <a:pt x="1097" y="2047"/>
                      <a:pt x="702" y="2125"/>
                      <a:pt x="336" y="2315"/>
                    </a:cubicBezTo>
                    <a:cubicBezTo>
                      <a:pt x="192" y="2363"/>
                      <a:pt x="96" y="2460"/>
                      <a:pt x="24" y="2604"/>
                    </a:cubicBezTo>
                    <a:cubicBezTo>
                      <a:pt x="0" y="2772"/>
                      <a:pt x="24" y="2940"/>
                      <a:pt x="144" y="3084"/>
                    </a:cubicBezTo>
                    <a:cubicBezTo>
                      <a:pt x="624" y="3924"/>
                      <a:pt x="1344" y="4596"/>
                      <a:pt x="2208" y="5028"/>
                    </a:cubicBezTo>
                    <a:lnTo>
                      <a:pt x="912" y="7164"/>
                    </a:lnTo>
                    <a:cubicBezTo>
                      <a:pt x="624" y="7692"/>
                      <a:pt x="312" y="8412"/>
                      <a:pt x="792" y="8820"/>
                    </a:cubicBezTo>
                    <a:cubicBezTo>
                      <a:pt x="956" y="8972"/>
                      <a:pt x="1165" y="9027"/>
                      <a:pt x="1387" y="9027"/>
                    </a:cubicBezTo>
                    <a:cubicBezTo>
                      <a:pt x="1620" y="9027"/>
                      <a:pt x="1867" y="8966"/>
                      <a:pt x="2088" y="8892"/>
                    </a:cubicBezTo>
                    <a:cubicBezTo>
                      <a:pt x="2832" y="8628"/>
                      <a:pt x="3553" y="8292"/>
                      <a:pt x="4225" y="7884"/>
                    </a:cubicBezTo>
                    <a:cubicBezTo>
                      <a:pt x="4513" y="8604"/>
                      <a:pt x="4897" y="9300"/>
                      <a:pt x="5329" y="9948"/>
                    </a:cubicBezTo>
                    <a:cubicBezTo>
                      <a:pt x="5578" y="10312"/>
                      <a:pt x="5936" y="10696"/>
                      <a:pt x="6359" y="10696"/>
                    </a:cubicBezTo>
                    <a:cubicBezTo>
                      <a:pt x="6384" y="10696"/>
                      <a:pt x="6408" y="10695"/>
                      <a:pt x="6433" y="10692"/>
                    </a:cubicBezTo>
                    <a:cubicBezTo>
                      <a:pt x="7033" y="10620"/>
                      <a:pt x="7249" y="9876"/>
                      <a:pt x="7297" y="9276"/>
                    </a:cubicBezTo>
                    <a:lnTo>
                      <a:pt x="7537" y="6780"/>
                    </a:lnTo>
                    <a:cubicBezTo>
                      <a:pt x="7813" y="6830"/>
                      <a:pt x="8094" y="6854"/>
                      <a:pt x="8375" y="6854"/>
                    </a:cubicBezTo>
                    <a:cubicBezTo>
                      <a:pt x="9046" y="6854"/>
                      <a:pt x="9719" y="6715"/>
                      <a:pt x="10345" y="6444"/>
                    </a:cubicBezTo>
                    <a:cubicBezTo>
                      <a:pt x="10513" y="6396"/>
                      <a:pt x="10657" y="6276"/>
                      <a:pt x="10729" y="6132"/>
                    </a:cubicBezTo>
                    <a:cubicBezTo>
                      <a:pt x="10753" y="5988"/>
                      <a:pt x="10753" y="5844"/>
                      <a:pt x="10681" y="5724"/>
                    </a:cubicBezTo>
                    <a:cubicBezTo>
                      <a:pt x="10129" y="4572"/>
                      <a:pt x="8737" y="4140"/>
                      <a:pt x="7513" y="3828"/>
                    </a:cubicBezTo>
                    <a:cubicBezTo>
                      <a:pt x="7585" y="2844"/>
                      <a:pt x="7537" y="1811"/>
                      <a:pt x="7369" y="827"/>
                    </a:cubicBezTo>
                    <a:cubicBezTo>
                      <a:pt x="7297" y="491"/>
                      <a:pt x="7153" y="107"/>
                      <a:pt x="6817" y="35"/>
                    </a:cubicBezTo>
                    <a:cubicBezTo>
                      <a:pt x="6755" y="11"/>
                      <a:pt x="6691" y="1"/>
                      <a:pt x="66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" name="Google Shape;115;p8"/>
              <p:cNvSpPr/>
              <p:nvPr/>
            </p:nvSpPr>
            <p:spPr>
              <a:xfrm rot="-5400000">
                <a:off x="8325278" y="2230241"/>
                <a:ext cx="197425" cy="197450"/>
              </a:xfrm>
              <a:custGeom>
                <a:rect b="b" l="l" r="r" t="t"/>
                <a:pathLst>
                  <a:path extrusionOk="0" h="7898" w="7897">
                    <a:moveTo>
                      <a:pt x="3937" y="1"/>
                    </a:moveTo>
                    <a:cubicBezTo>
                      <a:pt x="3769" y="1"/>
                      <a:pt x="3673" y="1465"/>
                      <a:pt x="3649" y="3361"/>
                    </a:cubicBezTo>
                    <a:cubicBezTo>
                      <a:pt x="2605" y="2340"/>
                      <a:pt x="1776" y="1577"/>
                      <a:pt x="1607" y="1577"/>
                    </a:cubicBezTo>
                    <a:cubicBezTo>
                      <a:pt x="1597" y="1577"/>
                      <a:pt x="1590" y="1580"/>
                      <a:pt x="1584" y="1585"/>
                    </a:cubicBezTo>
                    <a:cubicBezTo>
                      <a:pt x="1464" y="1681"/>
                      <a:pt x="2136" y="2593"/>
                      <a:pt x="3144" y="3649"/>
                    </a:cubicBezTo>
                    <a:cubicBezTo>
                      <a:pt x="1344" y="3673"/>
                      <a:pt x="0" y="3793"/>
                      <a:pt x="0" y="3937"/>
                    </a:cubicBezTo>
                    <a:cubicBezTo>
                      <a:pt x="0" y="4081"/>
                      <a:pt x="1488" y="4201"/>
                      <a:pt x="3433" y="4225"/>
                    </a:cubicBezTo>
                    <a:cubicBezTo>
                      <a:pt x="2496" y="5401"/>
                      <a:pt x="1848" y="6313"/>
                      <a:pt x="1944" y="6409"/>
                    </a:cubicBezTo>
                    <a:cubicBezTo>
                      <a:pt x="1952" y="6416"/>
                      <a:pt x="1962" y="6419"/>
                      <a:pt x="1974" y="6419"/>
                    </a:cubicBezTo>
                    <a:cubicBezTo>
                      <a:pt x="2157" y="6419"/>
                      <a:pt x="2839" y="5771"/>
                      <a:pt x="3649" y="4849"/>
                    </a:cubicBezTo>
                    <a:cubicBezTo>
                      <a:pt x="3697" y="6601"/>
                      <a:pt x="3793" y="7898"/>
                      <a:pt x="3937" y="7898"/>
                    </a:cubicBezTo>
                    <a:cubicBezTo>
                      <a:pt x="4081" y="7898"/>
                      <a:pt x="4201" y="6529"/>
                      <a:pt x="4249" y="4753"/>
                    </a:cubicBezTo>
                    <a:cubicBezTo>
                      <a:pt x="5243" y="5681"/>
                      <a:pt x="6094" y="6304"/>
                      <a:pt x="6280" y="6304"/>
                    </a:cubicBezTo>
                    <a:cubicBezTo>
                      <a:pt x="6296" y="6304"/>
                      <a:pt x="6307" y="6299"/>
                      <a:pt x="6313" y="6289"/>
                    </a:cubicBezTo>
                    <a:cubicBezTo>
                      <a:pt x="6409" y="6193"/>
                      <a:pt x="5617" y="5329"/>
                      <a:pt x="4513" y="4225"/>
                    </a:cubicBezTo>
                    <a:cubicBezTo>
                      <a:pt x="6433" y="4201"/>
                      <a:pt x="7897" y="4105"/>
                      <a:pt x="7897" y="3937"/>
                    </a:cubicBezTo>
                    <a:cubicBezTo>
                      <a:pt x="7897" y="3793"/>
                      <a:pt x="6481" y="3673"/>
                      <a:pt x="4633" y="3649"/>
                    </a:cubicBezTo>
                    <a:cubicBezTo>
                      <a:pt x="5521" y="2521"/>
                      <a:pt x="6049" y="1561"/>
                      <a:pt x="5953" y="1489"/>
                    </a:cubicBezTo>
                    <a:cubicBezTo>
                      <a:pt x="5948" y="1486"/>
                      <a:pt x="5941" y="1484"/>
                      <a:pt x="5934" y="1484"/>
                    </a:cubicBezTo>
                    <a:cubicBezTo>
                      <a:pt x="5772" y="1484"/>
                      <a:pt x="5098" y="2231"/>
                      <a:pt x="4249" y="3241"/>
                    </a:cubicBezTo>
                    <a:cubicBezTo>
                      <a:pt x="4225" y="1393"/>
                      <a:pt x="4105" y="1"/>
                      <a:pt x="3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9"/>
          <p:cNvGrpSpPr/>
          <p:nvPr/>
        </p:nvGrpSpPr>
        <p:grpSpPr>
          <a:xfrm flipH="1">
            <a:off x="-532656" y="-285850"/>
            <a:ext cx="10285513" cy="5867600"/>
            <a:chOff x="-570756" y="-285850"/>
            <a:chExt cx="10285513" cy="5867600"/>
          </a:xfrm>
        </p:grpSpPr>
        <p:sp>
          <p:nvSpPr>
            <p:cNvPr id="118" name="Google Shape;118;p9"/>
            <p:cNvSpPr/>
            <p:nvPr/>
          </p:nvSpPr>
          <p:spPr>
            <a:xfrm>
              <a:off x="7151431" y="-285850"/>
              <a:ext cx="2563325" cy="1921875"/>
            </a:xfrm>
            <a:custGeom>
              <a:rect b="b" l="l" r="r" t="t"/>
              <a:pathLst>
                <a:path extrusionOk="0" h="76875" w="102533">
                  <a:moveTo>
                    <a:pt x="10633" y="1370"/>
                  </a:moveTo>
                  <a:cubicBezTo>
                    <a:pt x="-3889" y="3002"/>
                    <a:pt x="-598" y="14243"/>
                    <a:pt x="3456" y="17716"/>
                  </a:cubicBezTo>
                  <a:cubicBezTo>
                    <a:pt x="7510" y="21189"/>
                    <a:pt x="29440" y="15810"/>
                    <a:pt x="34955" y="22207"/>
                  </a:cubicBezTo>
                  <a:cubicBezTo>
                    <a:pt x="40471" y="28604"/>
                    <a:pt x="31499" y="50065"/>
                    <a:pt x="36549" y="56098"/>
                  </a:cubicBezTo>
                  <a:cubicBezTo>
                    <a:pt x="41599" y="62131"/>
                    <a:pt x="57283" y="54962"/>
                    <a:pt x="65257" y="58403"/>
                  </a:cubicBezTo>
                  <a:cubicBezTo>
                    <a:pt x="73232" y="61844"/>
                    <a:pt x="78349" y="75930"/>
                    <a:pt x="84396" y="76744"/>
                  </a:cubicBezTo>
                  <a:cubicBezTo>
                    <a:pt x="90443" y="77558"/>
                    <a:pt x="100509" y="74759"/>
                    <a:pt x="101541" y="63289"/>
                  </a:cubicBezTo>
                  <a:cubicBezTo>
                    <a:pt x="102573" y="51819"/>
                    <a:pt x="105740" y="18245"/>
                    <a:pt x="90589" y="7925"/>
                  </a:cubicBezTo>
                  <a:cubicBezTo>
                    <a:pt x="75438" y="-2395"/>
                    <a:pt x="25155" y="-262"/>
                    <a:pt x="10633" y="137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19" name="Google Shape;119;p9"/>
            <p:cNvSpPr/>
            <p:nvPr/>
          </p:nvSpPr>
          <p:spPr>
            <a:xfrm rot="10800000">
              <a:off x="-570756" y="3659875"/>
              <a:ext cx="2563325" cy="1921875"/>
            </a:xfrm>
            <a:custGeom>
              <a:rect b="b" l="l" r="r" t="t"/>
              <a:pathLst>
                <a:path extrusionOk="0" h="76875" w="102533">
                  <a:moveTo>
                    <a:pt x="10633" y="1370"/>
                  </a:moveTo>
                  <a:cubicBezTo>
                    <a:pt x="-3889" y="3002"/>
                    <a:pt x="-598" y="14243"/>
                    <a:pt x="3456" y="17716"/>
                  </a:cubicBezTo>
                  <a:cubicBezTo>
                    <a:pt x="7510" y="21189"/>
                    <a:pt x="29440" y="15810"/>
                    <a:pt x="34955" y="22207"/>
                  </a:cubicBezTo>
                  <a:cubicBezTo>
                    <a:pt x="40471" y="28604"/>
                    <a:pt x="31499" y="50065"/>
                    <a:pt x="36549" y="56098"/>
                  </a:cubicBezTo>
                  <a:cubicBezTo>
                    <a:pt x="41599" y="62131"/>
                    <a:pt x="57283" y="54962"/>
                    <a:pt x="65257" y="58403"/>
                  </a:cubicBezTo>
                  <a:cubicBezTo>
                    <a:pt x="73232" y="61844"/>
                    <a:pt x="78349" y="75930"/>
                    <a:pt x="84396" y="76744"/>
                  </a:cubicBezTo>
                  <a:cubicBezTo>
                    <a:pt x="90443" y="77558"/>
                    <a:pt x="100509" y="74759"/>
                    <a:pt x="101541" y="63289"/>
                  </a:cubicBezTo>
                  <a:cubicBezTo>
                    <a:pt x="102573" y="51819"/>
                    <a:pt x="105740" y="18245"/>
                    <a:pt x="90589" y="7925"/>
                  </a:cubicBezTo>
                  <a:cubicBezTo>
                    <a:pt x="75438" y="-2395"/>
                    <a:pt x="25155" y="-262"/>
                    <a:pt x="10633" y="137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grpSp>
        <p:nvGrpSpPr>
          <p:cNvPr id="120" name="Google Shape;120;p9"/>
          <p:cNvGrpSpPr/>
          <p:nvPr/>
        </p:nvGrpSpPr>
        <p:grpSpPr>
          <a:xfrm flipH="1">
            <a:off x="-608856" y="-285850"/>
            <a:ext cx="10285513" cy="5867600"/>
            <a:chOff x="-570756" y="-285850"/>
            <a:chExt cx="10285513" cy="5867600"/>
          </a:xfrm>
        </p:grpSpPr>
        <p:sp>
          <p:nvSpPr>
            <p:cNvPr id="121" name="Google Shape;121;p9"/>
            <p:cNvSpPr/>
            <p:nvPr/>
          </p:nvSpPr>
          <p:spPr>
            <a:xfrm>
              <a:off x="7151431" y="-285850"/>
              <a:ext cx="2563325" cy="1921875"/>
            </a:xfrm>
            <a:custGeom>
              <a:rect b="b" l="l" r="r" t="t"/>
              <a:pathLst>
                <a:path extrusionOk="0" h="76875" w="102533">
                  <a:moveTo>
                    <a:pt x="10633" y="1370"/>
                  </a:moveTo>
                  <a:cubicBezTo>
                    <a:pt x="-3889" y="3002"/>
                    <a:pt x="-598" y="14243"/>
                    <a:pt x="3456" y="17716"/>
                  </a:cubicBezTo>
                  <a:cubicBezTo>
                    <a:pt x="7510" y="21189"/>
                    <a:pt x="29440" y="15810"/>
                    <a:pt x="34955" y="22207"/>
                  </a:cubicBezTo>
                  <a:cubicBezTo>
                    <a:pt x="40471" y="28604"/>
                    <a:pt x="31499" y="50065"/>
                    <a:pt x="36549" y="56098"/>
                  </a:cubicBezTo>
                  <a:cubicBezTo>
                    <a:pt x="41599" y="62131"/>
                    <a:pt x="57283" y="54962"/>
                    <a:pt x="65257" y="58403"/>
                  </a:cubicBezTo>
                  <a:cubicBezTo>
                    <a:pt x="73232" y="61844"/>
                    <a:pt x="78349" y="75930"/>
                    <a:pt x="84396" y="76744"/>
                  </a:cubicBezTo>
                  <a:cubicBezTo>
                    <a:pt x="90443" y="77558"/>
                    <a:pt x="100509" y="74759"/>
                    <a:pt x="101541" y="63289"/>
                  </a:cubicBezTo>
                  <a:cubicBezTo>
                    <a:pt x="102573" y="51819"/>
                    <a:pt x="105740" y="18245"/>
                    <a:pt x="90589" y="7925"/>
                  </a:cubicBezTo>
                  <a:cubicBezTo>
                    <a:pt x="75438" y="-2395"/>
                    <a:pt x="25155" y="-262"/>
                    <a:pt x="10633" y="1370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dash"/>
              <a:round/>
              <a:headEnd len="med" w="med" type="none"/>
              <a:tailEnd len="med" w="med" type="none"/>
            </a:ln>
          </p:spPr>
        </p:sp>
        <p:sp>
          <p:nvSpPr>
            <p:cNvPr id="122" name="Google Shape;122;p9"/>
            <p:cNvSpPr/>
            <p:nvPr/>
          </p:nvSpPr>
          <p:spPr>
            <a:xfrm rot="10800000">
              <a:off x="-570756" y="3659875"/>
              <a:ext cx="2563325" cy="1921875"/>
            </a:xfrm>
            <a:custGeom>
              <a:rect b="b" l="l" r="r" t="t"/>
              <a:pathLst>
                <a:path extrusionOk="0" h="76875" w="102533">
                  <a:moveTo>
                    <a:pt x="10633" y="1370"/>
                  </a:moveTo>
                  <a:cubicBezTo>
                    <a:pt x="-3889" y="3002"/>
                    <a:pt x="-598" y="14243"/>
                    <a:pt x="3456" y="17716"/>
                  </a:cubicBezTo>
                  <a:cubicBezTo>
                    <a:pt x="7510" y="21189"/>
                    <a:pt x="29440" y="15810"/>
                    <a:pt x="34955" y="22207"/>
                  </a:cubicBezTo>
                  <a:cubicBezTo>
                    <a:pt x="40471" y="28604"/>
                    <a:pt x="31499" y="50065"/>
                    <a:pt x="36549" y="56098"/>
                  </a:cubicBezTo>
                  <a:cubicBezTo>
                    <a:pt x="41599" y="62131"/>
                    <a:pt x="57283" y="54962"/>
                    <a:pt x="65257" y="58403"/>
                  </a:cubicBezTo>
                  <a:cubicBezTo>
                    <a:pt x="73232" y="61844"/>
                    <a:pt x="78349" y="75930"/>
                    <a:pt x="84396" y="76744"/>
                  </a:cubicBezTo>
                  <a:cubicBezTo>
                    <a:pt x="90443" y="77558"/>
                    <a:pt x="100509" y="74759"/>
                    <a:pt x="101541" y="63289"/>
                  </a:cubicBezTo>
                  <a:cubicBezTo>
                    <a:pt x="102573" y="51819"/>
                    <a:pt x="105740" y="18245"/>
                    <a:pt x="90589" y="7925"/>
                  </a:cubicBezTo>
                  <a:cubicBezTo>
                    <a:pt x="75438" y="-2395"/>
                    <a:pt x="25155" y="-262"/>
                    <a:pt x="10633" y="1370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dash"/>
              <a:round/>
              <a:headEnd len="med" w="med" type="none"/>
              <a:tailEnd len="med" w="med" type="none"/>
            </a:ln>
          </p:spPr>
        </p:sp>
      </p:grpSp>
      <p:sp>
        <p:nvSpPr>
          <p:cNvPr id="123" name="Google Shape;123;p9"/>
          <p:cNvSpPr txBox="1"/>
          <p:nvPr>
            <p:ph type="title"/>
          </p:nvPr>
        </p:nvSpPr>
        <p:spPr>
          <a:xfrm>
            <a:off x="862800" y="1306200"/>
            <a:ext cx="3566400" cy="163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4" name="Google Shape;124;p9"/>
          <p:cNvSpPr txBox="1"/>
          <p:nvPr>
            <p:ph idx="1" type="subTitle"/>
          </p:nvPr>
        </p:nvSpPr>
        <p:spPr>
          <a:xfrm>
            <a:off x="1145250" y="2889825"/>
            <a:ext cx="3001500" cy="101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grpSp>
        <p:nvGrpSpPr>
          <p:cNvPr id="125" name="Google Shape;125;p9"/>
          <p:cNvGrpSpPr/>
          <p:nvPr/>
        </p:nvGrpSpPr>
        <p:grpSpPr>
          <a:xfrm>
            <a:off x="501359" y="374156"/>
            <a:ext cx="8141281" cy="4395200"/>
            <a:chOff x="501359" y="374156"/>
            <a:chExt cx="8141281" cy="4395200"/>
          </a:xfrm>
        </p:grpSpPr>
        <p:grpSp>
          <p:nvGrpSpPr>
            <p:cNvPr id="126" name="Google Shape;126;p9"/>
            <p:cNvGrpSpPr/>
            <p:nvPr/>
          </p:nvGrpSpPr>
          <p:grpSpPr>
            <a:xfrm>
              <a:off x="501359" y="374156"/>
              <a:ext cx="8141281" cy="4395188"/>
              <a:chOff x="539795" y="387600"/>
              <a:chExt cx="8141281" cy="4395188"/>
            </a:xfrm>
          </p:grpSpPr>
          <p:sp>
            <p:nvSpPr>
              <p:cNvPr id="127" name="Google Shape;127;p9"/>
              <p:cNvSpPr/>
              <p:nvPr/>
            </p:nvSpPr>
            <p:spPr>
              <a:xfrm>
                <a:off x="539795" y="699854"/>
                <a:ext cx="225988" cy="222406"/>
              </a:xfrm>
              <a:custGeom>
                <a:rect b="b" l="l" r="r" t="t"/>
                <a:pathLst>
                  <a:path extrusionOk="0" h="8505" w="8642">
                    <a:moveTo>
                      <a:pt x="5208" y="0"/>
                    </a:moveTo>
                    <a:cubicBezTo>
                      <a:pt x="4995" y="0"/>
                      <a:pt x="4790" y="157"/>
                      <a:pt x="4633" y="314"/>
                    </a:cubicBezTo>
                    <a:cubicBezTo>
                      <a:pt x="4057" y="890"/>
                      <a:pt x="3577" y="1514"/>
                      <a:pt x="3169" y="2210"/>
                    </a:cubicBezTo>
                    <a:cubicBezTo>
                      <a:pt x="2567" y="1994"/>
                      <a:pt x="1896" y="1768"/>
                      <a:pt x="1264" y="1768"/>
                    </a:cubicBezTo>
                    <a:cubicBezTo>
                      <a:pt x="913" y="1768"/>
                      <a:pt x="573" y="1838"/>
                      <a:pt x="265" y="2018"/>
                    </a:cubicBezTo>
                    <a:cubicBezTo>
                      <a:pt x="145" y="2066"/>
                      <a:pt x="73" y="2138"/>
                      <a:pt x="25" y="2258"/>
                    </a:cubicBezTo>
                    <a:cubicBezTo>
                      <a:pt x="1" y="2378"/>
                      <a:pt x="49" y="2522"/>
                      <a:pt x="145" y="2642"/>
                    </a:cubicBezTo>
                    <a:cubicBezTo>
                      <a:pt x="553" y="3290"/>
                      <a:pt x="1129" y="3818"/>
                      <a:pt x="1825" y="4130"/>
                    </a:cubicBezTo>
                    <a:lnTo>
                      <a:pt x="865" y="5859"/>
                    </a:lnTo>
                    <a:cubicBezTo>
                      <a:pt x="625" y="6267"/>
                      <a:pt x="433" y="6867"/>
                      <a:pt x="793" y="7179"/>
                    </a:cubicBezTo>
                    <a:cubicBezTo>
                      <a:pt x="920" y="7284"/>
                      <a:pt x="1070" y="7325"/>
                      <a:pt x="1226" y="7325"/>
                    </a:cubicBezTo>
                    <a:cubicBezTo>
                      <a:pt x="1426" y="7325"/>
                      <a:pt x="1637" y="7259"/>
                      <a:pt x="1825" y="7179"/>
                    </a:cubicBezTo>
                    <a:cubicBezTo>
                      <a:pt x="2425" y="6963"/>
                      <a:pt x="2977" y="6675"/>
                      <a:pt x="3505" y="6339"/>
                    </a:cubicBezTo>
                    <a:cubicBezTo>
                      <a:pt x="3745" y="6891"/>
                      <a:pt x="4081" y="7443"/>
                      <a:pt x="4441" y="7947"/>
                    </a:cubicBezTo>
                    <a:cubicBezTo>
                      <a:pt x="4641" y="8236"/>
                      <a:pt x="4924" y="8504"/>
                      <a:pt x="5250" y="8504"/>
                    </a:cubicBezTo>
                    <a:cubicBezTo>
                      <a:pt x="5276" y="8504"/>
                      <a:pt x="5303" y="8502"/>
                      <a:pt x="5329" y="8499"/>
                    </a:cubicBezTo>
                    <a:cubicBezTo>
                      <a:pt x="5809" y="8427"/>
                      <a:pt x="5953" y="7827"/>
                      <a:pt x="5977" y="7347"/>
                    </a:cubicBezTo>
                    <a:cubicBezTo>
                      <a:pt x="6025" y="6699"/>
                      <a:pt x="6073" y="6027"/>
                      <a:pt x="6097" y="5379"/>
                    </a:cubicBezTo>
                    <a:cubicBezTo>
                      <a:pt x="6270" y="5400"/>
                      <a:pt x="6443" y="5411"/>
                      <a:pt x="6615" y="5411"/>
                    </a:cubicBezTo>
                    <a:cubicBezTo>
                      <a:pt x="7207" y="5411"/>
                      <a:pt x="7790" y="5284"/>
                      <a:pt x="8330" y="5043"/>
                    </a:cubicBezTo>
                    <a:cubicBezTo>
                      <a:pt x="8474" y="4995"/>
                      <a:pt x="8570" y="4899"/>
                      <a:pt x="8642" y="4778"/>
                    </a:cubicBezTo>
                    <a:cubicBezTo>
                      <a:pt x="8642" y="4658"/>
                      <a:pt x="8618" y="4538"/>
                      <a:pt x="8570" y="4442"/>
                    </a:cubicBezTo>
                    <a:cubicBezTo>
                      <a:pt x="8113" y="3554"/>
                      <a:pt x="6985" y="3242"/>
                      <a:pt x="6001" y="3050"/>
                    </a:cubicBezTo>
                    <a:cubicBezTo>
                      <a:pt x="6025" y="2234"/>
                      <a:pt x="5977" y="1442"/>
                      <a:pt x="5809" y="650"/>
                    </a:cubicBezTo>
                    <a:cubicBezTo>
                      <a:pt x="5737" y="386"/>
                      <a:pt x="5617" y="98"/>
                      <a:pt x="5353" y="26"/>
                    </a:cubicBezTo>
                    <a:cubicBezTo>
                      <a:pt x="5305" y="8"/>
                      <a:pt x="5256" y="0"/>
                      <a:pt x="52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" name="Google Shape;128;p9"/>
              <p:cNvSpPr/>
              <p:nvPr/>
            </p:nvSpPr>
            <p:spPr>
              <a:xfrm flipH="1">
                <a:off x="1491281" y="539990"/>
                <a:ext cx="89145" cy="97330"/>
              </a:xfrm>
              <a:custGeom>
                <a:rect b="b" l="l" r="r" t="t"/>
                <a:pathLst>
                  <a:path extrusionOk="0" h="3722" w="3409">
                    <a:moveTo>
                      <a:pt x="1632" y="1"/>
                    </a:moveTo>
                    <a:cubicBezTo>
                      <a:pt x="1464" y="1"/>
                      <a:pt x="1320" y="673"/>
                      <a:pt x="1296" y="1537"/>
                    </a:cubicBezTo>
                    <a:cubicBezTo>
                      <a:pt x="552" y="1585"/>
                      <a:pt x="0" y="1729"/>
                      <a:pt x="0" y="1897"/>
                    </a:cubicBezTo>
                    <a:cubicBezTo>
                      <a:pt x="24" y="2065"/>
                      <a:pt x="552" y="2209"/>
                      <a:pt x="1296" y="2233"/>
                    </a:cubicBezTo>
                    <a:cubicBezTo>
                      <a:pt x="1320" y="3073"/>
                      <a:pt x="1464" y="3721"/>
                      <a:pt x="1632" y="3721"/>
                    </a:cubicBezTo>
                    <a:cubicBezTo>
                      <a:pt x="1824" y="3721"/>
                      <a:pt x="1968" y="3073"/>
                      <a:pt x="1992" y="2233"/>
                    </a:cubicBezTo>
                    <a:cubicBezTo>
                      <a:pt x="2808" y="2185"/>
                      <a:pt x="3408" y="2017"/>
                      <a:pt x="3408" y="1849"/>
                    </a:cubicBezTo>
                    <a:cubicBezTo>
                      <a:pt x="3408" y="1657"/>
                      <a:pt x="2808" y="1537"/>
                      <a:pt x="1992" y="1513"/>
                    </a:cubicBezTo>
                    <a:cubicBezTo>
                      <a:pt x="1968" y="649"/>
                      <a:pt x="1824" y="1"/>
                      <a:pt x="16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" name="Google Shape;129;p9"/>
              <p:cNvSpPr/>
              <p:nvPr/>
            </p:nvSpPr>
            <p:spPr>
              <a:xfrm flipH="1">
                <a:off x="5088319" y="764786"/>
                <a:ext cx="206533" cy="206533"/>
              </a:xfrm>
              <a:custGeom>
                <a:rect b="b" l="l" r="r" t="t"/>
                <a:pathLst>
                  <a:path extrusionOk="0" h="7898" w="7898">
                    <a:moveTo>
                      <a:pt x="3937" y="1"/>
                    </a:moveTo>
                    <a:cubicBezTo>
                      <a:pt x="3793" y="1"/>
                      <a:pt x="3673" y="1465"/>
                      <a:pt x="3649" y="3385"/>
                    </a:cubicBezTo>
                    <a:cubicBezTo>
                      <a:pt x="2592" y="2350"/>
                      <a:pt x="1754" y="1580"/>
                      <a:pt x="1601" y="1580"/>
                    </a:cubicBezTo>
                    <a:cubicBezTo>
                      <a:pt x="1594" y="1580"/>
                      <a:pt x="1589" y="1582"/>
                      <a:pt x="1585" y="1585"/>
                    </a:cubicBezTo>
                    <a:cubicBezTo>
                      <a:pt x="1465" y="1681"/>
                      <a:pt x="2137" y="2593"/>
                      <a:pt x="3145" y="3673"/>
                    </a:cubicBezTo>
                    <a:cubicBezTo>
                      <a:pt x="1345" y="3697"/>
                      <a:pt x="1" y="3793"/>
                      <a:pt x="1" y="3937"/>
                    </a:cubicBezTo>
                    <a:cubicBezTo>
                      <a:pt x="1" y="4081"/>
                      <a:pt x="1489" y="4201"/>
                      <a:pt x="3433" y="4225"/>
                    </a:cubicBezTo>
                    <a:cubicBezTo>
                      <a:pt x="2521" y="5401"/>
                      <a:pt x="1849" y="6313"/>
                      <a:pt x="1945" y="6409"/>
                    </a:cubicBezTo>
                    <a:cubicBezTo>
                      <a:pt x="1949" y="6415"/>
                      <a:pt x="1957" y="6418"/>
                      <a:pt x="1967" y="6418"/>
                    </a:cubicBezTo>
                    <a:cubicBezTo>
                      <a:pt x="2112" y="6418"/>
                      <a:pt x="2817" y="5769"/>
                      <a:pt x="3649" y="4825"/>
                    </a:cubicBezTo>
                    <a:cubicBezTo>
                      <a:pt x="3673" y="6577"/>
                      <a:pt x="3793" y="7897"/>
                      <a:pt x="3937" y="7897"/>
                    </a:cubicBezTo>
                    <a:cubicBezTo>
                      <a:pt x="4081" y="7897"/>
                      <a:pt x="4177" y="6529"/>
                      <a:pt x="4225" y="4729"/>
                    </a:cubicBezTo>
                    <a:cubicBezTo>
                      <a:pt x="5234" y="5671"/>
                      <a:pt x="6097" y="6299"/>
                      <a:pt x="6264" y="6299"/>
                    </a:cubicBezTo>
                    <a:cubicBezTo>
                      <a:pt x="6276" y="6299"/>
                      <a:pt x="6285" y="6296"/>
                      <a:pt x="6289" y="6289"/>
                    </a:cubicBezTo>
                    <a:cubicBezTo>
                      <a:pt x="6385" y="6193"/>
                      <a:pt x="5593" y="5329"/>
                      <a:pt x="4489" y="4225"/>
                    </a:cubicBezTo>
                    <a:cubicBezTo>
                      <a:pt x="6433" y="4225"/>
                      <a:pt x="7897" y="4105"/>
                      <a:pt x="7897" y="3961"/>
                    </a:cubicBezTo>
                    <a:cubicBezTo>
                      <a:pt x="7897" y="3817"/>
                      <a:pt x="6481" y="3697"/>
                      <a:pt x="4633" y="3673"/>
                    </a:cubicBezTo>
                    <a:cubicBezTo>
                      <a:pt x="5497" y="2521"/>
                      <a:pt x="6049" y="1561"/>
                      <a:pt x="5929" y="1489"/>
                    </a:cubicBezTo>
                    <a:cubicBezTo>
                      <a:pt x="5925" y="1486"/>
                      <a:pt x="5920" y="1484"/>
                      <a:pt x="5913" y="1484"/>
                    </a:cubicBezTo>
                    <a:cubicBezTo>
                      <a:pt x="5770" y="1484"/>
                      <a:pt x="5075" y="2232"/>
                      <a:pt x="4225" y="3265"/>
                    </a:cubicBezTo>
                    <a:cubicBezTo>
                      <a:pt x="4201" y="1417"/>
                      <a:pt x="4081" y="1"/>
                      <a:pt x="3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" name="Google Shape;130;p9"/>
              <p:cNvSpPr/>
              <p:nvPr/>
            </p:nvSpPr>
            <p:spPr>
              <a:xfrm flipH="1">
                <a:off x="5598105" y="387600"/>
                <a:ext cx="268850" cy="267425"/>
              </a:xfrm>
              <a:custGeom>
                <a:rect b="b" l="l" r="r" t="t"/>
                <a:pathLst>
                  <a:path extrusionOk="0" h="10697" w="10754">
                    <a:moveTo>
                      <a:pt x="6627" y="1"/>
                    </a:moveTo>
                    <a:cubicBezTo>
                      <a:pt x="6367" y="1"/>
                      <a:pt x="6097" y="174"/>
                      <a:pt x="5905" y="347"/>
                    </a:cubicBezTo>
                    <a:cubicBezTo>
                      <a:pt x="5161" y="1043"/>
                      <a:pt x="4513" y="1835"/>
                      <a:pt x="3985" y="2700"/>
                    </a:cubicBezTo>
                    <a:cubicBezTo>
                      <a:pt x="3198" y="2363"/>
                      <a:pt x="2326" y="2047"/>
                      <a:pt x="1504" y="2047"/>
                    </a:cubicBezTo>
                    <a:cubicBezTo>
                      <a:pt x="1097" y="2047"/>
                      <a:pt x="702" y="2125"/>
                      <a:pt x="336" y="2315"/>
                    </a:cubicBezTo>
                    <a:cubicBezTo>
                      <a:pt x="192" y="2363"/>
                      <a:pt x="96" y="2460"/>
                      <a:pt x="24" y="2604"/>
                    </a:cubicBezTo>
                    <a:cubicBezTo>
                      <a:pt x="0" y="2772"/>
                      <a:pt x="24" y="2940"/>
                      <a:pt x="144" y="3084"/>
                    </a:cubicBezTo>
                    <a:cubicBezTo>
                      <a:pt x="624" y="3924"/>
                      <a:pt x="1344" y="4596"/>
                      <a:pt x="2208" y="5028"/>
                    </a:cubicBezTo>
                    <a:lnTo>
                      <a:pt x="912" y="7164"/>
                    </a:lnTo>
                    <a:cubicBezTo>
                      <a:pt x="624" y="7692"/>
                      <a:pt x="312" y="8412"/>
                      <a:pt x="792" y="8820"/>
                    </a:cubicBezTo>
                    <a:cubicBezTo>
                      <a:pt x="956" y="8972"/>
                      <a:pt x="1165" y="9027"/>
                      <a:pt x="1387" y="9027"/>
                    </a:cubicBezTo>
                    <a:cubicBezTo>
                      <a:pt x="1620" y="9027"/>
                      <a:pt x="1867" y="8966"/>
                      <a:pt x="2088" y="8892"/>
                    </a:cubicBezTo>
                    <a:cubicBezTo>
                      <a:pt x="2832" y="8628"/>
                      <a:pt x="3553" y="8292"/>
                      <a:pt x="4225" y="7884"/>
                    </a:cubicBezTo>
                    <a:cubicBezTo>
                      <a:pt x="4513" y="8604"/>
                      <a:pt x="4897" y="9300"/>
                      <a:pt x="5329" y="9948"/>
                    </a:cubicBezTo>
                    <a:cubicBezTo>
                      <a:pt x="5578" y="10312"/>
                      <a:pt x="5936" y="10696"/>
                      <a:pt x="6359" y="10696"/>
                    </a:cubicBezTo>
                    <a:cubicBezTo>
                      <a:pt x="6384" y="10696"/>
                      <a:pt x="6408" y="10695"/>
                      <a:pt x="6433" y="10692"/>
                    </a:cubicBezTo>
                    <a:cubicBezTo>
                      <a:pt x="7033" y="10620"/>
                      <a:pt x="7249" y="9876"/>
                      <a:pt x="7297" y="9276"/>
                    </a:cubicBezTo>
                    <a:lnTo>
                      <a:pt x="7537" y="6780"/>
                    </a:lnTo>
                    <a:cubicBezTo>
                      <a:pt x="7813" y="6830"/>
                      <a:pt x="8094" y="6854"/>
                      <a:pt x="8375" y="6854"/>
                    </a:cubicBezTo>
                    <a:cubicBezTo>
                      <a:pt x="9046" y="6854"/>
                      <a:pt x="9719" y="6715"/>
                      <a:pt x="10345" y="6444"/>
                    </a:cubicBezTo>
                    <a:cubicBezTo>
                      <a:pt x="10513" y="6396"/>
                      <a:pt x="10657" y="6276"/>
                      <a:pt x="10729" y="6132"/>
                    </a:cubicBezTo>
                    <a:cubicBezTo>
                      <a:pt x="10753" y="5988"/>
                      <a:pt x="10753" y="5844"/>
                      <a:pt x="10681" y="5724"/>
                    </a:cubicBezTo>
                    <a:cubicBezTo>
                      <a:pt x="10129" y="4572"/>
                      <a:pt x="8737" y="4140"/>
                      <a:pt x="7513" y="3828"/>
                    </a:cubicBezTo>
                    <a:cubicBezTo>
                      <a:pt x="7585" y="2844"/>
                      <a:pt x="7537" y="1811"/>
                      <a:pt x="7369" y="827"/>
                    </a:cubicBezTo>
                    <a:cubicBezTo>
                      <a:pt x="7297" y="491"/>
                      <a:pt x="7153" y="107"/>
                      <a:pt x="6817" y="35"/>
                    </a:cubicBezTo>
                    <a:cubicBezTo>
                      <a:pt x="6755" y="11"/>
                      <a:pt x="6691" y="1"/>
                      <a:pt x="6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" name="Google Shape;131;p9"/>
              <p:cNvSpPr/>
              <p:nvPr/>
            </p:nvSpPr>
            <p:spPr>
              <a:xfrm flipH="1">
                <a:off x="8474544" y="3621073"/>
                <a:ext cx="206533" cy="206533"/>
              </a:xfrm>
              <a:custGeom>
                <a:rect b="b" l="l" r="r" t="t"/>
                <a:pathLst>
                  <a:path extrusionOk="0" h="7898" w="7898">
                    <a:moveTo>
                      <a:pt x="3937" y="1"/>
                    </a:moveTo>
                    <a:cubicBezTo>
                      <a:pt x="3793" y="1"/>
                      <a:pt x="3673" y="1465"/>
                      <a:pt x="3649" y="3385"/>
                    </a:cubicBezTo>
                    <a:cubicBezTo>
                      <a:pt x="2592" y="2350"/>
                      <a:pt x="1754" y="1580"/>
                      <a:pt x="1601" y="1580"/>
                    </a:cubicBezTo>
                    <a:cubicBezTo>
                      <a:pt x="1594" y="1580"/>
                      <a:pt x="1589" y="1582"/>
                      <a:pt x="1585" y="1585"/>
                    </a:cubicBezTo>
                    <a:cubicBezTo>
                      <a:pt x="1465" y="1681"/>
                      <a:pt x="2137" y="2593"/>
                      <a:pt x="3145" y="3673"/>
                    </a:cubicBezTo>
                    <a:cubicBezTo>
                      <a:pt x="1345" y="3697"/>
                      <a:pt x="1" y="3793"/>
                      <a:pt x="1" y="3937"/>
                    </a:cubicBezTo>
                    <a:cubicBezTo>
                      <a:pt x="1" y="4081"/>
                      <a:pt x="1489" y="4201"/>
                      <a:pt x="3433" y="4225"/>
                    </a:cubicBezTo>
                    <a:cubicBezTo>
                      <a:pt x="2521" y="5401"/>
                      <a:pt x="1849" y="6313"/>
                      <a:pt x="1945" y="6409"/>
                    </a:cubicBezTo>
                    <a:cubicBezTo>
                      <a:pt x="1949" y="6415"/>
                      <a:pt x="1957" y="6418"/>
                      <a:pt x="1967" y="6418"/>
                    </a:cubicBezTo>
                    <a:cubicBezTo>
                      <a:pt x="2112" y="6418"/>
                      <a:pt x="2817" y="5769"/>
                      <a:pt x="3649" y="4825"/>
                    </a:cubicBezTo>
                    <a:cubicBezTo>
                      <a:pt x="3673" y="6577"/>
                      <a:pt x="3793" y="7897"/>
                      <a:pt x="3937" y="7897"/>
                    </a:cubicBezTo>
                    <a:cubicBezTo>
                      <a:pt x="4081" y="7897"/>
                      <a:pt x="4177" y="6529"/>
                      <a:pt x="4225" y="4729"/>
                    </a:cubicBezTo>
                    <a:cubicBezTo>
                      <a:pt x="5234" y="5671"/>
                      <a:pt x="6097" y="6299"/>
                      <a:pt x="6264" y="6299"/>
                    </a:cubicBezTo>
                    <a:cubicBezTo>
                      <a:pt x="6276" y="6299"/>
                      <a:pt x="6285" y="6296"/>
                      <a:pt x="6289" y="6289"/>
                    </a:cubicBezTo>
                    <a:cubicBezTo>
                      <a:pt x="6385" y="6193"/>
                      <a:pt x="5593" y="5329"/>
                      <a:pt x="4489" y="4225"/>
                    </a:cubicBezTo>
                    <a:cubicBezTo>
                      <a:pt x="6433" y="4225"/>
                      <a:pt x="7897" y="4105"/>
                      <a:pt x="7897" y="3961"/>
                    </a:cubicBezTo>
                    <a:cubicBezTo>
                      <a:pt x="7897" y="3817"/>
                      <a:pt x="6481" y="3697"/>
                      <a:pt x="4633" y="3673"/>
                    </a:cubicBezTo>
                    <a:cubicBezTo>
                      <a:pt x="5497" y="2521"/>
                      <a:pt x="6049" y="1561"/>
                      <a:pt x="5929" y="1489"/>
                    </a:cubicBezTo>
                    <a:cubicBezTo>
                      <a:pt x="5925" y="1486"/>
                      <a:pt x="5920" y="1484"/>
                      <a:pt x="5913" y="1484"/>
                    </a:cubicBezTo>
                    <a:cubicBezTo>
                      <a:pt x="5770" y="1484"/>
                      <a:pt x="5075" y="2232"/>
                      <a:pt x="4225" y="3265"/>
                    </a:cubicBezTo>
                    <a:cubicBezTo>
                      <a:pt x="4201" y="1417"/>
                      <a:pt x="4081" y="1"/>
                      <a:pt x="3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" name="Google Shape;132;p9"/>
              <p:cNvSpPr/>
              <p:nvPr/>
            </p:nvSpPr>
            <p:spPr>
              <a:xfrm>
                <a:off x="7338555" y="4515363"/>
                <a:ext cx="268850" cy="267425"/>
              </a:xfrm>
              <a:custGeom>
                <a:rect b="b" l="l" r="r" t="t"/>
                <a:pathLst>
                  <a:path extrusionOk="0" h="10697" w="10754">
                    <a:moveTo>
                      <a:pt x="6627" y="1"/>
                    </a:moveTo>
                    <a:cubicBezTo>
                      <a:pt x="6367" y="1"/>
                      <a:pt x="6097" y="174"/>
                      <a:pt x="5905" y="347"/>
                    </a:cubicBezTo>
                    <a:cubicBezTo>
                      <a:pt x="5161" y="1043"/>
                      <a:pt x="4513" y="1835"/>
                      <a:pt x="3985" y="2700"/>
                    </a:cubicBezTo>
                    <a:cubicBezTo>
                      <a:pt x="3198" y="2363"/>
                      <a:pt x="2326" y="2047"/>
                      <a:pt x="1504" y="2047"/>
                    </a:cubicBezTo>
                    <a:cubicBezTo>
                      <a:pt x="1097" y="2047"/>
                      <a:pt x="702" y="2125"/>
                      <a:pt x="336" y="2315"/>
                    </a:cubicBezTo>
                    <a:cubicBezTo>
                      <a:pt x="192" y="2363"/>
                      <a:pt x="96" y="2460"/>
                      <a:pt x="24" y="2604"/>
                    </a:cubicBezTo>
                    <a:cubicBezTo>
                      <a:pt x="0" y="2772"/>
                      <a:pt x="24" y="2940"/>
                      <a:pt x="144" y="3084"/>
                    </a:cubicBezTo>
                    <a:cubicBezTo>
                      <a:pt x="624" y="3924"/>
                      <a:pt x="1344" y="4596"/>
                      <a:pt x="2208" y="5028"/>
                    </a:cubicBezTo>
                    <a:lnTo>
                      <a:pt x="912" y="7164"/>
                    </a:lnTo>
                    <a:cubicBezTo>
                      <a:pt x="624" y="7692"/>
                      <a:pt x="312" y="8412"/>
                      <a:pt x="792" y="8820"/>
                    </a:cubicBezTo>
                    <a:cubicBezTo>
                      <a:pt x="956" y="8972"/>
                      <a:pt x="1165" y="9027"/>
                      <a:pt x="1387" y="9027"/>
                    </a:cubicBezTo>
                    <a:cubicBezTo>
                      <a:pt x="1620" y="9027"/>
                      <a:pt x="1867" y="8966"/>
                      <a:pt x="2088" y="8892"/>
                    </a:cubicBezTo>
                    <a:cubicBezTo>
                      <a:pt x="2832" y="8628"/>
                      <a:pt x="3553" y="8292"/>
                      <a:pt x="4225" y="7884"/>
                    </a:cubicBezTo>
                    <a:cubicBezTo>
                      <a:pt x="4513" y="8604"/>
                      <a:pt x="4897" y="9300"/>
                      <a:pt x="5329" y="9948"/>
                    </a:cubicBezTo>
                    <a:cubicBezTo>
                      <a:pt x="5578" y="10312"/>
                      <a:pt x="5936" y="10696"/>
                      <a:pt x="6359" y="10696"/>
                    </a:cubicBezTo>
                    <a:cubicBezTo>
                      <a:pt x="6384" y="10696"/>
                      <a:pt x="6408" y="10695"/>
                      <a:pt x="6433" y="10692"/>
                    </a:cubicBezTo>
                    <a:cubicBezTo>
                      <a:pt x="7033" y="10620"/>
                      <a:pt x="7249" y="9876"/>
                      <a:pt x="7297" y="9276"/>
                    </a:cubicBezTo>
                    <a:lnTo>
                      <a:pt x="7537" y="6780"/>
                    </a:lnTo>
                    <a:cubicBezTo>
                      <a:pt x="7813" y="6830"/>
                      <a:pt x="8094" y="6854"/>
                      <a:pt x="8375" y="6854"/>
                    </a:cubicBezTo>
                    <a:cubicBezTo>
                      <a:pt x="9046" y="6854"/>
                      <a:pt x="9719" y="6715"/>
                      <a:pt x="10345" y="6444"/>
                    </a:cubicBezTo>
                    <a:cubicBezTo>
                      <a:pt x="10513" y="6396"/>
                      <a:pt x="10657" y="6276"/>
                      <a:pt x="10729" y="6132"/>
                    </a:cubicBezTo>
                    <a:cubicBezTo>
                      <a:pt x="10753" y="5988"/>
                      <a:pt x="10753" y="5844"/>
                      <a:pt x="10681" y="5724"/>
                    </a:cubicBezTo>
                    <a:cubicBezTo>
                      <a:pt x="10129" y="4572"/>
                      <a:pt x="8737" y="4140"/>
                      <a:pt x="7513" y="3828"/>
                    </a:cubicBezTo>
                    <a:cubicBezTo>
                      <a:pt x="7585" y="2844"/>
                      <a:pt x="7537" y="1811"/>
                      <a:pt x="7369" y="827"/>
                    </a:cubicBezTo>
                    <a:cubicBezTo>
                      <a:pt x="7297" y="491"/>
                      <a:pt x="7153" y="107"/>
                      <a:pt x="6817" y="35"/>
                    </a:cubicBezTo>
                    <a:cubicBezTo>
                      <a:pt x="6755" y="11"/>
                      <a:pt x="6691" y="1"/>
                      <a:pt x="66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3" name="Google Shape;133;p9"/>
            <p:cNvGrpSpPr/>
            <p:nvPr/>
          </p:nvGrpSpPr>
          <p:grpSpPr>
            <a:xfrm>
              <a:off x="561608" y="4013917"/>
              <a:ext cx="475386" cy="755439"/>
              <a:chOff x="5025444" y="418036"/>
              <a:chExt cx="475386" cy="755439"/>
            </a:xfrm>
          </p:grpSpPr>
          <p:sp>
            <p:nvSpPr>
              <p:cNvPr id="134" name="Google Shape;134;p9"/>
              <p:cNvSpPr/>
              <p:nvPr/>
            </p:nvSpPr>
            <p:spPr>
              <a:xfrm flipH="1">
                <a:off x="5025444" y="418036"/>
                <a:ext cx="206533" cy="206533"/>
              </a:xfrm>
              <a:custGeom>
                <a:rect b="b" l="l" r="r" t="t"/>
                <a:pathLst>
                  <a:path extrusionOk="0" h="7898" w="7898">
                    <a:moveTo>
                      <a:pt x="3937" y="1"/>
                    </a:moveTo>
                    <a:cubicBezTo>
                      <a:pt x="3793" y="1"/>
                      <a:pt x="3673" y="1465"/>
                      <a:pt x="3649" y="3385"/>
                    </a:cubicBezTo>
                    <a:cubicBezTo>
                      <a:pt x="2592" y="2350"/>
                      <a:pt x="1754" y="1580"/>
                      <a:pt x="1601" y="1580"/>
                    </a:cubicBezTo>
                    <a:cubicBezTo>
                      <a:pt x="1594" y="1580"/>
                      <a:pt x="1589" y="1582"/>
                      <a:pt x="1585" y="1585"/>
                    </a:cubicBezTo>
                    <a:cubicBezTo>
                      <a:pt x="1465" y="1681"/>
                      <a:pt x="2137" y="2593"/>
                      <a:pt x="3145" y="3673"/>
                    </a:cubicBezTo>
                    <a:cubicBezTo>
                      <a:pt x="1345" y="3697"/>
                      <a:pt x="1" y="3793"/>
                      <a:pt x="1" y="3937"/>
                    </a:cubicBezTo>
                    <a:cubicBezTo>
                      <a:pt x="1" y="4081"/>
                      <a:pt x="1489" y="4201"/>
                      <a:pt x="3433" y="4225"/>
                    </a:cubicBezTo>
                    <a:cubicBezTo>
                      <a:pt x="2521" y="5401"/>
                      <a:pt x="1849" y="6313"/>
                      <a:pt x="1945" y="6409"/>
                    </a:cubicBezTo>
                    <a:cubicBezTo>
                      <a:pt x="1949" y="6415"/>
                      <a:pt x="1957" y="6418"/>
                      <a:pt x="1967" y="6418"/>
                    </a:cubicBezTo>
                    <a:cubicBezTo>
                      <a:pt x="2112" y="6418"/>
                      <a:pt x="2817" y="5769"/>
                      <a:pt x="3649" y="4825"/>
                    </a:cubicBezTo>
                    <a:cubicBezTo>
                      <a:pt x="3673" y="6577"/>
                      <a:pt x="3793" y="7897"/>
                      <a:pt x="3937" y="7897"/>
                    </a:cubicBezTo>
                    <a:cubicBezTo>
                      <a:pt x="4081" y="7897"/>
                      <a:pt x="4177" y="6529"/>
                      <a:pt x="4225" y="4729"/>
                    </a:cubicBezTo>
                    <a:cubicBezTo>
                      <a:pt x="5234" y="5671"/>
                      <a:pt x="6097" y="6299"/>
                      <a:pt x="6264" y="6299"/>
                    </a:cubicBezTo>
                    <a:cubicBezTo>
                      <a:pt x="6276" y="6299"/>
                      <a:pt x="6285" y="6296"/>
                      <a:pt x="6289" y="6289"/>
                    </a:cubicBezTo>
                    <a:cubicBezTo>
                      <a:pt x="6385" y="6193"/>
                      <a:pt x="5593" y="5329"/>
                      <a:pt x="4489" y="4225"/>
                    </a:cubicBezTo>
                    <a:cubicBezTo>
                      <a:pt x="6433" y="4225"/>
                      <a:pt x="7897" y="4105"/>
                      <a:pt x="7897" y="3961"/>
                    </a:cubicBezTo>
                    <a:cubicBezTo>
                      <a:pt x="7897" y="3817"/>
                      <a:pt x="6481" y="3697"/>
                      <a:pt x="4633" y="3673"/>
                    </a:cubicBezTo>
                    <a:cubicBezTo>
                      <a:pt x="5497" y="2521"/>
                      <a:pt x="6049" y="1561"/>
                      <a:pt x="5929" y="1489"/>
                    </a:cubicBezTo>
                    <a:cubicBezTo>
                      <a:pt x="5925" y="1486"/>
                      <a:pt x="5920" y="1484"/>
                      <a:pt x="5913" y="1484"/>
                    </a:cubicBezTo>
                    <a:cubicBezTo>
                      <a:pt x="5770" y="1484"/>
                      <a:pt x="5075" y="2232"/>
                      <a:pt x="4225" y="3265"/>
                    </a:cubicBezTo>
                    <a:cubicBezTo>
                      <a:pt x="4201" y="1417"/>
                      <a:pt x="4081" y="1"/>
                      <a:pt x="3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" name="Google Shape;135;p9"/>
              <p:cNvSpPr/>
              <p:nvPr/>
            </p:nvSpPr>
            <p:spPr>
              <a:xfrm flipH="1">
                <a:off x="5231980" y="906050"/>
                <a:ext cx="268850" cy="267425"/>
              </a:xfrm>
              <a:custGeom>
                <a:rect b="b" l="l" r="r" t="t"/>
                <a:pathLst>
                  <a:path extrusionOk="0" h="10697" w="10754">
                    <a:moveTo>
                      <a:pt x="6627" y="1"/>
                    </a:moveTo>
                    <a:cubicBezTo>
                      <a:pt x="6367" y="1"/>
                      <a:pt x="6097" y="174"/>
                      <a:pt x="5905" y="347"/>
                    </a:cubicBezTo>
                    <a:cubicBezTo>
                      <a:pt x="5161" y="1043"/>
                      <a:pt x="4513" y="1835"/>
                      <a:pt x="3985" y="2700"/>
                    </a:cubicBezTo>
                    <a:cubicBezTo>
                      <a:pt x="3198" y="2363"/>
                      <a:pt x="2326" y="2047"/>
                      <a:pt x="1504" y="2047"/>
                    </a:cubicBezTo>
                    <a:cubicBezTo>
                      <a:pt x="1097" y="2047"/>
                      <a:pt x="702" y="2125"/>
                      <a:pt x="336" y="2315"/>
                    </a:cubicBezTo>
                    <a:cubicBezTo>
                      <a:pt x="192" y="2363"/>
                      <a:pt x="96" y="2460"/>
                      <a:pt x="24" y="2604"/>
                    </a:cubicBezTo>
                    <a:cubicBezTo>
                      <a:pt x="0" y="2772"/>
                      <a:pt x="24" y="2940"/>
                      <a:pt x="144" y="3084"/>
                    </a:cubicBezTo>
                    <a:cubicBezTo>
                      <a:pt x="624" y="3924"/>
                      <a:pt x="1344" y="4596"/>
                      <a:pt x="2208" y="5028"/>
                    </a:cubicBezTo>
                    <a:lnTo>
                      <a:pt x="912" y="7164"/>
                    </a:lnTo>
                    <a:cubicBezTo>
                      <a:pt x="624" y="7692"/>
                      <a:pt x="312" y="8412"/>
                      <a:pt x="792" y="8820"/>
                    </a:cubicBezTo>
                    <a:cubicBezTo>
                      <a:pt x="956" y="8972"/>
                      <a:pt x="1165" y="9027"/>
                      <a:pt x="1387" y="9027"/>
                    </a:cubicBezTo>
                    <a:cubicBezTo>
                      <a:pt x="1620" y="9027"/>
                      <a:pt x="1867" y="8966"/>
                      <a:pt x="2088" y="8892"/>
                    </a:cubicBezTo>
                    <a:cubicBezTo>
                      <a:pt x="2832" y="8628"/>
                      <a:pt x="3553" y="8292"/>
                      <a:pt x="4225" y="7884"/>
                    </a:cubicBezTo>
                    <a:cubicBezTo>
                      <a:pt x="4513" y="8604"/>
                      <a:pt x="4897" y="9300"/>
                      <a:pt x="5329" y="9948"/>
                    </a:cubicBezTo>
                    <a:cubicBezTo>
                      <a:pt x="5578" y="10312"/>
                      <a:pt x="5936" y="10696"/>
                      <a:pt x="6359" y="10696"/>
                    </a:cubicBezTo>
                    <a:cubicBezTo>
                      <a:pt x="6384" y="10696"/>
                      <a:pt x="6408" y="10695"/>
                      <a:pt x="6433" y="10692"/>
                    </a:cubicBezTo>
                    <a:cubicBezTo>
                      <a:pt x="7033" y="10620"/>
                      <a:pt x="7249" y="9876"/>
                      <a:pt x="7297" y="9276"/>
                    </a:cubicBezTo>
                    <a:lnTo>
                      <a:pt x="7537" y="6780"/>
                    </a:lnTo>
                    <a:cubicBezTo>
                      <a:pt x="7813" y="6830"/>
                      <a:pt x="8094" y="6854"/>
                      <a:pt x="8375" y="6854"/>
                    </a:cubicBezTo>
                    <a:cubicBezTo>
                      <a:pt x="9046" y="6854"/>
                      <a:pt x="9719" y="6715"/>
                      <a:pt x="10345" y="6444"/>
                    </a:cubicBezTo>
                    <a:cubicBezTo>
                      <a:pt x="10513" y="6396"/>
                      <a:pt x="10657" y="6276"/>
                      <a:pt x="10729" y="6132"/>
                    </a:cubicBezTo>
                    <a:cubicBezTo>
                      <a:pt x="10753" y="5988"/>
                      <a:pt x="10753" y="5844"/>
                      <a:pt x="10681" y="5724"/>
                    </a:cubicBezTo>
                    <a:cubicBezTo>
                      <a:pt x="10129" y="4572"/>
                      <a:pt x="8737" y="4140"/>
                      <a:pt x="7513" y="3828"/>
                    </a:cubicBezTo>
                    <a:cubicBezTo>
                      <a:pt x="7585" y="2844"/>
                      <a:pt x="7537" y="1811"/>
                      <a:pt x="7369" y="827"/>
                    </a:cubicBezTo>
                    <a:cubicBezTo>
                      <a:pt x="7297" y="491"/>
                      <a:pt x="7153" y="107"/>
                      <a:pt x="6817" y="35"/>
                    </a:cubicBezTo>
                    <a:cubicBezTo>
                      <a:pt x="6755" y="11"/>
                      <a:pt x="6691" y="1"/>
                      <a:pt x="6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oogle Shape;137;p10"/>
          <p:cNvGrpSpPr/>
          <p:nvPr/>
        </p:nvGrpSpPr>
        <p:grpSpPr>
          <a:xfrm>
            <a:off x="-392375" y="-176950"/>
            <a:ext cx="5040745" cy="3120850"/>
            <a:chOff x="-392375" y="-253150"/>
            <a:chExt cx="5040745" cy="3120850"/>
          </a:xfrm>
        </p:grpSpPr>
        <p:sp>
          <p:nvSpPr>
            <p:cNvPr id="138" name="Google Shape;138;p10"/>
            <p:cNvSpPr/>
            <p:nvPr/>
          </p:nvSpPr>
          <p:spPr>
            <a:xfrm>
              <a:off x="-392375" y="-253150"/>
              <a:ext cx="4964545" cy="3120850"/>
            </a:xfrm>
            <a:custGeom>
              <a:rect b="b" l="l" r="r" t="t"/>
              <a:pathLst>
                <a:path extrusionOk="0" h="124834" w="195898">
                  <a:moveTo>
                    <a:pt x="9721" y="81805"/>
                  </a:moveTo>
                  <a:cubicBezTo>
                    <a:pt x="9787" y="99214"/>
                    <a:pt x="8790" y="105361"/>
                    <a:pt x="12910" y="112523"/>
                  </a:cubicBezTo>
                  <a:cubicBezTo>
                    <a:pt x="17030" y="119685"/>
                    <a:pt x="24207" y="124132"/>
                    <a:pt x="34441" y="124779"/>
                  </a:cubicBezTo>
                  <a:cubicBezTo>
                    <a:pt x="44675" y="125426"/>
                    <a:pt x="62152" y="116455"/>
                    <a:pt x="74313" y="116406"/>
                  </a:cubicBezTo>
                  <a:cubicBezTo>
                    <a:pt x="86474" y="116357"/>
                    <a:pt x="97306" y="126859"/>
                    <a:pt x="107407" y="124484"/>
                  </a:cubicBezTo>
                  <a:cubicBezTo>
                    <a:pt x="117508" y="122109"/>
                    <a:pt x="125017" y="107140"/>
                    <a:pt x="134919" y="102156"/>
                  </a:cubicBezTo>
                  <a:cubicBezTo>
                    <a:pt x="144821" y="97172"/>
                    <a:pt x="162099" y="101607"/>
                    <a:pt x="166817" y="94580"/>
                  </a:cubicBezTo>
                  <a:cubicBezTo>
                    <a:pt x="171535" y="87553"/>
                    <a:pt x="158443" y="70179"/>
                    <a:pt x="163228" y="59994"/>
                  </a:cubicBezTo>
                  <a:cubicBezTo>
                    <a:pt x="168013" y="49809"/>
                    <a:pt x="194728" y="42674"/>
                    <a:pt x="195525" y="33471"/>
                  </a:cubicBezTo>
                  <a:cubicBezTo>
                    <a:pt x="196323" y="24268"/>
                    <a:pt x="198515" y="9011"/>
                    <a:pt x="168013" y="4777"/>
                  </a:cubicBezTo>
                  <a:cubicBezTo>
                    <a:pt x="137511" y="544"/>
                    <a:pt x="38894" y="-4768"/>
                    <a:pt x="12512" y="8070"/>
                  </a:cubicBezTo>
                  <a:cubicBezTo>
                    <a:pt x="-13870" y="20908"/>
                    <a:pt x="9655" y="64396"/>
                    <a:pt x="9721" y="8180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39" name="Google Shape;139;p10"/>
            <p:cNvSpPr/>
            <p:nvPr/>
          </p:nvSpPr>
          <p:spPr>
            <a:xfrm>
              <a:off x="-316175" y="-253150"/>
              <a:ext cx="4964545" cy="3120850"/>
            </a:xfrm>
            <a:custGeom>
              <a:rect b="b" l="l" r="r" t="t"/>
              <a:pathLst>
                <a:path extrusionOk="0" h="124834" w="195898">
                  <a:moveTo>
                    <a:pt x="9721" y="81805"/>
                  </a:moveTo>
                  <a:cubicBezTo>
                    <a:pt x="9787" y="99214"/>
                    <a:pt x="8790" y="105361"/>
                    <a:pt x="12910" y="112523"/>
                  </a:cubicBezTo>
                  <a:cubicBezTo>
                    <a:pt x="17030" y="119685"/>
                    <a:pt x="24207" y="124132"/>
                    <a:pt x="34441" y="124779"/>
                  </a:cubicBezTo>
                  <a:cubicBezTo>
                    <a:pt x="44675" y="125426"/>
                    <a:pt x="62152" y="116455"/>
                    <a:pt x="74313" y="116406"/>
                  </a:cubicBezTo>
                  <a:cubicBezTo>
                    <a:pt x="86474" y="116357"/>
                    <a:pt x="97306" y="126859"/>
                    <a:pt x="107407" y="124484"/>
                  </a:cubicBezTo>
                  <a:cubicBezTo>
                    <a:pt x="117508" y="122109"/>
                    <a:pt x="125017" y="107140"/>
                    <a:pt x="134919" y="102156"/>
                  </a:cubicBezTo>
                  <a:cubicBezTo>
                    <a:pt x="144821" y="97172"/>
                    <a:pt x="162099" y="101607"/>
                    <a:pt x="166817" y="94580"/>
                  </a:cubicBezTo>
                  <a:cubicBezTo>
                    <a:pt x="171535" y="87553"/>
                    <a:pt x="158443" y="70179"/>
                    <a:pt x="163228" y="59994"/>
                  </a:cubicBezTo>
                  <a:cubicBezTo>
                    <a:pt x="168013" y="49809"/>
                    <a:pt x="194728" y="42674"/>
                    <a:pt x="195525" y="33471"/>
                  </a:cubicBezTo>
                  <a:cubicBezTo>
                    <a:pt x="196323" y="24268"/>
                    <a:pt x="198515" y="9011"/>
                    <a:pt x="168013" y="4777"/>
                  </a:cubicBezTo>
                  <a:cubicBezTo>
                    <a:pt x="137511" y="544"/>
                    <a:pt x="38894" y="-4768"/>
                    <a:pt x="12512" y="8070"/>
                  </a:cubicBezTo>
                  <a:cubicBezTo>
                    <a:pt x="-13870" y="20908"/>
                    <a:pt x="9655" y="64396"/>
                    <a:pt x="9721" y="81805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dash"/>
              <a:round/>
              <a:headEnd len="med" w="med" type="none"/>
              <a:tailEnd len="med" w="med" type="none"/>
            </a:ln>
          </p:spPr>
        </p:sp>
      </p:grpSp>
      <p:sp>
        <p:nvSpPr>
          <p:cNvPr id="140" name="Google Shape;140;p10"/>
          <p:cNvSpPr txBox="1"/>
          <p:nvPr>
            <p:ph type="title"/>
          </p:nvPr>
        </p:nvSpPr>
        <p:spPr>
          <a:xfrm>
            <a:off x="720000" y="387600"/>
            <a:ext cx="2387400" cy="21843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grpSp>
        <p:nvGrpSpPr>
          <p:cNvPr id="141" name="Google Shape;141;p10"/>
          <p:cNvGrpSpPr/>
          <p:nvPr/>
        </p:nvGrpSpPr>
        <p:grpSpPr>
          <a:xfrm>
            <a:off x="621288" y="406288"/>
            <a:ext cx="3663263" cy="3024613"/>
            <a:chOff x="621288" y="406288"/>
            <a:chExt cx="3663263" cy="3024613"/>
          </a:xfrm>
        </p:grpSpPr>
        <p:sp>
          <p:nvSpPr>
            <p:cNvPr id="142" name="Google Shape;142;p10"/>
            <p:cNvSpPr/>
            <p:nvPr/>
          </p:nvSpPr>
          <p:spPr>
            <a:xfrm>
              <a:off x="3698200" y="406288"/>
              <a:ext cx="268850" cy="267425"/>
            </a:xfrm>
            <a:custGeom>
              <a:rect b="b" l="l" r="r" t="t"/>
              <a:pathLst>
                <a:path extrusionOk="0" h="10697" w="10754">
                  <a:moveTo>
                    <a:pt x="6627" y="1"/>
                  </a:moveTo>
                  <a:cubicBezTo>
                    <a:pt x="6367" y="1"/>
                    <a:pt x="6097" y="174"/>
                    <a:pt x="5905" y="347"/>
                  </a:cubicBezTo>
                  <a:cubicBezTo>
                    <a:pt x="5161" y="1043"/>
                    <a:pt x="4513" y="1835"/>
                    <a:pt x="3985" y="2700"/>
                  </a:cubicBezTo>
                  <a:cubicBezTo>
                    <a:pt x="3198" y="2363"/>
                    <a:pt x="2326" y="2047"/>
                    <a:pt x="1504" y="2047"/>
                  </a:cubicBezTo>
                  <a:cubicBezTo>
                    <a:pt x="1097" y="2047"/>
                    <a:pt x="702" y="2125"/>
                    <a:pt x="336" y="2315"/>
                  </a:cubicBezTo>
                  <a:cubicBezTo>
                    <a:pt x="192" y="2363"/>
                    <a:pt x="96" y="2460"/>
                    <a:pt x="24" y="2604"/>
                  </a:cubicBezTo>
                  <a:cubicBezTo>
                    <a:pt x="0" y="2772"/>
                    <a:pt x="24" y="2940"/>
                    <a:pt x="144" y="3084"/>
                  </a:cubicBezTo>
                  <a:cubicBezTo>
                    <a:pt x="624" y="3924"/>
                    <a:pt x="1344" y="4596"/>
                    <a:pt x="2208" y="5028"/>
                  </a:cubicBezTo>
                  <a:lnTo>
                    <a:pt x="912" y="7164"/>
                  </a:lnTo>
                  <a:cubicBezTo>
                    <a:pt x="624" y="7692"/>
                    <a:pt x="312" y="8412"/>
                    <a:pt x="792" y="8820"/>
                  </a:cubicBezTo>
                  <a:cubicBezTo>
                    <a:pt x="956" y="8972"/>
                    <a:pt x="1165" y="9027"/>
                    <a:pt x="1387" y="9027"/>
                  </a:cubicBezTo>
                  <a:cubicBezTo>
                    <a:pt x="1620" y="9027"/>
                    <a:pt x="1867" y="8966"/>
                    <a:pt x="2088" y="8892"/>
                  </a:cubicBezTo>
                  <a:cubicBezTo>
                    <a:pt x="2832" y="8628"/>
                    <a:pt x="3553" y="8292"/>
                    <a:pt x="4225" y="7884"/>
                  </a:cubicBezTo>
                  <a:cubicBezTo>
                    <a:pt x="4513" y="8604"/>
                    <a:pt x="4897" y="9300"/>
                    <a:pt x="5329" y="9948"/>
                  </a:cubicBezTo>
                  <a:cubicBezTo>
                    <a:pt x="5578" y="10312"/>
                    <a:pt x="5936" y="10696"/>
                    <a:pt x="6359" y="10696"/>
                  </a:cubicBezTo>
                  <a:cubicBezTo>
                    <a:pt x="6384" y="10696"/>
                    <a:pt x="6408" y="10695"/>
                    <a:pt x="6433" y="10692"/>
                  </a:cubicBezTo>
                  <a:cubicBezTo>
                    <a:pt x="7033" y="10620"/>
                    <a:pt x="7249" y="9876"/>
                    <a:pt x="7297" y="9276"/>
                  </a:cubicBezTo>
                  <a:lnTo>
                    <a:pt x="7537" y="6780"/>
                  </a:lnTo>
                  <a:cubicBezTo>
                    <a:pt x="7813" y="6830"/>
                    <a:pt x="8094" y="6854"/>
                    <a:pt x="8375" y="6854"/>
                  </a:cubicBezTo>
                  <a:cubicBezTo>
                    <a:pt x="9046" y="6854"/>
                    <a:pt x="9719" y="6715"/>
                    <a:pt x="10345" y="6444"/>
                  </a:cubicBezTo>
                  <a:cubicBezTo>
                    <a:pt x="10513" y="6396"/>
                    <a:pt x="10657" y="6276"/>
                    <a:pt x="10729" y="6132"/>
                  </a:cubicBezTo>
                  <a:cubicBezTo>
                    <a:pt x="10753" y="5988"/>
                    <a:pt x="10753" y="5844"/>
                    <a:pt x="10681" y="5724"/>
                  </a:cubicBezTo>
                  <a:cubicBezTo>
                    <a:pt x="10129" y="4572"/>
                    <a:pt x="8737" y="4140"/>
                    <a:pt x="7513" y="3828"/>
                  </a:cubicBezTo>
                  <a:cubicBezTo>
                    <a:pt x="7585" y="2844"/>
                    <a:pt x="7537" y="1811"/>
                    <a:pt x="7369" y="827"/>
                  </a:cubicBezTo>
                  <a:cubicBezTo>
                    <a:pt x="7297" y="491"/>
                    <a:pt x="7153" y="107"/>
                    <a:pt x="6817" y="35"/>
                  </a:cubicBezTo>
                  <a:cubicBezTo>
                    <a:pt x="6755" y="11"/>
                    <a:pt x="6691" y="1"/>
                    <a:pt x="66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0"/>
            <p:cNvSpPr/>
            <p:nvPr/>
          </p:nvSpPr>
          <p:spPr>
            <a:xfrm>
              <a:off x="3107400" y="2754650"/>
              <a:ext cx="210050" cy="211800"/>
            </a:xfrm>
            <a:custGeom>
              <a:rect b="b" l="l" r="r" t="t"/>
              <a:pathLst>
                <a:path extrusionOk="0" h="8472" w="8402">
                  <a:moveTo>
                    <a:pt x="5338" y="1"/>
                  </a:moveTo>
                  <a:cubicBezTo>
                    <a:pt x="5139" y="1"/>
                    <a:pt x="4943" y="112"/>
                    <a:pt x="4801" y="237"/>
                  </a:cubicBezTo>
                  <a:cubicBezTo>
                    <a:pt x="4177" y="765"/>
                    <a:pt x="3625" y="1365"/>
                    <a:pt x="3169" y="2013"/>
                  </a:cubicBezTo>
                  <a:cubicBezTo>
                    <a:pt x="2530" y="1686"/>
                    <a:pt x="1793" y="1370"/>
                    <a:pt x="1090" y="1370"/>
                  </a:cubicBezTo>
                  <a:cubicBezTo>
                    <a:pt x="815" y="1370"/>
                    <a:pt x="545" y="1419"/>
                    <a:pt x="288" y="1533"/>
                  </a:cubicBezTo>
                  <a:cubicBezTo>
                    <a:pt x="168" y="1581"/>
                    <a:pt x="96" y="1653"/>
                    <a:pt x="24" y="1749"/>
                  </a:cubicBezTo>
                  <a:cubicBezTo>
                    <a:pt x="0" y="1893"/>
                    <a:pt x="24" y="2037"/>
                    <a:pt x="96" y="2157"/>
                  </a:cubicBezTo>
                  <a:cubicBezTo>
                    <a:pt x="456" y="2829"/>
                    <a:pt x="984" y="3406"/>
                    <a:pt x="1656" y="3790"/>
                  </a:cubicBezTo>
                  <a:lnTo>
                    <a:pt x="528" y="5422"/>
                  </a:lnTo>
                  <a:cubicBezTo>
                    <a:pt x="264" y="5806"/>
                    <a:pt x="0" y="6382"/>
                    <a:pt x="336" y="6718"/>
                  </a:cubicBezTo>
                  <a:cubicBezTo>
                    <a:pt x="482" y="6864"/>
                    <a:pt x="679" y="6914"/>
                    <a:pt x="883" y="6914"/>
                  </a:cubicBezTo>
                  <a:cubicBezTo>
                    <a:pt x="1048" y="6914"/>
                    <a:pt x="1218" y="6881"/>
                    <a:pt x="1368" y="6838"/>
                  </a:cubicBezTo>
                  <a:cubicBezTo>
                    <a:pt x="1968" y="6670"/>
                    <a:pt x="2568" y="6430"/>
                    <a:pt x="3121" y="6142"/>
                  </a:cubicBezTo>
                  <a:cubicBezTo>
                    <a:pt x="3313" y="6742"/>
                    <a:pt x="3577" y="7294"/>
                    <a:pt x="3913" y="7846"/>
                  </a:cubicBezTo>
                  <a:cubicBezTo>
                    <a:pt x="4075" y="8125"/>
                    <a:pt x="4350" y="8471"/>
                    <a:pt x="4695" y="8471"/>
                  </a:cubicBezTo>
                  <a:cubicBezTo>
                    <a:pt x="4706" y="8471"/>
                    <a:pt x="4717" y="8471"/>
                    <a:pt x="4729" y="8470"/>
                  </a:cubicBezTo>
                  <a:cubicBezTo>
                    <a:pt x="5209" y="8446"/>
                    <a:pt x="5425" y="7870"/>
                    <a:pt x="5497" y="7390"/>
                  </a:cubicBezTo>
                  <a:cubicBezTo>
                    <a:pt x="5593" y="6742"/>
                    <a:pt x="5689" y="6070"/>
                    <a:pt x="5785" y="5422"/>
                  </a:cubicBezTo>
                  <a:cubicBezTo>
                    <a:pt x="6094" y="5492"/>
                    <a:pt x="6412" y="5528"/>
                    <a:pt x="6729" y="5528"/>
                  </a:cubicBezTo>
                  <a:cubicBezTo>
                    <a:pt x="7175" y="5528"/>
                    <a:pt x="7620" y="5456"/>
                    <a:pt x="8041" y="5302"/>
                  </a:cubicBezTo>
                  <a:cubicBezTo>
                    <a:pt x="8185" y="5254"/>
                    <a:pt x="8305" y="5182"/>
                    <a:pt x="8353" y="5062"/>
                  </a:cubicBezTo>
                  <a:cubicBezTo>
                    <a:pt x="8401" y="4942"/>
                    <a:pt x="8377" y="4846"/>
                    <a:pt x="8329" y="4726"/>
                  </a:cubicBezTo>
                  <a:cubicBezTo>
                    <a:pt x="7945" y="3814"/>
                    <a:pt x="6865" y="3406"/>
                    <a:pt x="5905" y="3093"/>
                  </a:cubicBezTo>
                  <a:cubicBezTo>
                    <a:pt x="6001" y="2301"/>
                    <a:pt x="6025" y="1485"/>
                    <a:pt x="5929" y="693"/>
                  </a:cubicBezTo>
                  <a:cubicBezTo>
                    <a:pt x="5881" y="429"/>
                    <a:pt x="5785" y="117"/>
                    <a:pt x="5545" y="45"/>
                  </a:cubicBezTo>
                  <a:cubicBezTo>
                    <a:pt x="5477" y="14"/>
                    <a:pt x="5407" y="1"/>
                    <a:pt x="5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10"/>
            <p:cNvSpPr/>
            <p:nvPr/>
          </p:nvSpPr>
          <p:spPr>
            <a:xfrm>
              <a:off x="4199325" y="1433225"/>
              <a:ext cx="85225" cy="93050"/>
            </a:xfrm>
            <a:custGeom>
              <a:rect b="b" l="l" r="r" t="t"/>
              <a:pathLst>
                <a:path extrusionOk="0" h="3722" w="3409">
                  <a:moveTo>
                    <a:pt x="1657" y="1"/>
                  </a:moveTo>
                  <a:cubicBezTo>
                    <a:pt x="1465" y="1"/>
                    <a:pt x="1321" y="649"/>
                    <a:pt x="1297" y="1513"/>
                  </a:cubicBezTo>
                  <a:cubicBezTo>
                    <a:pt x="553" y="1561"/>
                    <a:pt x="1" y="1729"/>
                    <a:pt x="1" y="1897"/>
                  </a:cubicBezTo>
                  <a:cubicBezTo>
                    <a:pt x="25" y="2065"/>
                    <a:pt x="553" y="2185"/>
                    <a:pt x="1297" y="2209"/>
                  </a:cubicBezTo>
                  <a:cubicBezTo>
                    <a:pt x="1321" y="3073"/>
                    <a:pt x="1465" y="3721"/>
                    <a:pt x="1657" y="3721"/>
                  </a:cubicBezTo>
                  <a:cubicBezTo>
                    <a:pt x="1825" y="3721"/>
                    <a:pt x="1969" y="3073"/>
                    <a:pt x="1993" y="2209"/>
                  </a:cubicBezTo>
                  <a:cubicBezTo>
                    <a:pt x="2809" y="2161"/>
                    <a:pt x="3409" y="2017"/>
                    <a:pt x="3409" y="1825"/>
                  </a:cubicBezTo>
                  <a:cubicBezTo>
                    <a:pt x="3409" y="1657"/>
                    <a:pt x="2809" y="1537"/>
                    <a:pt x="1993" y="1513"/>
                  </a:cubicBezTo>
                  <a:cubicBezTo>
                    <a:pt x="1969" y="649"/>
                    <a:pt x="1825" y="1"/>
                    <a:pt x="16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0"/>
            <p:cNvSpPr/>
            <p:nvPr/>
          </p:nvSpPr>
          <p:spPr>
            <a:xfrm>
              <a:off x="621288" y="3233450"/>
              <a:ext cx="197425" cy="197450"/>
            </a:xfrm>
            <a:custGeom>
              <a:rect b="b" l="l" r="r" t="t"/>
              <a:pathLst>
                <a:path extrusionOk="0" h="7898" w="7897">
                  <a:moveTo>
                    <a:pt x="3937" y="1"/>
                  </a:moveTo>
                  <a:cubicBezTo>
                    <a:pt x="3769" y="1"/>
                    <a:pt x="3673" y="1465"/>
                    <a:pt x="3649" y="3361"/>
                  </a:cubicBezTo>
                  <a:cubicBezTo>
                    <a:pt x="2605" y="2340"/>
                    <a:pt x="1776" y="1577"/>
                    <a:pt x="1607" y="1577"/>
                  </a:cubicBezTo>
                  <a:cubicBezTo>
                    <a:pt x="1597" y="1577"/>
                    <a:pt x="1590" y="1580"/>
                    <a:pt x="1584" y="1585"/>
                  </a:cubicBezTo>
                  <a:cubicBezTo>
                    <a:pt x="1464" y="1681"/>
                    <a:pt x="2136" y="2593"/>
                    <a:pt x="3144" y="3649"/>
                  </a:cubicBezTo>
                  <a:cubicBezTo>
                    <a:pt x="1344" y="3673"/>
                    <a:pt x="0" y="3793"/>
                    <a:pt x="0" y="3937"/>
                  </a:cubicBezTo>
                  <a:cubicBezTo>
                    <a:pt x="0" y="4081"/>
                    <a:pt x="1488" y="4201"/>
                    <a:pt x="3433" y="4225"/>
                  </a:cubicBezTo>
                  <a:cubicBezTo>
                    <a:pt x="2496" y="5401"/>
                    <a:pt x="1848" y="6313"/>
                    <a:pt x="1944" y="6409"/>
                  </a:cubicBezTo>
                  <a:cubicBezTo>
                    <a:pt x="1952" y="6416"/>
                    <a:pt x="1962" y="6419"/>
                    <a:pt x="1974" y="6419"/>
                  </a:cubicBezTo>
                  <a:cubicBezTo>
                    <a:pt x="2157" y="6419"/>
                    <a:pt x="2839" y="5771"/>
                    <a:pt x="3649" y="4849"/>
                  </a:cubicBezTo>
                  <a:cubicBezTo>
                    <a:pt x="3697" y="6601"/>
                    <a:pt x="3793" y="7898"/>
                    <a:pt x="3937" y="7898"/>
                  </a:cubicBezTo>
                  <a:cubicBezTo>
                    <a:pt x="4081" y="7898"/>
                    <a:pt x="4201" y="6529"/>
                    <a:pt x="4249" y="4753"/>
                  </a:cubicBezTo>
                  <a:cubicBezTo>
                    <a:pt x="5243" y="5681"/>
                    <a:pt x="6094" y="6304"/>
                    <a:pt x="6280" y="6304"/>
                  </a:cubicBezTo>
                  <a:cubicBezTo>
                    <a:pt x="6296" y="6304"/>
                    <a:pt x="6307" y="6299"/>
                    <a:pt x="6313" y="6289"/>
                  </a:cubicBezTo>
                  <a:cubicBezTo>
                    <a:pt x="6409" y="6193"/>
                    <a:pt x="5617" y="5329"/>
                    <a:pt x="4513" y="4225"/>
                  </a:cubicBezTo>
                  <a:cubicBezTo>
                    <a:pt x="6433" y="4201"/>
                    <a:pt x="7897" y="4105"/>
                    <a:pt x="7897" y="3937"/>
                  </a:cubicBezTo>
                  <a:cubicBezTo>
                    <a:pt x="7897" y="3793"/>
                    <a:pt x="6481" y="3673"/>
                    <a:pt x="4633" y="3649"/>
                  </a:cubicBezTo>
                  <a:cubicBezTo>
                    <a:pt x="5521" y="2521"/>
                    <a:pt x="6049" y="1561"/>
                    <a:pt x="5953" y="1489"/>
                  </a:cubicBezTo>
                  <a:cubicBezTo>
                    <a:pt x="5948" y="1486"/>
                    <a:pt x="5941" y="1484"/>
                    <a:pt x="5934" y="1484"/>
                  </a:cubicBezTo>
                  <a:cubicBezTo>
                    <a:pt x="5772" y="1484"/>
                    <a:pt x="5098" y="2231"/>
                    <a:pt x="4249" y="3241"/>
                  </a:cubicBezTo>
                  <a:cubicBezTo>
                    <a:pt x="4225" y="1393"/>
                    <a:pt x="4105" y="1"/>
                    <a:pt x="39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34" Type="http://schemas.openxmlformats.org/officeDocument/2006/relationships/theme" Target="../theme/theme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accen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20000" y="1300850"/>
            <a:ext cx="7704000" cy="326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Char char="●"/>
              <a:defRPr sz="18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indent="-3175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Relationship Id="rId4" Type="http://schemas.openxmlformats.org/officeDocument/2006/relationships/hyperlink" Target="https://www.domainelangues.qc.ca/en/" TargetMode="External"/><Relationship Id="rId5" Type="http://schemas.openxmlformats.org/officeDocument/2006/relationships/image" Target="../media/image17.png"/><Relationship Id="rId6" Type="http://schemas.openxmlformats.org/officeDocument/2006/relationships/hyperlink" Target="https://creativecommons.org/licenses/by-nc-sa/4.0/" TargetMode="External"/><Relationship Id="rId7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Relationship Id="rId4" Type="http://schemas.openxmlformats.org/officeDocument/2006/relationships/hyperlink" Target="https://docs.google.com/document/d/1F2HxTUi5vup_rdTdyZGiYgp7hxGnOnNU0RaUNmecJbE/edit?usp=sharing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Relationship Id="rId4" Type="http://schemas.openxmlformats.org/officeDocument/2006/relationships/hyperlink" Target="https://docs.google.com/document/d/1-4nHAZgskVBqAd3OVzrEEBAHw9KldwhcvSYSmVmy7X8/edit?usp=sharing" TargetMode="External"/><Relationship Id="rId5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www.scratchjr.org/" TargetMode="External"/><Relationship Id="rId4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jpg"/><Relationship Id="rId4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youtu.be/Xd686C5-Ds0" TargetMode="External"/><Relationship Id="rId4" Type="http://schemas.openxmlformats.org/officeDocument/2006/relationships/hyperlink" Target="https://www.storynory.com/little-red-riding-hood-2/" TargetMode="External"/><Relationship Id="rId5" Type="http://schemas.openxmlformats.org/officeDocument/2006/relationships/hyperlink" Target="https://ozoblockly.com/editor?lang=en&amp;robot=evo&amp;mode=2" TargetMode="External"/><Relationship Id="rId6" Type="http://schemas.openxmlformats.org/officeDocument/2006/relationships/image" Target="../media/image26.png"/><Relationship Id="rId7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toontastic.withgoogle.com/" TargetMode="External"/><Relationship Id="rId4" Type="http://schemas.openxmlformats.org/officeDocument/2006/relationships/image" Target="../media/image15.png"/><Relationship Id="rId5" Type="http://schemas.openxmlformats.org/officeDocument/2006/relationships/hyperlink" Target="https://www.scratchjr.org/" TargetMode="External"/><Relationship Id="rId6" Type="http://schemas.openxmlformats.org/officeDocument/2006/relationships/image" Target="../media/image2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storynory.com/little-red-riding-hood-2/" TargetMode="External"/><Relationship Id="rId4" Type="http://schemas.openxmlformats.org/officeDocument/2006/relationships/hyperlink" Target="https://www.storynory.com/little-red-riding-hood-2/" TargetMode="External"/><Relationship Id="rId5" Type="http://schemas.openxmlformats.org/officeDocument/2006/relationships/hyperlink" Target="https://www.storynory.com/little-red-riding-hood-2/" TargetMode="External"/><Relationship Id="rId6" Type="http://schemas.openxmlformats.org/officeDocument/2006/relationships/hyperlink" Target="https://www.storynory.com/little-red-riding-hood-2/" TargetMode="External"/><Relationship Id="rId7" Type="http://schemas.openxmlformats.org/officeDocument/2006/relationships/image" Target="../media/image13.png"/><Relationship Id="rId8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jamboard.google.com/d/1mIOVO7_qG5yRwX30jWckmlvWY6BghLJFZ70eO_zyTiU/copy" TargetMode="External"/><Relationship Id="rId4" Type="http://schemas.openxmlformats.org/officeDocument/2006/relationships/image" Target="../media/image9.png"/><Relationship Id="rId5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Relationship Id="rId4" Type="http://schemas.openxmlformats.org/officeDocument/2006/relationships/image" Target="../media/image5.png"/><Relationship Id="rId9" Type="http://schemas.openxmlformats.org/officeDocument/2006/relationships/image" Target="../media/image18.png"/><Relationship Id="rId5" Type="http://schemas.openxmlformats.org/officeDocument/2006/relationships/image" Target="../media/image6.png"/><Relationship Id="rId6" Type="http://schemas.openxmlformats.org/officeDocument/2006/relationships/image" Target="../media/image12.png"/><Relationship Id="rId7" Type="http://schemas.openxmlformats.org/officeDocument/2006/relationships/image" Target="../media/image3.png"/><Relationship Id="rId8" Type="http://schemas.openxmlformats.org/officeDocument/2006/relationships/hyperlink" Target="https://docs.google.com/document/d/11DHvs-S8qQZ90WeDMk6E7pSAfzGJFJ4KJ0UoZFC65B0/edit?usp=sharing" TargetMode="External"/><Relationship Id="rId10" Type="http://schemas.openxmlformats.org/officeDocument/2006/relationships/hyperlink" Target="https://docs.google.com/document/d/11DHvs-S8qQZ90WeDMk6E7pSAfzGJFJ4KJ0UoZFC65B0/edit?usp=shari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35"/>
          <p:cNvSpPr txBox="1"/>
          <p:nvPr>
            <p:ph type="ctrTitle"/>
          </p:nvPr>
        </p:nvSpPr>
        <p:spPr>
          <a:xfrm>
            <a:off x="4249375" y="1600333"/>
            <a:ext cx="4045800" cy="143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Once Upon a Time</a:t>
            </a:r>
            <a:endParaRPr/>
          </a:p>
        </p:txBody>
      </p:sp>
      <p:sp>
        <p:nvSpPr>
          <p:cNvPr id="595" name="Google Shape;595;p35"/>
          <p:cNvSpPr txBox="1"/>
          <p:nvPr>
            <p:ph idx="1" type="subTitle"/>
          </p:nvPr>
        </p:nvSpPr>
        <p:spPr>
          <a:xfrm>
            <a:off x="5012013" y="3128741"/>
            <a:ext cx="2744400" cy="59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Writing and producing a narrative story using an animated tool</a:t>
            </a:r>
            <a:endParaRPr/>
          </a:p>
        </p:txBody>
      </p:sp>
      <p:grpSp>
        <p:nvGrpSpPr>
          <p:cNvPr id="596" name="Google Shape;596;p35"/>
          <p:cNvGrpSpPr/>
          <p:nvPr/>
        </p:nvGrpSpPr>
        <p:grpSpPr>
          <a:xfrm>
            <a:off x="4944050" y="961338"/>
            <a:ext cx="2880335" cy="3254312"/>
            <a:chOff x="4315050" y="932213"/>
            <a:chExt cx="2880335" cy="3254312"/>
          </a:xfrm>
        </p:grpSpPr>
        <p:sp>
          <p:nvSpPr>
            <p:cNvPr id="597" name="Google Shape;597;p35"/>
            <p:cNvSpPr/>
            <p:nvPr/>
          </p:nvSpPr>
          <p:spPr>
            <a:xfrm>
              <a:off x="4315050" y="3974725"/>
              <a:ext cx="210050" cy="211800"/>
            </a:xfrm>
            <a:custGeom>
              <a:rect b="b" l="l" r="r" t="t"/>
              <a:pathLst>
                <a:path extrusionOk="0" h="8472" w="8402">
                  <a:moveTo>
                    <a:pt x="5338" y="1"/>
                  </a:moveTo>
                  <a:cubicBezTo>
                    <a:pt x="5139" y="1"/>
                    <a:pt x="4943" y="112"/>
                    <a:pt x="4801" y="237"/>
                  </a:cubicBezTo>
                  <a:cubicBezTo>
                    <a:pt x="4177" y="765"/>
                    <a:pt x="3625" y="1365"/>
                    <a:pt x="3169" y="2013"/>
                  </a:cubicBezTo>
                  <a:cubicBezTo>
                    <a:pt x="2530" y="1686"/>
                    <a:pt x="1793" y="1370"/>
                    <a:pt x="1090" y="1370"/>
                  </a:cubicBezTo>
                  <a:cubicBezTo>
                    <a:pt x="815" y="1370"/>
                    <a:pt x="545" y="1419"/>
                    <a:pt x="288" y="1533"/>
                  </a:cubicBezTo>
                  <a:cubicBezTo>
                    <a:pt x="168" y="1581"/>
                    <a:pt x="96" y="1653"/>
                    <a:pt x="24" y="1749"/>
                  </a:cubicBezTo>
                  <a:cubicBezTo>
                    <a:pt x="0" y="1893"/>
                    <a:pt x="24" y="2037"/>
                    <a:pt x="96" y="2157"/>
                  </a:cubicBezTo>
                  <a:cubicBezTo>
                    <a:pt x="456" y="2829"/>
                    <a:pt x="984" y="3406"/>
                    <a:pt x="1656" y="3790"/>
                  </a:cubicBezTo>
                  <a:lnTo>
                    <a:pt x="528" y="5422"/>
                  </a:lnTo>
                  <a:cubicBezTo>
                    <a:pt x="264" y="5806"/>
                    <a:pt x="0" y="6382"/>
                    <a:pt x="336" y="6718"/>
                  </a:cubicBezTo>
                  <a:cubicBezTo>
                    <a:pt x="482" y="6864"/>
                    <a:pt x="679" y="6914"/>
                    <a:pt x="883" y="6914"/>
                  </a:cubicBezTo>
                  <a:cubicBezTo>
                    <a:pt x="1048" y="6914"/>
                    <a:pt x="1218" y="6881"/>
                    <a:pt x="1368" y="6838"/>
                  </a:cubicBezTo>
                  <a:cubicBezTo>
                    <a:pt x="1968" y="6670"/>
                    <a:pt x="2568" y="6430"/>
                    <a:pt x="3121" y="6142"/>
                  </a:cubicBezTo>
                  <a:cubicBezTo>
                    <a:pt x="3313" y="6742"/>
                    <a:pt x="3577" y="7294"/>
                    <a:pt x="3913" y="7846"/>
                  </a:cubicBezTo>
                  <a:cubicBezTo>
                    <a:pt x="4075" y="8125"/>
                    <a:pt x="4350" y="8471"/>
                    <a:pt x="4695" y="8471"/>
                  </a:cubicBezTo>
                  <a:cubicBezTo>
                    <a:pt x="4706" y="8471"/>
                    <a:pt x="4717" y="8471"/>
                    <a:pt x="4729" y="8470"/>
                  </a:cubicBezTo>
                  <a:cubicBezTo>
                    <a:pt x="5209" y="8446"/>
                    <a:pt x="5425" y="7870"/>
                    <a:pt x="5497" y="7390"/>
                  </a:cubicBezTo>
                  <a:cubicBezTo>
                    <a:pt x="5593" y="6742"/>
                    <a:pt x="5689" y="6070"/>
                    <a:pt x="5785" y="5422"/>
                  </a:cubicBezTo>
                  <a:cubicBezTo>
                    <a:pt x="6094" y="5492"/>
                    <a:pt x="6412" y="5528"/>
                    <a:pt x="6729" y="5528"/>
                  </a:cubicBezTo>
                  <a:cubicBezTo>
                    <a:pt x="7175" y="5528"/>
                    <a:pt x="7620" y="5456"/>
                    <a:pt x="8041" y="5302"/>
                  </a:cubicBezTo>
                  <a:cubicBezTo>
                    <a:pt x="8185" y="5254"/>
                    <a:pt x="8305" y="5182"/>
                    <a:pt x="8353" y="5062"/>
                  </a:cubicBezTo>
                  <a:cubicBezTo>
                    <a:pt x="8401" y="4942"/>
                    <a:pt x="8377" y="4846"/>
                    <a:pt x="8329" y="4726"/>
                  </a:cubicBezTo>
                  <a:cubicBezTo>
                    <a:pt x="7945" y="3814"/>
                    <a:pt x="6865" y="3406"/>
                    <a:pt x="5905" y="3093"/>
                  </a:cubicBezTo>
                  <a:cubicBezTo>
                    <a:pt x="6001" y="2301"/>
                    <a:pt x="6025" y="1485"/>
                    <a:pt x="5929" y="693"/>
                  </a:cubicBezTo>
                  <a:cubicBezTo>
                    <a:pt x="5881" y="429"/>
                    <a:pt x="5785" y="117"/>
                    <a:pt x="5545" y="45"/>
                  </a:cubicBezTo>
                  <a:cubicBezTo>
                    <a:pt x="5477" y="14"/>
                    <a:pt x="5407" y="1"/>
                    <a:pt x="5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35"/>
            <p:cNvSpPr/>
            <p:nvPr/>
          </p:nvSpPr>
          <p:spPr>
            <a:xfrm>
              <a:off x="6908224" y="932213"/>
              <a:ext cx="287161" cy="272335"/>
            </a:xfrm>
            <a:custGeom>
              <a:rect b="b" l="l" r="r" t="t"/>
              <a:pathLst>
                <a:path extrusionOk="0" h="12362" w="13035">
                  <a:moveTo>
                    <a:pt x="5873" y="1"/>
                  </a:moveTo>
                  <a:cubicBezTo>
                    <a:pt x="5828" y="1"/>
                    <a:pt x="5783" y="6"/>
                    <a:pt x="5737" y="18"/>
                  </a:cubicBezTo>
                  <a:cubicBezTo>
                    <a:pt x="5329" y="42"/>
                    <a:pt x="5089" y="450"/>
                    <a:pt x="4945" y="834"/>
                  </a:cubicBezTo>
                  <a:cubicBezTo>
                    <a:pt x="4537" y="1938"/>
                    <a:pt x="4273" y="3090"/>
                    <a:pt x="4177" y="4266"/>
                  </a:cubicBezTo>
                  <a:cubicBezTo>
                    <a:pt x="2689" y="4386"/>
                    <a:pt x="1009" y="4602"/>
                    <a:pt x="169" y="5802"/>
                  </a:cubicBezTo>
                  <a:cubicBezTo>
                    <a:pt x="49" y="5922"/>
                    <a:pt x="1" y="6090"/>
                    <a:pt x="25" y="6258"/>
                  </a:cubicBezTo>
                  <a:cubicBezTo>
                    <a:pt x="73" y="6450"/>
                    <a:pt x="217" y="6618"/>
                    <a:pt x="385" y="6714"/>
                  </a:cubicBezTo>
                  <a:cubicBezTo>
                    <a:pt x="1345" y="7314"/>
                    <a:pt x="2449" y="7626"/>
                    <a:pt x="3577" y="7650"/>
                  </a:cubicBezTo>
                  <a:lnTo>
                    <a:pt x="3361" y="10531"/>
                  </a:lnTo>
                  <a:cubicBezTo>
                    <a:pt x="3313" y="11227"/>
                    <a:pt x="3409" y="12139"/>
                    <a:pt x="4081" y="12331"/>
                  </a:cubicBezTo>
                  <a:cubicBezTo>
                    <a:pt x="4159" y="12352"/>
                    <a:pt x="4236" y="12362"/>
                    <a:pt x="4312" y="12362"/>
                  </a:cubicBezTo>
                  <a:cubicBezTo>
                    <a:pt x="4755" y="12362"/>
                    <a:pt x="5166" y="12034"/>
                    <a:pt x="5473" y="11707"/>
                  </a:cubicBezTo>
                  <a:cubicBezTo>
                    <a:pt x="6121" y="11059"/>
                    <a:pt x="6674" y="10315"/>
                    <a:pt x="7178" y="9547"/>
                  </a:cubicBezTo>
                  <a:cubicBezTo>
                    <a:pt x="7874" y="10147"/>
                    <a:pt x="8618" y="10675"/>
                    <a:pt x="9434" y="11131"/>
                  </a:cubicBezTo>
                  <a:cubicBezTo>
                    <a:pt x="9734" y="11289"/>
                    <a:pt x="10097" y="11437"/>
                    <a:pt x="10434" y="11437"/>
                  </a:cubicBezTo>
                  <a:cubicBezTo>
                    <a:pt x="10608" y="11437"/>
                    <a:pt x="10775" y="11397"/>
                    <a:pt x="10922" y="11299"/>
                  </a:cubicBezTo>
                  <a:cubicBezTo>
                    <a:pt x="11522" y="10915"/>
                    <a:pt x="11354" y="10027"/>
                    <a:pt x="11090" y="9379"/>
                  </a:cubicBezTo>
                  <a:lnTo>
                    <a:pt x="10034" y="6666"/>
                  </a:lnTo>
                  <a:cubicBezTo>
                    <a:pt x="11114" y="6330"/>
                    <a:pt x="12074" y="5706"/>
                    <a:pt x="12794" y="4842"/>
                  </a:cubicBezTo>
                  <a:cubicBezTo>
                    <a:pt x="12938" y="4698"/>
                    <a:pt x="13034" y="4506"/>
                    <a:pt x="13010" y="4314"/>
                  </a:cubicBezTo>
                  <a:cubicBezTo>
                    <a:pt x="12986" y="4146"/>
                    <a:pt x="12866" y="4002"/>
                    <a:pt x="12746" y="3906"/>
                  </a:cubicBezTo>
                  <a:cubicBezTo>
                    <a:pt x="12158" y="3462"/>
                    <a:pt x="11450" y="3312"/>
                    <a:pt x="10706" y="3312"/>
                  </a:cubicBezTo>
                  <a:cubicBezTo>
                    <a:pt x="9962" y="3312"/>
                    <a:pt x="9182" y="3462"/>
                    <a:pt x="8450" y="3618"/>
                  </a:cubicBezTo>
                  <a:cubicBezTo>
                    <a:pt x="8018" y="2538"/>
                    <a:pt x="7442" y="1506"/>
                    <a:pt x="6722" y="570"/>
                  </a:cubicBezTo>
                  <a:cubicBezTo>
                    <a:pt x="6510" y="295"/>
                    <a:pt x="6205" y="1"/>
                    <a:pt x="58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99" name="Google Shape;59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175" y="477515"/>
            <a:ext cx="3682325" cy="368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35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8319" y="4082546"/>
            <a:ext cx="2019300" cy="942975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35"/>
          <p:cNvSpPr txBox="1"/>
          <p:nvPr/>
        </p:nvSpPr>
        <p:spPr>
          <a:xfrm>
            <a:off x="2316650" y="4566400"/>
            <a:ext cx="4382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sap"/>
                <a:ea typeface="Asap"/>
                <a:cs typeface="Asap"/>
                <a:sym typeface="Asap"/>
              </a:rPr>
              <a:t>Created by Joey Simard-Bolduc from CSS Portneuf </a:t>
            </a:r>
            <a:endParaRPr sz="1000">
              <a:latin typeface="Asap"/>
              <a:ea typeface="Asap"/>
              <a:cs typeface="Asap"/>
              <a:sym typeface="Asa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sap"/>
                <a:ea typeface="Asap"/>
                <a:cs typeface="Asap"/>
                <a:sym typeface="Asap"/>
              </a:rPr>
              <a:t>in collaboration with the Service national du RÉCIT, </a:t>
            </a:r>
            <a:r>
              <a:rPr lang="en" sz="1000">
                <a:latin typeface="Asap"/>
                <a:ea typeface="Asap"/>
                <a:cs typeface="Asap"/>
                <a:sym typeface="Asap"/>
              </a:rPr>
              <a:t>domaine des langues</a:t>
            </a:r>
            <a:endParaRPr sz="1000"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602" name="Google Shape;602;p35"/>
          <p:cNvSpPr txBox="1"/>
          <p:nvPr/>
        </p:nvSpPr>
        <p:spPr>
          <a:xfrm>
            <a:off x="384238" y="215000"/>
            <a:ext cx="256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Teacher presentation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pic>
        <p:nvPicPr>
          <p:cNvPr id="603" name="Google Shape;603;p35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89109" y="4566400"/>
            <a:ext cx="1275291" cy="54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44"/>
          <p:cNvSpPr txBox="1"/>
          <p:nvPr>
            <p:ph idx="1" type="body"/>
          </p:nvPr>
        </p:nvSpPr>
        <p:spPr>
          <a:xfrm>
            <a:off x="1482000" y="1503529"/>
            <a:ext cx="3837000" cy="270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Prepare for a play: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</a:pPr>
            <a:r>
              <a:rPr lang="en"/>
              <a:t>Practise your part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</a:pPr>
            <a:r>
              <a:rPr lang="en"/>
              <a:t>Prepare props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</a:pPr>
            <a:r>
              <a:rPr lang="en"/>
              <a:t>Act out as a class!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Film and share your play. </a:t>
            </a:r>
            <a:endParaRPr/>
          </a:p>
        </p:txBody>
      </p:sp>
      <p:sp>
        <p:nvSpPr>
          <p:cNvPr id="810" name="Google Shape;810;p44"/>
          <p:cNvSpPr txBox="1"/>
          <p:nvPr>
            <p:ph type="title"/>
          </p:nvPr>
        </p:nvSpPr>
        <p:spPr>
          <a:xfrm>
            <a:off x="620775" y="156050"/>
            <a:ext cx="7704000" cy="59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 to Play!</a:t>
            </a:r>
            <a:endParaRPr/>
          </a:p>
        </p:txBody>
      </p:sp>
      <p:pic>
        <p:nvPicPr>
          <p:cNvPr id="811" name="Google Shape;81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9275" y="2448025"/>
            <a:ext cx="2154900" cy="2224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5900" y="1538388"/>
            <a:ext cx="1651774" cy="2066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45"/>
          <p:cNvSpPr txBox="1"/>
          <p:nvPr>
            <p:ph type="title"/>
          </p:nvPr>
        </p:nvSpPr>
        <p:spPr>
          <a:xfrm>
            <a:off x="986700" y="206750"/>
            <a:ext cx="3102300" cy="79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Model Text</a:t>
            </a:r>
            <a:endParaRPr/>
          </a:p>
        </p:txBody>
      </p:sp>
      <p:sp>
        <p:nvSpPr>
          <p:cNvPr id="818" name="Google Shape;818;p45"/>
          <p:cNvSpPr/>
          <p:nvPr/>
        </p:nvSpPr>
        <p:spPr>
          <a:xfrm>
            <a:off x="986709" y="1217297"/>
            <a:ext cx="197425" cy="197450"/>
          </a:xfrm>
          <a:custGeom>
            <a:rect b="b" l="l" r="r" t="t"/>
            <a:pathLst>
              <a:path extrusionOk="0" h="7898" w="7897">
                <a:moveTo>
                  <a:pt x="3937" y="1"/>
                </a:moveTo>
                <a:cubicBezTo>
                  <a:pt x="3769" y="1"/>
                  <a:pt x="3673" y="1465"/>
                  <a:pt x="3649" y="3361"/>
                </a:cubicBezTo>
                <a:cubicBezTo>
                  <a:pt x="2605" y="2340"/>
                  <a:pt x="1776" y="1577"/>
                  <a:pt x="1607" y="1577"/>
                </a:cubicBezTo>
                <a:cubicBezTo>
                  <a:pt x="1597" y="1577"/>
                  <a:pt x="1590" y="1580"/>
                  <a:pt x="1584" y="1585"/>
                </a:cubicBezTo>
                <a:cubicBezTo>
                  <a:pt x="1464" y="1681"/>
                  <a:pt x="2136" y="2593"/>
                  <a:pt x="3144" y="3649"/>
                </a:cubicBezTo>
                <a:cubicBezTo>
                  <a:pt x="1344" y="3673"/>
                  <a:pt x="0" y="3793"/>
                  <a:pt x="0" y="3937"/>
                </a:cubicBezTo>
                <a:cubicBezTo>
                  <a:pt x="0" y="4081"/>
                  <a:pt x="1488" y="4201"/>
                  <a:pt x="3433" y="4225"/>
                </a:cubicBezTo>
                <a:cubicBezTo>
                  <a:pt x="2496" y="5401"/>
                  <a:pt x="1848" y="6313"/>
                  <a:pt x="1944" y="6409"/>
                </a:cubicBezTo>
                <a:cubicBezTo>
                  <a:pt x="1952" y="6416"/>
                  <a:pt x="1962" y="6419"/>
                  <a:pt x="1974" y="6419"/>
                </a:cubicBezTo>
                <a:cubicBezTo>
                  <a:pt x="2157" y="6419"/>
                  <a:pt x="2839" y="5771"/>
                  <a:pt x="3649" y="4849"/>
                </a:cubicBezTo>
                <a:cubicBezTo>
                  <a:pt x="3697" y="6601"/>
                  <a:pt x="3793" y="7898"/>
                  <a:pt x="3937" y="7898"/>
                </a:cubicBezTo>
                <a:cubicBezTo>
                  <a:pt x="4081" y="7898"/>
                  <a:pt x="4201" y="6529"/>
                  <a:pt x="4249" y="4753"/>
                </a:cubicBezTo>
                <a:cubicBezTo>
                  <a:pt x="5243" y="5681"/>
                  <a:pt x="6094" y="6304"/>
                  <a:pt x="6280" y="6304"/>
                </a:cubicBezTo>
                <a:cubicBezTo>
                  <a:pt x="6296" y="6304"/>
                  <a:pt x="6307" y="6299"/>
                  <a:pt x="6313" y="6289"/>
                </a:cubicBezTo>
                <a:cubicBezTo>
                  <a:pt x="6409" y="6193"/>
                  <a:pt x="5617" y="5329"/>
                  <a:pt x="4513" y="4225"/>
                </a:cubicBezTo>
                <a:cubicBezTo>
                  <a:pt x="6433" y="4201"/>
                  <a:pt x="7897" y="4105"/>
                  <a:pt x="7897" y="3937"/>
                </a:cubicBezTo>
                <a:cubicBezTo>
                  <a:pt x="7897" y="3793"/>
                  <a:pt x="6481" y="3673"/>
                  <a:pt x="4633" y="3649"/>
                </a:cubicBezTo>
                <a:cubicBezTo>
                  <a:pt x="5521" y="2521"/>
                  <a:pt x="6049" y="1561"/>
                  <a:pt x="5953" y="1489"/>
                </a:cubicBezTo>
                <a:cubicBezTo>
                  <a:pt x="5948" y="1486"/>
                  <a:pt x="5941" y="1484"/>
                  <a:pt x="5934" y="1484"/>
                </a:cubicBezTo>
                <a:cubicBezTo>
                  <a:pt x="5772" y="1484"/>
                  <a:pt x="5098" y="2231"/>
                  <a:pt x="4249" y="3241"/>
                </a:cubicBezTo>
                <a:cubicBezTo>
                  <a:pt x="4225" y="1393"/>
                  <a:pt x="4105" y="1"/>
                  <a:pt x="39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19" name="Google Shape;819;p45"/>
          <p:cNvGrpSpPr/>
          <p:nvPr/>
        </p:nvGrpSpPr>
        <p:grpSpPr>
          <a:xfrm>
            <a:off x="1276978" y="1290706"/>
            <a:ext cx="1691058" cy="1499715"/>
            <a:chOff x="2060750" y="1945217"/>
            <a:chExt cx="1088688" cy="1012500"/>
          </a:xfrm>
        </p:grpSpPr>
        <p:sp>
          <p:nvSpPr>
            <p:cNvPr id="820" name="Google Shape;820;p45"/>
            <p:cNvSpPr/>
            <p:nvPr/>
          </p:nvSpPr>
          <p:spPr>
            <a:xfrm>
              <a:off x="2060750" y="1945217"/>
              <a:ext cx="1012500" cy="1012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45"/>
            <p:cNvSpPr/>
            <p:nvPr/>
          </p:nvSpPr>
          <p:spPr>
            <a:xfrm>
              <a:off x="2136938" y="1945217"/>
              <a:ext cx="1012500" cy="1012500"/>
            </a:xfrm>
            <a:prstGeom prst="ellipse">
              <a:avLst/>
            </a:prstGeom>
            <a:noFill/>
            <a:ln cap="rnd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822" name="Google Shape;82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1313" y="1320975"/>
            <a:ext cx="962375" cy="1208775"/>
          </a:xfrm>
          <a:prstGeom prst="rect">
            <a:avLst/>
          </a:prstGeom>
          <a:noFill/>
          <a:ln>
            <a:noFill/>
          </a:ln>
        </p:spPr>
      </p:pic>
      <p:sp>
        <p:nvSpPr>
          <p:cNvPr id="823" name="Google Shape;823;p45"/>
          <p:cNvSpPr txBox="1"/>
          <p:nvPr/>
        </p:nvSpPr>
        <p:spPr>
          <a:xfrm>
            <a:off x="1845463" y="2371650"/>
            <a:ext cx="55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Asap"/>
                <a:ea typeface="Asap"/>
                <a:cs typeface="Asap"/>
                <a:sym typeface="Asap"/>
                <a:hlinkClick r:id="rId4"/>
              </a:rPr>
              <a:t>Text</a:t>
            </a:r>
            <a:endParaRPr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" name="Google Shape;82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8150" y="853375"/>
            <a:ext cx="5356874" cy="4017650"/>
          </a:xfrm>
          <a:prstGeom prst="rect">
            <a:avLst/>
          </a:prstGeom>
          <a:noFill/>
          <a:ln>
            <a:noFill/>
          </a:ln>
        </p:spPr>
      </p:pic>
      <p:sp>
        <p:nvSpPr>
          <p:cNvPr id="829" name="Google Shape;829;p46"/>
          <p:cNvSpPr txBox="1"/>
          <p:nvPr>
            <p:ph idx="4294967295" type="title"/>
          </p:nvPr>
        </p:nvSpPr>
        <p:spPr>
          <a:xfrm>
            <a:off x="367675" y="161250"/>
            <a:ext cx="6360000" cy="79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Plan Your Narrative Story in Teams</a:t>
            </a:r>
            <a:endParaRPr sz="2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47"/>
          <p:cNvSpPr txBox="1"/>
          <p:nvPr>
            <p:ph idx="4294967295" type="title"/>
          </p:nvPr>
        </p:nvSpPr>
        <p:spPr>
          <a:xfrm>
            <a:off x="367675" y="161250"/>
            <a:ext cx="6360000" cy="79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Writing Time!</a:t>
            </a:r>
            <a:endParaRPr sz="2800"/>
          </a:p>
        </p:txBody>
      </p:sp>
      <p:sp>
        <p:nvSpPr>
          <p:cNvPr id="835" name="Google Shape;835;p47"/>
          <p:cNvSpPr txBox="1"/>
          <p:nvPr/>
        </p:nvSpPr>
        <p:spPr>
          <a:xfrm>
            <a:off x="1374625" y="1383725"/>
            <a:ext cx="25308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sap"/>
                <a:ea typeface="Asap"/>
                <a:cs typeface="Asap"/>
                <a:sym typeface="Asap"/>
              </a:rPr>
              <a:t>Part 1 - In teams</a:t>
            </a:r>
            <a:endParaRPr sz="1600">
              <a:latin typeface="Asap"/>
              <a:ea typeface="Asap"/>
              <a:cs typeface="Asap"/>
              <a:sym typeface="Asa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Asap"/>
              <a:ea typeface="Asap"/>
              <a:cs typeface="Asap"/>
              <a:sym typeface="Asa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sap"/>
                <a:ea typeface="Asap"/>
                <a:cs typeface="Asap"/>
                <a:sym typeface="Asap"/>
              </a:rPr>
              <a:t>Part 2 - Individually</a:t>
            </a:r>
            <a:endParaRPr sz="1600">
              <a:latin typeface="Asap"/>
              <a:ea typeface="Asap"/>
              <a:cs typeface="Asap"/>
              <a:sym typeface="Asa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Asap"/>
              <a:ea typeface="Asap"/>
              <a:cs typeface="Asap"/>
              <a:sym typeface="Asap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sap"/>
                <a:ea typeface="Asap"/>
                <a:cs typeface="Asap"/>
                <a:sym typeface="Asap"/>
              </a:rPr>
              <a:t>Part 3 - Revise and edit</a:t>
            </a:r>
            <a:endParaRPr sz="1600"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836" name="Google Shape;83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6345" y="2926450"/>
            <a:ext cx="1127355" cy="14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p47"/>
          <p:cNvSpPr txBox="1"/>
          <p:nvPr/>
        </p:nvSpPr>
        <p:spPr>
          <a:xfrm>
            <a:off x="2121175" y="4342450"/>
            <a:ext cx="1037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Asap"/>
                <a:ea typeface="Asap"/>
                <a:cs typeface="Asap"/>
                <a:sym typeface="Asap"/>
                <a:hlinkClick r:id="rId4"/>
              </a:rPr>
              <a:t>Document</a:t>
            </a:r>
            <a:endParaRPr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838" name="Google Shape;838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04100" y="956250"/>
            <a:ext cx="4151575" cy="350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48"/>
          <p:cNvSpPr txBox="1"/>
          <p:nvPr>
            <p:ph type="title"/>
          </p:nvPr>
        </p:nvSpPr>
        <p:spPr>
          <a:xfrm>
            <a:off x="328550" y="281725"/>
            <a:ext cx="5907300" cy="113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Time to Animate Your Story</a:t>
            </a:r>
            <a:endParaRPr sz="2800"/>
          </a:p>
        </p:txBody>
      </p:sp>
      <p:sp>
        <p:nvSpPr>
          <p:cNvPr id="844" name="Google Shape;844;p48"/>
          <p:cNvSpPr txBox="1"/>
          <p:nvPr>
            <p:ph idx="3" type="subTitle"/>
          </p:nvPr>
        </p:nvSpPr>
        <p:spPr>
          <a:xfrm>
            <a:off x="2788800" y="3481975"/>
            <a:ext cx="3566400" cy="3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Scratch Jr</a:t>
            </a:r>
            <a:endParaRPr sz="2200"/>
          </a:p>
        </p:txBody>
      </p:sp>
      <p:grpSp>
        <p:nvGrpSpPr>
          <p:cNvPr id="845" name="Google Shape;845;p48"/>
          <p:cNvGrpSpPr/>
          <p:nvPr/>
        </p:nvGrpSpPr>
        <p:grpSpPr>
          <a:xfrm>
            <a:off x="3561376" y="1668989"/>
            <a:ext cx="2021257" cy="1812983"/>
            <a:chOff x="5918375" y="1945217"/>
            <a:chExt cx="1088688" cy="1012500"/>
          </a:xfrm>
        </p:grpSpPr>
        <p:sp>
          <p:nvSpPr>
            <p:cNvPr id="846" name="Google Shape;846;p48"/>
            <p:cNvSpPr/>
            <p:nvPr/>
          </p:nvSpPr>
          <p:spPr>
            <a:xfrm>
              <a:off x="5918375" y="1945217"/>
              <a:ext cx="1012500" cy="1012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7" name="Google Shape;847;p48"/>
            <p:cNvSpPr/>
            <p:nvPr/>
          </p:nvSpPr>
          <p:spPr>
            <a:xfrm>
              <a:off x="5994563" y="1945217"/>
              <a:ext cx="1012500" cy="1012500"/>
            </a:xfrm>
            <a:prstGeom prst="ellipse">
              <a:avLst/>
            </a:prstGeom>
            <a:noFill/>
            <a:ln cap="rnd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848" name="Google Shape;848;p48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2739" y="2056526"/>
            <a:ext cx="1256700" cy="1128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49"/>
          <p:cNvSpPr txBox="1"/>
          <p:nvPr>
            <p:ph type="title"/>
          </p:nvPr>
        </p:nvSpPr>
        <p:spPr>
          <a:xfrm>
            <a:off x="720000" y="387600"/>
            <a:ext cx="5778000" cy="59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Share</a:t>
            </a:r>
            <a:r>
              <a:rPr lang="en"/>
              <a:t> Your Story</a:t>
            </a:r>
            <a:endParaRPr/>
          </a:p>
        </p:txBody>
      </p:sp>
      <p:pic>
        <p:nvPicPr>
          <p:cNvPr id="854" name="Google Shape;854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3600" y="1419700"/>
            <a:ext cx="3028800" cy="3028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855" name="Google Shape;855;p49"/>
          <p:cNvSpPr txBox="1"/>
          <p:nvPr>
            <p:ph idx="1" type="subTitle"/>
          </p:nvPr>
        </p:nvSpPr>
        <p:spPr>
          <a:xfrm>
            <a:off x="4853600" y="1978381"/>
            <a:ext cx="3169200" cy="3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Once </a:t>
            </a:r>
            <a:r>
              <a:rPr lang="en"/>
              <a:t>U</a:t>
            </a:r>
            <a:r>
              <a:rPr lang="en" sz="2200"/>
              <a:t>pon a </a:t>
            </a:r>
            <a:r>
              <a:rPr lang="en"/>
              <a:t>T</a:t>
            </a:r>
            <a:r>
              <a:rPr lang="en" sz="2200"/>
              <a:t>ime...</a:t>
            </a:r>
            <a:endParaRPr sz="2200"/>
          </a:p>
        </p:txBody>
      </p:sp>
      <p:sp>
        <p:nvSpPr>
          <p:cNvPr id="856" name="Google Shape;856;p49"/>
          <p:cNvSpPr/>
          <p:nvPr/>
        </p:nvSpPr>
        <p:spPr>
          <a:xfrm>
            <a:off x="1361983" y="1419700"/>
            <a:ext cx="3028800" cy="3028800"/>
          </a:xfrm>
          <a:prstGeom prst="ellipse">
            <a:avLst/>
          </a:prstGeom>
          <a:noFill/>
          <a:ln cap="rnd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57" name="Google Shape;857;p49"/>
          <p:cNvPicPr preferRelativeResize="0"/>
          <p:nvPr/>
        </p:nvPicPr>
        <p:blipFill rotWithShape="1">
          <a:blip r:embed="rId4">
            <a:alphaModFix/>
          </a:blip>
          <a:srcRect b="0" l="20361" r="20361" t="0"/>
          <a:stretch/>
        </p:blipFill>
        <p:spPr>
          <a:xfrm>
            <a:off x="1293600" y="1419700"/>
            <a:ext cx="3028800" cy="30288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50"/>
          <p:cNvSpPr txBox="1"/>
          <p:nvPr>
            <p:ph type="title"/>
          </p:nvPr>
        </p:nvSpPr>
        <p:spPr>
          <a:xfrm>
            <a:off x="401375" y="160000"/>
            <a:ext cx="5778000" cy="59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Optional Activity</a:t>
            </a:r>
            <a:endParaRPr/>
          </a:p>
        </p:txBody>
      </p:sp>
      <p:grpSp>
        <p:nvGrpSpPr>
          <p:cNvPr id="863" name="Google Shape;863;p50"/>
          <p:cNvGrpSpPr/>
          <p:nvPr/>
        </p:nvGrpSpPr>
        <p:grpSpPr>
          <a:xfrm>
            <a:off x="830489" y="1512845"/>
            <a:ext cx="810854" cy="754211"/>
            <a:chOff x="2060750" y="1945217"/>
            <a:chExt cx="1088688" cy="1012500"/>
          </a:xfrm>
        </p:grpSpPr>
        <p:sp>
          <p:nvSpPr>
            <p:cNvPr id="864" name="Google Shape;864;p50"/>
            <p:cNvSpPr/>
            <p:nvPr/>
          </p:nvSpPr>
          <p:spPr>
            <a:xfrm>
              <a:off x="2060750" y="1945217"/>
              <a:ext cx="1012500" cy="1012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p50"/>
            <p:cNvSpPr/>
            <p:nvPr/>
          </p:nvSpPr>
          <p:spPr>
            <a:xfrm>
              <a:off x="2136938" y="1945217"/>
              <a:ext cx="1012500" cy="1012500"/>
            </a:xfrm>
            <a:prstGeom prst="ellipse">
              <a:avLst/>
            </a:prstGeom>
            <a:noFill/>
            <a:ln cap="rnd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66" name="Google Shape;866;p50"/>
          <p:cNvGrpSpPr/>
          <p:nvPr/>
        </p:nvGrpSpPr>
        <p:grpSpPr>
          <a:xfrm>
            <a:off x="830489" y="2602580"/>
            <a:ext cx="810854" cy="754211"/>
            <a:chOff x="2060750" y="1945217"/>
            <a:chExt cx="1088688" cy="1012500"/>
          </a:xfrm>
        </p:grpSpPr>
        <p:sp>
          <p:nvSpPr>
            <p:cNvPr id="867" name="Google Shape;867;p50"/>
            <p:cNvSpPr/>
            <p:nvPr/>
          </p:nvSpPr>
          <p:spPr>
            <a:xfrm>
              <a:off x="2060750" y="1945217"/>
              <a:ext cx="1012500" cy="1012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8" name="Google Shape;868;p50"/>
            <p:cNvSpPr/>
            <p:nvPr/>
          </p:nvSpPr>
          <p:spPr>
            <a:xfrm>
              <a:off x="2136938" y="1945217"/>
              <a:ext cx="1012500" cy="1012500"/>
            </a:xfrm>
            <a:prstGeom prst="ellipse">
              <a:avLst/>
            </a:prstGeom>
            <a:noFill/>
            <a:ln cap="rnd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69" name="Google Shape;869;p50"/>
          <p:cNvGrpSpPr/>
          <p:nvPr/>
        </p:nvGrpSpPr>
        <p:grpSpPr>
          <a:xfrm>
            <a:off x="830489" y="3692320"/>
            <a:ext cx="810854" cy="754211"/>
            <a:chOff x="2060750" y="1945217"/>
            <a:chExt cx="1088688" cy="1012500"/>
          </a:xfrm>
        </p:grpSpPr>
        <p:sp>
          <p:nvSpPr>
            <p:cNvPr id="870" name="Google Shape;870;p50"/>
            <p:cNvSpPr/>
            <p:nvPr/>
          </p:nvSpPr>
          <p:spPr>
            <a:xfrm>
              <a:off x="2060750" y="1945217"/>
              <a:ext cx="1012500" cy="1012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1" name="Google Shape;871;p50"/>
            <p:cNvSpPr/>
            <p:nvPr/>
          </p:nvSpPr>
          <p:spPr>
            <a:xfrm>
              <a:off x="2136938" y="1945217"/>
              <a:ext cx="1012500" cy="1012500"/>
            </a:xfrm>
            <a:prstGeom prst="ellipse">
              <a:avLst/>
            </a:prstGeom>
            <a:noFill/>
            <a:ln cap="rnd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72" name="Google Shape;872;p50"/>
          <p:cNvSpPr txBox="1"/>
          <p:nvPr>
            <p:ph idx="3" type="subTitle"/>
          </p:nvPr>
        </p:nvSpPr>
        <p:spPr>
          <a:xfrm>
            <a:off x="1722875" y="2523359"/>
            <a:ext cx="3043500" cy="3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hlinkClick r:id="rId3"/>
              </a:rPr>
              <a:t>Story map model</a:t>
            </a:r>
            <a:endParaRPr sz="2000"/>
          </a:p>
        </p:txBody>
      </p:sp>
      <p:sp>
        <p:nvSpPr>
          <p:cNvPr id="873" name="Google Shape;873;p50"/>
          <p:cNvSpPr txBox="1"/>
          <p:nvPr>
            <p:ph idx="4" type="subTitle"/>
          </p:nvPr>
        </p:nvSpPr>
        <p:spPr>
          <a:xfrm>
            <a:off x="1722875" y="2835590"/>
            <a:ext cx="3043500" cy="66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Animate important elements of a story example.</a:t>
            </a:r>
            <a:endParaRPr/>
          </a:p>
        </p:txBody>
      </p:sp>
      <p:sp>
        <p:nvSpPr>
          <p:cNvPr id="874" name="Google Shape;874;p50"/>
          <p:cNvSpPr txBox="1"/>
          <p:nvPr>
            <p:ph idx="5" type="subTitle"/>
          </p:nvPr>
        </p:nvSpPr>
        <p:spPr>
          <a:xfrm>
            <a:off x="1722875" y="3652169"/>
            <a:ext cx="3043500" cy="3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hlink"/>
                </a:solidFill>
                <a:hlinkClick r:id="rId4"/>
              </a:rPr>
              <a:t>The Little Red Riding Hood Story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875" name="Google Shape;875;p50"/>
          <p:cNvSpPr txBox="1"/>
          <p:nvPr>
            <p:ph idx="1" type="subTitle"/>
          </p:nvPr>
        </p:nvSpPr>
        <p:spPr>
          <a:xfrm>
            <a:off x="1722875" y="1430974"/>
            <a:ext cx="3043500" cy="3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hlinkClick r:id="rId5"/>
              </a:rPr>
              <a:t>Ozoblockly</a:t>
            </a:r>
            <a:endParaRPr sz="2000"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876" name="Google Shape;876;p50"/>
          <p:cNvSpPr txBox="1"/>
          <p:nvPr>
            <p:ph idx="2" type="subTitle"/>
          </p:nvPr>
        </p:nvSpPr>
        <p:spPr>
          <a:xfrm>
            <a:off x="1722875" y="1743205"/>
            <a:ext cx="3043500" cy="66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Create programs for Ozobots.</a:t>
            </a:r>
            <a:endParaRPr sz="1600"/>
          </a:p>
        </p:txBody>
      </p:sp>
      <p:grpSp>
        <p:nvGrpSpPr>
          <p:cNvPr id="877" name="Google Shape;877;p50"/>
          <p:cNvGrpSpPr/>
          <p:nvPr/>
        </p:nvGrpSpPr>
        <p:grpSpPr>
          <a:xfrm>
            <a:off x="1066290" y="2810059"/>
            <a:ext cx="339253" cy="339253"/>
            <a:chOff x="1492675" y="4992125"/>
            <a:chExt cx="481825" cy="481825"/>
          </a:xfrm>
        </p:grpSpPr>
        <p:sp>
          <p:nvSpPr>
            <p:cNvPr id="878" name="Google Shape;878;p50"/>
            <p:cNvSpPr/>
            <p:nvPr/>
          </p:nvSpPr>
          <p:spPr>
            <a:xfrm>
              <a:off x="1492675" y="4992125"/>
              <a:ext cx="481825" cy="481825"/>
            </a:xfrm>
            <a:custGeom>
              <a:rect b="b" l="l" r="r" t="t"/>
              <a:pathLst>
                <a:path extrusionOk="0" h="19273" w="19273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79" name="Google Shape;879;p50"/>
            <p:cNvSpPr/>
            <p:nvPr/>
          </p:nvSpPr>
          <p:spPr>
            <a:xfrm>
              <a:off x="1639625" y="5170175"/>
              <a:ext cx="190100" cy="125750"/>
            </a:xfrm>
            <a:custGeom>
              <a:rect b="b" l="l" r="r" t="t"/>
              <a:pathLst>
                <a:path extrusionOk="0" h="5030" w="7604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880" name="Google Shape;880;p50"/>
          <p:cNvGrpSpPr/>
          <p:nvPr/>
        </p:nvGrpSpPr>
        <p:grpSpPr>
          <a:xfrm>
            <a:off x="1066290" y="3899800"/>
            <a:ext cx="339253" cy="339253"/>
            <a:chOff x="2085525" y="4992125"/>
            <a:chExt cx="481825" cy="481825"/>
          </a:xfrm>
        </p:grpSpPr>
        <p:sp>
          <p:nvSpPr>
            <p:cNvPr id="881" name="Google Shape;881;p50"/>
            <p:cNvSpPr/>
            <p:nvPr/>
          </p:nvSpPr>
          <p:spPr>
            <a:xfrm>
              <a:off x="2244150" y="5152125"/>
              <a:ext cx="164500" cy="161825"/>
            </a:xfrm>
            <a:custGeom>
              <a:rect b="b" l="l" r="r" t="t"/>
              <a:pathLst>
                <a:path extrusionOk="0" h="6473" w="6580">
                  <a:moveTo>
                    <a:pt x="618" y="1"/>
                  </a:moveTo>
                  <a:cubicBezTo>
                    <a:pt x="474" y="1"/>
                    <a:pt x="329" y="56"/>
                    <a:pt x="220" y="165"/>
                  </a:cubicBezTo>
                  <a:cubicBezTo>
                    <a:pt x="3" y="385"/>
                    <a:pt x="0" y="737"/>
                    <a:pt x="214" y="957"/>
                  </a:cubicBezTo>
                  <a:lnTo>
                    <a:pt x="2093" y="2836"/>
                  </a:lnTo>
                  <a:cubicBezTo>
                    <a:pt x="2313" y="3059"/>
                    <a:pt x="2313" y="3414"/>
                    <a:pt x="2093" y="3637"/>
                  </a:cubicBezTo>
                  <a:lnTo>
                    <a:pt x="214" y="5516"/>
                  </a:lnTo>
                  <a:cubicBezTo>
                    <a:pt x="0" y="5736"/>
                    <a:pt x="3" y="6088"/>
                    <a:pt x="220" y="6308"/>
                  </a:cubicBezTo>
                  <a:cubicBezTo>
                    <a:pt x="329" y="6418"/>
                    <a:pt x="474" y="6473"/>
                    <a:pt x="618" y="6473"/>
                  </a:cubicBezTo>
                  <a:cubicBezTo>
                    <a:pt x="760" y="6473"/>
                    <a:pt x="902" y="6420"/>
                    <a:pt x="1012" y="6314"/>
                  </a:cubicBezTo>
                  <a:lnTo>
                    <a:pt x="1018" y="6308"/>
                  </a:lnTo>
                  <a:lnTo>
                    <a:pt x="2897" y="4495"/>
                  </a:lnTo>
                  <a:cubicBezTo>
                    <a:pt x="3007" y="4390"/>
                    <a:pt x="3148" y="4337"/>
                    <a:pt x="3290" y="4337"/>
                  </a:cubicBezTo>
                  <a:cubicBezTo>
                    <a:pt x="3431" y="4337"/>
                    <a:pt x="3573" y="4390"/>
                    <a:pt x="3683" y="4495"/>
                  </a:cubicBezTo>
                  <a:lnTo>
                    <a:pt x="5562" y="6308"/>
                  </a:lnTo>
                  <a:lnTo>
                    <a:pt x="5568" y="6314"/>
                  </a:lnTo>
                  <a:cubicBezTo>
                    <a:pt x="5678" y="6420"/>
                    <a:pt x="5820" y="6473"/>
                    <a:pt x="5962" y="6473"/>
                  </a:cubicBezTo>
                  <a:cubicBezTo>
                    <a:pt x="6106" y="6473"/>
                    <a:pt x="6250" y="6418"/>
                    <a:pt x="6360" y="6308"/>
                  </a:cubicBezTo>
                  <a:cubicBezTo>
                    <a:pt x="6577" y="6088"/>
                    <a:pt x="6580" y="5736"/>
                    <a:pt x="6366" y="5516"/>
                  </a:cubicBezTo>
                  <a:lnTo>
                    <a:pt x="4487" y="3637"/>
                  </a:lnTo>
                  <a:cubicBezTo>
                    <a:pt x="4267" y="3414"/>
                    <a:pt x="4267" y="3059"/>
                    <a:pt x="4487" y="2836"/>
                  </a:cubicBezTo>
                  <a:lnTo>
                    <a:pt x="6366" y="957"/>
                  </a:lnTo>
                  <a:cubicBezTo>
                    <a:pt x="6580" y="737"/>
                    <a:pt x="6577" y="385"/>
                    <a:pt x="6360" y="165"/>
                  </a:cubicBezTo>
                  <a:cubicBezTo>
                    <a:pt x="6250" y="56"/>
                    <a:pt x="6106" y="1"/>
                    <a:pt x="5962" y="1"/>
                  </a:cubicBezTo>
                  <a:cubicBezTo>
                    <a:pt x="5820" y="1"/>
                    <a:pt x="5678" y="53"/>
                    <a:pt x="5568" y="159"/>
                  </a:cubicBezTo>
                  <a:lnTo>
                    <a:pt x="5562" y="165"/>
                  </a:lnTo>
                  <a:lnTo>
                    <a:pt x="3683" y="1978"/>
                  </a:lnTo>
                  <a:cubicBezTo>
                    <a:pt x="3573" y="2083"/>
                    <a:pt x="3431" y="2136"/>
                    <a:pt x="3290" y="2136"/>
                  </a:cubicBezTo>
                  <a:cubicBezTo>
                    <a:pt x="3148" y="2136"/>
                    <a:pt x="3007" y="2083"/>
                    <a:pt x="2897" y="1978"/>
                  </a:cubicBezTo>
                  <a:lnTo>
                    <a:pt x="1018" y="165"/>
                  </a:lnTo>
                  <a:lnTo>
                    <a:pt x="1012" y="159"/>
                  </a:lnTo>
                  <a:cubicBezTo>
                    <a:pt x="902" y="53"/>
                    <a:pt x="760" y="1"/>
                    <a:pt x="6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82" name="Google Shape;882;p50"/>
            <p:cNvSpPr/>
            <p:nvPr/>
          </p:nvSpPr>
          <p:spPr>
            <a:xfrm>
              <a:off x="2085525" y="4992125"/>
              <a:ext cx="481825" cy="481825"/>
            </a:xfrm>
            <a:custGeom>
              <a:rect b="b" l="l" r="r" t="t"/>
              <a:pathLst>
                <a:path extrusionOk="0" h="19273" w="19273">
                  <a:moveTo>
                    <a:pt x="12313" y="5263"/>
                  </a:moveTo>
                  <a:cubicBezTo>
                    <a:pt x="12748" y="5263"/>
                    <a:pt x="13183" y="5429"/>
                    <a:pt x="13515" y="5761"/>
                  </a:cubicBezTo>
                  <a:cubicBezTo>
                    <a:pt x="14174" y="6424"/>
                    <a:pt x="14171" y="7496"/>
                    <a:pt x="13509" y="8155"/>
                  </a:cubicBezTo>
                  <a:lnTo>
                    <a:pt x="12030" y="9637"/>
                  </a:lnTo>
                  <a:lnTo>
                    <a:pt x="13512" y="11118"/>
                  </a:lnTo>
                  <a:cubicBezTo>
                    <a:pt x="14174" y="11778"/>
                    <a:pt x="14177" y="12850"/>
                    <a:pt x="13515" y="13512"/>
                  </a:cubicBezTo>
                  <a:cubicBezTo>
                    <a:pt x="13184" y="13844"/>
                    <a:pt x="12749" y="14011"/>
                    <a:pt x="12315" y="14011"/>
                  </a:cubicBezTo>
                  <a:cubicBezTo>
                    <a:pt x="11883" y="14011"/>
                    <a:pt x="11451" y="13847"/>
                    <a:pt x="11121" y="13518"/>
                  </a:cubicBezTo>
                  <a:lnTo>
                    <a:pt x="9636" y="12088"/>
                  </a:lnTo>
                  <a:lnTo>
                    <a:pt x="8152" y="13518"/>
                  </a:lnTo>
                  <a:cubicBezTo>
                    <a:pt x="7822" y="13847"/>
                    <a:pt x="7390" y="14011"/>
                    <a:pt x="6958" y="14011"/>
                  </a:cubicBezTo>
                  <a:cubicBezTo>
                    <a:pt x="6523" y="14011"/>
                    <a:pt x="6087" y="13844"/>
                    <a:pt x="5755" y="13512"/>
                  </a:cubicBezTo>
                  <a:cubicBezTo>
                    <a:pt x="5095" y="12850"/>
                    <a:pt x="5098" y="11778"/>
                    <a:pt x="5761" y="11118"/>
                  </a:cubicBezTo>
                  <a:lnTo>
                    <a:pt x="7239" y="9637"/>
                  </a:lnTo>
                  <a:lnTo>
                    <a:pt x="5758" y="8155"/>
                  </a:lnTo>
                  <a:cubicBezTo>
                    <a:pt x="5095" y="7496"/>
                    <a:pt x="5092" y="6424"/>
                    <a:pt x="5755" y="5761"/>
                  </a:cubicBezTo>
                  <a:cubicBezTo>
                    <a:pt x="6085" y="5429"/>
                    <a:pt x="6519" y="5263"/>
                    <a:pt x="6954" y="5263"/>
                  </a:cubicBezTo>
                  <a:cubicBezTo>
                    <a:pt x="7386" y="5263"/>
                    <a:pt x="7818" y="5428"/>
                    <a:pt x="8149" y="5758"/>
                  </a:cubicBezTo>
                  <a:lnTo>
                    <a:pt x="9633" y="7188"/>
                  </a:lnTo>
                  <a:lnTo>
                    <a:pt x="11118" y="5758"/>
                  </a:lnTo>
                  <a:cubicBezTo>
                    <a:pt x="11448" y="5428"/>
                    <a:pt x="11881" y="5263"/>
                    <a:pt x="12313" y="5263"/>
                  </a:cubicBezTo>
                  <a:close/>
                  <a:moveTo>
                    <a:pt x="9636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2" y="4686"/>
                    <a:pt x="0" y="7098"/>
                    <a:pt x="0" y="9637"/>
                  </a:cubicBezTo>
                  <a:cubicBezTo>
                    <a:pt x="0" y="12175"/>
                    <a:pt x="1012" y="14587"/>
                    <a:pt x="2849" y="16424"/>
                  </a:cubicBezTo>
                  <a:cubicBezTo>
                    <a:pt x="4686" y="18261"/>
                    <a:pt x="7095" y="19273"/>
                    <a:pt x="9636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61" y="14587"/>
                    <a:pt x="19272" y="12175"/>
                    <a:pt x="19272" y="9637"/>
                  </a:cubicBezTo>
                  <a:cubicBezTo>
                    <a:pt x="19272" y="7098"/>
                    <a:pt x="18261" y="4686"/>
                    <a:pt x="16421" y="2849"/>
                  </a:cubicBezTo>
                  <a:cubicBezTo>
                    <a:pt x="14584" y="1012"/>
                    <a:pt x="12175" y="1"/>
                    <a:pt x="96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883" name="Google Shape;883;p50"/>
          <p:cNvSpPr txBox="1"/>
          <p:nvPr>
            <p:ph idx="6" type="subTitle"/>
          </p:nvPr>
        </p:nvSpPr>
        <p:spPr>
          <a:xfrm>
            <a:off x="1722875" y="4064525"/>
            <a:ext cx="3043500" cy="66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Animate this story on your map.</a:t>
            </a:r>
            <a:endParaRPr/>
          </a:p>
        </p:txBody>
      </p:sp>
      <p:grpSp>
        <p:nvGrpSpPr>
          <p:cNvPr id="884" name="Google Shape;884;p50"/>
          <p:cNvGrpSpPr/>
          <p:nvPr/>
        </p:nvGrpSpPr>
        <p:grpSpPr>
          <a:xfrm>
            <a:off x="1066290" y="1720325"/>
            <a:ext cx="339253" cy="339253"/>
            <a:chOff x="899850" y="4992125"/>
            <a:chExt cx="481825" cy="481825"/>
          </a:xfrm>
        </p:grpSpPr>
        <p:sp>
          <p:nvSpPr>
            <p:cNvPr id="885" name="Google Shape;885;p50"/>
            <p:cNvSpPr/>
            <p:nvPr/>
          </p:nvSpPr>
          <p:spPr>
            <a:xfrm>
              <a:off x="1126600" y="5360100"/>
              <a:ext cx="28250" cy="28250"/>
            </a:xfrm>
            <a:custGeom>
              <a:rect b="b" l="l" r="r" t="t"/>
              <a:pathLst>
                <a:path extrusionOk="0" h="1130" w="1130">
                  <a:moveTo>
                    <a:pt x="566" y="1"/>
                  </a:moveTo>
                  <a:cubicBezTo>
                    <a:pt x="253" y="1"/>
                    <a:pt x="0" y="250"/>
                    <a:pt x="0" y="564"/>
                  </a:cubicBezTo>
                  <a:cubicBezTo>
                    <a:pt x="0" y="877"/>
                    <a:pt x="253" y="1130"/>
                    <a:pt x="566" y="1130"/>
                  </a:cubicBezTo>
                  <a:cubicBezTo>
                    <a:pt x="876" y="1130"/>
                    <a:pt x="1129" y="877"/>
                    <a:pt x="1129" y="564"/>
                  </a:cubicBezTo>
                  <a:cubicBezTo>
                    <a:pt x="1129" y="250"/>
                    <a:pt x="876" y="1"/>
                    <a:pt x="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86" name="Google Shape;886;p50"/>
            <p:cNvSpPr/>
            <p:nvPr/>
          </p:nvSpPr>
          <p:spPr>
            <a:xfrm>
              <a:off x="1056050" y="5079900"/>
              <a:ext cx="169400" cy="194950"/>
            </a:xfrm>
            <a:custGeom>
              <a:rect b="b" l="l" r="r" t="t"/>
              <a:pathLst>
                <a:path extrusionOk="0" h="7798" w="6776">
                  <a:moveTo>
                    <a:pt x="3417" y="1"/>
                  </a:moveTo>
                  <a:cubicBezTo>
                    <a:pt x="1713" y="1"/>
                    <a:pt x="0" y="1115"/>
                    <a:pt x="0" y="3304"/>
                  </a:cubicBezTo>
                  <a:cubicBezTo>
                    <a:pt x="0" y="3614"/>
                    <a:pt x="250" y="3867"/>
                    <a:pt x="564" y="3867"/>
                  </a:cubicBezTo>
                  <a:cubicBezTo>
                    <a:pt x="877" y="3867"/>
                    <a:pt x="1130" y="3614"/>
                    <a:pt x="1130" y="3304"/>
                  </a:cubicBezTo>
                  <a:cubicBezTo>
                    <a:pt x="1130" y="2069"/>
                    <a:pt x="2111" y="1061"/>
                    <a:pt x="3388" y="1061"/>
                  </a:cubicBezTo>
                  <a:cubicBezTo>
                    <a:pt x="4665" y="1061"/>
                    <a:pt x="5647" y="2066"/>
                    <a:pt x="5647" y="3304"/>
                  </a:cubicBezTo>
                  <a:cubicBezTo>
                    <a:pt x="5647" y="4147"/>
                    <a:pt x="5174" y="4921"/>
                    <a:pt x="4424" y="5310"/>
                  </a:cubicBezTo>
                  <a:cubicBezTo>
                    <a:pt x="3617" y="5728"/>
                    <a:pt x="3108" y="6336"/>
                    <a:pt x="2912" y="7116"/>
                  </a:cubicBezTo>
                  <a:cubicBezTo>
                    <a:pt x="2870" y="7285"/>
                    <a:pt x="2906" y="7466"/>
                    <a:pt x="3015" y="7601"/>
                  </a:cubicBezTo>
                  <a:cubicBezTo>
                    <a:pt x="3118" y="7736"/>
                    <a:pt x="3277" y="7798"/>
                    <a:pt x="3439" y="7798"/>
                  </a:cubicBezTo>
                  <a:cubicBezTo>
                    <a:pt x="3686" y="7798"/>
                    <a:pt x="3938" y="7652"/>
                    <a:pt x="4005" y="7399"/>
                  </a:cubicBezTo>
                  <a:cubicBezTo>
                    <a:pt x="4129" y="6936"/>
                    <a:pt x="4445" y="6568"/>
                    <a:pt x="4945" y="6312"/>
                  </a:cubicBezTo>
                  <a:cubicBezTo>
                    <a:pt x="6071" y="5728"/>
                    <a:pt x="6776" y="4569"/>
                    <a:pt x="6776" y="3304"/>
                  </a:cubicBezTo>
                  <a:cubicBezTo>
                    <a:pt x="6776" y="1090"/>
                    <a:pt x="5101" y="1"/>
                    <a:pt x="34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87" name="Google Shape;887;p50"/>
            <p:cNvSpPr/>
            <p:nvPr/>
          </p:nvSpPr>
          <p:spPr>
            <a:xfrm>
              <a:off x="899850" y="4992125"/>
              <a:ext cx="481825" cy="481825"/>
            </a:xfrm>
            <a:custGeom>
              <a:rect b="b" l="l" r="r" t="t"/>
              <a:pathLst>
                <a:path extrusionOk="0" h="19273" w="19273">
                  <a:moveTo>
                    <a:pt x="9636" y="2334"/>
                  </a:moveTo>
                  <a:cubicBezTo>
                    <a:pt x="12223" y="2334"/>
                    <a:pt x="14153" y="4367"/>
                    <a:pt x="14153" y="6815"/>
                  </a:cubicBezTo>
                  <a:cubicBezTo>
                    <a:pt x="14153" y="8501"/>
                    <a:pt x="13214" y="10049"/>
                    <a:pt x="11714" y="10826"/>
                  </a:cubicBezTo>
                  <a:cubicBezTo>
                    <a:pt x="11401" y="10986"/>
                    <a:pt x="11362" y="11142"/>
                    <a:pt x="11344" y="11202"/>
                  </a:cubicBezTo>
                  <a:cubicBezTo>
                    <a:pt x="11141" y="11958"/>
                    <a:pt x="10458" y="12455"/>
                    <a:pt x="9710" y="12455"/>
                  </a:cubicBezTo>
                  <a:cubicBezTo>
                    <a:pt x="9569" y="12455"/>
                    <a:pt x="9426" y="12438"/>
                    <a:pt x="9284" y="12401"/>
                  </a:cubicBezTo>
                  <a:cubicBezTo>
                    <a:pt x="8383" y="12169"/>
                    <a:pt x="7841" y="11254"/>
                    <a:pt x="8064" y="10353"/>
                  </a:cubicBezTo>
                  <a:cubicBezTo>
                    <a:pt x="8338" y="9260"/>
                    <a:pt x="9061" y="8384"/>
                    <a:pt x="10154" y="7818"/>
                  </a:cubicBezTo>
                  <a:cubicBezTo>
                    <a:pt x="10832" y="7465"/>
                    <a:pt x="10973" y="6556"/>
                    <a:pt x="10434" y="6017"/>
                  </a:cubicBezTo>
                  <a:cubicBezTo>
                    <a:pt x="10219" y="5801"/>
                    <a:pt x="9934" y="5700"/>
                    <a:pt x="9650" y="5700"/>
                  </a:cubicBezTo>
                  <a:cubicBezTo>
                    <a:pt x="9078" y="5700"/>
                    <a:pt x="8507" y="6109"/>
                    <a:pt x="8507" y="6815"/>
                  </a:cubicBezTo>
                  <a:cubicBezTo>
                    <a:pt x="8507" y="7749"/>
                    <a:pt x="7748" y="8507"/>
                    <a:pt x="6812" y="8507"/>
                  </a:cubicBezTo>
                  <a:cubicBezTo>
                    <a:pt x="5875" y="8507"/>
                    <a:pt x="5119" y="7749"/>
                    <a:pt x="5119" y="6815"/>
                  </a:cubicBezTo>
                  <a:cubicBezTo>
                    <a:pt x="5119" y="4388"/>
                    <a:pt x="7028" y="2334"/>
                    <a:pt x="9636" y="2334"/>
                  </a:cubicBezTo>
                  <a:close/>
                  <a:moveTo>
                    <a:pt x="9636" y="13588"/>
                  </a:moveTo>
                  <a:cubicBezTo>
                    <a:pt x="9854" y="13588"/>
                    <a:pt x="10074" y="13630"/>
                    <a:pt x="10284" y="13717"/>
                  </a:cubicBezTo>
                  <a:cubicBezTo>
                    <a:pt x="10916" y="13979"/>
                    <a:pt x="11328" y="14596"/>
                    <a:pt x="11328" y="15283"/>
                  </a:cubicBezTo>
                  <a:cubicBezTo>
                    <a:pt x="11328" y="16219"/>
                    <a:pt x="10570" y="16975"/>
                    <a:pt x="9636" y="16978"/>
                  </a:cubicBezTo>
                  <a:cubicBezTo>
                    <a:pt x="8950" y="16978"/>
                    <a:pt x="8332" y="16562"/>
                    <a:pt x="8070" y="15930"/>
                  </a:cubicBezTo>
                  <a:cubicBezTo>
                    <a:pt x="7808" y="15298"/>
                    <a:pt x="7953" y="14569"/>
                    <a:pt x="8438" y="14084"/>
                  </a:cubicBezTo>
                  <a:cubicBezTo>
                    <a:pt x="8762" y="13760"/>
                    <a:pt x="9195" y="13588"/>
                    <a:pt x="9636" y="13588"/>
                  </a:cubicBezTo>
                  <a:close/>
                  <a:moveTo>
                    <a:pt x="9636" y="1"/>
                  </a:moveTo>
                  <a:cubicBezTo>
                    <a:pt x="4330" y="1"/>
                    <a:pt x="0" y="4331"/>
                    <a:pt x="0" y="9637"/>
                  </a:cubicBezTo>
                  <a:cubicBezTo>
                    <a:pt x="0" y="14945"/>
                    <a:pt x="4330" y="19273"/>
                    <a:pt x="9636" y="19273"/>
                  </a:cubicBezTo>
                  <a:cubicBezTo>
                    <a:pt x="14939" y="19273"/>
                    <a:pt x="19272" y="14945"/>
                    <a:pt x="19272" y="9637"/>
                  </a:cubicBezTo>
                  <a:cubicBezTo>
                    <a:pt x="19272" y="4331"/>
                    <a:pt x="14942" y="1"/>
                    <a:pt x="96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</p:grpSp>
      <p:pic>
        <p:nvPicPr>
          <p:cNvPr id="888" name="Google Shape;888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20350" y="370250"/>
            <a:ext cx="2717700" cy="1804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889" name="Google Shape;889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74575" y="2602575"/>
            <a:ext cx="3043502" cy="1423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51"/>
          <p:cNvSpPr txBox="1"/>
          <p:nvPr/>
        </p:nvSpPr>
        <p:spPr>
          <a:xfrm>
            <a:off x="1062900" y="4217421"/>
            <a:ext cx="3318600" cy="25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rPr>
              <a:t>Please keep this slide for attribution</a:t>
            </a:r>
            <a:endParaRPr sz="1200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895" name="Google Shape;895;p51"/>
          <p:cNvSpPr txBox="1"/>
          <p:nvPr>
            <p:ph type="title"/>
          </p:nvPr>
        </p:nvSpPr>
        <p:spPr>
          <a:xfrm>
            <a:off x="796200" y="648171"/>
            <a:ext cx="3852000" cy="9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sp>
        <p:nvSpPr>
          <p:cNvPr id="896" name="Google Shape;896;p51"/>
          <p:cNvSpPr txBox="1"/>
          <p:nvPr>
            <p:ph idx="1" type="subTitle"/>
          </p:nvPr>
        </p:nvSpPr>
        <p:spPr>
          <a:xfrm>
            <a:off x="1062900" y="1564575"/>
            <a:ext cx="3318600" cy="101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Do you have any questions?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youremail@freepik.com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+91 620 421 838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yourcompany.com</a:t>
            </a:r>
            <a:endParaRPr/>
          </a:p>
        </p:txBody>
      </p:sp>
      <p:grpSp>
        <p:nvGrpSpPr>
          <p:cNvPr id="897" name="Google Shape;897;p51"/>
          <p:cNvGrpSpPr/>
          <p:nvPr/>
        </p:nvGrpSpPr>
        <p:grpSpPr>
          <a:xfrm>
            <a:off x="1481650" y="2825821"/>
            <a:ext cx="2481100" cy="568200"/>
            <a:chOff x="1630350" y="3160525"/>
            <a:chExt cx="2481100" cy="568200"/>
          </a:xfrm>
        </p:grpSpPr>
        <p:sp>
          <p:nvSpPr>
            <p:cNvPr id="898" name="Google Shape;898;p51"/>
            <p:cNvSpPr/>
            <p:nvPr/>
          </p:nvSpPr>
          <p:spPr>
            <a:xfrm>
              <a:off x="1630350" y="3160525"/>
              <a:ext cx="2404800" cy="5682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51"/>
            <p:cNvSpPr/>
            <p:nvPr/>
          </p:nvSpPr>
          <p:spPr>
            <a:xfrm>
              <a:off x="1706650" y="3160525"/>
              <a:ext cx="2404800" cy="568200"/>
            </a:xfrm>
            <a:prstGeom prst="roundRect">
              <a:avLst>
                <a:gd fmla="val 50000" name="adj"/>
              </a:avLst>
            </a:prstGeom>
            <a:noFill/>
            <a:ln cap="rnd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00" name="Google Shape;900;p51"/>
          <p:cNvGrpSpPr/>
          <p:nvPr/>
        </p:nvGrpSpPr>
        <p:grpSpPr>
          <a:xfrm>
            <a:off x="3270119" y="2933722"/>
            <a:ext cx="352387" cy="352387"/>
            <a:chOff x="4933458" y="1687279"/>
            <a:chExt cx="397907" cy="397907"/>
          </a:xfrm>
        </p:grpSpPr>
        <p:sp>
          <p:nvSpPr>
            <p:cNvPr id="901" name="Google Shape;901;p51"/>
            <p:cNvSpPr/>
            <p:nvPr/>
          </p:nvSpPr>
          <p:spPr>
            <a:xfrm>
              <a:off x="5071801" y="1766541"/>
              <a:ext cx="125867" cy="241215"/>
            </a:xfrm>
            <a:custGeom>
              <a:rect b="b" l="l" r="r" t="t"/>
              <a:pathLst>
                <a:path extrusionOk="0" h="11558" w="6031">
                  <a:moveTo>
                    <a:pt x="2415" y="1"/>
                  </a:moveTo>
                  <a:cubicBezTo>
                    <a:pt x="2233" y="993"/>
                    <a:pt x="1808" y="2415"/>
                    <a:pt x="0" y="2785"/>
                  </a:cubicBezTo>
                  <a:lnTo>
                    <a:pt x="0" y="4244"/>
                  </a:lnTo>
                  <a:lnTo>
                    <a:pt x="1228" y="4244"/>
                  </a:lnTo>
                  <a:cubicBezTo>
                    <a:pt x="1537" y="4244"/>
                    <a:pt x="1787" y="4496"/>
                    <a:pt x="1787" y="4803"/>
                  </a:cubicBezTo>
                  <a:lnTo>
                    <a:pt x="1787" y="9077"/>
                  </a:lnTo>
                  <a:cubicBezTo>
                    <a:pt x="1787" y="10222"/>
                    <a:pt x="2553" y="11558"/>
                    <a:pt x="4714" y="11558"/>
                  </a:cubicBezTo>
                  <a:cubicBezTo>
                    <a:pt x="5212" y="11558"/>
                    <a:pt x="5689" y="11535"/>
                    <a:pt x="6031" y="11512"/>
                  </a:cubicBezTo>
                  <a:lnTo>
                    <a:pt x="6031" y="9905"/>
                  </a:lnTo>
                  <a:lnTo>
                    <a:pt x="4891" y="9905"/>
                  </a:lnTo>
                  <a:cubicBezTo>
                    <a:pt x="3535" y="9905"/>
                    <a:pt x="3351" y="9125"/>
                    <a:pt x="3351" y="8363"/>
                  </a:cubicBezTo>
                  <a:lnTo>
                    <a:pt x="3351" y="4803"/>
                  </a:lnTo>
                  <a:cubicBezTo>
                    <a:pt x="3351" y="4496"/>
                    <a:pt x="3600" y="4244"/>
                    <a:pt x="3910" y="4244"/>
                  </a:cubicBezTo>
                  <a:lnTo>
                    <a:pt x="6031" y="4244"/>
                  </a:lnTo>
                  <a:lnTo>
                    <a:pt x="6031" y="2681"/>
                  </a:lnTo>
                  <a:lnTo>
                    <a:pt x="3910" y="2681"/>
                  </a:lnTo>
                  <a:cubicBezTo>
                    <a:pt x="3600" y="2681"/>
                    <a:pt x="3351" y="2431"/>
                    <a:pt x="3351" y="2122"/>
                  </a:cubicBezTo>
                  <a:lnTo>
                    <a:pt x="335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51"/>
            <p:cNvSpPr/>
            <p:nvPr/>
          </p:nvSpPr>
          <p:spPr>
            <a:xfrm>
              <a:off x="4933458" y="1687279"/>
              <a:ext cx="397907" cy="397907"/>
            </a:xfrm>
            <a:custGeom>
              <a:rect b="b" l="l" r="r" t="t"/>
              <a:pathLst>
                <a:path extrusionOk="0" h="19066" w="19066">
                  <a:moveTo>
                    <a:pt x="10539" y="2681"/>
                  </a:moveTo>
                  <a:cubicBezTo>
                    <a:pt x="10846" y="2681"/>
                    <a:pt x="11059" y="2932"/>
                    <a:pt x="11059" y="3240"/>
                  </a:cubicBezTo>
                  <a:lnTo>
                    <a:pt x="11059" y="5362"/>
                  </a:lnTo>
                  <a:lnTo>
                    <a:pt x="13219" y="5362"/>
                  </a:lnTo>
                  <a:cubicBezTo>
                    <a:pt x="13528" y="5362"/>
                    <a:pt x="13778" y="5612"/>
                    <a:pt x="13778" y="5921"/>
                  </a:cubicBezTo>
                  <a:lnTo>
                    <a:pt x="13778" y="8601"/>
                  </a:lnTo>
                  <a:cubicBezTo>
                    <a:pt x="13778" y="8911"/>
                    <a:pt x="13528" y="9160"/>
                    <a:pt x="13219" y="9160"/>
                  </a:cubicBezTo>
                  <a:lnTo>
                    <a:pt x="11096" y="9160"/>
                  </a:lnTo>
                  <a:lnTo>
                    <a:pt x="11096" y="12161"/>
                  </a:lnTo>
                  <a:cubicBezTo>
                    <a:pt x="11096" y="12440"/>
                    <a:pt x="11121" y="12520"/>
                    <a:pt x="11133" y="12541"/>
                  </a:cubicBezTo>
                  <a:cubicBezTo>
                    <a:pt x="11140" y="12541"/>
                    <a:pt x="11234" y="12585"/>
                    <a:pt x="11520" y="12585"/>
                  </a:cubicBezTo>
                  <a:lnTo>
                    <a:pt x="13219" y="12585"/>
                  </a:lnTo>
                  <a:cubicBezTo>
                    <a:pt x="13528" y="12585"/>
                    <a:pt x="13741" y="12836"/>
                    <a:pt x="13741" y="13144"/>
                  </a:cubicBezTo>
                  <a:lnTo>
                    <a:pt x="13741" y="15826"/>
                  </a:lnTo>
                  <a:cubicBezTo>
                    <a:pt x="13741" y="16113"/>
                    <a:pt x="13560" y="16351"/>
                    <a:pt x="13273" y="16382"/>
                  </a:cubicBezTo>
                  <a:cubicBezTo>
                    <a:pt x="13236" y="16385"/>
                    <a:pt x="12341" y="16474"/>
                    <a:pt x="11342" y="16474"/>
                  </a:cubicBezTo>
                  <a:cubicBezTo>
                    <a:pt x="8564" y="16474"/>
                    <a:pt x="7298" y="14609"/>
                    <a:pt x="7298" y="12877"/>
                  </a:cubicBezTo>
                  <a:lnTo>
                    <a:pt x="7298" y="9160"/>
                  </a:lnTo>
                  <a:lnTo>
                    <a:pt x="6070" y="9160"/>
                  </a:lnTo>
                  <a:cubicBezTo>
                    <a:pt x="5760" y="9160"/>
                    <a:pt x="5511" y="8911"/>
                    <a:pt x="5511" y="8601"/>
                  </a:cubicBezTo>
                  <a:lnTo>
                    <a:pt x="5511" y="6100"/>
                  </a:lnTo>
                  <a:cubicBezTo>
                    <a:pt x="5511" y="5808"/>
                    <a:pt x="5734" y="5568"/>
                    <a:pt x="6024" y="5543"/>
                  </a:cubicBezTo>
                  <a:cubicBezTo>
                    <a:pt x="7535" y="5417"/>
                    <a:pt x="7797" y="4524"/>
                    <a:pt x="8000" y="3275"/>
                  </a:cubicBezTo>
                  <a:lnTo>
                    <a:pt x="8021" y="3148"/>
                  </a:lnTo>
                  <a:cubicBezTo>
                    <a:pt x="8066" y="2879"/>
                    <a:pt x="8299" y="2681"/>
                    <a:pt x="8571" y="2681"/>
                  </a:cubicBezTo>
                  <a:close/>
                  <a:moveTo>
                    <a:pt x="2794" y="1"/>
                  </a:moveTo>
                  <a:cubicBezTo>
                    <a:pt x="1253" y="1"/>
                    <a:pt x="1" y="1253"/>
                    <a:pt x="1" y="2794"/>
                  </a:cubicBezTo>
                  <a:lnTo>
                    <a:pt x="1" y="16272"/>
                  </a:lnTo>
                  <a:cubicBezTo>
                    <a:pt x="1" y="17811"/>
                    <a:pt x="1253" y="19065"/>
                    <a:pt x="2794" y="19065"/>
                  </a:cubicBezTo>
                  <a:lnTo>
                    <a:pt x="16272" y="19065"/>
                  </a:lnTo>
                  <a:cubicBezTo>
                    <a:pt x="17813" y="19065"/>
                    <a:pt x="19065" y="17811"/>
                    <a:pt x="19065" y="16272"/>
                  </a:cubicBezTo>
                  <a:lnTo>
                    <a:pt x="19065" y="2792"/>
                  </a:lnTo>
                  <a:cubicBezTo>
                    <a:pt x="19065" y="1253"/>
                    <a:pt x="17813" y="1"/>
                    <a:pt x="162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03" name="Google Shape;903;p51"/>
          <p:cNvGrpSpPr/>
          <p:nvPr/>
        </p:nvGrpSpPr>
        <p:grpSpPr>
          <a:xfrm>
            <a:off x="2787314" y="2933732"/>
            <a:ext cx="352368" cy="352368"/>
            <a:chOff x="1379798" y="1723250"/>
            <a:chExt cx="397887" cy="397887"/>
          </a:xfrm>
        </p:grpSpPr>
        <p:sp>
          <p:nvSpPr>
            <p:cNvPr id="904" name="Google Shape;904;p51"/>
            <p:cNvSpPr/>
            <p:nvPr/>
          </p:nvSpPr>
          <p:spPr>
            <a:xfrm>
              <a:off x="1462169" y="1793977"/>
              <a:ext cx="23354" cy="23312"/>
            </a:xfrm>
            <a:custGeom>
              <a:rect b="b" l="l" r="r" t="t"/>
              <a:pathLst>
                <a:path extrusionOk="0" h="1117" w="1119">
                  <a:moveTo>
                    <a:pt x="559" y="1"/>
                  </a:moveTo>
                  <a:cubicBezTo>
                    <a:pt x="251" y="1"/>
                    <a:pt x="0" y="250"/>
                    <a:pt x="0" y="558"/>
                  </a:cubicBezTo>
                  <a:cubicBezTo>
                    <a:pt x="0" y="866"/>
                    <a:pt x="251" y="1117"/>
                    <a:pt x="559" y="1117"/>
                  </a:cubicBezTo>
                  <a:cubicBezTo>
                    <a:pt x="867" y="1117"/>
                    <a:pt x="1118" y="866"/>
                    <a:pt x="1118" y="558"/>
                  </a:cubicBezTo>
                  <a:cubicBezTo>
                    <a:pt x="1118" y="250"/>
                    <a:pt x="867" y="1"/>
                    <a:pt x="5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51"/>
            <p:cNvSpPr/>
            <p:nvPr/>
          </p:nvSpPr>
          <p:spPr>
            <a:xfrm>
              <a:off x="1379798" y="1723250"/>
              <a:ext cx="397887" cy="397887"/>
            </a:xfrm>
            <a:custGeom>
              <a:rect b="b" l="l" r="r" t="t"/>
              <a:pathLst>
                <a:path extrusionOk="0" h="19065" w="19065">
                  <a:moveTo>
                    <a:pt x="4506" y="2271"/>
                  </a:moveTo>
                  <a:cubicBezTo>
                    <a:pt x="5429" y="2271"/>
                    <a:pt x="6181" y="3023"/>
                    <a:pt x="6181" y="3947"/>
                  </a:cubicBezTo>
                  <a:cubicBezTo>
                    <a:pt x="6181" y="4872"/>
                    <a:pt x="5429" y="5622"/>
                    <a:pt x="4506" y="5622"/>
                  </a:cubicBezTo>
                  <a:cubicBezTo>
                    <a:pt x="3583" y="5622"/>
                    <a:pt x="2831" y="4872"/>
                    <a:pt x="2831" y="3947"/>
                  </a:cubicBezTo>
                  <a:cubicBezTo>
                    <a:pt x="2831" y="3023"/>
                    <a:pt x="3583" y="2271"/>
                    <a:pt x="4506" y="2271"/>
                  </a:cubicBezTo>
                  <a:close/>
                  <a:moveTo>
                    <a:pt x="5622" y="6740"/>
                  </a:moveTo>
                  <a:cubicBezTo>
                    <a:pt x="5932" y="6740"/>
                    <a:pt x="6181" y="6989"/>
                    <a:pt x="6181" y="7299"/>
                  </a:cubicBezTo>
                  <a:lnTo>
                    <a:pt x="6181" y="16234"/>
                  </a:lnTo>
                  <a:cubicBezTo>
                    <a:pt x="6181" y="16544"/>
                    <a:pt x="5932" y="16793"/>
                    <a:pt x="5622" y="16793"/>
                  </a:cubicBezTo>
                  <a:lnTo>
                    <a:pt x="3388" y="16793"/>
                  </a:lnTo>
                  <a:cubicBezTo>
                    <a:pt x="3080" y="16793"/>
                    <a:pt x="2831" y="16544"/>
                    <a:pt x="2831" y="16234"/>
                  </a:cubicBezTo>
                  <a:lnTo>
                    <a:pt x="2831" y="7299"/>
                  </a:lnTo>
                  <a:cubicBezTo>
                    <a:pt x="2831" y="6989"/>
                    <a:pt x="3080" y="6740"/>
                    <a:pt x="3388" y="6740"/>
                  </a:cubicBezTo>
                  <a:close/>
                  <a:moveTo>
                    <a:pt x="12596" y="6721"/>
                  </a:moveTo>
                  <a:cubicBezTo>
                    <a:pt x="12811" y="6721"/>
                    <a:pt x="13027" y="6739"/>
                    <a:pt x="13241" y="6774"/>
                  </a:cubicBezTo>
                  <a:cubicBezTo>
                    <a:pt x="15058" y="7069"/>
                    <a:pt x="16235" y="8557"/>
                    <a:pt x="16235" y="10223"/>
                  </a:cubicBezTo>
                  <a:lnTo>
                    <a:pt x="16235" y="16234"/>
                  </a:lnTo>
                  <a:cubicBezTo>
                    <a:pt x="16235" y="16544"/>
                    <a:pt x="15985" y="16793"/>
                    <a:pt x="15676" y="16793"/>
                  </a:cubicBezTo>
                  <a:lnTo>
                    <a:pt x="13441" y="16793"/>
                  </a:lnTo>
                  <a:cubicBezTo>
                    <a:pt x="13133" y="16793"/>
                    <a:pt x="12884" y="16544"/>
                    <a:pt x="12884" y="16234"/>
                  </a:cubicBezTo>
                  <a:lnTo>
                    <a:pt x="12884" y="11209"/>
                  </a:lnTo>
                  <a:cubicBezTo>
                    <a:pt x="12884" y="10593"/>
                    <a:pt x="12382" y="10091"/>
                    <a:pt x="11766" y="10091"/>
                  </a:cubicBezTo>
                  <a:cubicBezTo>
                    <a:pt x="11150" y="10091"/>
                    <a:pt x="10650" y="10593"/>
                    <a:pt x="10650" y="11209"/>
                  </a:cubicBezTo>
                  <a:lnTo>
                    <a:pt x="10650" y="16234"/>
                  </a:lnTo>
                  <a:cubicBezTo>
                    <a:pt x="10650" y="16544"/>
                    <a:pt x="10399" y="16793"/>
                    <a:pt x="10091" y="16793"/>
                  </a:cubicBezTo>
                  <a:lnTo>
                    <a:pt x="7857" y="16793"/>
                  </a:lnTo>
                  <a:cubicBezTo>
                    <a:pt x="7547" y="16793"/>
                    <a:pt x="7298" y="16544"/>
                    <a:pt x="7298" y="16234"/>
                  </a:cubicBezTo>
                  <a:lnTo>
                    <a:pt x="7298" y="7299"/>
                  </a:lnTo>
                  <a:cubicBezTo>
                    <a:pt x="7298" y="6989"/>
                    <a:pt x="7547" y="6740"/>
                    <a:pt x="7857" y="6740"/>
                  </a:cubicBezTo>
                  <a:lnTo>
                    <a:pt x="10091" y="6740"/>
                  </a:lnTo>
                  <a:cubicBezTo>
                    <a:pt x="10377" y="6740"/>
                    <a:pt x="10613" y="6956"/>
                    <a:pt x="10644" y="7234"/>
                  </a:cubicBezTo>
                  <a:cubicBezTo>
                    <a:pt x="11219" y="6901"/>
                    <a:pt x="11901" y="6721"/>
                    <a:pt x="12596" y="6721"/>
                  </a:cubicBezTo>
                  <a:close/>
                  <a:moveTo>
                    <a:pt x="2831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31" y="19065"/>
                  </a:cubicBezTo>
                  <a:lnTo>
                    <a:pt x="16235" y="19065"/>
                  </a:lnTo>
                  <a:cubicBezTo>
                    <a:pt x="17774" y="19065"/>
                    <a:pt x="19065" y="17775"/>
                    <a:pt x="19065" y="16234"/>
                  </a:cubicBezTo>
                  <a:lnTo>
                    <a:pt x="19065" y="2831"/>
                  </a:lnTo>
                  <a:cubicBezTo>
                    <a:pt x="19065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51"/>
            <p:cNvSpPr/>
            <p:nvPr/>
          </p:nvSpPr>
          <p:spPr>
            <a:xfrm>
              <a:off x="1555413" y="1886846"/>
              <a:ext cx="139912" cy="163558"/>
            </a:xfrm>
            <a:custGeom>
              <a:rect b="b" l="l" r="r" t="t"/>
              <a:pathLst>
                <a:path extrusionOk="0" h="7837" w="6704">
                  <a:moveTo>
                    <a:pt x="4182" y="0"/>
                  </a:moveTo>
                  <a:cubicBezTo>
                    <a:pt x="3474" y="0"/>
                    <a:pt x="2782" y="261"/>
                    <a:pt x="2332" y="711"/>
                  </a:cubicBezTo>
                  <a:cubicBezTo>
                    <a:pt x="2108" y="935"/>
                    <a:pt x="1938" y="1142"/>
                    <a:pt x="1686" y="1142"/>
                  </a:cubicBezTo>
                  <a:cubicBezTo>
                    <a:pt x="1618" y="1142"/>
                    <a:pt x="1544" y="1127"/>
                    <a:pt x="1462" y="1093"/>
                  </a:cubicBezTo>
                  <a:cubicBezTo>
                    <a:pt x="1253" y="1006"/>
                    <a:pt x="1117" y="803"/>
                    <a:pt x="1117" y="576"/>
                  </a:cubicBezTo>
                  <a:lnTo>
                    <a:pt x="1117" y="17"/>
                  </a:lnTo>
                  <a:lnTo>
                    <a:pt x="1" y="17"/>
                  </a:lnTo>
                  <a:lnTo>
                    <a:pt x="1" y="7836"/>
                  </a:lnTo>
                  <a:lnTo>
                    <a:pt x="1117" y="7836"/>
                  </a:lnTo>
                  <a:lnTo>
                    <a:pt x="1117" y="3370"/>
                  </a:lnTo>
                  <a:cubicBezTo>
                    <a:pt x="1117" y="2137"/>
                    <a:pt x="2120" y="1135"/>
                    <a:pt x="3351" y="1135"/>
                  </a:cubicBezTo>
                  <a:cubicBezTo>
                    <a:pt x="4584" y="1135"/>
                    <a:pt x="5585" y="2137"/>
                    <a:pt x="5585" y="3370"/>
                  </a:cubicBezTo>
                  <a:lnTo>
                    <a:pt x="5585" y="7836"/>
                  </a:lnTo>
                  <a:lnTo>
                    <a:pt x="6703" y="7836"/>
                  </a:lnTo>
                  <a:lnTo>
                    <a:pt x="6703" y="2384"/>
                  </a:lnTo>
                  <a:cubicBezTo>
                    <a:pt x="6703" y="1266"/>
                    <a:pt x="5932" y="245"/>
                    <a:pt x="4648" y="38"/>
                  </a:cubicBezTo>
                  <a:cubicBezTo>
                    <a:pt x="4493" y="13"/>
                    <a:pt x="4337" y="0"/>
                    <a:pt x="41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p51"/>
            <p:cNvSpPr/>
            <p:nvPr/>
          </p:nvSpPr>
          <p:spPr>
            <a:xfrm>
              <a:off x="1462169" y="1887200"/>
              <a:ext cx="23354" cy="163203"/>
            </a:xfrm>
            <a:custGeom>
              <a:rect b="b" l="l" r="r" t="t"/>
              <a:pathLst>
                <a:path extrusionOk="0" h="7820" w="1119">
                  <a:moveTo>
                    <a:pt x="0" y="0"/>
                  </a:moveTo>
                  <a:lnTo>
                    <a:pt x="0" y="7819"/>
                  </a:lnTo>
                  <a:lnTo>
                    <a:pt x="1118" y="7819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08" name="Google Shape;908;p51"/>
          <p:cNvGrpSpPr/>
          <p:nvPr/>
        </p:nvGrpSpPr>
        <p:grpSpPr>
          <a:xfrm>
            <a:off x="1821894" y="2933732"/>
            <a:ext cx="352387" cy="352368"/>
            <a:chOff x="266768" y="1721375"/>
            <a:chExt cx="397907" cy="397887"/>
          </a:xfrm>
        </p:grpSpPr>
        <p:sp>
          <p:nvSpPr>
            <p:cNvPr id="909" name="Google Shape;909;p51"/>
            <p:cNvSpPr/>
            <p:nvPr/>
          </p:nvSpPr>
          <p:spPr>
            <a:xfrm>
              <a:off x="454843" y="1791037"/>
              <a:ext cx="136218" cy="328222"/>
            </a:xfrm>
            <a:custGeom>
              <a:rect b="b" l="l" r="r" t="t"/>
              <a:pathLst>
                <a:path extrusionOk="0" h="15727" w="6527">
                  <a:moveTo>
                    <a:pt x="4957" y="1"/>
                  </a:moveTo>
                  <a:cubicBezTo>
                    <a:pt x="4645" y="1"/>
                    <a:pt x="4336" y="24"/>
                    <a:pt x="4028" y="69"/>
                  </a:cubicBezTo>
                  <a:cubicBezTo>
                    <a:pt x="2588" y="280"/>
                    <a:pt x="1700" y="890"/>
                    <a:pt x="1675" y="2250"/>
                  </a:cubicBezTo>
                  <a:lnTo>
                    <a:pt x="1675" y="5040"/>
                  </a:lnTo>
                  <a:cubicBezTo>
                    <a:pt x="1675" y="5348"/>
                    <a:pt x="1426" y="5599"/>
                    <a:pt x="1118" y="5599"/>
                  </a:cubicBezTo>
                  <a:lnTo>
                    <a:pt x="0" y="5599"/>
                  </a:lnTo>
                  <a:lnTo>
                    <a:pt x="0" y="6715"/>
                  </a:lnTo>
                  <a:lnTo>
                    <a:pt x="1118" y="6715"/>
                  </a:lnTo>
                  <a:cubicBezTo>
                    <a:pt x="1426" y="6715"/>
                    <a:pt x="1675" y="6965"/>
                    <a:pt x="1675" y="7274"/>
                  </a:cubicBezTo>
                  <a:lnTo>
                    <a:pt x="1675" y="15727"/>
                  </a:lnTo>
                  <a:lnTo>
                    <a:pt x="3352" y="15727"/>
                  </a:lnTo>
                  <a:lnTo>
                    <a:pt x="3352" y="7274"/>
                  </a:lnTo>
                  <a:cubicBezTo>
                    <a:pt x="3352" y="6965"/>
                    <a:pt x="3602" y="6715"/>
                    <a:pt x="3910" y="6715"/>
                  </a:cubicBezTo>
                  <a:lnTo>
                    <a:pt x="5709" y="6715"/>
                  </a:lnTo>
                  <a:lnTo>
                    <a:pt x="5987" y="5599"/>
                  </a:lnTo>
                  <a:lnTo>
                    <a:pt x="3910" y="5599"/>
                  </a:lnTo>
                  <a:cubicBezTo>
                    <a:pt x="3602" y="5599"/>
                    <a:pt x="3352" y="5348"/>
                    <a:pt x="3352" y="5040"/>
                  </a:cubicBezTo>
                  <a:lnTo>
                    <a:pt x="3352" y="3253"/>
                  </a:lnTo>
                  <a:cubicBezTo>
                    <a:pt x="3352" y="2316"/>
                    <a:pt x="3942" y="1677"/>
                    <a:pt x="4968" y="1504"/>
                  </a:cubicBezTo>
                  <a:cubicBezTo>
                    <a:pt x="5157" y="1473"/>
                    <a:pt x="5339" y="1460"/>
                    <a:pt x="5511" y="1460"/>
                  </a:cubicBezTo>
                  <a:cubicBezTo>
                    <a:pt x="5810" y="1460"/>
                    <a:pt x="6082" y="1498"/>
                    <a:pt x="6324" y="1546"/>
                  </a:cubicBezTo>
                  <a:lnTo>
                    <a:pt x="6526" y="182"/>
                  </a:lnTo>
                  <a:cubicBezTo>
                    <a:pt x="5988" y="62"/>
                    <a:pt x="5468" y="1"/>
                    <a:pt x="49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0" name="Google Shape;910;p51"/>
            <p:cNvSpPr/>
            <p:nvPr/>
          </p:nvSpPr>
          <p:spPr>
            <a:xfrm>
              <a:off x="266768" y="1721375"/>
              <a:ext cx="397907" cy="397887"/>
            </a:xfrm>
            <a:custGeom>
              <a:rect b="b" l="l" r="r" t="t"/>
              <a:pathLst>
                <a:path extrusionOk="0" h="19065" w="19066">
                  <a:moveTo>
                    <a:pt x="2794" y="0"/>
                  </a:moveTo>
                  <a:cubicBezTo>
                    <a:pt x="1255" y="0"/>
                    <a:pt x="1" y="1253"/>
                    <a:pt x="1" y="2793"/>
                  </a:cubicBezTo>
                  <a:lnTo>
                    <a:pt x="1" y="16271"/>
                  </a:lnTo>
                  <a:cubicBezTo>
                    <a:pt x="1" y="17812"/>
                    <a:pt x="1255" y="19065"/>
                    <a:pt x="2794" y="19065"/>
                  </a:cubicBezTo>
                  <a:lnTo>
                    <a:pt x="9571" y="19065"/>
                  </a:lnTo>
                  <a:lnTo>
                    <a:pt x="9571" y="11171"/>
                  </a:lnTo>
                  <a:lnTo>
                    <a:pt x="8453" y="11171"/>
                  </a:lnTo>
                  <a:cubicBezTo>
                    <a:pt x="8145" y="11171"/>
                    <a:pt x="7896" y="10920"/>
                    <a:pt x="7896" y="10612"/>
                  </a:cubicBezTo>
                  <a:lnTo>
                    <a:pt x="7896" y="8378"/>
                  </a:lnTo>
                  <a:cubicBezTo>
                    <a:pt x="7896" y="8070"/>
                    <a:pt x="8145" y="7819"/>
                    <a:pt x="8453" y="7819"/>
                  </a:cubicBezTo>
                  <a:lnTo>
                    <a:pt x="9571" y="7819"/>
                  </a:lnTo>
                  <a:lnTo>
                    <a:pt x="9571" y="5836"/>
                  </a:lnTo>
                  <a:cubicBezTo>
                    <a:pt x="9571" y="3710"/>
                    <a:pt x="10741" y="2615"/>
                    <a:pt x="12878" y="2302"/>
                  </a:cubicBezTo>
                  <a:cubicBezTo>
                    <a:pt x="13231" y="2249"/>
                    <a:pt x="13591" y="2223"/>
                    <a:pt x="13956" y="2223"/>
                  </a:cubicBezTo>
                  <a:cubicBezTo>
                    <a:pt x="14725" y="2223"/>
                    <a:pt x="15517" y="2339"/>
                    <a:pt x="16318" y="2567"/>
                  </a:cubicBezTo>
                  <a:cubicBezTo>
                    <a:pt x="16589" y="2643"/>
                    <a:pt x="16759" y="2908"/>
                    <a:pt x="16718" y="3186"/>
                  </a:cubicBezTo>
                  <a:lnTo>
                    <a:pt x="16352" y="5650"/>
                  </a:lnTo>
                  <a:cubicBezTo>
                    <a:pt x="16329" y="5806"/>
                    <a:pt x="16240" y="5944"/>
                    <a:pt x="16111" y="6031"/>
                  </a:cubicBezTo>
                  <a:cubicBezTo>
                    <a:pt x="16006" y="6102"/>
                    <a:pt x="15912" y="6127"/>
                    <a:pt x="15818" y="6127"/>
                  </a:cubicBezTo>
                  <a:cubicBezTo>
                    <a:pt x="15717" y="6127"/>
                    <a:pt x="15614" y="6098"/>
                    <a:pt x="15494" y="6068"/>
                  </a:cubicBezTo>
                  <a:cubicBezTo>
                    <a:pt x="15202" y="5995"/>
                    <a:pt x="14879" y="5914"/>
                    <a:pt x="14527" y="5914"/>
                  </a:cubicBezTo>
                  <a:cubicBezTo>
                    <a:pt x="14409" y="5914"/>
                    <a:pt x="14289" y="5923"/>
                    <a:pt x="14165" y="5944"/>
                  </a:cubicBezTo>
                  <a:cubicBezTo>
                    <a:pt x="13534" y="6050"/>
                    <a:pt x="13481" y="6333"/>
                    <a:pt x="13481" y="6590"/>
                  </a:cubicBezTo>
                  <a:lnTo>
                    <a:pt x="13481" y="7819"/>
                  </a:lnTo>
                  <a:lnTo>
                    <a:pt x="15715" y="7819"/>
                  </a:lnTo>
                  <a:cubicBezTo>
                    <a:pt x="15887" y="7819"/>
                    <a:pt x="16048" y="7899"/>
                    <a:pt x="16154" y="8035"/>
                  </a:cubicBezTo>
                  <a:cubicBezTo>
                    <a:pt x="16260" y="8169"/>
                    <a:pt x="16297" y="8346"/>
                    <a:pt x="16256" y="8513"/>
                  </a:cubicBezTo>
                  <a:lnTo>
                    <a:pt x="15697" y="10747"/>
                  </a:lnTo>
                  <a:cubicBezTo>
                    <a:pt x="15635" y="10996"/>
                    <a:pt x="15412" y="11170"/>
                    <a:pt x="15156" y="11170"/>
                  </a:cubicBezTo>
                  <a:lnTo>
                    <a:pt x="13481" y="11170"/>
                  </a:lnTo>
                  <a:lnTo>
                    <a:pt x="13481" y="19065"/>
                  </a:lnTo>
                  <a:lnTo>
                    <a:pt x="16272" y="19065"/>
                  </a:lnTo>
                  <a:cubicBezTo>
                    <a:pt x="17813" y="19065"/>
                    <a:pt x="19066" y="17810"/>
                    <a:pt x="19066" y="16271"/>
                  </a:cubicBezTo>
                  <a:lnTo>
                    <a:pt x="19066" y="2793"/>
                  </a:lnTo>
                  <a:cubicBezTo>
                    <a:pt x="19066" y="1253"/>
                    <a:pt x="17813" y="0"/>
                    <a:pt x="162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11" name="Google Shape;911;p51"/>
          <p:cNvGrpSpPr/>
          <p:nvPr/>
        </p:nvGrpSpPr>
        <p:grpSpPr>
          <a:xfrm>
            <a:off x="2304624" y="2933732"/>
            <a:ext cx="352350" cy="352368"/>
            <a:chOff x="864491" y="1723250"/>
            <a:chExt cx="397866" cy="397887"/>
          </a:xfrm>
        </p:grpSpPr>
        <p:sp>
          <p:nvSpPr>
            <p:cNvPr id="912" name="Google Shape;912;p51"/>
            <p:cNvSpPr/>
            <p:nvPr/>
          </p:nvSpPr>
          <p:spPr>
            <a:xfrm>
              <a:off x="935197" y="1793977"/>
              <a:ext cx="256451" cy="256430"/>
            </a:xfrm>
            <a:custGeom>
              <a:rect b="b" l="l" r="r" t="t"/>
              <a:pathLst>
                <a:path extrusionOk="0" h="12287" w="12288">
                  <a:moveTo>
                    <a:pt x="10053" y="1117"/>
                  </a:moveTo>
                  <a:cubicBezTo>
                    <a:pt x="10669" y="1117"/>
                    <a:pt x="11171" y="1617"/>
                    <a:pt x="11171" y="2233"/>
                  </a:cubicBezTo>
                  <a:cubicBezTo>
                    <a:pt x="11170" y="2850"/>
                    <a:pt x="10669" y="3351"/>
                    <a:pt x="10053" y="3351"/>
                  </a:cubicBezTo>
                  <a:cubicBezTo>
                    <a:pt x="9438" y="3351"/>
                    <a:pt x="8937" y="2850"/>
                    <a:pt x="8937" y="2233"/>
                  </a:cubicBezTo>
                  <a:cubicBezTo>
                    <a:pt x="8937" y="1617"/>
                    <a:pt x="9438" y="1117"/>
                    <a:pt x="10053" y="1117"/>
                  </a:cubicBezTo>
                  <a:close/>
                  <a:moveTo>
                    <a:pt x="6144" y="2233"/>
                  </a:moveTo>
                  <a:cubicBezTo>
                    <a:pt x="8300" y="2233"/>
                    <a:pt x="10053" y="3988"/>
                    <a:pt x="10053" y="6144"/>
                  </a:cubicBezTo>
                  <a:cubicBezTo>
                    <a:pt x="10053" y="8299"/>
                    <a:pt x="8300" y="10054"/>
                    <a:pt x="6144" y="10054"/>
                  </a:cubicBezTo>
                  <a:cubicBezTo>
                    <a:pt x="3989" y="10054"/>
                    <a:pt x="2234" y="8299"/>
                    <a:pt x="2234" y="6144"/>
                  </a:cubicBezTo>
                  <a:cubicBezTo>
                    <a:pt x="2234" y="3988"/>
                    <a:pt x="3987" y="2233"/>
                    <a:pt x="6144" y="2233"/>
                  </a:cubicBezTo>
                  <a:close/>
                  <a:moveTo>
                    <a:pt x="1675" y="1"/>
                  </a:moveTo>
                  <a:cubicBezTo>
                    <a:pt x="752" y="1"/>
                    <a:pt x="0" y="751"/>
                    <a:pt x="0" y="1676"/>
                  </a:cubicBezTo>
                  <a:lnTo>
                    <a:pt x="0" y="10611"/>
                  </a:lnTo>
                  <a:cubicBezTo>
                    <a:pt x="0" y="11536"/>
                    <a:pt x="752" y="12286"/>
                    <a:pt x="1675" y="12286"/>
                  </a:cubicBezTo>
                  <a:lnTo>
                    <a:pt x="10612" y="12286"/>
                  </a:lnTo>
                  <a:cubicBezTo>
                    <a:pt x="11536" y="12286"/>
                    <a:pt x="12288" y="11536"/>
                    <a:pt x="12288" y="10611"/>
                  </a:cubicBezTo>
                  <a:lnTo>
                    <a:pt x="12288" y="1676"/>
                  </a:lnTo>
                  <a:cubicBezTo>
                    <a:pt x="12288" y="752"/>
                    <a:pt x="11536" y="1"/>
                    <a:pt x="106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3" name="Google Shape;913;p51"/>
            <p:cNvSpPr/>
            <p:nvPr/>
          </p:nvSpPr>
          <p:spPr>
            <a:xfrm>
              <a:off x="1005109" y="1863910"/>
              <a:ext cx="116622" cy="116559"/>
            </a:xfrm>
            <a:custGeom>
              <a:rect b="b" l="l" r="r" t="t"/>
              <a:pathLst>
                <a:path extrusionOk="0" h="5585" w="5588">
                  <a:moveTo>
                    <a:pt x="2794" y="0"/>
                  </a:moveTo>
                  <a:cubicBezTo>
                    <a:pt x="1255" y="0"/>
                    <a:pt x="1" y="1252"/>
                    <a:pt x="1" y="2793"/>
                  </a:cubicBezTo>
                  <a:cubicBezTo>
                    <a:pt x="1" y="4332"/>
                    <a:pt x="1255" y="5585"/>
                    <a:pt x="2794" y="5585"/>
                  </a:cubicBezTo>
                  <a:cubicBezTo>
                    <a:pt x="4333" y="5585"/>
                    <a:pt x="5587" y="4332"/>
                    <a:pt x="5587" y="2793"/>
                  </a:cubicBezTo>
                  <a:cubicBezTo>
                    <a:pt x="5587" y="1252"/>
                    <a:pt x="4333" y="0"/>
                    <a:pt x="27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51"/>
            <p:cNvSpPr/>
            <p:nvPr/>
          </p:nvSpPr>
          <p:spPr>
            <a:xfrm>
              <a:off x="864491" y="1723250"/>
              <a:ext cx="397866" cy="397887"/>
            </a:xfrm>
            <a:custGeom>
              <a:rect b="b" l="l" r="r" t="t"/>
              <a:pathLst>
                <a:path extrusionOk="0" h="19065" w="19064">
                  <a:moveTo>
                    <a:pt x="14000" y="2271"/>
                  </a:moveTo>
                  <a:cubicBezTo>
                    <a:pt x="15539" y="2271"/>
                    <a:pt x="16794" y="3524"/>
                    <a:pt x="16794" y="5065"/>
                  </a:cubicBezTo>
                  <a:lnTo>
                    <a:pt x="16794" y="14000"/>
                  </a:lnTo>
                  <a:cubicBezTo>
                    <a:pt x="16794" y="15541"/>
                    <a:pt x="15539" y="16793"/>
                    <a:pt x="14000" y="16793"/>
                  </a:cubicBezTo>
                  <a:lnTo>
                    <a:pt x="5063" y="16793"/>
                  </a:lnTo>
                  <a:cubicBezTo>
                    <a:pt x="3524" y="16793"/>
                    <a:pt x="2272" y="15541"/>
                    <a:pt x="2272" y="14000"/>
                  </a:cubicBezTo>
                  <a:lnTo>
                    <a:pt x="2272" y="5065"/>
                  </a:lnTo>
                  <a:cubicBezTo>
                    <a:pt x="2272" y="3524"/>
                    <a:pt x="3524" y="2271"/>
                    <a:pt x="5063" y="2271"/>
                  </a:cubicBezTo>
                  <a:close/>
                  <a:moveTo>
                    <a:pt x="2829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29" y="19065"/>
                  </a:cubicBezTo>
                  <a:lnTo>
                    <a:pt x="16235" y="19065"/>
                  </a:lnTo>
                  <a:cubicBezTo>
                    <a:pt x="17774" y="19065"/>
                    <a:pt x="19063" y="17775"/>
                    <a:pt x="19063" y="16234"/>
                  </a:cubicBezTo>
                  <a:lnTo>
                    <a:pt x="19063" y="2831"/>
                  </a:lnTo>
                  <a:cubicBezTo>
                    <a:pt x="19063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15" name="Google Shape;915;p51"/>
          <p:cNvGrpSpPr/>
          <p:nvPr/>
        </p:nvGrpSpPr>
        <p:grpSpPr>
          <a:xfrm flipH="1">
            <a:off x="4816342" y="1770215"/>
            <a:ext cx="3569718" cy="2814724"/>
            <a:chOff x="720071" y="1452893"/>
            <a:chExt cx="3994761" cy="3149870"/>
          </a:xfrm>
        </p:grpSpPr>
        <p:sp>
          <p:nvSpPr>
            <p:cNvPr id="916" name="Google Shape;916;p51"/>
            <p:cNvSpPr/>
            <p:nvPr/>
          </p:nvSpPr>
          <p:spPr>
            <a:xfrm>
              <a:off x="720071" y="4173302"/>
              <a:ext cx="3994761" cy="429461"/>
            </a:xfrm>
            <a:custGeom>
              <a:rect b="b" l="l" r="r" t="t"/>
              <a:pathLst>
                <a:path extrusionOk="0" h="15182" w="141220">
                  <a:moveTo>
                    <a:pt x="70610" y="1"/>
                  </a:moveTo>
                  <a:cubicBezTo>
                    <a:pt x="31622" y="1"/>
                    <a:pt x="1" y="3379"/>
                    <a:pt x="1" y="7611"/>
                  </a:cubicBezTo>
                  <a:cubicBezTo>
                    <a:pt x="1" y="11803"/>
                    <a:pt x="31622" y="15181"/>
                    <a:pt x="70610" y="15181"/>
                  </a:cubicBezTo>
                  <a:cubicBezTo>
                    <a:pt x="109598" y="15181"/>
                    <a:pt x="141220" y="11803"/>
                    <a:pt x="141220" y="7611"/>
                  </a:cubicBezTo>
                  <a:cubicBezTo>
                    <a:pt x="141220" y="3379"/>
                    <a:pt x="109598" y="1"/>
                    <a:pt x="70610" y="1"/>
                  </a:cubicBezTo>
                  <a:close/>
                </a:path>
              </a:pathLst>
            </a:custGeom>
            <a:solidFill>
              <a:srgbClr val="EEFEFF">
                <a:alpha val="368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7" name="Google Shape;917;p51"/>
            <p:cNvSpPr/>
            <p:nvPr/>
          </p:nvSpPr>
          <p:spPr>
            <a:xfrm>
              <a:off x="1248482" y="1872029"/>
              <a:ext cx="3051910" cy="1604835"/>
            </a:xfrm>
            <a:custGeom>
              <a:rect b="b" l="l" r="r" t="t"/>
              <a:pathLst>
                <a:path extrusionOk="0" h="56733" w="107889">
                  <a:moveTo>
                    <a:pt x="32934" y="0"/>
                  </a:moveTo>
                  <a:cubicBezTo>
                    <a:pt x="14835" y="0"/>
                    <a:pt x="163" y="9793"/>
                    <a:pt x="82" y="21895"/>
                  </a:cubicBezTo>
                  <a:lnTo>
                    <a:pt x="1" y="56569"/>
                  </a:lnTo>
                  <a:lnTo>
                    <a:pt x="107726" y="56732"/>
                  </a:lnTo>
                  <a:lnTo>
                    <a:pt x="107848" y="22180"/>
                  </a:lnTo>
                  <a:cubicBezTo>
                    <a:pt x="107889" y="9971"/>
                    <a:pt x="93157" y="82"/>
                    <a:pt x="74924" y="82"/>
                  </a:cubicBezTo>
                  <a:lnTo>
                    <a:pt x="33047" y="0"/>
                  </a:lnTo>
                  <a:cubicBezTo>
                    <a:pt x="33009" y="0"/>
                    <a:pt x="32972" y="0"/>
                    <a:pt x="32934" y="0"/>
                  </a:cubicBezTo>
                  <a:close/>
                </a:path>
              </a:pathLst>
            </a:custGeom>
            <a:solidFill>
              <a:srgbClr val="8D9F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8" name="Google Shape;918;p51"/>
            <p:cNvSpPr/>
            <p:nvPr/>
          </p:nvSpPr>
          <p:spPr>
            <a:xfrm>
              <a:off x="1205900" y="3304150"/>
              <a:ext cx="3129022" cy="909540"/>
            </a:xfrm>
            <a:custGeom>
              <a:rect b="b" l="l" r="r" t="t"/>
              <a:pathLst>
                <a:path extrusionOk="0" h="32600" w="110615">
                  <a:moveTo>
                    <a:pt x="122" y="1"/>
                  </a:moveTo>
                  <a:lnTo>
                    <a:pt x="0" y="32396"/>
                  </a:lnTo>
                  <a:lnTo>
                    <a:pt x="110493" y="32599"/>
                  </a:lnTo>
                  <a:lnTo>
                    <a:pt x="110615" y="204"/>
                  </a:lnTo>
                  <a:lnTo>
                    <a:pt x="1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9" name="Google Shape;919;p51"/>
            <p:cNvSpPr/>
            <p:nvPr/>
          </p:nvSpPr>
          <p:spPr>
            <a:xfrm>
              <a:off x="1192077" y="2017144"/>
              <a:ext cx="1850031" cy="1421786"/>
            </a:xfrm>
            <a:custGeom>
              <a:rect b="b" l="l" r="r" t="t"/>
              <a:pathLst>
                <a:path extrusionOk="0" h="50262" w="65401">
                  <a:moveTo>
                    <a:pt x="33616" y="0"/>
                  </a:moveTo>
                  <a:cubicBezTo>
                    <a:pt x="30515" y="0"/>
                    <a:pt x="27362" y="485"/>
                    <a:pt x="24256" y="1504"/>
                  </a:cubicBezTo>
                  <a:lnTo>
                    <a:pt x="11966" y="5533"/>
                  </a:lnTo>
                  <a:cubicBezTo>
                    <a:pt x="4233" y="8097"/>
                    <a:pt x="1" y="16399"/>
                    <a:pt x="2565" y="24172"/>
                  </a:cubicBezTo>
                  <a:lnTo>
                    <a:pt x="8303" y="41713"/>
                  </a:lnTo>
                  <a:cubicBezTo>
                    <a:pt x="10037" y="46947"/>
                    <a:pt x="14900" y="50261"/>
                    <a:pt x="20123" y="50261"/>
                  </a:cubicBezTo>
                  <a:cubicBezTo>
                    <a:pt x="21397" y="50261"/>
                    <a:pt x="22694" y="50064"/>
                    <a:pt x="23971" y="49649"/>
                  </a:cubicBezTo>
                  <a:lnTo>
                    <a:pt x="56081" y="39067"/>
                  </a:lnTo>
                  <a:cubicBezTo>
                    <a:pt x="62105" y="37114"/>
                    <a:pt x="65401" y="30602"/>
                    <a:pt x="63448" y="24538"/>
                  </a:cubicBezTo>
                  <a:lnTo>
                    <a:pt x="62145" y="20672"/>
                  </a:lnTo>
                  <a:cubicBezTo>
                    <a:pt x="57996" y="8028"/>
                    <a:pt x="46240" y="0"/>
                    <a:pt x="336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0" name="Google Shape;920;p51"/>
            <p:cNvSpPr/>
            <p:nvPr/>
          </p:nvSpPr>
          <p:spPr>
            <a:xfrm>
              <a:off x="1510962" y="2382024"/>
              <a:ext cx="492768" cy="455768"/>
            </a:xfrm>
            <a:custGeom>
              <a:rect b="b" l="l" r="r" t="t"/>
              <a:pathLst>
                <a:path extrusionOk="0" h="16112" w="17420">
                  <a:moveTo>
                    <a:pt x="3419" y="0"/>
                  </a:moveTo>
                  <a:cubicBezTo>
                    <a:pt x="1100" y="814"/>
                    <a:pt x="1" y="3500"/>
                    <a:pt x="1140" y="5698"/>
                  </a:cubicBezTo>
                  <a:cubicBezTo>
                    <a:pt x="3094" y="9279"/>
                    <a:pt x="5169" y="12331"/>
                    <a:pt x="9565" y="14488"/>
                  </a:cubicBezTo>
                  <a:cubicBezTo>
                    <a:pt x="10800" y="15090"/>
                    <a:pt x="12505" y="16112"/>
                    <a:pt x="13929" y="16112"/>
                  </a:cubicBezTo>
                  <a:cubicBezTo>
                    <a:pt x="14334" y="16112"/>
                    <a:pt x="14716" y="16029"/>
                    <a:pt x="15059" y="15831"/>
                  </a:cubicBezTo>
                  <a:lnTo>
                    <a:pt x="17419" y="14488"/>
                  </a:lnTo>
                  <a:lnTo>
                    <a:pt x="5291" y="366"/>
                  </a:lnTo>
                  <a:lnTo>
                    <a:pt x="3419" y="0"/>
                  </a:lnTo>
                  <a:close/>
                </a:path>
              </a:pathLst>
            </a:custGeom>
            <a:solidFill>
              <a:srgbClr val="83A8A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1" name="Google Shape;921;p51"/>
            <p:cNvSpPr/>
            <p:nvPr/>
          </p:nvSpPr>
          <p:spPr>
            <a:xfrm>
              <a:off x="4055168" y="4194037"/>
              <a:ext cx="452459" cy="113999"/>
            </a:xfrm>
            <a:custGeom>
              <a:rect b="b" l="l" r="r" t="t"/>
              <a:pathLst>
                <a:path extrusionOk="0" h="4030" w="15995">
                  <a:moveTo>
                    <a:pt x="774" y="1"/>
                  </a:moveTo>
                  <a:cubicBezTo>
                    <a:pt x="326" y="1"/>
                    <a:pt x="0" y="367"/>
                    <a:pt x="0" y="774"/>
                  </a:cubicBezTo>
                  <a:lnTo>
                    <a:pt x="0" y="3256"/>
                  </a:lnTo>
                  <a:cubicBezTo>
                    <a:pt x="0" y="3704"/>
                    <a:pt x="326" y="4030"/>
                    <a:pt x="774" y="4030"/>
                  </a:cubicBezTo>
                  <a:lnTo>
                    <a:pt x="15181" y="4030"/>
                  </a:lnTo>
                  <a:cubicBezTo>
                    <a:pt x="15628" y="4030"/>
                    <a:pt x="15994" y="3704"/>
                    <a:pt x="15994" y="3256"/>
                  </a:cubicBezTo>
                  <a:lnTo>
                    <a:pt x="15994" y="774"/>
                  </a:lnTo>
                  <a:cubicBezTo>
                    <a:pt x="15994" y="367"/>
                    <a:pt x="15628" y="1"/>
                    <a:pt x="151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2" name="Google Shape;922;p51"/>
            <p:cNvSpPr/>
            <p:nvPr/>
          </p:nvSpPr>
          <p:spPr>
            <a:xfrm>
              <a:off x="1013639" y="4194037"/>
              <a:ext cx="452459" cy="113999"/>
            </a:xfrm>
            <a:custGeom>
              <a:rect b="b" l="l" r="r" t="t"/>
              <a:pathLst>
                <a:path extrusionOk="0" h="4030" w="15995">
                  <a:moveTo>
                    <a:pt x="774" y="1"/>
                  </a:moveTo>
                  <a:cubicBezTo>
                    <a:pt x="326" y="1"/>
                    <a:pt x="1" y="367"/>
                    <a:pt x="1" y="774"/>
                  </a:cubicBezTo>
                  <a:lnTo>
                    <a:pt x="1" y="3256"/>
                  </a:lnTo>
                  <a:cubicBezTo>
                    <a:pt x="1" y="3704"/>
                    <a:pt x="326" y="4030"/>
                    <a:pt x="774" y="4030"/>
                  </a:cubicBezTo>
                  <a:lnTo>
                    <a:pt x="15221" y="4030"/>
                  </a:lnTo>
                  <a:cubicBezTo>
                    <a:pt x="15628" y="4030"/>
                    <a:pt x="15995" y="3704"/>
                    <a:pt x="15995" y="3256"/>
                  </a:cubicBezTo>
                  <a:lnTo>
                    <a:pt x="15995" y="774"/>
                  </a:lnTo>
                  <a:cubicBezTo>
                    <a:pt x="15995" y="367"/>
                    <a:pt x="15628" y="1"/>
                    <a:pt x="15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3" name="Google Shape;923;p51"/>
            <p:cNvSpPr/>
            <p:nvPr/>
          </p:nvSpPr>
          <p:spPr>
            <a:xfrm>
              <a:off x="3926233" y="3091164"/>
              <a:ext cx="679239" cy="1131670"/>
            </a:xfrm>
            <a:custGeom>
              <a:rect b="b" l="l" r="r" t="t"/>
              <a:pathLst>
                <a:path extrusionOk="0" h="40006" w="24012">
                  <a:moveTo>
                    <a:pt x="9931" y="1"/>
                  </a:moveTo>
                  <a:cubicBezTo>
                    <a:pt x="4436" y="1"/>
                    <a:pt x="0" y="4437"/>
                    <a:pt x="0" y="9931"/>
                  </a:cubicBezTo>
                  <a:lnTo>
                    <a:pt x="0" y="30076"/>
                  </a:lnTo>
                  <a:cubicBezTo>
                    <a:pt x="0" y="35570"/>
                    <a:pt x="4436" y="40006"/>
                    <a:pt x="9931" y="40006"/>
                  </a:cubicBezTo>
                  <a:lnTo>
                    <a:pt x="20552" y="40006"/>
                  </a:lnTo>
                  <a:cubicBezTo>
                    <a:pt x="22465" y="40006"/>
                    <a:pt x="24012" y="38459"/>
                    <a:pt x="24012" y="36547"/>
                  </a:cubicBezTo>
                  <a:lnTo>
                    <a:pt x="24012" y="9931"/>
                  </a:lnTo>
                  <a:cubicBezTo>
                    <a:pt x="24012" y="4437"/>
                    <a:pt x="19576" y="1"/>
                    <a:pt x="140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4" name="Google Shape;924;p51"/>
            <p:cNvSpPr/>
            <p:nvPr/>
          </p:nvSpPr>
          <p:spPr>
            <a:xfrm>
              <a:off x="903120" y="3091164"/>
              <a:ext cx="678108" cy="1131670"/>
            </a:xfrm>
            <a:custGeom>
              <a:rect b="b" l="l" r="r" t="t"/>
              <a:pathLst>
                <a:path extrusionOk="0" h="40006" w="23972">
                  <a:moveTo>
                    <a:pt x="9890" y="1"/>
                  </a:moveTo>
                  <a:cubicBezTo>
                    <a:pt x="4437" y="1"/>
                    <a:pt x="1" y="4437"/>
                    <a:pt x="1" y="9931"/>
                  </a:cubicBezTo>
                  <a:lnTo>
                    <a:pt x="1" y="36709"/>
                  </a:lnTo>
                  <a:cubicBezTo>
                    <a:pt x="1" y="38541"/>
                    <a:pt x="1466" y="40006"/>
                    <a:pt x="3256" y="40006"/>
                  </a:cubicBezTo>
                  <a:lnTo>
                    <a:pt x="14082" y="40006"/>
                  </a:lnTo>
                  <a:cubicBezTo>
                    <a:pt x="19535" y="40006"/>
                    <a:pt x="23971" y="35570"/>
                    <a:pt x="23971" y="30076"/>
                  </a:cubicBezTo>
                  <a:lnTo>
                    <a:pt x="23971" y="9931"/>
                  </a:lnTo>
                  <a:cubicBezTo>
                    <a:pt x="23971" y="4437"/>
                    <a:pt x="19535" y="1"/>
                    <a:pt x="140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5" name="Google Shape;925;p51"/>
            <p:cNvSpPr/>
            <p:nvPr/>
          </p:nvSpPr>
          <p:spPr>
            <a:xfrm>
              <a:off x="4126537" y="3301849"/>
              <a:ext cx="277472" cy="277472"/>
            </a:xfrm>
            <a:custGeom>
              <a:rect b="b" l="l" r="r" t="t"/>
              <a:pathLst>
                <a:path extrusionOk="0" h="9809" w="9809">
                  <a:moveTo>
                    <a:pt x="4884" y="0"/>
                  </a:moveTo>
                  <a:cubicBezTo>
                    <a:pt x="2198" y="0"/>
                    <a:pt x="1" y="2198"/>
                    <a:pt x="1" y="4884"/>
                  </a:cubicBezTo>
                  <a:cubicBezTo>
                    <a:pt x="1" y="7611"/>
                    <a:pt x="2198" y="9808"/>
                    <a:pt x="4884" y="9808"/>
                  </a:cubicBezTo>
                  <a:cubicBezTo>
                    <a:pt x="7611" y="9808"/>
                    <a:pt x="9809" y="7611"/>
                    <a:pt x="9809" y="4884"/>
                  </a:cubicBezTo>
                  <a:cubicBezTo>
                    <a:pt x="9809" y="2198"/>
                    <a:pt x="7611" y="0"/>
                    <a:pt x="48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6" name="Google Shape;926;p51"/>
            <p:cNvSpPr/>
            <p:nvPr/>
          </p:nvSpPr>
          <p:spPr>
            <a:xfrm>
              <a:off x="1122998" y="3301849"/>
              <a:ext cx="277472" cy="277472"/>
            </a:xfrm>
            <a:custGeom>
              <a:rect b="b" l="l" r="r" t="t"/>
              <a:pathLst>
                <a:path extrusionOk="0" h="9809" w="9809">
                  <a:moveTo>
                    <a:pt x="4884" y="0"/>
                  </a:moveTo>
                  <a:cubicBezTo>
                    <a:pt x="2198" y="0"/>
                    <a:pt x="1" y="2198"/>
                    <a:pt x="1" y="4884"/>
                  </a:cubicBezTo>
                  <a:cubicBezTo>
                    <a:pt x="1" y="7611"/>
                    <a:pt x="2198" y="9808"/>
                    <a:pt x="4884" y="9808"/>
                  </a:cubicBezTo>
                  <a:cubicBezTo>
                    <a:pt x="7611" y="9808"/>
                    <a:pt x="9809" y="7611"/>
                    <a:pt x="9809" y="4884"/>
                  </a:cubicBezTo>
                  <a:cubicBezTo>
                    <a:pt x="9809" y="2198"/>
                    <a:pt x="7611" y="0"/>
                    <a:pt x="48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7" name="Google Shape;927;p51"/>
            <p:cNvSpPr/>
            <p:nvPr/>
          </p:nvSpPr>
          <p:spPr>
            <a:xfrm>
              <a:off x="1875899" y="2093492"/>
              <a:ext cx="957843" cy="849191"/>
            </a:xfrm>
            <a:custGeom>
              <a:rect b="b" l="l" r="r" t="t"/>
              <a:pathLst>
                <a:path extrusionOk="0" h="30020" w="33861">
                  <a:moveTo>
                    <a:pt x="22493" y="1"/>
                  </a:moveTo>
                  <a:cubicBezTo>
                    <a:pt x="22281" y="1"/>
                    <a:pt x="22069" y="9"/>
                    <a:pt x="21855" y="26"/>
                  </a:cubicBezTo>
                  <a:lnTo>
                    <a:pt x="9931" y="962"/>
                  </a:lnTo>
                  <a:cubicBezTo>
                    <a:pt x="8344" y="1043"/>
                    <a:pt x="6797" y="1409"/>
                    <a:pt x="5332" y="2020"/>
                  </a:cubicBezTo>
                  <a:cubicBezTo>
                    <a:pt x="3908" y="2630"/>
                    <a:pt x="611" y="4014"/>
                    <a:pt x="408" y="4136"/>
                  </a:cubicBezTo>
                  <a:cubicBezTo>
                    <a:pt x="204" y="4258"/>
                    <a:pt x="82" y="4421"/>
                    <a:pt x="1" y="4665"/>
                  </a:cubicBezTo>
                  <a:cubicBezTo>
                    <a:pt x="1" y="4747"/>
                    <a:pt x="1" y="4869"/>
                    <a:pt x="1" y="4950"/>
                  </a:cubicBezTo>
                  <a:cubicBezTo>
                    <a:pt x="164" y="6375"/>
                    <a:pt x="408" y="7799"/>
                    <a:pt x="693" y="9223"/>
                  </a:cubicBezTo>
                  <a:cubicBezTo>
                    <a:pt x="896" y="10078"/>
                    <a:pt x="1303" y="10892"/>
                    <a:pt x="1791" y="11624"/>
                  </a:cubicBezTo>
                  <a:cubicBezTo>
                    <a:pt x="1954" y="11828"/>
                    <a:pt x="2076" y="11991"/>
                    <a:pt x="2239" y="12194"/>
                  </a:cubicBezTo>
                  <a:cubicBezTo>
                    <a:pt x="2320" y="12276"/>
                    <a:pt x="2361" y="12316"/>
                    <a:pt x="2483" y="12357"/>
                  </a:cubicBezTo>
                  <a:cubicBezTo>
                    <a:pt x="2484" y="12358"/>
                    <a:pt x="2486" y="12358"/>
                    <a:pt x="2488" y="12358"/>
                  </a:cubicBezTo>
                  <a:cubicBezTo>
                    <a:pt x="2650" y="12358"/>
                    <a:pt x="5951" y="10811"/>
                    <a:pt x="6594" y="10811"/>
                  </a:cubicBezTo>
                  <a:cubicBezTo>
                    <a:pt x="6919" y="10811"/>
                    <a:pt x="6879" y="10933"/>
                    <a:pt x="6919" y="11218"/>
                  </a:cubicBezTo>
                  <a:cubicBezTo>
                    <a:pt x="6960" y="11462"/>
                    <a:pt x="8222" y="18340"/>
                    <a:pt x="8588" y="20496"/>
                  </a:cubicBezTo>
                  <a:lnTo>
                    <a:pt x="9972" y="27985"/>
                  </a:lnTo>
                  <a:lnTo>
                    <a:pt x="10338" y="30020"/>
                  </a:lnTo>
                  <a:lnTo>
                    <a:pt x="29221" y="24729"/>
                  </a:lnTo>
                  <a:lnTo>
                    <a:pt x="26047" y="12113"/>
                  </a:lnTo>
                  <a:lnTo>
                    <a:pt x="29140" y="13741"/>
                  </a:lnTo>
                  <a:lnTo>
                    <a:pt x="29628" y="13130"/>
                  </a:lnTo>
                  <a:cubicBezTo>
                    <a:pt x="30361" y="12194"/>
                    <a:pt x="31907" y="10241"/>
                    <a:pt x="33291" y="8491"/>
                  </a:cubicBezTo>
                  <a:lnTo>
                    <a:pt x="33861" y="7718"/>
                  </a:lnTo>
                  <a:cubicBezTo>
                    <a:pt x="33617" y="7392"/>
                    <a:pt x="28529" y="2020"/>
                    <a:pt x="26291" y="921"/>
                  </a:cubicBezTo>
                  <a:cubicBezTo>
                    <a:pt x="25099" y="325"/>
                    <a:pt x="23815" y="1"/>
                    <a:pt x="224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8" name="Google Shape;928;p51"/>
            <p:cNvSpPr/>
            <p:nvPr/>
          </p:nvSpPr>
          <p:spPr>
            <a:xfrm>
              <a:off x="1958781" y="1452893"/>
              <a:ext cx="739124" cy="660428"/>
            </a:xfrm>
            <a:custGeom>
              <a:rect b="b" l="l" r="r" t="t"/>
              <a:pathLst>
                <a:path extrusionOk="0" h="23347" w="26129">
                  <a:moveTo>
                    <a:pt x="8070" y="1"/>
                  </a:moveTo>
                  <a:cubicBezTo>
                    <a:pt x="7687" y="1"/>
                    <a:pt x="7301" y="50"/>
                    <a:pt x="6919" y="166"/>
                  </a:cubicBezTo>
                  <a:cubicBezTo>
                    <a:pt x="4803" y="817"/>
                    <a:pt x="2728" y="3381"/>
                    <a:pt x="2606" y="5620"/>
                  </a:cubicBezTo>
                  <a:cubicBezTo>
                    <a:pt x="2524" y="7248"/>
                    <a:pt x="3216" y="8713"/>
                    <a:pt x="1751" y="9893"/>
                  </a:cubicBezTo>
                  <a:cubicBezTo>
                    <a:pt x="611" y="10829"/>
                    <a:pt x="1" y="12457"/>
                    <a:pt x="693" y="13840"/>
                  </a:cubicBezTo>
                  <a:cubicBezTo>
                    <a:pt x="937" y="14207"/>
                    <a:pt x="1100" y="14573"/>
                    <a:pt x="1303" y="14980"/>
                  </a:cubicBezTo>
                  <a:cubicBezTo>
                    <a:pt x="1547" y="15916"/>
                    <a:pt x="1018" y="16893"/>
                    <a:pt x="856" y="17870"/>
                  </a:cubicBezTo>
                  <a:cubicBezTo>
                    <a:pt x="652" y="19294"/>
                    <a:pt x="1181" y="20718"/>
                    <a:pt x="2280" y="21654"/>
                  </a:cubicBezTo>
                  <a:cubicBezTo>
                    <a:pt x="3338" y="22590"/>
                    <a:pt x="4681" y="23119"/>
                    <a:pt x="6106" y="23282"/>
                  </a:cubicBezTo>
                  <a:cubicBezTo>
                    <a:pt x="6486" y="23325"/>
                    <a:pt x="6867" y="23347"/>
                    <a:pt x="7246" y="23347"/>
                  </a:cubicBezTo>
                  <a:cubicBezTo>
                    <a:pt x="9015" y="23347"/>
                    <a:pt x="10750" y="22878"/>
                    <a:pt x="12291" y="21939"/>
                  </a:cubicBezTo>
                  <a:cubicBezTo>
                    <a:pt x="13024" y="21532"/>
                    <a:pt x="13757" y="20962"/>
                    <a:pt x="14611" y="20922"/>
                  </a:cubicBezTo>
                  <a:cubicBezTo>
                    <a:pt x="15791" y="20922"/>
                    <a:pt x="16727" y="21858"/>
                    <a:pt x="17826" y="22224"/>
                  </a:cubicBezTo>
                  <a:cubicBezTo>
                    <a:pt x="18396" y="22428"/>
                    <a:pt x="18996" y="22529"/>
                    <a:pt x="19597" y="22529"/>
                  </a:cubicBezTo>
                  <a:cubicBezTo>
                    <a:pt x="20197" y="22529"/>
                    <a:pt x="20797" y="22428"/>
                    <a:pt x="21367" y="22224"/>
                  </a:cubicBezTo>
                  <a:cubicBezTo>
                    <a:pt x="22913" y="21695"/>
                    <a:pt x="24175" y="20678"/>
                    <a:pt x="25030" y="19335"/>
                  </a:cubicBezTo>
                  <a:cubicBezTo>
                    <a:pt x="25966" y="17788"/>
                    <a:pt x="26129" y="16079"/>
                    <a:pt x="25030" y="14573"/>
                  </a:cubicBezTo>
                  <a:cubicBezTo>
                    <a:pt x="24745" y="14207"/>
                    <a:pt x="24419" y="13881"/>
                    <a:pt x="24094" y="13556"/>
                  </a:cubicBezTo>
                  <a:cubicBezTo>
                    <a:pt x="23198" y="12782"/>
                    <a:pt x="22100" y="12091"/>
                    <a:pt x="22018" y="10788"/>
                  </a:cubicBezTo>
                  <a:cubicBezTo>
                    <a:pt x="21937" y="10015"/>
                    <a:pt x="22262" y="9201"/>
                    <a:pt x="22181" y="8387"/>
                  </a:cubicBezTo>
                  <a:cubicBezTo>
                    <a:pt x="22059" y="7736"/>
                    <a:pt x="21774" y="7125"/>
                    <a:pt x="21326" y="6678"/>
                  </a:cubicBezTo>
                  <a:cubicBezTo>
                    <a:pt x="20797" y="6149"/>
                    <a:pt x="20105" y="5823"/>
                    <a:pt x="19698" y="5253"/>
                  </a:cubicBezTo>
                  <a:cubicBezTo>
                    <a:pt x="19251" y="4684"/>
                    <a:pt x="19169" y="3910"/>
                    <a:pt x="18884" y="3259"/>
                  </a:cubicBezTo>
                  <a:cubicBezTo>
                    <a:pt x="18150" y="1392"/>
                    <a:pt x="16010" y="146"/>
                    <a:pt x="13972" y="146"/>
                  </a:cubicBezTo>
                  <a:cubicBezTo>
                    <a:pt x="13302" y="146"/>
                    <a:pt x="12642" y="281"/>
                    <a:pt x="12047" y="573"/>
                  </a:cubicBezTo>
                  <a:cubicBezTo>
                    <a:pt x="11803" y="695"/>
                    <a:pt x="11559" y="777"/>
                    <a:pt x="11274" y="817"/>
                  </a:cubicBezTo>
                  <a:cubicBezTo>
                    <a:pt x="11152" y="777"/>
                    <a:pt x="10989" y="736"/>
                    <a:pt x="10867" y="695"/>
                  </a:cubicBezTo>
                  <a:cubicBezTo>
                    <a:pt x="9993" y="317"/>
                    <a:pt x="9036" y="1"/>
                    <a:pt x="8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9" name="Google Shape;929;p51"/>
            <p:cNvSpPr/>
            <p:nvPr/>
          </p:nvSpPr>
          <p:spPr>
            <a:xfrm>
              <a:off x="2061238" y="1652150"/>
              <a:ext cx="450167" cy="589002"/>
            </a:xfrm>
            <a:custGeom>
              <a:rect b="b" l="l" r="r" t="t"/>
              <a:pathLst>
                <a:path extrusionOk="0" h="20822" w="15914">
                  <a:moveTo>
                    <a:pt x="5577" y="0"/>
                  </a:moveTo>
                  <a:cubicBezTo>
                    <a:pt x="5088" y="2035"/>
                    <a:pt x="4233" y="4965"/>
                    <a:pt x="2972" y="6552"/>
                  </a:cubicBezTo>
                  <a:cubicBezTo>
                    <a:pt x="2402" y="6064"/>
                    <a:pt x="1954" y="5494"/>
                    <a:pt x="1629" y="4843"/>
                  </a:cubicBezTo>
                  <a:lnTo>
                    <a:pt x="1385" y="4884"/>
                  </a:lnTo>
                  <a:cubicBezTo>
                    <a:pt x="571" y="5006"/>
                    <a:pt x="1" y="6023"/>
                    <a:pt x="164" y="7163"/>
                  </a:cubicBezTo>
                  <a:cubicBezTo>
                    <a:pt x="316" y="8264"/>
                    <a:pt x="1035" y="9047"/>
                    <a:pt x="1825" y="9047"/>
                  </a:cubicBezTo>
                  <a:cubicBezTo>
                    <a:pt x="1882" y="9047"/>
                    <a:pt x="1938" y="9043"/>
                    <a:pt x="1995" y="9035"/>
                  </a:cubicBezTo>
                  <a:lnTo>
                    <a:pt x="2524" y="8953"/>
                  </a:lnTo>
                  <a:lnTo>
                    <a:pt x="2606" y="9320"/>
                  </a:lnTo>
                  <a:cubicBezTo>
                    <a:pt x="2972" y="11721"/>
                    <a:pt x="4803" y="13593"/>
                    <a:pt x="7204" y="14000"/>
                  </a:cubicBezTo>
                  <a:lnTo>
                    <a:pt x="7815" y="18477"/>
                  </a:lnTo>
                  <a:cubicBezTo>
                    <a:pt x="8001" y="19820"/>
                    <a:pt x="9146" y="20821"/>
                    <a:pt x="10465" y="20821"/>
                  </a:cubicBezTo>
                  <a:cubicBezTo>
                    <a:pt x="10584" y="20821"/>
                    <a:pt x="10705" y="20813"/>
                    <a:pt x="10826" y="20796"/>
                  </a:cubicBezTo>
                  <a:cubicBezTo>
                    <a:pt x="12292" y="20593"/>
                    <a:pt x="13268" y="19209"/>
                    <a:pt x="13065" y="17785"/>
                  </a:cubicBezTo>
                  <a:lnTo>
                    <a:pt x="12454" y="13267"/>
                  </a:lnTo>
                  <a:cubicBezTo>
                    <a:pt x="14652" y="12209"/>
                    <a:pt x="15914" y="9889"/>
                    <a:pt x="15588" y="7529"/>
                  </a:cubicBezTo>
                  <a:lnTo>
                    <a:pt x="14815" y="1791"/>
                  </a:lnTo>
                  <a:cubicBezTo>
                    <a:pt x="14766" y="1803"/>
                    <a:pt x="14717" y="1809"/>
                    <a:pt x="14667" y="1809"/>
                  </a:cubicBezTo>
                  <a:cubicBezTo>
                    <a:pt x="14386" y="1809"/>
                    <a:pt x="14111" y="1620"/>
                    <a:pt x="14042" y="1343"/>
                  </a:cubicBezTo>
                  <a:cubicBezTo>
                    <a:pt x="13868" y="1046"/>
                    <a:pt x="13695" y="930"/>
                    <a:pt x="13522" y="930"/>
                  </a:cubicBezTo>
                  <a:cubicBezTo>
                    <a:pt x="13410" y="930"/>
                    <a:pt x="13299" y="978"/>
                    <a:pt x="13187" y="1058"/>
                  </a:cubicBezTo>
                  <a:cubicBezTo>
                    <a:pt x="12449" y="1726"/>
                    <a:pt x="11468" y="2060"/>
                    <a:pt x="10480" y="2060"/>
                  </a:cubicBezTo>
                  <a:cubicBezTo>
                    <a:pt x="10324" y="2060"/>
                    <a:pt x="10168" y="2052"/>
                    <a:pt x="10012" y="2035"/>
                  </a:cubicBezTo>
                  <a:cubicBezTo>
                    <a:pt x="8385" y="1791"/>
                    <a:pt x="6838" y="1058"/>
                    <a:pt x="5577" y="0"/>
                  </a:cubicBezTo>
                  <a:close/>
                </a:path>
              </a:pathLst>
            </a:custGeom>
            <a:solidFill>
              <a:srgbClr val="CA7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0" name="Google Shape;930;p51"/>
            <p:cNvSpPr/>
            <p:nvPr/>
          </p:nvSpPr>
          <p:spPr>
            <a:xfrm>
              <a:off x="2411211" y="1787987"/>
              <a:ext cx="23054" cy="43761"/>
            </a:xfrm>
            <a:custGeom>
              <a:rect b="b" l="l" r="r" t="t"/>
              <a:pathLst>
                <a:path extrusionOk="0" h="1547" w="815">
                  <a:moveTo>
                    <a:pt x="367" y="0"/>
                  </a:moveTo>
                  <a:cubicBezTo>
                    <a:pt x="164" y="0"/>
                    <a:pt x="1" y="163"/>
                    <a:pt x="1" y="407"/>
                  </a:cubicBezTo>
                  <a:lnTo>
                    <a:pt x="1" y="1181"/>
                  </a:lnTo>
                  <a:cubicBezTo>
                    <a:pt x="1" y="1384"/>
                    <a:pt x="204" y="1547"/>
                    <a:pt x="449" y="1547"/>
                  </a:cubicBezTo>
                  <a:cubicBezTo>
                    <a:pt x="652" y="1506"/>
                    <a:pt x="815" y="1343"/>
                    <a:pt x="815" y="1140"/>
                  </a:cubicBezTo>
                  <a:lnTo>
                    <a:pt x="774" y="367"/>
                  </a:lnTo>
                  <a:cubicBezTo>
                    <a:pt x="774" y="163"/>
                    <a:pt x="611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1" name="Google Shape;931;p51"/>
            <p:cNvSpPr/>
            <p:nvPr/>
          </p:nvSpPr>
          <p:spPr>
            <a:xfrm>
              <a:off x="2216678" y="1742218"/>
              <a:ext cx="67947" cy="28231"/>
            </a:xfrm>
            <a:custGeom>
              <a:rect b="b" l="l" r="r" t="t"/>
              <a:pathLst>
                <a:path extrusionOk="0" h="998" w="2402">
                  <a:moveTo>
                    <a:pt x="1933" y="1"/>
                  </a:moveTo>
                  <a:cubicBezTo>
                    <a:pt x="1842" y="1"/>
                    <a:pt x="1750" y="11"/>
                    <a:pt x="1669" y="31"/>
                  </a:cubicBezTo>
                  <a:cubicBezTo>
                    <a:pt x="1506" y="72"/>
                    <a:pt x="1343" y="113"/>
                    <a:pt x="1180" y="113"/>
                  </a:cubicBezTo>
                  <a:cubicBezTo>
                    <a:pt x="1018" y="153"/>
                    <a:pt x="855" y="153"/>
                    <a:pt x="651" y="194"/>
                  </a:cubicBezTo>
                  <a:cubicBezTo>
                    <a:pt x="608" y="183"/>
                    <a:pt x="564" y="178"/>
                    <a:pt x="520" y="178"/>
                  </a:cubicBezTo>
                  <a:cubicBezTo>
                    <a:pt x="401" y="178"/>
                    <a:pt x="282" y="216"/>
                    <a:pt x="163" y="275"/>
                  </a:cubicBezTo>
                  <a:cubicBezTo>
                    <a:pt x="41" y="357"/>
                    <a:pt x="0" y="519"/>
                    <a:pt x="163" y="682"/>
                  </a:cubicBezTo>
                  <a:cubicBezTo>
                    <a:pt x="409" y="898"/>
                    <a:pt x="703" y="997"/>
                    <a:pt x="990" y="997"/>
                  </a:cubicBezTo>
                  <a:cubicBezTo>
                    <a:pt x="1082" y="997"/>
                    <a:pt x="1173" y="987"/>
                    <a:pt x="1262" y="967"/>
                  </a:cubicBezTo>
                  <a:cubicBezTo>
                    <a:pt x="1669" y="967"/>
                    <a:pt x="2035" y="764"/>
                    <a:pt x="2279" y="438"/>
                  </a:cubicBezTo>
                  <a:cubicBezTo>
                    <a:pt x="2401" y="235"/>
                    <a:pt x="2361" y="72"/>
                    <a:pt x="2198" y="31"/>
                  </a:cubicBezTo>
                  <a:cubicBezTo>
                    <a:pt x="2116" y="11"/>
                    <a:pt x="2025" y="1"/>
                    <a:pt x="19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2" name="Google Shape;932;p51"/>
            <p:cNvSpPr/>
            <p:nvPr/>
          </p:nvSpPr>
          <p:spPr>
            <a:xfrm>
              <a:off x="2248898" y="1793588"/>
              <a:ext cx="21895" cy="42912"/>
            </a:xfrm>
            <a:custGeom>
              <a:rect b="b" l="l" r="r" t="t"/>
              <a:pathLst>
                <a:path extrusionOk="0" h="1517" w="774">
                  <a:moveTo>
                    <a:pt x="429" y="1"/>
                  </a:moveTo>
                  <a:cubicBezTo>
                    <a:pt x="409" y="1"/>
                    <a:pt x="388" y="2"/>
                    <a:pt x="367" y="6"/>
                  </a:cubicBezTo>
                  <a:cubicBezTo>
                    <a:pt x="163" y="6"/>
                    <a:pt x="1" y="169"/>
                    <a:pt x="1" y="372"/>
                  </a:cubicBezTo>
                  <a:lnTo>
                    <a:pt x="1" y="1145"/>
                  </a:lnTo>
                  <a:cubicBezTo>
                    <a:pt x="1" y="1331"/>
                    <a:pt x="170" y="1517"/>
                    <a:pt x="355" y="1517"/>
                  </a:cubicBezTo>
                  <a:cubicBezTo>
                    <a:pt x="372" y="1517"/>
                    <a:pt x="390" y="1515"/>
                    <a:pt x="408" y="1512"/>
                  </a:cubicBezTo>
                  <a:cubicBezTo>
                    <a:pt x="611" y="1512"/>
                    <a:pt x="774" y="1349"/>
                    <a:pt x="774" y="1145"/>
                  </a:cubicBezTo>
                  <a:lnTo>
                    <a:pt x="774" y="372"/>
                  </a:lnTo>
                  <a:cubicBezTo>
                    <a:pt x="774" y="186"/>
                    <a:pt x="638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3" name="Google Shape;933;p51"/>
            <p:cNvSpPr/>
            <p:nvPr/>
          </p:nvSpPr>
          <p:spPr>
            <a:xfrm>
              <a:off x="2383603" y="1722643"/>
              <a:ext cx="69106" cy="28089"/>
            </a:xfrm>
            <a:custGeom>
              <a:rect b="b" l="l" r="r" t="t"/>
              <a:pathLst>
                <a:path extrusionOk="0" h="993" w="2443">
                  <a:moveTo>
                    <a:pt x="1933" y="1"/>
                  </a:moveTo>
                  <a:cubicBezTo>
                    <a:pt x="1842" y="1"/>
                    <a:pt x="1750" y="11"/>
                    <a:pt x="1669" y="31"/>
                  </a:cubicBezTo>
                  <a:cubicBezTo>
                    <a:pt x="1506" y="72"/>
                    <a:pt x="1303" y="113"/>
                    <a:pt x="1180" y="113"/>
                  </a:cubicBezTo>
                  <a:cubicBezTo>
                    <a:pt x="1018" y="153"/>
                    <a:pt x="855" y="194"/>
                    <a:pt x="651" y="194"/>
                  </a:cubicBezTo>
                  <a:cubicBezTo>
                    <a:pt x="489" y="194"/>
                    <a:pt x="326" y="235"/>
                    <a:pt x="163" y="316"/>
                  </a:cubicBezTo>
                  <a:cubicBezTo>
                    <a:pt x="41" y="357"/>
                    <a:pt x="0" y="560"/>
                    <a:pt x="204" y="723"/>
                  </a:cubicBezTo>
                  <a:cubicBezTo>
                    <a:pt x="467" y="904"/>
                    <a:pt x="777" y="992"/>
                    <a:pt x="1088" y="992"/>
                  </a:cubicBezTo>
                  <a:cubicBezTo>
                    <a:pt x="1546" y="992"/>
                    <a:pt x="2005" y="802"/>
                    <a:pt x="2320" y="438"/>
                  </a:cubicBezTo>
                  <a:cubicBezTo>
                    <a:pt x="2442" y="194"/>
                    <a:pt x="2320" y="72"/>
                    <a:pt x="2198" y="31"/>
                  </a:cubicBezTo>
                  <a:cubicBezTo>
                    <a:pt x="2116" y="11"/>
                    <a:pt x="2025" y="1"/>
                    <a:pt x="19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51"/>
            <p:cNvSpPr/>
            <p:nvPr/>
          </p:nvSpPr>
          <p:spPr>
            <a:xfrm>
              <a:off x="2320267" y="1769572"/>
              <a:ext cx="50691" cy="93264"/>
            </a:xfrm>
            <a:custGeom>
              <a:rect b="b" l="l" r="r" t="t"/>
              <a:pathLst>
                <a:path extrusionOk="0" h="3297" w="1792">
                  <a:moveTo>
                    <a:pt x="652" y="0"/>
                  </a:moveTo>
                  <a:cubicBezTo>
                    <a:pt x="611" y="0"/>
                    <a:pt x="530" y="41"/>
                    <a:pt x="530" y="122"/>
                  </a:cubicBezTo>
                  <a:lnTo>
                    <a:pt x="530" y="1140"/>
                  </a:lnTo>
                  <a:cubicBezTo>
                    <a:pt x="530" y="1506"/>
                    <a:pt x="815" y="1791"/>
                    <a:pt x="1181" y="1791"/>
                  </a:cubicBezTo>
                  <a:cubicBezTo>
                    <a:pt x="1385" y="1791"/>
                    <a:pt x="1547" y="1954"/>
                    <a:pt x="1547" y="2157"/>
                  </a:cubicBezTo>
                  <a:lnTo>
                    <a:pt x="1547" y="2401"/>
                  </a:lnTo>
                  <a:cubicBezTo>
                    <a:pt x="1547" y="2768"/>
                    <a:pt x="1262" y="3052"/>
                    <a:pt x="937" y="3052"/>
                  </a:cubicBezTo>
                  <a:lnTo>
                    <a:pt x="164" y="3052"/>
                  </a:lnTo>
                  <a:cubicBezTo>
                    <a:pt x="1" y="3052"/>
                    <a:pt x="1" y="3297"/>
                    <a:pt x="164" y="3297"/>
                  </a:cubicBezTo>
                  <a:lnTo>
                    <a:pt x="937" y="3297"/>
                  </a:lnTo>
                  <a:cubicBezTo>
                    <a:pt x="1425" y="3297"/>
                    <a:pt x="1792" y="2890"/>
                    <a:pt x="1792" y="2442"/>
                  </a:cubicBezTo>
                  <a:lnTo>
                    <a:pt x="1792" y="2157"/>
                  </a:lnTo>
                  <a:cubicBezTo>
                    <a:pt x="1792" y="1791"/>
                    <a:pt x="1507" y="1506"/>
                    <a:pt x="1181" y="1506"/>
                  </a:cubicBezTo>
                  <a:cubicBezTo>
                    <a:pt x="978" y="1506"/>
                    <a:pt x="774" y="1343"/>
                    <a:pt x="774" y="1140"/>
                  </a:cubicBezTo>
                  <a:lnTo>
                    <a:pt x="774" y="122"/>
                  </a:lnTo>
                  <a:cubicBezTo>
                    <a:pt x="774" y="41"/>
                    <a:pt x="733" y="0"/>
                    <a:pt x="6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5" name="Google Shape;935;p51"/>
            <p:cNvSpPr/>
            <p:nvPr/>
          </p:nvSpPr>
          <p:spPr>
            <a:xfrm>
              <a:off x="2286888" y="1893895"/>
              <a:ext cx="79460" cy="44921"/>
            </a:xfrm>
            <a:custGeom>
              <a:rect b="b" l="l" r="r" t="t"/>
              <a:pathLst>
                <a:path extrusionOk="0" h="1588" w="2809">
                  <a:moveTo>
                    <a:pt x="1" y="0"/>
                  </a:moveTo>
                  <a:cubicBezTo>
                    <a:pt x="1" y="896"/>
                    <a:pt x="692" y="1588"/>
                    <a:pt x="1588" y="1588"/>
                  </a:cubicBezTo>
                  <a:lnTo>
                    <a:pt x="2361" y="1588"/>
                  </a:lnTo>
                  <a:cubicBezTo>
                    <a:pt x="2605" y="1588"/>
                    <a:pt x="2809" y="1384"/>
                    <a:pt x="2809" y="1140"/>
                  </a:cubicBezTo>
                  <a:lnTo>
                    <a:pt x="2809" y="285"/>
                  </a:lnTo>
                  <a:cubicBezTo>
                    <a:pt x="2809" y="123"/>
                    <a:pt x="2687" y="0"/>
                    <a:pt x="2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51"/>
            <p:cNvSpPr/>
            <p:nvPr/>
          </p:nvSpPr>
          <p:spPr>
            <a:xfrm>
              <a:off x="3786946" y="3754279"/>
              <a:ext cx="170404" cy="158891"/>
            </a:xfrm>
            <a:custGeom>
              <a:rect b="b" l="l" r="r" t="t"/>
              <a:pathLst>
                <a:path extrusionOk="0" h="5617" w="6024">
                  <a:moveTo>
                    <a:pt x="3866" y="0"/>
                  </a:moveTo>
                  <a:lnTo>
                    <a:pt x="0" y="3093"/>
                  </a:lnTo>
                  <a:lnTo>
                    <a:pt x="2360" y="5616"/>
                  </a:lnTo>
                  <a:cubicBezTo>
                    <a:pt x="2401" y="5535"/>
                    <a:pt x="2442" y="5413"/>
                    <a:pt x="2523" y="5332"/>
                  </a:cubicBezTo>
                  <a:lnTo>
                    <a:pt x="5901" y="2361"/>
                  </a:lnTo>
                  <a:cubicBezTo>
                    <a:pt x="5942" y="2361"/>
                    <a:pt x="5983" y="2320"/>
                    <a:pt x="6023" y="2320"/>
                  </a:cubicBezTo>
                  <a:lnTo>
                    <a:pt x="3866" y="0"/>
                  </a:lnTo>
                  <a:close/>
                </a:path>
              </a:pathLst>
            </a:custGeom>
            <a:solidFill>
              <a:srgbClr val="CA7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51"/>
            <p:cNvSpPr/>
            <p:nvPr/>
          </p:nvSpPr>
          <p:spPr>
            <a:xfrm>
              <a:off x="3852544" y="3745284"/>
              <a:ext cx="401824" cy="286468"/>
            </a:xfrm>
            <a:custGeom>
              <a:rect b="b" l="l" r="r" t="t"/>
              <a:pathLst>
                <a:path extrusionOk="0" h="10127" w="14205">
                  <a:moveTo>
                    <a:pt x="12466" y="1"/>
                  </a:moveTo>
                  <a:cubicBezTo>
                    <a:pt x="12000" y="1"/>
                    <a:pt x="11536" y="106"/>
                    <a:pt x="11111" y="318"/>
                  </a:cubicBezTo>
                  <a:lnTo>
                    <a:pt x="8751" y="1620"/>
                  </a:lnTo>
                  <a:cubicBezTo>
                    <a:pt x="8710" y="1661"/>
                    <a:pt x="8669" y="1661"/>
                    <a:pt x="8588" y="1661"/>
                  </a:cubicBezTo>
                  <a:lnTo>
                    <a:pt x="3826" y="2557"/>
                  </a:lnTo>
                  <a:cubicBezTo>
                    <a:pt x="3786" y="2557"/>
                    <a:pt x="3745" y="2597"/>
                    <a:pt x="3704" y="2638"/>
                  </a:cubicBezTo>
                  <a:cubicBezTo>
                    <a:pt x="3664" y="2638"/>
                    <a:pt x="3623" y="2679"/>
                    <a:pt x="3582" y="2679"/>
                  </a:cubicBezTo>
                  <a:lnTo>
                    <a:pt x="204" y="5690"/>
                  </a:lnTo>
                  <a:cubicBezTo>
                    <a:pt x="123" y="5772"/>
                    <a:pt x="82" y="5853"/>
                    <a:pt x="41" y="5975"/>
                  </a:cubicBezTo>
                  <a:cubicBezTo>
                    <a:pt x="1" y="6138"/>
                    <a:pt x="82" y="6301"/>
                    <a:pt x="164" y="6423"/>
                  </a:cubicBezTo>
                  <a:lnTo>
                    <a:pt x="3216" y="10126"/>
                  </a:lnTo>
                  <a:lnTo>
                    <a:pt x="14123" y="562"/>
                  </a:lnTo>
                  <a:cubicBezTo>
                    <a:pt x="14123" y="522"/>
                    <a:pt x="14163" y="522"/>
                    <a:pt x="14204" y="522"/>
                  </a:cubicBezTo>
                  <a:cubicBezTo>
                    <a:pt x="13676" y="177"/>
                    <a:pt x="13069" y="1"/>
                    <a:pt x="124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p51"/>
            <p:cNvSpPr/>
            <p:nvPr/>
          </p:nvSpPr>
          <p:spPr>
            <a:xfrm>
              <a:off x="3939951" y="3757814"/>
              <a:ext cx="346550" cy="304911"/>
            </a:xfrm>
            <a:custGeom>
              <a:rect b="b" l="l" r="r" t="t"/>
              <a:pathLst>
                <a:path extrusionOk="0" h="10779" w="12251">
                  <a:moveTo>
                    <a:pt x="11212" y="1"/>
                  </a:moveTo>
                  <a:cubicBezTo>
                    <a:pt x="11165" y="1"/>
                    <a:pt x="11118" y="11"/>
                    <a:pt x="11070" y="35"/>
                  </a:cubicBezTo>
                  <a:cubicBezTo>
                    <a:pt x="11029" y="35"/>
                    <a:pt x="11029" y="35"/>
                    <a:pt x="10989" y="75"/>
                  </a:cubicBezTo>
                  <a:lnTo>
                    <a:pt x="123" y="9639"/>
                  </a:lnTo>
                  <a:lnTo>
                    <a:pt x="0" y="9721"/>
                  </a:lnTo>
                  <a:lnTo>
                    <a:pt x="977" y="10779"/>
                  </a:lnTo>
                  <a:lnTo>
                    <a:pt x="12250" y="889"/>
                  </a:lnTo>
                  <a:lnTo>
                    <a:pt x="11518" y="116"/>
                  </a:lnTo>
                  <a:cubicBezTo>
                    <a:pt x="11431" y="59"/>
                    <a:pt x="11325" y="1"/>
                    <a:pt x="11212" y="1"/>
                  </a:cubicBezTo>
                  <a:close/>
                </a:path>
              </a:pathLst>
            </a:custGeom>
            <a:solidFill>
              <a:srgbClr val="2224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9" name="Google Shape;939;p51"/>
            <p:cNvSpPr/>
            <p:nvPr/>
          </p:nvSpPr>
          <p:spPr>
            <a:xfrm>
              <a:off x="3123830" y="2969556"/>
              <a:ext cx="802432" cy="921748"/>
            </a:xfrm>
            <a:custGeom>
              <a:rect b="b" l="l" r="r" t="t"/>
              <a:pathLst>
                <a:path extrusionOk="0" h="32585" w="28367">
                  <a:moveTo>
                    <a:pt x="5892" y="1"/>
                  </a:moveTo>
                  <a:cubicBezTo>
                    <a:pt x="4335" y="1"/>
                    <a:pt x="2785" y="779"/>
                    <a:pt x="1913" y="2305"/>
                  </a:cubicBezTo>
                  <a:cubicBezTo>
                    <a:pt x="937" y="3974"/>
                    <a:pt x="0" y="8613"/>
                    <a:pt x="1221" y="10079"/>
                  </a:cubicBezTo>
                  <a:lnTo>
                    <a:pt x="21285" y="32584"/>
                  </a:lnTo>
                  <a:lnTo>
                    <a:pt x="23442" y="30834"/>
                  </a:lnTo>
                  <a:lnTo>
                    <a:pt x="27308" y="27782"/>
                  </a:lnTo>
                  <a:lnTo>
                    <a:pt x="28366" y="26887"/>
                  </a:lnTo>
                  <a:lnTo>
                    <a:pt x="9524" y="1776"/>
                  </a:lnTo>
                  <a:cubicBezTo>
                    <a:pt x="8598" y="586"/>
                    <a:pt x="7242" y="1"/>
                    <a:pt x="5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0" name="Google Shape;940;p51"/>
            <p:cNvSpPr/>
            <p:nvPr/>
          </p:nvSpPr>
          <p:spPr>
            <a:xfrm>
              <a:off x="2159113" y="2780341"/>
              <a:ext cx="1311267" cy="1333133"/>
            </a:xfrm>
            <a:custGeom>
              <a:rect b="b" l="l" r="r" t="t"/>
              <a:pathLst>
                <a:path extrusionOk="0" h="47128" w="46355">
                  <a:moveTo>
                    <a:pt x="18965" y="0"/>
                  </a:moveTo>
                  <a:lnTo>
                    <a:pt x="0" y="5169"/>
                  </a:lnTo>
                  <a:lnTo>
                    <a:pt x="2035" y="16239"/>
                  </a:lnTo>
                  <a:cubicBezTo>
                    <a:pt x="3413" y="20948"/>
                    <a:pt x="7716" y="23968"/>
                    <a:pt x="12323" y="23968"/>
                  </a:cubicBezTo>
                  <a:cubicBezTo>
                    <a:pt x="13569" y="23968"/>
                    <a:pt x="14837" y="23747"/>
                    <a:pt x="16076" y="23279"/>
                  </a:cubicBezTo>
                  <a:lnTo>
                    <a:pt x="34145" y="17256"/>
                  </a:lnTo>
                  <a:lnTo>
                    <a:pt x="34308" y="46680"/>
                  </a:lnTo>
                  <a:lnTo>
                    <a:pt x="37075" y="46843"/>
                  </a:lnTo>
                  <a:lnTo>
                    <a:pt x="42000" y="47087"/>
                  </a:lnTo>
                  <a:lnTo>
                    <a:pt x="43383" y="47128"/>
                  </a:lnTo>
                  <a:cubicBezTo>
                    <a:pt x="43383" y="47128"/>
                    <a:pt x="45825" y="14814"/>
                    <a:pt x="45703" y="14326"/>
                  </a:cubicBezTo>
                  <a:lnTo>
                    <a:pt x="46192" y="8058"/>
                  </a:lnTo>
                  <a:cubicBezTo>
                    <a:pt x="46354" y="6593"/>
                    <a:pt x="45744" y="5169"/>
                    <a:pt x="44604" y="4233"/>
                  </a:cubicBezTo>
                  <a:cubicBezTo>
                    <a:pt x="43448" y="3295"/>
                    <a:pt x="42004" y="2790"/>
                    <a:pt x="40530" y="2790"/>
                  </a:cubicBezTo>
                  <a:cubicBezTo>
                    <a:pt x="40084" y="2790"/>
                    <a:pt x="39636" y="2836"/>
                    <a:pt x="39192" y="2931"/>
                  </a:cubicBezTo>
                  <a:lnTo>
                    <a:pt x="24988" y="5942"/>
                  </a:lnTo>
                  <a:lnTo>
                    <a:pt x="189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1" name="Google Shape;941;p51"/>
            <p:cNvSpPr/>
            <p:nvPr/>
          </p:nvSpPr>
          <p:spPr>
            <a:xfrm>
              <a:off x="2608092" y="2940363"/>
              <a:ext cx="257897" cy="70238"/>
            </a:xfrm>
            <a:custGeom>
              <a:rect b="b" l="l" r="r" t="t"/>
              <a:pathLst>
                <a:path extrusionOk="0" h="2483" w="9117">
                  <a:moveTo>
                    <a:pt x="8831" y="0"/>
                  </a:moveTo>
                  <a:lnTo>
                    <a:pt x="204" y="2117"/>
                  </a:lnTo>
                  <a:cubicBezTo>
                    <a:pt x="0" y="2198"/>
                    <a:pt x="41" y="2483"/>
                    <a:pt x="244" y="2483"/>
                  </a:cubicBezTo>
                  <a:lnTo>
                    <a:pt x="285" y="2483"/>
                  </a:lnTo>
                  <a:lnTo>
                    <a:pt x="8954" y="367"/>
                  </a:lnTo>
                  <a:cubicBezTo>
                    <a:pt x="9035" y="367"/>
                    <a:pt x="9116" y="244"/>
                    <a:pt x="9076" y="163"/>
                  </a:cubicBezTo>
                  <a:cubicBezTo>
                    <a:pt x="9035" y="41"/>
                    <a:pt x="8954" y="0"/>
                    <a:pt x="88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2" name="Google Shape;942;p51"/>
            <p:cNvSpPr/>
            <p:nvPr/>
          </p:nvSpPr>
          <p:spPr>
            <a:xfrm>
              <a:off x="3207872" y="4104252"/>
              <a:ext cx="141636" cy="99035"/>
            </a:xfrm>
            <a:custGeom>
              <a:rect b="b" l="l" r="r" t="t"/>
              <a:pathLst>
                <a:path extrusionOk="0" h="3501" w="5007">
                  <a:moveTo>
                    <a:pt x="0" y="0"/>
                  </a:moveTo>
                  <a:lnTo>
                    <a:pt x="82" y="3500"/>
                  </a:lnTo>
                  <a:cubicBezTo>
                    <a:pt x="163" y="3419"/>
                    <a:pt x="245" y="3378"/>
                    <a:pt x="367" y="3378"/>
                  </a:cubicBezTo>
                  <a:lnTo>
                    <a:pt x="5006" y="3378"/>
                  </a:lnTo>
                  <a:lnTo>
                    <a:pt x="4925" y="2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7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3" name="Google Shape;943;p51"/>
            <p:cNvSpPr/>
            <p:nvPr/>
          </p:nvSpPr>
          <p:spPr>
            <a:xfrm>
              <a:off x="3198650" y="4200939"/>
              <a:ext cx="419079" cy="188847"/>
            </a:xfrm>
            <a:custGeom>
              <a:rect b="b" l="l" r="r" t="t"/>
              <a:pathLst>
                <a:path extrusionOk="0" h="6676" w="14815">
                  <a:moveTo>
                    <a:pt x="733" y="1"/>
                  </a:moveTo>
                  <a:cubicBezTo>
                    <a:pt x="611" y="1"/>
                    <a:pt x="489" y="41"/>
                    <a:pt x="408" y="123"/>
                  </a:cubicBezTo>
                  <a:cubicBezTo>
                    <a:pt x="286" y="204"/>
                    <a:pt x="204" y="367"/>
                    <a:pt x="204" y="530"/>
                  </a:cubicBezTo>
                  <a:lnTo>
                    <a:pt x="1" y="6024"/>
                  </a:lnTo>
                  <a:cubicBezTo>
                    <a:pt x="1" y="6349"/>
                    <a:pt x="245" y="6634"/>
                    <a:pt x="571" y="6634"/>
                  </a:cubicBezTo>
                  <a:lnTo>
                    <a:pt x="14245" y="6675"/>
                  </a:lnTo>
                  <a:cubicBezTo>
                    <a:pt x="14570" y="6675"/>
                    <a:pt x="14815" y="6349"/>
                    <a:pt x="14774" y="6024"/>
                  </a:cubicBezTo>
                  <a:cubicBezTo>
                    <a:pt x="14652" y="4681"/>
                    <a:pt x="13716" y="3541"/>
                    <a:pt x="12454" y="3175"/>
                  </a:cubicBezTo>
                  <a:lnTo>
                    <a:pt x="9809" y="2605"/>
                  </a:lnTo>
                  <a:cubicBezTo>
                    <a:pt x="9768" y="2565"/>
                    <a:pt x="9727" y="2565"/>
                    <a:pt x="9687" y="2524"/>
                  </a:cubicBezTo>
                  <a:lnTo>
                    <a:pt x="5495" y="41"/>
                  </a:lnTo>
                  <a:cubicBezTo>
                    <a:pt x="5454" y="1"/>
                    <a:pt x="5414" y="1"/>
                    <a:pt x="53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4" name="Google Shape;944;p51"/>
            <p:cNvSpPr/>
            <p:nvPr/>
          </p:nvSpPr>
          <p:spPr>
            <a:xfrm>
              <a:off x="3195199" y="4350608"/>
              <a:ext cx="424822" cy="42629"/>
            </a:xfrm>
            <a:custGeom>
              <a:rect b="b" l="l" r="r" t="t"/>
              <a:pathLst>
                <a:path extrusionOk="0" h="1507" w="15018">
                  <a:moveTo>
                    <a:pt x="1" y="0"/>
                  </a:moveTo>
                  <a:lnTo>
                    <a:pt x="41" y="1465"/>
                  </a:lnTo>
                  <a:lnTo>
                    <a:pt x="15018" y="1506"/>
                  </a:lnTo>
                  <a:lnTo>
                    <a:pt x="14977" y="448"/>
                  </a:lnTo>
                  <a:cubicBezTo>
                    <a:pt x="14977" y="245"/>
                    <a:pt x="14814" y="82"/>
                    <a:pt x="14652" y="8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224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5" name="Google Shape;945;p51"/>
            <p:cNvSpPr/>
            <p:nvPr/>
          </p:nvSpPr>
          <p:spPr>
            <a:xfrm>
              <a:off x="1570846" y="2233515"/>
              <a:ext cx="489289" cy="635196"/>
            </a:xfrm>
            <a:custGeom>
              <a:rect b="b" l="l" r="r" t="t"/>
              <a:pathLst>
                <a:path extrusionOk="0" h="22455" w="17297">
                  <a:moveTo>
                    <a:pt x="10785" y="0"/>
                  </a:moveTo>
                  <a:cubicBezTo>
                    <a:pt x="8180" y="1547"/>
                    <a:pt x="4802" y="3744"/>
                    <a:pt x="2238" y="5454"/>
                  </a:cubicBezTo>
                  <a:cubicBezTo>
                    <a:pt x="244" y="6756"/>
                    <a:pt x="0" y="9605"/>
                    <a:pt x="1669" y="11273"/>
                  </a:cubicBezTo>
                  <a:cubicBezTo>
                    <a:pt x="4192" y="13756"/>
                    <a:pt x="7529" y="17052"/>
                    <a:pt x="9279" y="18802"/>
                  </a:cubicBezTo>
                  <a:cubicBezTo>
                    <a:pt x="10052" y="20105"/>
                    <a:pt x="11761" y="21203"/>
                    <a:pt x="12942" y="21977"/>
                  </a:cubicBezTo>
                  <a:cubicBezTo>
                    <a:pt x="13461" y="22298"/>
                    <a:pt x="14041" y="22454"/>
                    <a:pt x="14625" y="22454"/>
                  </a:cubicBezTo>
                  <a:cubicBezTo>
                    <a:pt x="15003" y="22454"/>
                    <a:pt x="15383" y="22389"/>
                    <a:pt x="15750" y="22262"/>
                  </a:cubicBezTo>
                  <a:lnTo>
                    <a:pt x="16767" y="21855"/>
                  </a:lnTo>
                  <a:cubicBezTo>
                    <a:pt x="17174" y="21732"/>
                    <a:pt x="17296" y="21244"/>
                    <a:pt x="17052" y="20919"/>
                  </a:cubicBezTo>
                  <a:lnTo>
                    <a:pt x="14936" y="18436"/>
                  </a:lnTo>
                  <a:lnTo>
                    <a:pt x="16401" y="18233"/>
                  </a:lnTo>
                  <a:cubicBezTo>
                    <a:pt x="16727" y="18192"/>
                    <a:pt x="16930" y="17948"/>
                    <a:pt x="16930" y="17622"/>
                  </a:cubicBezTo>
                  <a:cubicBezTo>
                    <a:pt x="16889" y="17378"/>
                    <a:pt x="16686" y="17134"/>
                    <a:pt x="16401" y="17134"/>
                  </a:cubicBezTo>
                  <a:lnTo>
                    <a:pt x="12779" y="16564"/>
                  </a:lnTo>
                  <a:lnTo>
                    <a:pt x="12779" y="16523"/>
                  </a:lnTo>
                  <a:cubicBezTo>
                    <a:pt x="12413" y="16157"/>
                    <a:pt x="8017" y="10256"/>
                    <a:pt x="7122" y="9279"/>
                  </a:cubicBezTo>
                  <a:cubicBezTo>
                    <a:pt x="7163" y="9279"/>
                    <a:pt x="9808" y="7977"/>
                    <a:pt x="12535" y="6634"/>
                  </a:cubicBezTo>
                  <a:cubicBezTo>
                    <a:pt x="12046" y="5901"/>
                    <a:pt x="11680" y="5087"/>
                    <a:pt x="11477" y="4233"/>
                  </a:cubicBezTo>
                  <a:cubicBezTo>
                    <a:pt x="11151" y="2849"/>
                    <a:pt x="10907" y="1425"/>
                    <a:pt x="10785" y="0"/>
                  </a:cubicBezTo>
                  <a:close/>
                </a:path>
              </a:pathLst>
            </a:custGeom>
            <a:solidFill>
              <a:srgbClr val="CA7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6" name="Google Shape;946;p51"/>
            <p:cNvSpPr/>
            <p:nvPr/>
          </p:nvSpPr>
          <p:spPr>
            <a:xfrm>
              <a:off x="2853288" y="1596876"/>
              <a:ext cx="222227" cy="166953"/>
            </a:xfrm>
            <a:custGeom>
              <a:rect b="b" l="l" r="r" t="t"/>
              <a:pathLst>
                <a:path extrusionOk="0" h="5902" w="7856">
                  <a:moveTo>
                    <a:pt x="7692" y="1"/>
                  </a:moveTo>
                  <a:lnTo>
                    <a:pt x="1" y="4925"/>
                  </a:lnTo>
                  <a:lnTo>
                    <a:pt x="123" y="5902"/>
                  </a:lnTo>
                  <a:lnTo>
                    <a:pt x="7855" y="815"/>
                  </a:lnTo>
                  <a:lnTo>
                    <a:pt x="7692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p51"/>
            <p:cNvSpPr/>
            <p:nvPr/>
          </p:nvSpPr>
          <p:spPr>
            <a:xfrm>
              <a:off x="2560880" y="1708556"/>
              <a:ext cx="297047" cy="71398"/>
            </a:xfrm>
            <a:custGeom>
              <a:rect b="b" l="l" r="r" t="t"/>
              <a:pathLst>
                <a:path extrusionOk="0" h="2524" w="10501">
                  <a:moveTo>
                    <a:pt x="1" y="0"/>
                  </a:moveTo>
                  <a:lnTo>
                    <a:pt x="285" y="2523"/>
                  </a:lnTo>
                  <a:lnTo>
                    <a:pt x="10500" y="2483"/>
                  </a:lnTo>
                  <a:lnTo>
                    <a:pt x="10338" y="9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8" name="Google Shape;948;p51"/>
            <p:cNvSpPr/>
            <p:nvPr/>
          </p:nvSpPr>
          <p:spPr>
            <a:xfrm>
              <a:off x="2537854" y="1739643"/>
              <a:ext cx="383380" cy="481227"/>
            </a:xfrm>
            <a:custGeom>
              <a:rect b="b" l="l" r="r" t="t"/>
              <a:pathLst>
                <a:path extrusionOk="0" h="17012" w="13553">
                  <a:moveTo>
                    <a:pt x="11314" y="0"/>
                  </a:moveTo>
                  <a:lnTo>
                    <a:pt x="1" y="204"/>
                  </a:lnTo>
                  <a:lnTo>
                    <a:pt x="1588" y="17011"/>
                  </a:lnTo>
                  <a:lnTo>
                    <a:pt x="13553" y="16564"/>
                  </a:lnTo>
                  <a:lnTo>
                    <a:pt x="113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51"/>
            <p:cNvSpPr/>
            <p:nvPr/>
          </p:nvSpPr>
          <p:spPr>
            <a:xfrm>
              <a:off x="2857899" y="1608389"/>
              <a:ext cx="280923" cy="592906"/>
            </a:xfrm>
            <a:custGeom>
              <a:rect b="b" l="l" r="r" t="t"/>
              <a:pathLst>
                <a:path extrusionOk="0" h="20960" w="9931">
                  <a:moveTo>
                    <a:pt x="8384" y="1"/>
                  </a:moveTo>
                  <a:lnTo>
                    <a:pt x="0" y="4640"/>
                  </a:lnTo>
                  <a:lnTo>
                    <a:pt x="1954" y="20960"/>
                  </a:lnTo>
                  <a:lnTo>
                    <a:pt x="9931" y="17215"/>
                  </a:lnTo>
                  <a:lnTo>
                    <a:pt x="8384" y="1"/>
                  </a:lnTo>
                  <a:close/>
                </a:path>
              </a:pathLst>
            </a:custGeom>
            <a:solidFill>
              <a:srgbClr val="FEAE6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51"/>
            <p:cNvSpPr/>
            <p:nvPr/>
          </p:nvSpPr>
          <p:spPr>
            <a:xfrm>
              <a:off x="2857899" y="1608389"/>
              <a:ext cx="280923" cy="592906"/>
            </a:xfrm>
            <a:custGeom>
              <a:rect b="b" l="l" r="r" t="t"/>
              <a:pathLst>
                <a:path extrusionOk="0" h="20960" w="9931">
                  <a:moveTo>
                    <a:pt x="8384" y="1"/>
                  </a:moveTo>
                  <a:lnTo>
                    <a:pt x="0" y="4640"/>
                  </a:lnTo>
                  <a:lnTo>
                    <a:pt x="1954" y="20960"/>
                  </a:lnTo>
                  <a:lnTo>
                    <a:pt x="9931" y="17215"/>
                  </a:lnTo>
                  <a:lnTo>
                    <a:pt x="8384" y="1"/>
                  </a:lnTo>
                  <a:close/>
                </a:path>
              </a:pathLst>
            </a:custGeom>
            <a:solidFill>
              <a:srgbClr val="E4695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51"/>
            <p:cNvSpPr/>
            <p:nvPr/>
          </p:nvSpPr>
          <p:spPr>
            <a:xfrm>
              <a:off x="2701328" y="2332521"/>
              <a:ext cx="199201" cy="260952"/>
            </a:xfrm>
            <a:custGeom>
              <a:rect b="b" l="l" r="r" t="t"/>
              <a:pathLst>
                <a:path extrusionOk="0" h="9225" w="7042">
                  <a:moveTo>
                    <a:pt x="4111" y="0"/>
                  </a:moveTo>
                  <a:cubicBezTo>
                    <a:pt x="2727" y="1750"/>
                    <a:pt x="1" y="5209"/>
                    <a:pt x="1" y="5209"/>
                  </a:cubicBezTo>
                  <a:lnTo>
                    <a:pt x="4233" y="8954"/>
                  </a:lnTo>
                  <a:cubicBezTo>
                    <a:pt x="4355" y="9143"/>
                    <a:pt x="4599" y="9225"/>
                    <a:pt x="4878" y="9225"/>
                  </a:cubicBezTo>
                  <a:cubicBezTo>
                    <a:pt x="5436" y="9225"/>
                    <a:pt x="6132" y="8899"/>
                    <a:pt x="6268" y="8465"/>
                  </a:cubicBezTo>
                  <a:lnTo>
                    <a:pt x="7041" y="5006"/>
                  </a:lnTo>
                  <a:lnTo>
                    <a:pt x="4111" y="0"/>
                  </a:lnTo>
                  <a:close/>
                </a:path>
              </a:pathLst>
            </a:custGeom>
            <a:solidFill>
              <a:srgbClr val="CA7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p51"/>
            <p:cNvSpPr/>
            <p:nvPr/>
          </p:nvSpPr>
          <p:spPr>
            <a:xfrm>
              <a:off x="2699037" y="1951234"/>
              <a:ext cx="283214" cy="648661"/>
            </a:xfrm>
            <a:custGeom>
              <a:rect b="b" l="l" r="r" t="t"/>
              <a:pathLst>
                <a:path extrusionOk="0" h="22931" w="10012">
                  <a:moveTo>
                    <a:pt x="6508" y="0"/>
                  </a:moveTo>
                  <a:cubicBezTo>
                    <a:pt x="6483" y="0"/>
                    <a:pt x="6457" y="3"/>
                    <a:pt x="6430" y="8"/>
                  </a:cubicBezTo>
                  <a:lnTo>
                    <a:pt x="6390" y="8"/>
                  </a:lnTo>
                  <a:cubicBezTo>
                    <a:pt x="6227" y="49"/>
                    <a:pt x="6105" y="212"/>
                    <a:pt x="6145" y="375"/>
                  </a:cubicBezTo>
                  <a:lnTo>
                    <a:pt x="6797" y="3101"/>
                  </a:lnTo>
                  <a:lnTo>
                    <a:pt x="5901" y="863"/>
                  </a:lnTo>
                  <a:cubicBezTo>
                    <a:pt x="5846" y="725"/>
                    <a:pt x="5716" y="643"/>
                    <a:pt x="5574" y="643"/>
                  </a:cubicBezTo>
                  <a:cubicBezTo>
                    <a:pt x="5507" y="643"/>
                    <a:pt x="5437" y="661"/>
                    <a:pt x="5372" y="700"/>
                  </a:cubicBezTo>
                  <a:lnTo>
                    <a:pt x="5291" y="741"/>
                  </a:lnTo>
                  <a:cubicBezTo>
                    <a:pt x="5169" y="782"/>
                    <a:pt x="5128" y="944"/>
                    <a:pt x="5169" y="1066"/>
                  </a:cubicBezTo>
                  <a:lnTo>
                    <a:pt x="5820" y="3345"/>
                  </a:lnTo>
                  <a:lnTo>
                    <a:pt x="4925" y="1880"/>
                  </a:lnTo>
                  <a:cubicBezTo>
                    <a:pt x="4858" y="1780"/>
                    <a:pt x="4763" y="1707"/>
                    <a:pt x="4641" y="1707"/>
                  </a:cubicBezTo>
                  <a:cubicBezTo>
                    <a:pt x="4615" y="1707"/>
                    <a:pt x="4587" y="1710"/>
                    <a:pt x="4558" y="1718"/>
                  </a:cubicBezTo>
                  <a:cubicBezTo>
                    <a:pt x="4355" y="1718"/>
                    <a:pt x="4233" y="1921"/>
                    <a:pt x="4314" y="2125"/>
                  </a:cubicBezTo>
                  <a:lnTo>
                    <a:pt x="4965" y="3834"/>
                  </a:lnTo>
                  <a:cubicBezTo>
                    <a:pt x="5047" y="3997"/>
                    <a:pt x="5616" y="6113"/>
                    <a:pt x="6064" y="7375"/>
                  </a:cubicBezTo>
                  <a:cubicBezTo>
                    <a:pt x="5087" y="9857"/>
                    <a:pt x="0" y="22026"/>
                    <a:pt x="5047" y="22880"/>
                  </a:cubicBezTo>
                  <a:cubicBezTo>
                    <a:pt x="5266" y="22914"/>
                    <a:pt x="5472" y="22931"/>
                    <a:pt x="5666" y="22931"/>
                  </a:cubicBezTo>
                  <a:cubicBezTo>
                    <a:pt x="7561" y="22931"/>
                    <a:pt x="8288" y="21359"/>
                    <a:pt x="8547" y="19217"/>
                  </a:cubicBezTo>
                  <a:cubicBezTo>
                    <a:pt x="8994" y="14822"/>
                    <a:pt x="9605" y="8148"/>
                    <a:pt x="9686" y="6927"/>
                  </a:cubicBezTo>
                  <a:cubicBezTo>
                    <a:pt x="9930" y="6561"/>
                    <a:pt x="10012" y="6072"/>
                    <a:pt x="9849" y="5665"/>
                  </a:cubicBezTo>
                  <a:lnTo>
                    <a:pt x="8709" y="2654"/>
                  </a:lnTo>
                  <a:lnTo>
                    <a:pt x="8709" y="2613"/>
                  </a:lnTo>
                  <a:lnTo>
                    <a:pt x="8140" y="537"/>
                  </a:lnTo>
                  <a:cubicBezTo>
                    <a:pt x="8099" y="375"/>
                    <a:pt x="7936" y="253"/>
                    <a:pt x="7773" y="253"/>
                  </a:cubicBezTo>
                  <a:lnTo>
                    <a:pt x="7692" y="253"/>
                  </a:lnTo>
                  <a:cubicBezTo>
                    <a:pt x="7489" y="293"/>
                    <a:pt x="7366" y="456"/>
                    <a:pt x="7366" y="619"/>
                  </a:cubicBezTo>
                  <a:lnTo>
                    <a:pt x="7773" y="2857"/>
                  </a:lnTo>
                  <a:lnTo>
                    <a:pt x="6878" y="253"/>
                  </a:lnTo>
                  <a:cubicBezTo>
                    <a:pt x="6807" y="111"/>
                    <a:pt x="6675" y="0"/>
                    <a:pt x="6508" y="0"/>
                  </a:cubicBezTo>
                  <a:close/>
                </a:path>
              </a:pathLst>
            </a:custGeom>
            <a:solidFill>
              <a:srgbClr val="CA7B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36"/>
          <p:cNvSpPr txBox="1"/>
          <p:nvPr>
            <p:ph idx="1" type="subTitle"/>
          </p:nvPr>
        </p:nvSpPr>
        <p:spPr>
          <a:xfrm>
            <a:off x="1311800" y="2277995"/>
            <a:ext cx="2958900" cy="105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Make a copy of this document and adapt it to your needs.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Please keep the information about authors and template.</a:t>
            </a:r>
            <a:endParaRPr/>
          </a:p>
        </p:txBody>
      </p:sp>
      <p:sp>
        <p:nvSpPr>
          <p:cNvPr id="609" name="Google Shape;609;p36"/>
          <p:cNvSpPr txBox="1"/>
          <p:nvPr>
            <p:ph type="title"/>
          </p:nvPr>
        </p:nvSpPr>
        <p:spPr>
          <a:xfrm>
            <a:off x="1311800" y="819950"/>
            <a:ext cx="2958900" cy="116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Comment for teachers</a:t>
            </a:r>
            <a:endParaRPr/>
          </a:p>
        </p:txBody>
      </p:sp>
      <p:pic>
        <p:nvPicPr>
          <p:cNvPr id="610" name="Google Shape;610;p36"/>
          <p:cNvPicPr preferRelativeResize="0"/>
          <p:nvPr/>
        </p:nvPicPr>
        <p:blipFill rotWithShape="1">
          <a:blip r:embed="rId3">
            <a:alphaModFix/>
          </a:blip>
          <a:srcRect b="0" l="3901" r="0" t="0"/>
          <a:stretch/>
        </p:blipFill>
        <p:spPr>
          <a:xfrm>
            <a:off x="4828875" y="819950"/>
            <a:ext cx="3250150" cy="3601850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36"/>
          <p:cNvSpPr/>
          <p:nvPr/>
        </p:nvSpPr>
        <p:spPr>
          <a:xfrm>
            <a:off x="5027750" y="3812150"/>
            <a:ext cx="2993400" cy="5457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12" name="Google Shape;612;p36"/>
          <p:cNvCxnSpPr/>
          <p:nvPr/>
        </p:nvCxnSpPr>
        <p:spPr>
          <a:xfrm flipH="1" rot="10800000">
            <a:off x="3034825" y="4085100"/>
            <a:ext cx="2249400" cy="330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13" name="Google Shape;613;p36"/>
          <p:cNvSpPr/>
          <p:nvPr/>
        </p:nvSpPr>
        <p:spPr>
          <a:xfrm>
            <a:off x="4647350" y="1252225"/>
            <a:ext cx="777300" cy="4431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8" name="Google Shape;618;p37"/>
          <p:cNvGrpSpPr/>
          <p:nvPr/>
        </p:nvGrpSpPr>
        <p:grpSpPr>
          <a:xfrm>
            <a:off x="1267950" y="2637175"/>
            <a:ext cx="4694975" cy="836000"/>
            <a:chOff x="1267950" y="2637175"/>
            <a:chExt cx="4694975" cy="836000"/>
          </a:xfrm>
        </p:grpSpPr>
        <p:sp>
          <p:nvSpPr>
            <p:cNvPr id="619" name="Google Shape;619;p37"/>
            <p:cNvSpPr/>
            <p:nvPr/>
          </p:nvSpPr>
          <p:spPr>
            <a:xfrm>
              <a:off x="1619175" y="3205750"/>
              <a:ext cx="268850" cy="267425"/>
            </a:xfrm>
            <a:custGeom>
              <a:rect b="b" l="l" r="r" t="t"/>
              <a:pathLst>
                <a:path extrusionOk="0" h="10697" w="10754">
                  <a:moveTo>
                    <a:pt x="6627" y="1"/>
                  </a:moveTo>
                  <a:cubicBezTo>
                    <a:pt x="6367" y="1"/>
                    <a:pt x="6097" y="174"/>
                    <a:pt x="5905" y="347"/>
                  </a:cubicBezTo>
                  <a:cubicBezTo>
                    <a:pt x="5161" y="1043"/>
                    <a:pt x="4513" y="1835"/>
                    <a:pt x="3985" y="2700"/>
                  </a:cubicBezTo>
                  <a:cubicBezTo>
                    <a:pt x="3198" y="2363"/>
                    <a:pt x="2326" y="2047"/>
                    <a:pt x="1504" y="2047"/>
                  </a:cubicBezTo>
                  <a:cubicBezTo>
                    <a:pt x="1097" y="2047"/>
                    <a:pt x="702" y="2125"/>
                    <a:pt x="336" y="2315"/>
                  </a:cubicBezTo>
                  <a:cubicBezTo>
                    <a:pt x="192" y="2363"/>
                    <a:pt x="96" y="2460"/>
                    <a:pt x="24" y="2604"/>
                  </a:cubicBezTo>
                  <a:cubicBezTo>
                    <a:pt x="0" y="2772"/>
                    <a:pt x="24" y="2940"/>
                    <a:pt x="144" y="3084"/>
                  </a:cubicBezTo>
                  <a:cubicBezTo>
                    <a:pt x="624" y="3924"/>
                    <a:pt x="1344" y="4596"/>
                    <a:pt x="2208" y="5028"/>
                  </a:cubicBezTo>
                  <a:lnTo>
                    <a:pt x="912" y="7164"/>
                  </a:lnTo>
                  <a:cubicBezTo>
                    <a:pt x="624" y="7692"/>
                    <a:pt x="312" y="8412"/>
                    <a:pt x="792" y="8820"/>
                  </a:cubicBezTo>
                  <a:cubicBezTo>
                    <a:pt x="956" y="8972"/>
                    <a:pt x="1165" y="9027"/>
                    <a:pt x="1387" y="9027"/>
                  </a:cubicBezTo>
                  <a:cubicBezTo>
                    <a:pt x="1620" y="9027"/>
                    <a:pt x="1867" y="8966"/>
                    <a:pt x="2088" y="8892"/>
                  </a:cubicBezTo>
                  <a:cubicBezTo>
                    <a:pt x="2832" y="8628"/>
                    <a:pt x="3553" y="8292"/>
                    <a:pt x="4225" y="7884"/>
                  </a:cubicBezTo>
                  <a:cubicBezTo>
                    <a:pt x="4513" y="8604"/>
                    <a:pt x="4897" y="9300"/>
                    <a:pt x="5329" y="9948"/>
                  </a:cubicBezTo>
                  <a:cubicBezTo>
                    <a:pt x="5578" y="10312"/>
                    <a:pt x="5936" y="10696"/>
                    <a:pt x="6359" y="10696"/>
                  </a:cubicBezTo>
                  <a:cubicBezTo>
                    <a:pt x="6384" y="10696"/>
                    <a:pt x="6408" y="10695"/>
                    <a:pt x="6433" y="10692"/>
                  </a:cubicBezTo>
                  <a:cubicBezTo>
                    <a:pt x="7033" y="10620"/>
                    <a:pt x="7249" y="9876"/>
                    <a:pt x="7297" y="9276"/>
                  </a:cubicBezTo>
                  <a:lnTo>
                    <a:pt x="7537" y="6780"/>
                  </a:lnTo>
                  <a:cubicBezTo>
                    <a:pt x="7813" y="6830"/>
                    <a:pt x="8094" y="6854"/>
                    <a:pt x="8375" y="6854"/>
                  </a:cubicBezTo>
                  <a:cubicBezTo>
                    <a:pt x="9046" y="6854"/>
                    <a:pt x="9719" y="6715"/>
                    <a:pt x="10345" y="6444"/>
                  </a:cubicBezTo>
                  <a:cubicBezTo>
                    <a:pt x="10513" y="6396"/>
                    <a:pt x="10657" y="6276"/>
                    <a:pt x="10729" y="6132"/>
                  </a:cubicBezTo>
                  <a:cubicBezTo>
                    <a:pt x="10753" y="5988"/>
                    <a:pt x="10753" y="5844"/>
                    <a:pt x="10681" y="5724"/>
                  </a:cubicBezTo>
                  <a:cubicBezTo>
                    <a:pt x="10129" y="4572"/>
                    <a:pt x="8737" y="4140"/>
                    <a:pt x="7513" y="3828"/>
                  </a:cubicBezTo>
                  <a:cubicBezTo>
                    <a:pt x="7585" y="2844"/>
                    <a:pt x="7537" y="1811"/>
                    <a:pt x="7369" y="827"/>
                  </a:cubicBezTo>
                  <a:cubicBezTo>
                    <a:pt x="7297" y="491"/>
                    <a:pt x="7153" y="107"/>
                    <a:pt x="6817" y="35"/>
                  </a:cubicBezTo>
                  <a:cubicBezTo>
                    <a:pt x="6755" y="11"/>
                    <a:pt x="6691" y="1"/>
                    <a:pt x="6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37"/>
            <p:cNvSpPr/>
            <p:nvPr/>
          </p:nvSpPr>
          <p:spPr>
            <a:xfrm>
              <a:off x="1267950" y="2637175"/>
              <a:ext cx="147625" cy="148225"/>
            </a:xfrm>
            <a:custGeom>
              <a:rect b="b" l="l" r="r" t="t"/>
              <a:pathLst>
                <a:path extrusionOk="0" h="5929" w="5905">
                  <a:moveTo>
                    <a:pt x="2953" y="0"/>
                  </a:moveTo>
                  <a:cubicBezTo>
                    <a:pt x="2857" y="0"/>
                    <a:pt x="2761" y="1104"/>
                    <a:pt x="2737" y="2544"/>
                  </a:cubicBezTo>
                  <a:cubicBezTo>
                    <a:pt x="1965" y="1773"/>
                    <a:pt x="1344" y="1194"/>
                    <a:pt x="1217" y="1194"/>
                  </a:cubicBezTo>
                  <a:cubicBezTo>
                    <a:pt x="1210" y="1194"/>
                    <a:pt x="1204" y="1196"/>
                    <a:pt x="1200" y="1200"/>
                  </a:cubicBezTo>
                  <a:cubicBezTo>
                    <a:pt x="1104" y="1272"/>
                    <a:pt x="1609" y="1944"/>
                    <a:pt x="2353" y="2760"/>
                  </a:cubicBezTo>
                  <a:cubicBezTo>
                    <a:pt x="1008" y="2784"/>
                    <a:pt x="0" y="2856"/>
                    <a:pt x="0" y="2976"/>
                  </a:cubicBezTo>
                  <a:cubicBezTo>
                    <a:pt x="0" y="3072"/>
                    <a:pt x="1128" y="3168"/>
                    <a:pt x="2569" y="3168"/>
                  </a:cubicBezTo>
                  <a:cubicBezTo>
                    <a:pt x="1873" y="4056"/>
                    <a:pt x="1369" y="4729"/>
                    <a:pt x="1465" y="4801"/>
                  </a:cubicBezTo>
                  <a:cubicBezTo>
                    <a:pt x="1471" y="4805"/>
                    <a:pt x="1479" y="4808"/>
                    <a:pt x="1489" y="4808"/>
                  </a:cubicBezTo>
                  <a:cubicBezTo>
                    <a:pt x="1631" y="4808"/>
                    <a:pt x="2132" y="4342"/>
                    <a:pt x="2737" y="3624"/>
                  </a:cubicBezTo>
                  <a:cubicBezTo>
                    <a:pt x="2761" y="4945"/>
                    <a:pt x="2857" y="5929"/>
                    <a:pt x="2953" y="5929"/>
                  </a:cubicBezTo>
                  <a:cubicBezTo>
                    <a:pt x="3073" y="5929"/>
                    <a:pt x="3145" y="4897"/>
                    <a:pt x="3169" y="3552"/>
                  </a:cubicBezTo>
                  <a:cubicBezTo>
                    <a:pt x="3931" y="4270"/>
                    <a:pt x="4588" y="4736"/>
                    <a:pt x="4711" y="4736"/>
                  </a:cubicBezTo>
                  <a:cubicBezTo>
                    <a:pt x="4720" y="4736"/>
                    <a:pt x="4726" y="4733"/>
                    <a:pt x="4729" y="4729"/>
                  </a:cubicBezTo>
                  <a:cubicBezTo>
                    <a:pt x="4801" y="4657"/>
                    <a:pt x="4201" y="4008"/>
                    <a:pt x="3385" y="3168"/>
                  </a:cubicBezTo>
                  <a:cubicBezTo>
                    <a:pt x="4825" y="3168"/>
                    <a:pt x="5905" y="3072"/>
                    <a:pt x="5905" y="2976"/>
                  </a:cubicBezTo>
                  <a:cubicBezTo>
                    <a:pt x="5905" y="2856"/>
                    <a:pt x="4849" y="2760"/>
                    <a:pt x="3457" y="2760"/>
                  </a:cubicBezTo>
                  <a:cubicBezTo>
                    <a:pt x="4129" y="1896"/>
                    <a:pt x="4537" y="1176"/>
                    <a:pt x="4441" y="1128"/>
                  </a:cubicBezTo>
                  <a:cubicBezTo>
                    <a:pt x="4437" y="1124"/>
                    <a:pt x="4431" y="1122"/>
                    <a:pt x="4424" y="1122"/>
                  </a:cubicBezTo>
                  <a:cubicBezTo>
                    <a:pt x="4309" y="1122"/>
                    <a:pt x="3803" y="1678"/>
                    <a:pt x="3169" y="2448"/>
                  </a:cubicBezTo>
                  <a:cubicBezTo>
                    <a:pt x="3145" y="1056"/>
                    <a:pt x="3073" y="0"/>
                    <a:pt x="29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37"/>
            <p:cNvSpPr/>
            <p:nvPr/>
          </p:nvSpPr>
          <p:spPr>
            <a:xfrm>
              <a:off x="5765500" y="3103325"/>
              <a:ext cx="197425" cy="197450"/>
            </a:xfrm>
            <a:custGeom>
              <a:rect b="b" l="l" r="r" t="t"/>
              <a:pathLst>
                <a:path extrusionOk="0" h="7898" w="7897">
                  <a:moveTo>
                    <a:pt x="3937" y="1"/>
                  </a:moveTo>
                  <a:cubicBezTo>
                    <a:pt x="3769" y="1"/>
                    <a:pt x="3673" y="1465"/>
                    <a:pt x="3649" y="3361"/>
                  </a:cubicBezTo>
                  <a:cubicBezTo>
                    <a:pt x="2605" y="2340"/>
                    <a:pt x="1776" y="1577"/>
                    <a:pt x="1607" y="1577"/>
                  </a:cubicBezTo>
                  <a:cubicBezTo>
                    <a:pt x="1597" y="1577"/>
                    <a:pt x="1590" y="1580"/>
                    <a:pt x="1584" y="1585"/>
                  </a:cubicBezTo>
                  <a:cubicBezTo>
                    <a:pt x="1464" y="1681"/>
                    <a:pt x="2136" y="2593"/>
                    <a:pt x="3144" y="3649"/>
                  </a:cubicBezTo>
                  <a:cubicBezTo>
                    <a:pt x="1344" y="3673"/>
                    <a:pt x="0" y="3793"/>
                    <a:pt x="0" y="3937"/>
                  </a:cubicBezTo>
                  <a:cubicBezTo>
                    <a:pt x="0" y="4081"/>
                    <a:pt x="1488" y="4201"/>
                    <a:pt x="3433" y="4225"/>
                  </a:cubicBezTo>
                  <a:cubicBezTo>
                    <a:pt x="2496" y="5401"/>
                    <a:pt x="1848" y="6313"/>
                    <a:pt x="1944" y="6409"/>
                  </a:cubicBezTo>
                  <a:cubicBezTo>
                    <a:pt x="1952" y="6416"/>
                    <a:pt x="1962" y="6419"/>
                    <a:pt x="1974" y="6419"/>
                  </a:cubicBezTo>
                  <a:cubicBezTo>
                    <a:pt x="2157" y="6419"/>
                    <a:pt x="2839" y="5771"/>
                    <a:pt x="3649" y="4849"/>
                  </a:cubicBezTo>
                  <a:cubicBezTo>
                    <a:pt x="3697" y="6601"/>
                    <a:pt x="3793" y="7898"/>
                    <a:pt x="3937" y="7898"/>
                  </a:cubicBezTo>
                  <a:cubicBezTo>
                    <a:pt x="4081" y="7898"/>
                    <a:pt x="4201" y="6529"/>
                    <a:pt x="4249" y="4753"/>
                  </a:cubicBezTo>
                  <a:cubicBezTo>
                    <a:pt x="5243" y="5681"/>
                    <a:pt x="6094" y="6304"/>
                    <a:pt x="6280" y="6304"/>
                  </a:cubicBezTo>
                  <a:cubicBezTo>
                    <a:pt x="6296" y="6304"/>
                    <a:pt x="6307" y="6299"/>
                    <a:pt x="6313" y="6289"/>
                  </a:cubicBezTo>
                  <a:cubicBezTo>
                    <a:pt x="6409" y="6193"/>
                    <a:pt x="5617" y="5329"/>
                    <a:pt x="4513" y="4225"/>
                  </a:cubicBezTo>
                  <a:cubicBezTo>
                    <a:pt x="6433" y="4201"/>
                    <a:pt x="7897" y="4105"/>
                    <a:pt x="7897" y="3937"/>
                  </a:cubicBezTo>
                  <a:cubicBezTo>
                    <a:pt x="7897" y="3793"/>
                    <a:pt x="6481" y="3673"/>
                    <a:pt x="4633" y="3649"/>
                  </a:cubicBezTo>
                  <a:cubicBezTo>
                    <a:pt x="5521" y="2521"/>
                    <a:pt x="6049" y="1561"/>
                    <a:pt x="5953" y="1489"/>
                  </a:cubicBezTo>
                  <a:cubicBezTo>
                    <a:pt x="5948" y="1486"/>
                    <a:pt x="5941" y="1484"/>
                    <a:pt x="5934" y="1484"/>
                  </a:cubicBezTo>
                  <a:cubicBezTo>
                    <a:pt x="5772" y="1484"/>
                    <a:pt x="5098" y="2231"/>
                    <a:pt x="4249" y="3241"/>
                  </a:cubicBezTo>
                  <a:cubicBezTo>
                    <a:pt x="4225" y="1393"/>
                    <a:pt x="4105" y="1"/>
                    <a:pt x="39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22" name="Google Shape;622;p37"/>
          <p:cNvSpPr txBox="1"/>
          <p:nvPr>
            <p:ph type="title"/>
          </p:nvPr>
        </p:nvSpPr>
        <p:spPr>
          <a:xfrm>
            <a:off x="1745875" y="1462571"/>
            <a:ext cx="2825400" cy="40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Overview</a:t>
            </a:r>
            <a:endParaRPr sz="2600"/>
          </a:p>
        </p:txBody>
      </p:sp>
      <p:sp>
        <p:nvSpPr>
          <p:cNvPr id="623" name="Google Shape;623;p37"/>
          <p:cNvSpPr txBox="1"/>
          <p:nvPr>
            <p:ph idx="1" type="subTitle"/>
          </p:nvPr>
        </p:nvSpPr>
        <p:spPr>
          <a:xfrm>
            <a:off x="1897625" y="1946075"/>
            <a:ext cx="4065300" cy="143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Through the exploration of fairy tales, you will learn the steps of a narrative story and create an animated story.</a:t>
            </a:r>
            <a:endParaRPr/>
          </a:p>
        </p:txBody>
      </p:sp>
      <p:grpSp>
        <p:nvGrpSpPr>
          <p:cNvPr id="624" name="Google Shape;624;p37"/>
          <p:cNvGrpSpPr/>
          <p:nvPr/>
        </p:nvGrpSpPr>
        <p:grpSpPr>
          <a:xfrm flipH="1">
            <a:off x="6555349" y="470876"/>
            <a:ext cx="1399222" cy="4059009"/>
            <a:chOff x="1162350" y="539973"/>
            <a:chExt cx="1330312" cy="4059009"/>
          </a:xfrm>
        </p:grpSpPr>
        <p:sp>
          <p:nvSpPr>
            <p:cNvPr id="625" name="Google Shape;625;p37"/>
            <p:cNvSpPr/>
            <p:nvPr/>
          </p:nvSpPr>
          <p:spPr>
            <a:xfrm flipH="1">
              <a:off x="1162350" y="4409619"/>
              <a:ext cx="1316419" cy="189362"/>
            </a:xfrm>
            <a:custGeom>
              <a:rect b="b" l="l" r="r" t="t"/>
              <a:pathLst>
                <a:path extrusionOk="0" h="6106" w="42448">
                  <a:moveTo>
                    <a:pt x="21204" y="1"/>
                  </a:moveTo>
                  <a:cubicBezTo>
                    <a:pt x="9483" y="1"/>
                    <a:pt x="0" y="1384"/>
                    <a:pt x="0" y="3053"/>
                  </a:cubicBezTo>
                  <a:cubicBezTo>
                    <a:pt x="0" y="4721"/>
                    <a:pt x="9483" y="6105"/>
                    <a:pt x="21204" y="6105"/>
                  </a:cubicBezTo>
                  <a:cubicBezTo>
                    <a:pt x="32965" y="6105"/>
                    <a:pt x="42448" y="4721"/>
                    <a:pt x="42448" y="3053"/>
                  </a:cubicBezTo>
                  <a:cubicBezTo>
                    <a:pt x="42448" y="1344"/>
                    <a:pt x="32924" y="1"/>
                    <a:pt x="21204" y="1"/>
                  </a:cubicBezTo>
                  <a:close/>
                </a:path>
              </a:pathLst>
            </a:custGeom>
            <a:solidFill>
              <a:srgbClr val="EEFEFF">
                <a:alpha val="368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37"/>
            <p:cNvSpPr/>
            <p:nvPr/>
          </p:nvSpPr>
          <p:spPr>
            <a:xfrm flipH="1">
              <a:off x="1257000" y="539973"/>
              <a:ext cx="887299" cy="1048191"/>
            </a:xfrm>
            <a:custGeom>
              <a:rect b="b" l="l" r="r" t="t"/>
              <a:pathLst>
                <a:path extrusionOk="0" h="33799" w="28611">
                  <a:moveTo>
                    <a:pt x="12284" y="0"/>
                  </a:moveTo>
                  <a:cubicBezTo>
                    <a:pt x="12167" y="0"/>
                    <a:pt x="12059" y="26"/>
                    <a:pt x="11965" y="81"/>
                  </a:cubicBezTo>
                  <a:cubicBezTo>
                    <a:pt x="11884" y="163"/>
                    <a:pt x="11843" y="203"/>
                    <a:pt x="11802" y="285"/>
                  </a:cubicBezTo>
                  <a:cubicBezTo>
                    <a:pt x="11558" y="732"/>
                    <a:pt x="11110" y="1017"/>
                    <a:pt x="10622" y="1058"/>
                  </a:cubicBezTo>
                  <a:lnTo>
                    <a:pt x="10541" y="1058"/>
                  </a:lnTo>
                  <a:cubicBezTo>
                    <a:pt x="8587" y="1221"/>
                    <a:pt x="7041" y="2320"/>
                    <a:pt x="7122" y="3541"/>
                  </a:cubicBezTo>
                  <a:cubicBezTo>
                    <a:pt x="7122" y="3703"/>
                    <a:pt x="7204" y="3907"/>
                    <a:pt x="7285" y="4070"/>
                  </a:cubicBezTo>
                  <a:cubicBezTo>
                    <a:pt x="7285" y="4070"/>
                    <a:pt x="7244" y="4070"/>
                    <a:pt x="7244" y="4110"/>
                  </a:cubicBezTo>
                  <a:cubicBezTo>
                    <a:pt x="3907" y="5535"/>
                    <a:pt x="1872" y="8994"/>
                    <a:pt x="2238" y="12616"/>
                  </a:cubicBezTo>
                  <a:lnTo>
                    <a:pt x="2279" y="12942"/>
                  </a:lnTo>
                  <a:cubicBezTo>
                    <a:pt x="2523" y="15383"/>
                    <a:pt x="2076" y="17866"/>
                    <a:pt x="1058" y="20104"/>
                  </a:cubicBezTo>
                  <a:cubicBezTo>
                    <a:pt x="692" y="21000"/>
                    <a:pt x="0" y="23157"/>
                    <a:pt x="0" y="24174"/>
                  </a:cubicBezTo>
                  <a:cubicBezTo>
                    <a:pt x="0" y="32521"/>
                    <a:pt x="5583" y="33798"/>
                    <a:pt x="9578" y="33798"/>
                  </a:cubicBezTo>
                  <a:cubicBezTo>
                    <a:pt x="10745" y="33798"/>
                    <a:pt x="11777" y="33689"/>
                    <a:pt x="12494" y="33616"/>
                  </a:cubicBezTo>
                  <a:cubicBezTo>
                    <a:pt x="12901" y="33575"/>
                    <a:pt x="13308" y="33453"/>
                    <a:pt x="13715" y="33331"/>
                  </a:cubicBezTo>
                  <a:cubicBezTo>
                    <a:pt x="14177" y="33470"/>
                    <a:pt x="14666" y="33543"/>
                    <a:pt x="15158" y="33543"/>
                  </a:cubicBezTo>
                  <a:cubicBezTo>
                    <a:pt x="15533" y="33543"/>
                    <a:pt x="15910" y="33500"/>
                    <a:pt x="16279" y="33412"/>
                  </a:cubicBezTo>
                  <a:cubicBezTo>
                    <a:pt x="19413" y="32843"/>
                    <a:pt x="28610" y="31011"/>
                    <a:pt x="25436" y="20715"/>
                  </a:cubicBezTo>
                  <a:cubicBezTo>
                    <a:pt x="24866" y="19412"/>
                    <a:pt x="24093" y="18192"/>
                    <a:pt x="23198" y="17133"/>
                  </a:cubicBezTo>
                  <a:cubicBezTo>
                    <a:pt x="21570" y="15302"/>
                    <a:pt x="20430" y="13064"/>
                    <a:pt x="19901" y="10663"/>
                  </a:cubicBezTo>
                  <a:lnTo>
                    <a:pt x="19860" y="10337"/>
                  </a:lnTo>
                  <a:cubicBezTo>
                    <a:pt x="19535" y="8750"/>
                    <a:pt x="18762" y="7285"/>
                    <a:pt x="17622" y="6145"/>
                  </a:cubicBezTo>
                  <a:cubicBezTo>
                    <a:pt x="16686" y="5087"/>
                    <a:pt x="15465" y="4273"/>
                    <a:pt x="14122" y="3825"/>
                  </a:cubicBezTo>
                  <a:cubicBezTo>
                    <a:pt x="14244" y="3622"/>
                    <a:pt x="14285" y="3418"/>
                    <a:pt x="14326" y="3174"/>
                  </a:cubicBezTo>
                  <a:cubicBezTo>
                    <a:pt x="14570" y="2767"/>
                    <a:pt x="14407" y="1953"/>
                    <a:pt x="13919" y="1180"/>
                  </a:cubicBezTo>
                  <a:cubicBezTo>
                    <a:pt x="13426" y="458"/>
                    <a:pt x="12774" y="0"/>
                    <a:pt x="12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37"/>
            <p:cNvSpPr/>
            <p:nvPr/>
          </p:nvSpPr>
          <p:spPr>
            <a:xfrm flipH="1">
              <a:off x="1513225" y="4126909"/>
              <a:ext cx="142658" cy="209551"/>
            </a:xfrm>
            <a:custGeom>
              <a:rect b="b" l="l" r="r" t="t"/>
              <a:pathLst>
                <a:path extrusionOk="0" h="6757" w="4600">
                  <a:moveTo>
                    <a:pt x="1" y="0"/>
                  </a:moveTo>
                  <a:lnTo>
                    <a:pt x="327" y="6756"/>
                  </a:lnTo>
                  <a:lnTo>
                    <a:pt x="3786" y="6756"/>
                  </a:lnTo>
                  <a:lnTo>
                    <a:pt x="4600" y="0"/>
                  </a:lnTo>
                  <a:close/>
                </a:path>
              </a:pathLst>
            </a:custGeom>
            <a:solidFill>
              <a:srgbClr val="D6A1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37"/>
            <p:cNvSpPr/>
            <p:nvPr/>
          </p:nvSpPr>
          <p:spPr>
            <a:xfrm flipH="1">
              <a:off x="1517009" y="4336430"/>
              <a:ext cx="382446" cy="174197"/>
            </a:xfrm>
            <a:custGeom>
              <a:rect b="b" l="l" r="r" t="t"/>
              <a:pathLst>
                <a:path extrusionOk="0" h="5617" w="12332">
                  <a:moveTo>
                    <a:pt x="7977" y="0"/>
                  </a:moveTo>
                  <a:cubicBezTo>
                    <a:pt x="7896" y="0"/>
                    <a:pt x="7814" y="0"/>
                    <a:pt x="7774" y="41"/>
                  </a:cubicBezTo>
                  <a:lnTo>
                    <a:pt x="4314" y="2116"/>
                  </a:lnTo>
                  <a:cubicBezTo>
                    <a:pt x="4274" y="2157"/>
                    <a:pt x="4233" y="2157"/>
                    <a:pt x="4151" y="2198"/>
                  </a:cubicBezTo>
                  <a:lnTo>
                    <a:pt x="1995" y="2686"/>
                  </a:lnTo>
                  <a:cubicBezTo>
                    <a:pt x="936" y="2971"/>
                    <a:pt x="163" y="3948"/>
                    <a:pt x="41" y="5047"/>
                  </a:cubicBezTo>
                  <a:cubicBezTo>
                    <a:pt x="0" y="5331"/>
                    <a:pt x="204" y="5576"/>
                    <a:pt x="489" y="5616"/>
                  </a:cubicBezTo>
                  <a:lnTo>
                    <a:pt x="11843" y="5535"/>
                  </a:lnTo>
                  <a:cubicBezTo>
                    <a:pt x="12128" y="5494"/>
                    <a:pt x="12332" y="5250"/>
                    <a:pt x="12291" y="5006"/>
                  </a:cubicBezTo>
                  <a:lnTo>
                    <a:pt x="12169" y="448"/>
                  </a:lnTo>
                  <a:cubicBezTo>
                    <a:pt x="12169" y="204"/>
                    <a:pt x="11965" y="0"/>
                    <a:pt x="117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37"/>
            <p:cNvSpPr/>
            <p:nvPr/>
          </p:nvSpPr>
          <p:spPr>
            <a:xfrm flipH="1">
              <a:off x="1857774" y="4126909"/>
              <a:ext cx="142658" cy="209551"/>
            </a:xfrm>
            <a:custGeom>
              <a:rect b="b" l="l" r="r" t="t"/>
              <a:pathLst>
                <a:path extrusionOk="0" h="6757" w="4600">
                  <a:moveTo>
                    <a:pt x="1" y="0"/>
                  </a:moveTo>
                  <a:lnTo>
                    <a:pt x="326" y="6756"/>
                  </a:lnTo>
                  <a:lnTo>
                    <a:pt x="3785" y="6756"/>
                  </a:lnTo>
                  <a:lnTo>
                    <a:pt x="4599" y="0"/>
                  </a:lnTo>
                  <a:close/>
                </a:path>
              </a:pathLst>
            </a:custGeom>
            <a:solidFill>
              <a:srgbClr val="D6A1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37"/>
            <p:cNvSpPr/>
            <p:nvPr/>
          </p:nvSpPr>
          <p:spPr>
            <a:xfrm flipH="1">
              <a:off x="1856503" y="4336430"/>
              <a:ext cx="381206" cy="174197"/>
            </a:xfrm>
            <a:custGeom>
              <a:rect b="b" l="l" r="r" t="t"/>
              <a:pathLst>
                <a:path extrusionOk="0" h="5617" w="12292">
                  <a:moveTo>
                    <a:pt x="7977" y="0"/>
                  </a:moveTo>
                  <a:cubicBezTo>
                    <a:pt x="7896" y="0"/>
                    <a:pt x="7814" y="0"/>
                    <a:pt x="7733" y="41"/>
                  </a:cubicBezTo>
                  <a:lnTo>
                    <a:pt x="4274" y="2116"/>
                  </a:lnTo>
                  <a:cubicBezTo>
                    <a:pt x="4233" y="2157"/>
                    <a:pt x="4192" y="2157"/>
                    <a:pt x="4152" y="2198"/>
                  </a:cubicBezTo>
                  <a:lnTo>
                    <a:pt x="1995" y="2686"/>
                  </a:lnTo>
                  <a:cubicBezTo>
                    <a:pt x="896" y="2971"/>
                    <a:pt x="123" y="3948"/>
                    <a:pt x="41" y="5047"/>
                  </a:cubicBezTo>
                  <a:cubicBezTo>
                    <a:pt x="1" y="5331"/>
                    <a:pt x="204" y="5576"/>
                    <a:pt x="489" y="5616"/>
                  </a:cubicBezTo>
                  <a:lnTo>
                    <a:pt x="11843" y="5535"/>
                  </a:lnTo>
                  <a:cubicBezTo>
                    <a:pt x="12088" y="5494"/>
                    <a:pt x="12291" y="5250"/>
                    <a:pt x="12291" y="5006"/>
                  </a:cubicBezTo>
                  <a:lnTo>
                    <a:pt x="12169" y="448"/>
                  </a:lnTo>
                  <a:cubicBezTo>
                    <a:pt x="12169" y="204"/>
                    <a:pt x="11966" y="0"/>
                    <a:pt x="117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37"/>
            <p:cNvSpPr/>
            <p:nvPr/>
          </p:nvSpPr>
          <p:spPr>
            <a:xfrm flipH="1">
              <a:off x="1427383" y="2397807"/>
              <a:ext cx="728298" cy="1737972"/>
            </a:xfrm>
            <a:custGeom>
              <a:rect b="b" l="l" r="r" t="t"/>
              <a:pathLst>
                <a:path extrusionOk="0" h="56041" w="23484">
                  <a:moveTo>
                    <a:pt x="23361" y="0"/>
                  </a:moveTo>
                  <a:lnTo>
                    <a:pt x="23361" y="0"/>
                  </a:lnTo>
                  <a:cubicBezTo>
                    <a:pt x="22377" y="1010"/>
                    <a:pt x="16838" y="2645"/>
                    <a:pt x="10811" y="2645"/>
                  </a:cubicBezTo>
                  <a:cubicBezTo>
                    <a:pt x="7120" y="2645"/>
                    <a:pt x="3245" y="2032"/>
                    <a:pt x="123" y="285"/>
                  </a:cubicBezTo>
                  <a:lnTo>
                    <a:pt x="123" y="285"/>
                  </a:lnTo>
                  <a:cubicBezTo>
                    <a:pt x="1" y="2727"/>
                    <a:pt x="2768" y="54738"/>
                    <a:pt x="2972" y="55877"/>
                  </a:cubicBezTo>
                  <a:cubicBezTo>
                    <a:pt x="3012" y="56000"/>
                    <a:pt x="3094" y="56040"/>
                    <a:pt x="3175" y="56040"/>
                  </a:cubicBezTo>
                  <a:lnTo>
                    <a:pt x="11070" y="56000"/>
                  </a:lnTo>
                  <a:lnTo>
                    <a:pt x="11315" y="14570"/>
                  </a:lnTo>
                  <a:cubicBezTo>
                    <a:pt x="11355" y="14427"/>
                    <a:pt x="11457" y="14356"/>
                    <a:pt x="11559" y="14356"/>
                  </a:cubicBezTo>
                  <a:cubicBezTo>
                    <a:pt x="11661" y="14356"/>
                    <a:pt x="11762" y="14427"/>
                    <a:pt x="11803" y="14570"/>
                  </a:cubicBezTo>
                  <a:lnTo>
                    <a:pt x="15059" y="56000"/>
                  </a:lnTo>
                  <a:lnTo>
                    <a:pt x="21855" y="56000"/>
                  </a:lnTo>
                  <a:cubicBezTo>
                    <a:pt x="22262" y="49732"/>
                    <a:pt x="23483" y="2483"/>
                    <a:pt x="23361" y="0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37"/>
            <p:cNvSpPr/>
            <p:nvPr/>
          </p:nvSpPr>
          <p:spPr>
            <a:xfrm flipH="1">
              <a:off x="2060224" y="1754329"/>
              <a:ext cx="432438" cy="467389"/>
            </a:xfrm>
            <a:custGeom>
              <a:rect b="b" l="l" r="r" t="t"/>
              <a:pathLst>
                <a:path extrusionOk="0" h="15071" w="13944">
                  <a:moveTo>
                    <a:pt x="1201" y="1"/>
                  </a:moveTo>
                  <a:cubicBezTo>
                    <a:pt x="946" y="1"/>
                    <a:pt x="694" y="165"/>
                    <a:pt x="611" y="441"/>
                  </a:cubicBezTo>
                  <a:lnTo>
                    <a:pt x="286" y="1499"/>
                  </a:lnTo>
                  <a:cubicBezTo>
                    <a:pt x="1" y="2435"/>
                    <a:pt x="204" y="3453"/>
                    <a:pt x="774" y="4267"/>
                  </a:cubicBezTo>
                  <a:cubicBezTo>
                    <a:pt x="1588" y="5447"/>
                    <a:pt x="2809" y="7034"/>
                    <a:pt x="4152" y="7726"/>
                  </a:cubicBezTo>
                  <a:cubicBezTo>
                    <a:pt x="5983" y="9395"/>
                    <a:pt x="9524" y="12488"/>
                    <a:pt x="12169" y="14848"/>
                  </a:cubicBezTo>
                  <a:cubicBezTo>
                    <a:pt x="12338" y="15002"/>
                    <a:pt x="12491" y="15071"/>
                    <a:pt x="12629" y="15071"/>
                  </a:cubicBezTo>
                  <a:cubicBezTo>
                    <a:pt x="13900" y="15071"/>
                    <a:pt x="13943" y="9234"/>
                    <a:pt x="13816" y="9234"/>
                  </a:cubicBezTo>
                  <a:cubicBezTo>
                    <a:pt x="13810" y="9234"/>
                    <a:pt x="13804" y="9247"/>
                    <a:pt x="13797" y="9273"/>
                  </a:cubicBezTo>
                  <a:cubicBezTo>
                    <a:pt x="12739" y="8459"/>
                    <a:pt x="6553" y="4430"/>
                    <a:pt x="6187" y="4145"/>
                  </a:cubicBezTo>
                  <a:lnTo>
                    <a:pt x="6146" y="4145"/>
                  </a:lnTo>
                  <a:lnTo>
                    <a:pt x="5373" y="482"/>
                  </a:lnTo>
                  <a:cubicBezTo>
                    <a:pt x="5332" y="238"/>
                    <a:pt x="5088" y="34"/>
                    <a:pt x="4844" y="34"/>
                  </a:cubicBezTo>
                  <a:cubicBezTo>
                    <a:pt x="4518" y="34"/>
                    <a:pt x="4274" y="278"/>
                    <a:pt x="4274" y="563"/>
                  </a:cubicBezTo>
                  <a:lnTo>
                    <a:pt x="4152" y="2028"/>
                  </a:lnTo>
                  <a:lnTo>
                    <a:pt x="1547" y="116"/>
                  </a:lnTo>
                  <a:cubicBezTo>
                    <a:pt x="1443" y="37"/>
                    <a:pt x="1322" y="1"/>
                    <a:pt x="1201" y="1"/>
                  </a:cubicBezTo>
                  <a:close/>
                </a:path>
              </a:pathLst>
            </a:custGeom>
            <a:solidFill>
              <a:srgbClr val="D6A1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37"/>
            <p:cNvSpPr/>
            <p:nvPr/>
          </p:nvSpPr>
          <p:spPr>
            <a:xfrm flipH="1">
              <a:off x="1282244" y="1443305"/>
              <a:ext cx="886058" cy="1036562"/>
            </a:xfrm>
            <a:custGeom>
              <a:rect b="b" l="l" r="r" t="t"/>
              <a:pathLst>
                <a:path extrusionOk="0" h="33424" w="28571">
                  <a:moveTo>
                    <a:pt x="16442" y="1"/>
                  </a:moveTo>
                  <a:cubicBezTo>
                    <a:pt x="16225" y="1"/>
                    <a:pt x="16008" y="4"/>
                    <a:pt x="15791" y="11"/>
                  </a:cubicBezTo>
                  <a:lnTo>
                    <a:pt x="8466" y="174"/>
                  </a:lnTo>
                  <a:lnTo>
                    <a:pt x="5943" y="581"/>
                  </a:lnTo>
                  <a:cubicBezTo>
                    <a:pt x="5943" y="622"/>
                    <a:pt x="5943" y="662"/>
                    <a:pt x="5943" y="662"/>
                  </a:cubicBezTo>
                  <a:cubicBezTo>
                    <a:pt x="4925" y="866"/>
                    <a:pt x="2809" y="1802"/>
                    <a:pt x="774" y="5790"/>
                  </a:cubicBezTo>
                  <a:cubicBezTo>
                    <a:pt x="1751" y="6360"/>
                    <a:pt x="2809" y="6848"/>
                    <a:pt x="3867" y="7215"/>
                  </a:cubicBezTo>
                  <a:cubicBezTo>
                    <a:pt x="1100" y="17877"/>
                    <a:pt x="1" y="30778"/>
                    <a:pt x="1" y="30778"/>
                  </a:cubicBezTo>
                  <a:cubicBezTo>
                    <a:pt x="164" y="30860"/>
                    <a:pt x="367" y="30982"/>
                    <a:pt x="530" y="31063"/>
                  </a:cubicBezTo>
                  <a:cubicBezTo>
                    <a:pt x="3652" y="32810"/>
                    <a:pt x="7532" y="33423"/>
                    <a:pt x="11231" y="33423"/>
                  </a:cubicBezTo>
                  <a:cubicBezTo>
                    <a:pt x="17270" y="33423"/>
                    <a:pt x="22824" y="31788"/>
                    <a:pt x="23809" y="30778"/>
                  </a:cubicBezTo>
                  <a:cubicBezTo>
                    <a:pt x="23890" y="30738"/>
                    <a:pt x="23931" y="30615"/>
                    <a:pt x="23931" y="30493"/>
                  </a:cubicBezTo>
                  <a:cubicBezTo>
                    <a:pt x="23931" y="26953"/>
                    <a:pt x="22669" y="15069"/>
                    <a:pt x="22751" y="10267"/>
                  </a:cubicBezTo>
                  <a:lnTo>
                    <a:pt x="22751" y="10267"/>
                  </a:lnTo>
                  <a:cubicBezTo>
                    <a:pt x="23239" y="10294"/>
                    <a:pt x="23727" y="10307"/>
                    <a:pt x="24216" y="10307"/>
                  </a:cubicBezTo>
                  <a:cubicBezTo>
                    <a:pt x="25192" y="10307"/>
                    <a:pt x="26169" y="10253"/>
                    <a:pt x="27146" y="10145"/>
                  </a:cubicBezTo>
                  <a:lnTo>
                    <a:pt x="27431" y="10104"/>
                  </a:lnTo>
                  <a:cubicBezTo>
                    <a:pt x="28570" y="2941"/>
                    <a:pt x="23402" y="1232"/>
                    <a:pt x="23402" y="1232"/>
                  </a:cubicBezTo>
                  <a:cubicBezTo>
                    <a:pt x="21163" y="411"/>
                    <a:pt x="18822" y="1"/>
                    <a:pt x="16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37"/>
            <p:cNvSpPr/>
            <p:nvPr/>
          </p:nvSpPr>
          <p:spPr>
            <a:xfrm flipH="1">
              <a:off x="2231351" y="1444886"/>
              <a:ext cx="239851" cy="281500"/>
            </a:xfrm>
            <a:custGeom>
              <a:rect b="b" l="l" r="r" t="t"/>
              <a:pathLst>
                <a:path extrusionOk="0" h="9077" w="7734">
                  <a:moveTo>
                    <a:pt x="2727" y="1"/>
                  </a:moveTo>
                  <a:lnTo>
                    <a:pt x="1" y="9076"/>
                  </a:lnTo>
                  <a:lnTo>
                    <a:pt x="1" y="9076"/>
                  </a:lnTo>
                  <a:lnTo>
                    <a:pt x="7733" y="5983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E2D2C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37"/>
            <p:cNvSpPr/>
            <p:nvPr/>
          </p:nvSpPr>
          <p:spPr>
            <a:xfrm flipH="1">
              <a:off x="2231351" y="1444886"/>
              <a:ext cx="239851" cy="281500"/>
            </a:xfrm>
            <a:custGeom>
              <a:rect b="b" l="l" r="r" t="t"/>
              <a:pathLst>
                <a:path extrusionOk="0" h="9077" w="7734">
                  <a:moveTo>
                    <a:pt x="2727" y="1"/>
                  </a:moveTo>
                  <a:lnTo>
                    <a:pt x="1" y="9076"/>
                  </a:lnTo>
                  <a:lnTo>
                    <a:pt x="1" y="9076"/>
                  </a:lnTo>
                  <a:lnTo>
                    <a:pt x="7733" y="5983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37"/>
            <p:cNvSpPr/>
            <p:nvPr/>
          </p:nvSpPr>
          <p:spPr>
            <a:xfrm flipH="1">
              <a:off x="2108945" y="1563540"/>
              <a:ext cx="360985" cy="233524"/>
            </a:xfrm>
            <a:custGeom>
              <a:rect b="b" l="l" r="r" t="t"/>
              <a:pathLst>
                <a:path extrusionOk="0" h="7530" w="11640">
                  <a:moveTo>
                    <a:pt x="10541" y="0"/>
                  </a:moveTo>
                  <a:lnTo>
                    <a:pt x="774" y="3948"/>
                  </a:lnTo>
                  <a:lnTo>
                    <a:pt x="0" y="5006"/>
                  </a:lnTo>
                  <a:lnTo>
                    <a:pt x="1547" y="7529"/>
                  </a:lnTo>
                  <a:lnTo>
                    <a:pt x="7651" y="3460"/>
                  </a:lnTo>
                  <a:lnTo>
                    <a:pt x="11640" y="570"/>
                  </a:lnTo>
                  <a:lnTo>
                    <a:pt x="1054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37"/>
            <p:cNvSpPr/>
            <p:nvPr/>
          </p:nvSpPr>
          <p:spPr>
            <a:xfrm flipH="1">
              <a:off x="1851479" y="1567324"/>
              <a:ext cx="619723" cy="518157"/>
            </a:xfrm>
            <a:custGeom>
              <a:rect b="b" l="l" r="r" t="t"/>
              <a:pathLst>
                <a:path extrusionOk="0" h="16708" w="19983">
                  <a:moveTo>
                    <a:pt x="12861" y="0"/>
                  </a:moveTo>
                  <a:lnTo>
                    <a:pt x="1" y="5128"/>
                  </a:lnTo>
                  <a:lnTo>
                    <a:pt x="5657" y="15628"/>
                  </a:lnTo>
                  <a:cubicBezTo>
                    <a:pt x="6017" y="16311"/>
                    <a:pt x="6724" y="16708"/>
                    <a:pt x="7473" y="16708"/>
                  </a:cubicBezTo>
                  <a:cubicBezTo>
                    <a:pt x="7573" y="16708"/>
                    <a:pt x="7673" y="16701"/>
                    <a:pt x="7774" y="16686"/>
                  </a:cubicBezTo>
                  <a:lnTo>
                    <a:pt x="18843" y="14977"/>
                  </a:lnTo>
                  <a:cubicBezTo>
                    <a:pt x="19576" y="14896"/>
                    <a:pt x="19983" y="14122"/>
                    <a:pt x="19617" y="13512"/>
                  </a:cubicBezTo>
                  <a:lnTo>
                    <a:pt x="128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37"/>
            <p:cNvSpPr/>
            <p:nvPr/>
          </p:nvSpPr>
          <p:spPr>
            <a:xfrm flipH="1">
              <a:off x="1326437" y="1746545"/>
              <a:ext cx="737105" cy="466800"/>
            </a:xfrm>
            <a:custGeom>
              <a:rect b="b" l="l" r="r" t="t"/>
              <a:pathLst>
                <a:path extrusionOk="0" h="15052" w="23768">
                  <a:moveTo>
                    <a:pt x="16727" y="0"/>
                  </a:moveTo>
                  <a:cubicBezTo>
                    <a:pt x="16605" y="570"/>
                    <a:pt x="16442" y="1140"/>
                    <a:pt x="16320" y="1710"/>
                  </a:cubicBezTo>
                  <a:cubicBezTo>
                    <a:pt x="15506" y="5088"/>
                    <a:pt x="14652" y="8669"/>
                    <a:pt x="14652" y="8710"/>
                  </a:cubicBezTo>
                  <a:cubicBezTo>
                    <a:pt x="13472" y="8058"/>
                    <a:pt x="6756" y="5047"/>
                    <a:pt x="6350" y="4803"/>
                  </a:cubicBezTo>
                  <a:lnTo>
                    <a:pt x="6350" y="4843"/>
                  </a:lnTo>
                  <a:lnTo>
                    <a:pt x="5006" y="1384"/>
                  </a:lnTo>
                  <a:cubicBezTo>
                    <a:pt x="4900" y="1135"/>
                    <a:pt x="4699" y="1010"/>
                    <a:pt x="4460" y="1010"/>
                  </a:cubicBezTo>
                  <a:cubicBezTo>
                    <a:pt x="4426" y="1010"/>
                    <a:pt x="4391" y="1013"/>
                    <a:pt x="4355" y="1018"/>
                  </a:cubicBezTo>
                  <a:cubicBezTo>
                    <a:pt x="4070" y="1059"/>
                    <a:pt x="3867" y="1343"/>
                    <a:pt x="3908" y="1628"/>
                  </a:cubicBezTo>
                  <a:lnTo>
                    <a:pt x="4030" y="3093"/>
                  </a:lnTo>
                  <a:lnTo>
                    <a:pt x="4030" y="3093"/>
                  </a:lnTo>
                  <a:lnTo>
                    <a:pt x="1140" y="1588"/>
                  </a:lnTo>
                  <a:cubicBezTo>
                    <a:pt x="1050" y="1537"/>
                    <a:pt x="955" y="1514"/>
                    <a:pt x="862" y="1514"/>
                  </a:cubicBezTo>
                  <a:cubicBezTo>
                    <a:pt x="578" y="1514"/>
                    <a:pt x="316" y="1729"/>
                    <a:pt x="286" y="2035"/>
                  </a:cubicBezTo>
                  <a:lnTo>
                    <a:pt x="123" y="3134"/>
                  </a:lnTo>
                  <a:cubicBezTo>
                    <a:pt x="1" y="4111"/>
                    <a:pt x="326" y="5088"/>
                    <a:pt x="1018" y="5820"/>
                  </a:cubicBezTo>
                  <a:cubicBezTo>
                    <a:pt x="2036" y="6838"/>
                    <a:pt x="3460" y="8221"/>
                    <a:pt x="4925" y="8710"/>
                  </a:cubicBezTo>
                  <a:cubicBezTo>
                    <a:pt x="7001" y="10053"/>
                    <a:pt x="10948" y="12576"/>
                    <a:pt x="13960" y="14448"/>
                  </a:cubicBezTo>
                  <a:cubicBezTo>
                    <a:pt x="14589" y="14859"/>
                    <a:pt x="15288" y="15051"/>
                    <a:pt x="15976" y="15051"/>
                  </a:cubicBezTo>
                  <a:cubicBezTo>
                    <a:pt x="17467" y="15051"/>
                    <a:pt x="18910" y="14148"/>
                    <a:pt x="19495" y="12617"/>
                  </a:cubicBezTo>
                  <a:cubicBezTo>
                    <a:pt x="21000" y="8669"/>
                    <a:pt x="23035" y="3053"/>
                    <a:pt x="23768" y="367"/>
                  </a:cubicBezTo>
                  <a:lnTo>
                    <a:pt x="23768" y="367"/>
                  </a:lnTo>
                  <a:cubicBezTo>
                    <a:pt x="23290" y="426"/>
                    <a:pt x="22248" y="535"/>
                    <a:pt x="20989" y="535"/>
                  </a:cubicBezTo>
                  <a:cubicBezTo>
                    <a:pt x="19674" y="535"/>
                    <a:pt x="18121" y="416"/>
                    <a:pt x="16727" y="0"/>
                  </a:cubicBezTo>
                  <a:close/>
                </a:path>
              </a:pathLst>
            </a:custGeom>
            <a:solidFill>
              <a:srgbClr val="D6A1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37"/>
            <p:cNvSpPr/>
            <p:nvPr/>
          </p:nvSpPr>
          <p:spPr>
            <a:xfrm flipH="1">
              <a:off x="1537198" y="876954"/>
              <a:ext cx="493533" cy="685376"/>
            </a:xfrm>
            <a:custGeom>
              <a:rect b="b" l="l" r="r" t="t"/>
              <a:pathLst>
                <a:path extrusionOk="0" h="22100" w="15914">
                  <a:moveTo>
                    <a:pt x="7774" y="0"/>
                  </a:moveTo>
                  <a:cubicBezTo>
                    <a:pt x="7595" y="1279"/>
                    <a:pt x="7143" y="2236"/>
                    <a:pt x="6589" y="2236"/>
                  </a:cubicBezTo>
                  <a:cubicBezTo>
                    <a:pt x="6262" y="2236"/>
                    <a:pt x="5899" y="1901"/>
                    <a:pt x="5536" y="1099"/>
                  </a:cubicBezTo>
                  <a:cubicBezTo>
                    <a:pt x="5495" y="1058"/>
                    <a:pt x="5495" y="1017"/>
                    <a:pt x="5454" y="977"/>
                  </a:cubicBezTo>
                  <a:cubicBezTo>
                    <a:pt x="5088" y="2238"/>
                    <a:pt x="4152" y="3459"/>
                    <a:pt x="2158" y="4233"/>
                  </a:cubicBezTo>
                  <a:cubicBezTo>
                    <a:pt x="1655" y="4442"/>
                    <a:pt x="1217" y="4533"/>
                    <a:pt x="849" y="4533"/>
                  </a:cubicBezTo>
                  <a:cubicBezTo>
                    <a:pt x="502" y="4533"/>
                    <a:pt x="218" y="4452"/>
                    <a:pt x="1" y="4314"/>
                  </a:cubicBezTo>
                  <a:lnTo>
                    <a:pt x="1" y="4314"/>
                  </a:lnTo>
                  <a:lnTo>
                    <a:pt x="693" y="10378"/>
                  </a:lnTo>
                  <a:cubicBezTo>
                    <a:pt x="1059" y="12942"/>
                    <a:pt x="3135" y="14936"/>
                    <a:pt x="5739" y="15221"/>
                  </a:cubicBezTo>
                  <a:lnTo>
                    <a:pt x="5617" y="19250"/>
                  </a:lnTo>
                  <a:cubicBezTo>
                    <a:pt x="5536" y="20756"/>
                    <a:pt x="6675" y="22058"/>
                    <a:pt x="8222" y="22099"/>
                  </a:cubicBezTo>
                  <a:cubicBezTo>
                    <a:pt x="8247" y="22099"/>
                    <a:pt x="8272" y="22100"/>
                    <a:pt x="8297" y="22100"/>
                  </a:cubicBezTo>
                  <a:cubicBezTo>
                    <a:pt x="9769" y="22100"/>
                    <a:pt x="10989" y="20933"/>
                    <a:pt x="10989" y="19413"/>
                  </a:cubicBezTo>
                  <a:lnTo>
                    <a:pt x="11152" y="14244"/>
                  </a:lnTo>
                  <a:cubicBezTo>
                    <a:pt x="13105" y="13145"/>
                    <a:pt x="14204" y="10988"/>
                    <a:pt x="13960" y="8709"/>
                  </a:cubicBezTo>
                  <a:lnTo>
                    <a:pt x="13919" y="8384"/>
                  </a:lnTo>
                  <a:lnTo>
                    <a:pt x="14489" y="8302"/>
                  </a:lnTo>
                  <a:cubicBezTo>
                    <a:pt x="15344" y="8180"/>
                    <a:pt x="15913" y="7163"/>
                    <a:pt x="15791" y="5983"/>
                  </a:cubicBezTo>
                  <a:cubicBezTo>
                    <a:pt x="15636" y="4893"/>
                    <a:pt x="14922" y="4064"/>
                    <a:pt x="14113" y="4064"/>
                  </a:cubicBezTo>
                  <a:cubicBezTo>
                    <a:pt x="14076" y="4064"/>
                    <a:pt x="14038" y="4066"/>
                    <a:pt x="14001" y="4070"/>
                  </a:cubicBezTo>
                  <a:lnTo>
                    <a:pt x="13512" y="6145"/>
                  </a:lnTo>
                  <a:cubicBezTo>
                    <a:pt x="9605" y="3378"/>
                    <a:pt x="8059" y="1384"/>
                    <a:pt x="7774" y="0"/>
                  </a:cubicBezTo>
                  <a:close/>
                </a:path>
              </a:pathLst>
            </a:custGeom>
            <a:solidFill>
              <a:srgbClr val="D6A1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37"/>
            <p:cNvSpPr/>
            <p:nvPr/>
          </p:nvSpPr>
          <p:spPr>
            <a:xfrm flipH="1">
              <a:off x="1923397" y="1091251"/>
              <a:ext cx="31602" cy="48473"/>
            </a:xfrm>
            <a:custGeom>
              <a:rect b="b" l="l" r="r" t="t"/>
              <a:pathLst>
                <a:path extrusionOk="0" h="1563" w="1019">
                  <a:moveTo>
                    <a:pt x="417" y="1"/>
                  </a:moveTo>
                  <a:cubicBezTo>
                    <a:pt x="388" y="1"/>
                    <a:pt x="357" y="3"/>
                    <a:pt x="326" y="9"/>
                  </a:cubicBezTo>
                  <a:cubicBezTo>
                    <a:pt x="123" y="90"/>
                    <a:pt x="1" y="293"/>
                    <a:pt x="41" y="497"/>
                  </a:cubicBezTo>
                  <a:lnTo>
                    <a:pt x="245" y="1270"/>
                  </a:lnTo>
                  <a:cubicBezTo>
                    <a:pt x="280" y="1447"/>
                    <a:pt x="439" y="1563"/>
                    <a:pt x="614" y="1563"/>
                  </a:cubicBezTo>
                  <a:cubicBezTo>
                    <a:pt x="640" y="1563"/>
                    <a:pt x="666" y="1560"/>
                    <a:pt x="693" y="1555"/>
                  </a:cubicBezTo>
                  <a:cubicBezTo>
                    <a:pt x="896" y="1514"/>
                    <a:pt x="1018" y="1311"/>
                    <a:pt x="977" y="1067"/>
                  </a:cubicBezTo>
                  <a:lnTo>
                    <a:pt x="815" y="334"/>
                  </a:lnTo>
                  <a:cubicBezTo>
                    <a:pt x="779" y="121"/>
                    <a:pt x="620" y="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37"/>
            <p:cNvSpPr/>
            <p:nvPr/>
          </p:nvSpPr>
          <p:spPr>
            <a:xfrm flipH="1">
              <a:off x="1912046" y="1030745"/>
              <a:ext cx="69437" cy="44379"/>
            </a:xfrm>
            <a:custGeom>
              <a:rect b="b" l="l" r="r" t="t"/>
              <a:pathLst>
                <a:path extrusionOk="0" h="1431" w="2239">
                  <a:moveTo>
                    <a:pt x="1548" y="1"/>
                  </a:moveTo>
                  <a:cubicBezTo>
                    <a:pt x="1294" y="1"/>
                    <a:pt x="1046" y="81"/>
                    <a:pt x="814" y="210"/>
                  </a:cubicBezTo>
                  <a:cubicBezTo>
                    <a:pt x="448" y="372"/>
                    <a:pt x="163" y="698"/>
                    <a:pt x="41" y="1064"/>
                  </a:cubicBezTo>
                  <a:cubicBezTo>
                    <a:pt x="0" y="1349"/>
                    <a:pt x="122" y="1431"/>
                    <a:pt x="285" y="1431"/>
                  </a:cubicBezTo>
                  <a:cubicBezTo>
                    <a:pt x="448" y="1431"/>
                    <a:pt x="611" y="1349"/>
                    <a:pt x="773" y="1227"/>
                  </a:cubicBezTo>
                  <a:cubicBezTo>
                    <a:pt x="936" y="1146"/>
                    <a:pt x="1058" y="1064"/>
                    <a:pt x="1221" y="983"/>
                  </a:cubicBezTo>
                  <a:lnTo>
                    <a:pt x="1709" y="739"/>
                  </a:lnTo>
                  <a:cubicBezTo>
                    <a:pt x="1872" y="698"/>
                    <a:pt x="2035" y="617"/>
                    <a:pt x="2157" y="494"/>
                  </a:cubicBezTo>
                  <a:cubicBezTo>
                    <a:pt x="2238" y="372"/>
                    <a:pt x="2198" y="169"/>
                    <a:pt x="1994" y="87"/>
                  </a:cubicBezTo>
                  <a:cubicBezTo>
                    <a:pt x="1845" y="28"/>
                    <a:pt x="1696" y="1"/>
                    <a:pt x="1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37"/>
            <p:cNvSpPr/>
            <p:nvPr/>
          </p:nvSpPr>
          <p:spPr>
            <a:xfrm flipH="1">
              <a:off x="1745447" y="1050873"/>
              <a:ext cx="32842" cy="47201"/>
            </a:xfrm>
            <a:custGeom>
              <a:rect b="b" l="l" r="r" t="t"/>
              <a:pathLst>
                <a:path extrusionOk="0" h="1522" w="1059">
                  <a:moveTo>
                    <a:pt x="445" y="0"/>
                  </a:moveTo>
                  <a:cubicBezTo>
                    <a:pt x="419" y="0"/>
                    <a:pt x="393" y="3"/>
                    <a:pt x="367" y="8"/>
                  </a:cubicBezTo>
                  <a:cubicBezTo>
                    <a:pt x="163" y="49"/>
                    <a:pt x="0" y="252"/>
                    <a:pt x="82" y="456"/>
                  </a:cubicBezTo>
                  <a:lnTo>
                    <a:pt x="244" y="1229"/>
                  </a:lnTo>
                  <a:cubicBezTo>
                    <a:pt x="280" y="1406"/>
                    <a:pt x="439" y="1522"/>
                    <a:pt x="641" y="1522"/>
                  </a:cubicBezTo>
                  <a:cubicBezTo>
                    <a:pt x="670" y="1522"/>
                    <a:pt x="701" y="1519"/>
                    <a:pt x="733" y="1514"/>
                  </a:cubicBezTo>
                  <a:cubicBezTo>
                    <a:pt x="936" y="1473"/>
                    <a:pt x="1058" y="1270"/>
                    <a:pt x="1018" y="1066"/>
                  </a:cubicBezTo>
                  <a:lnTo>
                    <a:pt x="814" y="293"/>
                  </a:lnTo>
                  <a:cubicBezTo>
                    <a:pt x="779" y="116"/>
                    <a:pt x="620" y="0"/>
                    <a:pt x="4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37"/>
            <p:cNvSpPr/>
            <p:nvPr/>
          </p:nvSpPr>
          <p:spPr>
            <a:xfrm flipH="1">
              <a:off x="1729041" y="992290"/>
              <a:ext cx="75764" cy="31075"/>
            </a:xfrm>
            <a:custGeom>
              <a:rect b="b" l="l" r="r" t="t"/>
              <a:pathLst>
                <a:path extrusionOk="0" h="1002" w="2443">
                  <a:moveTo>
                    <a:pt x="1435" y="0"/>
                  </a:moveTo>
                  <a:cubicBezTo>
                    <a:pt x="1351" y="0"/>
                    <a:pt x="1266" y="8"/>
                    <a:pt x="1181" y="25"/>
                  </a:cubicBezTo>
                  <a:cubicBezTo>
                    <a:pt x="774" y="66"/>
                    <a:pt x="408" y="229"/>
                    <a:pt x="163" y="554"/>
                  </a:cubicBezTo>
                  <a:cubicBezTo>
                    <a:pt x="1" y="798"/>
                    <a:pt x="82" y="961"/>
                    <a:pt x="245" y="1002"/>
                  </a:cubicBezTo>
                  <a:cubicBezTo>
                    <a:pt x="408" y="1002"/>
                    <a:pt x="570" y="1002"/>
                    <a:pt x="733" y="961"/>
                  </a:cubicBezTo>
                  <a:lnTo>
                    <a:pt x="1262" y="880"/>
                  </a:lnTo>
                  <a:cubicBezTo>
                    <a:pt x="1384" y="880"/>
                    <a:pt x="1588" y="839"/>
                    <a:pt x="1751" y="839"/>
                  </a:cubicBezTo>
                  <a:cubicBezTo>
                    <a:pt x="1954" y="839"/>
                    <a:pt x="2117" y="798"/>
                    <a:pt x="2280" y="758"/>
                  </a:cubicBezTo>
                  <a:cubicBezTo>
                    <a:pt x="2402" y="676"/>
                    <a:pt x="2442" y="473"/>
                    <a:pt x="2280" y="310"/>
                  </a:cubicBezTo>
                  <a:cubicBezTo>
                    <a:pt x="2054" y="117"/>
                    <a:pt x="1752" y="0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37"/>
            <p:cNvSpPr/>
            <p:nvPr/>
          </p:nvSpPr>
          <p:spPr>
            <a:xfrm flipH="1">
              <a:off x="1811069" y="1053416"/>
              <a:ext cx="65684" cy="110063"/>
            </a:xfrm>
            <a:custGeom>
              <a:rect b="b" l="l" r="r" t="t"/>
              <a:pathLst>
                <a:path extrusionOk="0" h="3549" w="2118">
                  <a:moveTo>
                    <a:pt x="449" y="0"/>
                  </a:moveTo>
                  <a:cubicBezTo>
                    <a:pt x="360" y="0"/>
                    <a:pt x="261" y="70"/>
                    <a:pt x="286" y="170"/>
                  </a:cubicBezTo>
                  <a:lnTo>
                    <a:pt x="652" y="1717"/>
                  </a:lnTo>
                  <a:cubicBezTo>
                    <a:pt x="693" y="1839"/>
                    <a:pt x="611" y="2002"/>
                    <a:pt x="449" y="2043"/>
                  </a:cubicBezTo>
                  <a:lnTo>
                    <a:pt x="327" y="2083"/>
                  </a:lnTo>
                  <a:cubicBezTo>
                    <a:pt x="204" y="2083"/>
                    <a:pt x="82" y="2205"/>
                    <a:pt x="42" y="2327"/>
                  </a:cubicBezTo>
                  <a:cubicBezTo>
                    <a:pt x="1" y="2490"/>
                    <a:pt x="1" y="2612"/>
                    <a:pt x="123" y="2734"/>
                  </a:cubicBezTo>
                  <a:lnTo>
                    <a:pt x="286" y="2938"/>
                  </a:lnTo>
                  <a:cubicBezTo>
                    <a:pt x="571" y="3345"/>
                    <a:pt x="1059" y="3548"/>
                    <a:pt x="1547" y="3548"/>
                  </a:cubicBezTo>
                  <a:cubicBezTo>
                    <a:pt x="1670" y="3548"/>
                    <a:pt x="1792" y="3508"/>
                    <a:pt x="1914" y="3467"/>
                  </a:cubicBezTo>
                  <a:lnTo>
                    <a:pt x="1995" y="3467"/>
                  </a:lnTo>
                  <a:cubicBezTo>
                    <a:pt x="2076" y="3426"/>
                    <a:pt x="2117" y="3386"/>
                    <a:pt x="2076" y="3304"/>
                  </a:cubicBezTo>
                  <a:cubicBezTo>
                    <a:pt x="2076" y="3245"/>
                    <a:pt x="2033" y="3207"/>
                    <a:pt x="1978" y="3207"/>
                  </a:cubicBezTo>
                  <a:cubicBezTo>
                    <a:pt x="1957" y="3207"/>
                    <a:pt x="1936" y="3212"/>
                    <a:pt x="1914" y="3223"/>
                  </a:cubicBezTo>
                  <a:lnTo>
                    <a:pt x="1873" y="3223"/>
                  </a:lnTo>
                  <a:cubicBezTo>
                    <a:pt x="1770" y="3246"/>
                    <a:pt x="1667" y="3258"/>
                    <a:pt x="1566" y="3258"/>
                  </a:cubicBezTo>
                  <a:cubicBezTo>
                    <a:pt x="1146" y="3258"/>
                    <a:pt x="752" y="3062"/>
                    <a:pt x="489" y="2734"/>
                  </a:cubicBezTo>
                  <a:lnTo>
                    <a:pt x="327" y="2531"/>
                  </a:lnTo>
                  <a:cubicBezTo>
                    <a:pt x="286" y="2490"/>
                    <a:pt x="286" y="2449"/>
                    <a:pt x="286" y="2368"/>
                  </a:cubicBezTo>
                  <a:cubicBezTo>
                    <a:pt x="327" y="2327"/>
                    <a:pt x="367" y="2287"/>
                    <a:pt x="408" y="2287"/>
                  </a:cubicBezTo>
                  <a:lnTo>
                    <a:pt x="530" y="2287"/>
                  </a:lnTo>
                  <a:cubicBezTo>
                    <a:pt x="815" y="2205"/>
                    <a:pt x="978" y="1920"/>
                    <a:pt x="937" y="1636"/>
                  </a:cubicBezTo>
                  <a:lnTo>
                    <a:pt x="571" y="89"/>
                  </a:lnTo>
                  <a:cubicBezTo>
                    <a:pt x="555" y="27"/>
                    <a:pt x="504" y="0"/>
                    <a:pt x="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37"/>
            <p:cNvSpPr/>
            <p:nvPr/>
          </p:nvSpPr>
          <p:spPr>
            <a:xfrm flipH="1">
              <a:off x="1755557" y="1176070"/>
              <a:ext cx="70708" cy="35447"/>
            </a:xfrm>
            <a:custGeom>
              <a:rect b="b" l="l" r="r" t="t"/>
              <a:pathLst>
                <a:path extrusionOk="0" h="1143" w="2280">
                  <a:moveTo>
                    <a:pt x="2158" y="0"/>
                  </a:moveTo>
                  <a:cubicBezTo>
                    <a:pt x="2076" y="0"/>
                    <a:pt x="2036" y="41"/>
                    <a:pt x="1995" y="82"/>
                  </a:cubicBezTo>
                  <a:cubicBezTo>
                    <a:pt x="1995" y="116"/>
                    <a:pt x="1788" y="891"/>
                    <a:pt x="793" y="891"/>
                  </a:cubicBezTo>
                  <a:cubicBezTo>
                    <a:pt x="621" y="891"/>
                    <a:pt x="426" y="868"/>
                    <a:pt x="204" y="814"/>
                  </a:cubicBezTo>
                  <a:cubicBezTo>
                    <a:pt x="123" y="814"/>
                    <a:pt x="42" y="855"/>
                    <a:pt x="42" y="936"/>
                  </a:cubicBezTo>
                  <a:cubicBezTo>
                    <a:pt x="1" y="977"/>
                    <a:pt x="42" y="1058"/>
                    <a:pt x="123" y="1058"/>
                  </a:cubicBezTo>
                  <a:cubicBezTo>
                    <a:pt x="326" y="1140"/>
                    <a:pt x="571" y="1140"/>
                    <a:pt x="774" y="1140"/>
                  </a:cubicBezTo>
                  <a:cubicBezTo>
                    <a:pt x="804" y="1142"/>
                    <a:pt x="834" y="1143"/>
                    <a:pt x="864" y="1143"/>
                  </a:cubicBezTo>
                  <a:cubicBezTo>
                    <a:pt x="1481" y="1143"/>
                    <a:pt x="2045" y="745"/>
                    <a:pt x="2239" y="163"/>
                  </a:cubicBezTo>
                  <a:cubicBezTo>
                    <a:pt x="2280" y="82"/>
                    <a:pt x="2239" y="0"/>
                    <a:pt x="2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0" name="Google Shape;650;p38"/>
          <p:cNvGrpSpPr/>
          <p:nvPr/>
        </p:nvGrpSpPr>
        <p:grpSpPr>
          <a:xfrm>
            <a:off x="5997725" y="1541650"/>
            <a:ext cx="2538974" cy="2516210"/>
            <a:chOff x="607175" y="1541625"/>
            <a:chExt cx="2538974" cy="2516210"/>
          </a:xfrm>
        </p:grpSpPr>
        <p:sp>
          <p:nvSpPr>
            <p:cNvPr id="651" name="Google Shape;651;p38"/>
            <p:cNvSpPr/>
            <p:nvPr/>
          </p:nvSpPr>
          <p:spPr>
            <a:xfrm>
              <a:off x="607175" y="1541625"/>
              <a:ext cx="2457398" cy="2516210"/>
            </a:xfrm>
            <a:custGeom>
              <a:rect b="b" l="l" r="r" t="t"/>
              <a:pathLst>
                <a:path extrusionOk="0" h="94020" w="93633">
                  <a:moveTo>
                    <a:pt x="8908" y="15433"/>
                  </a:moveTo>
                  <a:cubicBezTo>
                    <a:pt x="17680" y="4202"/>
                    <a:pt x="42401" y="-2177"/>
                    <a:pt x="55957" y="680"/>
                  </a:cubicBezTo>
                  <a:cubicBezTo>
                    <a:pt x="69514" y="3538"/>
                    <a:pt x="84997" y="20550"/>
                    <a:pt x="90247" y="32578"/>
                  </a:cubicBezTo>
                  <a:cubicBezTo>
                    <a:pt x="95497" y="44606"/>
                    <a:pt x="94699" y="62615"/>
                    <a:pt x="87456" y="72849"/>
                  </a:cubicBezTo>
                  <a:cubicBezTo>
                    <a:pt x="80213" y="83083"/>
                    <a:pt x="60809" y="94779"/>
                    <a:pt x="46787" y="93981"/>
                  </a:cubicBezTo>
                  <a:cubicBezTo>
                    <a:pt x="32765" y="93184"/>
                    <a:pt x="9639" y="81155"/>
                    <a:pt x="3326" y="68064"/>
                  </a:cubicBezTo>
                  <a:cubicBezTo>
                    <a:pt x="-2987" y="54973"/>
                    <a:pt x="136" y="26664"/>
                    <a:pt x="8908" y="1543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652" name="Google Shape;652;p38"/>
            <p:cNvSpPr/>
            <p:nvPr/>
          </p:nvSpPr>
          <p:spPr>
            <a:xfrm>
              <a:off x="688751" y="1541625"/>
              <a:ext cx="2457398" cy="2516210"/>
            </a:xfrm>
            <a:custGeom>
              <a:rect b="b" l="l" r="r" t="t"/>
              <a:pathLst>
                <a:path extrusionOk="0" h="94020" w="93633">
                  <a:moveTo>
                    <a:pt x="8908" y="15433"/>
                  </a:moveTo>
                  <a:cubicBezTo>
                    <a:pt x="17680" y="4202"/>
                    <a:pt x="42401" y="-2177"/>
                    <a:pt x="55957" y="680"/>
                  </a:cubicBezTo>
                  <a:cubicBezTo>
                    <a:pt x="69514" y="3538"/>
                    <a:pt x="84997" y="20550"/>
                    <a:pt x="90247" y="32578"/>
                  </a:cubicBezTo>
                  <a:cubicBezTo>
                    <a:pt x="95497" y="44606"/>
                    <a:pt x="94699" y="62615"/>
                    <a:pt x="87456" y="72849"/>
                  </a:cubicBezTo>
                  <a:cubicBezTo>
                    <a:pt x="80213" y="83083"/>
                    <a:pt x="60809" y="94779"/>
                    <a:pt x="46787" y="93981"/>
                  </a:cubicBezTo>
                  <a:cubicBezTo>
                    <a:pt x="32765" y="93184"/>
                    <a:pt x="9639" y="81155"/>
                    <a:pt x="3326" y="68064"/>
                  </a:cubicBezTo>
                  <a:cubicBezTo>
                    <a:pt x="-2987" y="54973"/>
                    <a:pt x="136" y="26664"/>
                    <a:pt x="8908" y="15433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dash"/>
              <a:round/>
              <a:headEnd len="med" w="med" type="none"/>
              <a:tailEnd len="med" w="med" type="none"/>
            </a:ln>
          </p:spPr>
        </p:sp>
      </p:grpSp>
      <p:grpSp>
        <p:nvGrpSpPr>
          <p:cNvPr id="653" name="Google Shape;653;p38"/>
          <p:cNvGrpSpPr/>
          <p:nvPr/>
        </p:nvGrpSpPr>
        <p:grpSpPr>
          <a:xfrm flipH="1" rot="10800000">
            <a:off x="3302452" y="1541649"/>
            <a:ext cx="2538974" cy="2516210"/>
            <a:chOff x="607175" y="1541625"/>
            <a:chExt cx="2538974" cy="2516210"/>
          </a:xfrm>
        </p:grpSpPr>
        <p:sp>
          <p:nvSpPr>
            <p:cNvPr id="654" name="Google Shape;654;p38"/>
            <p:cNvSpPr/>
            <p:nvPr/>
          </p:nvSpPr>
          <p:spPr>
            <a:xfrm>
              <a:off x="607175" y="1541625"/>
              <a:ext cx="2457398" cy="2516210"/>
            </a:xfrm>
            <a:custGeom>
              <a:rect b="b" l="l" r="r" t="t"/>
              <a:pathLst>
                <a:path extrusionOk="0" h="94020" w="93633">
                  <a:moveTo>
                    <a:pt x="8908" y="15433"/>
                  </a:moveTo>
                  <a:cubicBezTo>
                    <a:pt x="17680" y="4202"/>
                    <a:pt x="42401" y="-2177"/>
                    <a:pt x="55957" y="680"/>
                  </a:cubicBezTo>
                  <a:cubicBezTo>
                    <a:pt x="69514" y="3538"/>
                    <a:pt x="84997" y="20550"/>
                    <a:pt x="90247" y="32578"/>
                  </a:cubicBezTo>
                  <a:cubicBezTo>
                    <a:pt x="95497" y="44606"/>
                    <a:pt x="94699" y="62615"/>
                    <a:pt x="87456" y="72849"/>
                  </a:cubicBezTo>
                  <a:cubicBezTo>
                    <a:pt x="80213" y="83083"/>
                    <a:pt x="60809" y="94779"/>
                    <a:pt x="46787" y="93981"/>
                  </a:cubicBezTo>
                  <a:cubicBezTo>
                    <a:pt x="32765" y="93184"/>
                    <a:pt x="9639" y="81155"/>
                    <a:pt x="3326" y="68064"/>
                  </a:cubicBezTo>
                  <a:cubicBezTo>
                    <a:pt x="-2987" y="54973"/>
                    <a:pt x="136" y="26664"/>
                    <a:pt x="8908" y="1543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655" name="Google Shape;655;p38"/>
            <p:cNvSpPr/>
            <p:nvPr/>
          </p:nvSpPr>
          <p:spPr>
            <a:xfrm>
              <a:off x="688751" y="1541625"/>
              <a:ext cx="2457398" cy="2516210"/>
            </a:xfrm>
            <a:custGeom>
              <a:rect b="b" l="l" r="r" t="t"/>
              <a:pathLst>
                <a:path extrusionOk="0" h="94020" w="93633">
                  <a:moveTo>
                    <a:pt x="8908" y="15433"/>
                  </a:moveTo>
                  <a:cubicBezTo>
                    <a:pt x="17680" y="4202"/>
                    <a:pt x="42401" y="-2177"/>
                    <a:pt x="55957" y="680"/>
                  </a:cubicBezTo>
                  <a:cubicBezTo>
                    <a:pt x="69514" y="3538"/>
                    <a:pt x="84997" y="20550"/>
                    <a:pt x="90247" y="32578"/>
                  </a:cubicBezTo>
                  <a:cubicBezTo>
                    <a:pt x="95497" y="44606"/>
                    <a:pt x="94699" y="62615"/>
                    <a:pt x="87456" y="72849"/>
                  </a:cubicBezTo>
                  <a:cubicBezTo>
                    <a:pt x="80213" y="83083"/>
                    <a:pt x="60809" y="94779"/>
                    <a:pt x="46787" y="93981"/>
                  </a:cubicBezTo>
                  <a:cubicBezTo>
                    <a:pt x="32765" y="93184"/>
                    <a:pt x="9639" y="81155"/>
                    <a:pt x="3326" y="68064"/>
                  </a:cubicBezTo>
                  <a:cubicBezTo>
                    <a:pt x="-2987" y="54973"/>
                    <a:pt x="136" y="26664"/>
                    <a:pt x="8908" y="15433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dash"/>
              <a:round/>
              <a:headEnd len="med" w="med" type="none"/>
              <a:tailEnd len="med" w="med" type="none"/>
            </a:ln>
          </p:spPr>
        </p:sp>
      </p:grpSp>
      <p:sp>
        <p:nvSpPr>
          <p:cNvPr id="656" name="Google Shape;656;p38"/>
          <p:cNvSpPr txBox="1"/>
          <p:nvPr>
            <p:ph idx="9"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will…</a:t>
            </a:r>
            <a:endParaRPr/>
          </a:p>
        </p:txBody>
      </p:sp>
      <p:grpSp>
        <p:nvGrpSpPr>
          <p:cNvPr id="657" name="Google Shape;657;p38"/>
          <p:cNvGrpSpPr/>
          <p:nvPr/>
        </p:nvGrpSpPr>
        <p:grpSpPr>
          <a:xfrm>
            <a:off x="607175" y="1541625"/>
            <a:ext cx="2538974" cy="2516210"/>
            <a:chOff x="607175" y="1541625"/>
            <a:chExt cx="2538974" cy="2516210"/>
          </a:xfrm>
        </p:grpSpPr>
        <p:sp>
          <p:nvSpPr>
            <p:cNvPr id="658" name="Google Shape;658;p38"/>
            <p:cNvSpPr/>
            <p:nvPr/>
          </p:nvSpPr>
          <p:spPr>
            <a:xfrm>
              <a:off x="607175" y="1541625"/>
              <a:ext cx="2457398" cy="2516210"/>
            </a:xfrm>
            <a:custGeom>
              <a:rect b="b" l="l" r="r" t="t"/>
              <a:pathLst>
                <a:path extrusionOk="0" h="94020" w="93633">
                  <a:moveTo>
                    <a:pt x="8908" y="15433"/>
                  </a:moveTo>
                  <a:cubicBezTo>
                    <a:pt x="17680" y="4202"/>
                    <a:pt x="42401" y="-2177"/>
                    <a:pt x="55957" y="680"/>
                  </a:cubicBezTo>
                  <a:cubicBezTo>
                    <a:pt x="69514" y="3538"/>
                    <a:pt x="84997" y="20550"/>
                    <a:pt x="90247" y="32578"/>
                  </a:cubicBezTo>
                  <a:cubicBezTo>
                    <a:pt x="95497" y="44606"/>
                    <a:pt x="94699" y="62615"/>
                    <a:pt x="87456" y="72849"/>
                  </a:cubicBezTo>
                  <a:cubicBezTo>
                    <a:pt x="80213" y="83083"/>
                    <a:pt x="60809" y="94779"/>
                    <a:pt x="46787" y="93981"/>
                  </a:cubicBezTo>
                  <a:cubicBezTo>
                    <a:pt x="32765" y="93184"/>
                    <a:pt x="9639" y="81155"/>
                    <a:pt x="3326" y="68064"/>
                  </a:cubicBezTo>
                  <a:cubicBezTo>
                    <a:pt x="-2987" y="54973"/>
                    <a:pt x="136" y="26664"/>
                    <a:pt x="8908" y="1543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659" name="Google Shape;659;p38"/>
            <p:cNvSpPr/>
            <p:nvPr/>
          </p:nvSpPr>
          <p:spPr>
            <a:xfrm>
              <a:off x="688751" y="1541625"/>
              <a:ext cx="2457398" cy="2516210"/>
            </a:xfrm>
            <a:custGeom>
              <a:rect b="b" l="l" r="r" t="t"/>
              <a:pathLst>
                <a:path extrusionOk="0" h="94020" w="93633">
                  <a:moveTo>
                    <a:pt x="8908" y="15433"/>
                  </a:moveTo>
                  <a:cubicBezTo>
                    <a:pt x="17680" y="4202"/>
                    <a:pt x="42401" y="-2177"/>
                    <a:pt x="55957" y="680"/>
                  </a:cubicBezTo>
                  <a:cubicBezTo>
                    <a:pt x="69514" y="3538"/>
                    <a:pt x="84997" y="20550"/>
                    <a:pt x="90247" y="32578"/>
                  </a:cubicBezTo>
                  <a:cubicBezTo>
                    <a:pt x="95497" y="44606"/>
                    <a:pt x="94699" y="62615"/>
                    <a:pt x="87456" y="72849"/>
                  </a:cubicBezTo>
                  <a:cubicBezTo>
                    <a:pt x="80213" y="83083"/>
                    <a:pt x="60809" y="94779"/>
                    <a:pt x="46787" y="93981"/>
                  </a:cubicBezTo>
                  <a:cubicBezTo>
                    <a:pt x="32765" y="93184"/>
                    <a:pt x="9639" y="81155"/>
                    <a:pt x="3326" y="68064"/>
                  </a:cubicBezTo>
                  <a:cubicBezTo>
                    <a:pt x="-2987" y="54973"/>
                    <a:pt x="136" y="26664"/>
                    <a:pt x="8908" y="15433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dash"/>
              <a:round/>
              <a:headEnd len="med" w="med" type="none"/>
              <a:tailEnd len="med" w="med" type="none"/>
            </a:ln>
          </p:spPr>
        </p:sp>
      </p:grpSp>
      <p:sp>
        <p:nvSpPr>
          <p:cNvPr id="660" name="Google Shape;660;p38"/>
          <p:cNvSpPr txBox="1"/>
          <p:nvPr>
            <p:ph type="title"/>
          </p:nvPr>
        </p:nvSpPr>
        <p:spPr>
          <a:xfrm>
            <a:off x="1433775" y="1882439"/>
            <a:ext cx="885900" cy="5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/>
          </a:p>
        </p:txBody>
      </p:sp>
      <p:sp>
        <p:nvSpPr>
          <p:cNvPr id="661" name="Google Shape;661;p38"/>
          <p:cNvSpPr txBox="1"/>
          <p:nvPr>
            <p:ph idx="2" type="subTitle"/>
          </p:nvPr>
        </p:nvSpPr>
        <p:spPr>
          <a:xfrm>
            <a:off x="841150" y="2488050"/>
            <a:ext cx="2070900" cy="88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understand </a:t>
            </a:r>
            <a:r>
              <a:rPr lang="en"/>
              <a:t>the characteristics of a fairy tale.</a:t>
            </a:r>
            <a:endParaRPr/>
          </a:p>
        </p:txBody>
      </p:sp>
      <p:sp>
        <p:nvSpPr>
          <p:cNvPr id="662" name="Google Shape;662;p38"/>
          <p:cNvSpPr txBox="1"/>
          <p:nvPr>
            <p:ph idx="3" type="title"/>
          </p:nvPr>
        </p:nvSpPr>
        <p:spPr>
          <a:xfrm>
            <a:off x="4129063" y="1882439"/>
            <a:ext cx="885900" cy="5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  <p:sp>
        <p:nvSpPr>
          <p:cNvPr id="663" name="Google Shape;663;p38"/>
          <p:cNvSpPr txBox="1"/>
          <p:nvPr>
            <p:ph idx="6" type="title"/>
          </p:nvPr>
        </p:nvSpPr>
        <p:spPr>
          <a:xfrm>
            <a:off x="6824325" y="1882439"/>
            <a:ext cx="885900" cy="5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</a:t>
            </a:r>
            <a:endParaRPr/>
          </a:p>
        </p:txBody>
      </p:sp>
      <p:sp>
        <p:nvSpPr>
          <p:cNvPr id="664" name="Google Shape;664;p38"/>
          <p:cNvSpPr txBox="1"/>
          <p:nvPr>
            <p:ph idx="8" type="subTitle"/>
          </p:nvPr>
        </p:nvSpPr>
        <p:spPr>
          <a:xfrm>
            <a:off x="6290450" y="2320525"/>
            <a:ext cx="2070900" cy="88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write and produce an animated story.</a:t>
            </a:r>
            <a:endParaRPr/>
          </a:p>
        </p:txBody>
      </p:sp>
      <p:sp>
        <p:nvSpPr>
          <p:cNvPr id="665" name="Google Shape;665;p38"/>
          <p:cNvSpPr txBox="1"/>
          <p:nvPr>
            <p:ph idx="2" type="subTitle"/>
          </p:nvPr>
        </p:nvSpPr>
        <p:spPr>
          <a:xfrm>
            <a:off x="3491138" y="2488050"/>
            <a:ext cx="2070900" cy="88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</a:t>
            </a:r>
            <a:r>
              <a:rPr lang="en"/>
              <a:t>nderstand the characteristics of a narrative story.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0" name="Google Shape;670;p39"/>
          <p:cNvGrpSpPr/>
          <p:nvPr/>
        </p:nvGrpSpPr>
        <p:grpSpPr>
          <a:xfrm>
            <a:off x="1338077" y="1438399"/>
            <a:ext cx="2201326" cy="1894387"/>
            <a:chOff x="2060750" y="1945217"/>
            <a:chExt cx="1088688" cy="1012500"/>
          </a:xfrm>
        </p:grpSpPr>
        <p:sp>
          <p:nvSpPr>
            <p:cNvPr id="671" name="Google Shape;671;p39"/>
            <p:cNvSpPr/>
            <p:nvPr/>
          </p:nvSpPr>
          <p:spPr>
            <a:xfrm>
              <a:off x="2060750" y="1945217"/>
              <a:ext cx="1012500" cy="1012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39"/>
            <p:cNvSpPr/>
            <p:nvPr/>
          </p:nvSpPr>
          <p:spPr>
            <a:xfrm>
              <a:off x="2136938" y="1945217"/>
              <a:ext cx="1012500" cy="1012500"/>
            </a:xfrm>
            <a:prstGeom prst="ellipse">
              <a:avLst/>
            </a:prstGeom>
            <a:noFill/>
            <a:ln cap="rnd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73" name="Google Shape;673;p39"/>
          <p:cNvSpPr txBox="1"/>
          <p:nvPr>
            <p:ph type="title"/>
          </p:nvPr>
        </p:nvSpPr>
        <p:spPr>
          <a:xfrm>
            <a:off x="720000" y="387600"/>
            <a:ext cx="4537800" cy="113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will use…</a:t>
            </a:r>
            <a:endParaRPr/>
          </a:p>
        </p:txBody>
      </p:sp>
      <p:sp>
        <p:nvSpPr>
          <p:cNvPr id="674" name="Google Shape;674;p39"/>
          <p:cNvSpPr txBox="1"/>
          <p:nvPr>
            <p:ph idx="1" type="subTitle"/>
          </p:nvPr>
        </p:nvSpPr>
        <p:spPr>
          <a:xfrm>
            <a:off x="1278225" y="3536450"/>
            <a:ext cx="2865300" cy="3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Toontastic 3D app </a:t>
            </a:r>
            <a:r>
              <a:rPr lang="en" sz="1900"/>
              <a:t>(no longer available)</a:t>
            </a:r>
            <a:endParaRPr sz="1900"/>
          </a:p>
        </p:txBody>
      </p:sp>
      <p:sp>
        <p:nvSpPr>
          <p:cNvPr id="675" name="Google Shape;675;p39"/>
          <p:cNvSpPr txBox="1"/>
          <p:nvPr>
            <p:ph idx="3" type="subTitle"/>
          </p:nvPr>
        </p:nvSpPr>
        <p:spPr>
          <a:xfrm>
            <a:off x="4935325" y="3438700"/>
            <a:ext cx="3566400" cy="3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Scratch Jr</a:t>
            </a:r>
            <a:endParaRPr sz="2200"/>
          </a:p>
        </p:txBody>
      </p:sp>
      <p:pic>
        <p:nvPicPr>
          <p:cNvPr id="676" name="Google Shape;676;p39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3877" y="1751429"/>
            <a:ext cx="1289479" cy="12695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7" name="Google Shape;677;p39"/>
          <p:cNvGrpSpPr/>
          <p:nvPr/>
        </p:nvGrpSpPr>
        <p:grpSpPr>
          <a:xfrm>
            <a:off x="5625101" y="1665252"/>
            <a:ext cx="2021257" cy="1812983"/>
            <a:chOff x="5918375" y="1945217"/>
            <a:chExt cx="1088688" cy="1012500"/>
          </a:xfrm>
        </p:grpSpPr>
        <p:sp>
          <p:nvSpPr>
            <p:cNvPr id="678" name="Google Shape;678;p39"/>
            <p:cNvSpPr/>
            <p:nvPr/>
          </p:nvSpPr>
          <p:spPr>
            <a:xfrm>
              <a:off x="5918375" y="1945217"/>
              <a:ext cx="1012500" cy="1012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39"/>
            <p:cNvSpPr/>
            <p:nvPr/>
          </p:nvSpPr>
          <p:spPr>
            <a:xfrm>
              <a:off x="5994563" y="1945217"/>
              <a:ext cx="1012500" cy="1012500"/>
            </a:xfrm>
            <a:prstGeom prst="ellipse">
              <a:avLst/>
            </a:prstGeom>
            <a:noFill/>
            <a:ln cap="rnd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680" name="Google Shape;680;p39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06464" y="2052788"/>
            <a:ext cx="1256700" cy="1128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40"/>
          <p:cNvSpPr txBox="1"/>
          <p:nvPr>
            <p:ph type="title"/>
          </p:nvPr>
        </p:nvSpPr>
        <p:spPr>
          <a:xfrm>
            <a:off x="1891525" y="1231925"/>
            <a:ext cx="4537800" cy="12459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How well do you know your classic stories?</a:t>
            </a:r>
            <a:endParaRPr sz="6100"/>
          </a:p>
        </p:txBody>
      </p:sp>
      <p:grpSp>
        <p:nvGrpSpPr>
          <p:cNvPr id="686" name="Google Shape;686;p40"/>
          <p:cNvGrpSpPr/>
          <p:nvPr/>
        </p:nvGrpSpPr>
        <p:grpSpPr>
          <a:xfrm>
            <a:off x="6952049" y="1001887"/>
            <a:ext cx="1804449" cy="2944618"/>
            <a:chOff x="4802200" y="1298975"/>
            <a:chExt cx="1195950" cy="1951500"/>
          </a:xfrm>
        </p:grpSpPr>
        <p:sp>
          <p:nvSpPr>
            <p:cNvPr id="687" name="Google Shape;687;p40"/>
            <p:cNvSpPr/>
            <p:nvPr/>
          </p:nvSpPr>
          <p:spPr>
            <a:xfrm>
              <a:off x="4811800" y="2178825"/>
              <a:ext cx="69625" cy="267650"/>
            </a:xfrm>
            <a:custGeom>
              <a:rect b="b" l="l" r="r" t="t"/>
              <a:pathLst>
                <a:path extrusionOk="0" h="10706" w="2785">
                  <a:moveTo>
                    <a:pt x="1128" y="0"/>
                  </a:moveTo>
                  <a:lnTo>
                    <a:pt x="1128" y="0"/>
                  </a:lnTo>
                  <a:cubicBezTo>
                    <a:pt x="720" y="24"/>
                    <a:pt x="336" y="144"/>
                    <a:pt x="0" y="336"/>
                  </a:cubicBezTo>
                  <a:lnTo>
                    <a:pt x="768" y="10705"/>
                  </a:lnTo>
                  <a:cubicBezTo>
                    <a:pt x="2016" y="9937"/>
                    <a:pt x="2785" y="8593"/>
                    <a:pt x="2785" y="7105"/>
                  </a:cubicBezTo>
                  <a:cubicBezTo>
                    <a:pt x="2785" y="5881"/>
                    <a:pt x="2232" y="4729"/>
                    <a:pt x="1752" y="3577"/>
                  </a:cubicBezTo>
                  <a:cubicBezTo>
                    <a:pt x="1272" y="2448"/>
                    <a:pt x="864" y="1200"/>
                    <a:pt x="112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40"/>
            <p:cNvSpPr/>
            <p:nvPr/>
          </p:nvSpPr>
          <p:spPr>
            <a:xfrm>
              <a:off x="4802200" y="2172225"/>
              <a:ext cx="31225" cy="270650"/>
            </a:xfrm>
            <a:custGeom>
              <a:rect b="b" l="l" r="r" t="t"/>
              <a:pathLst>
                <a:path extrusionOk="0" h="10826" w="1249">
                  <a:moveTo>
                    <a:pt x="0" y="0"/>
                  </a:moveTo>
                  <a:lnTo>
                    <a:pt x="456" y="10105"/>
                  </a:lnTo>
                  <a:lnTo>
                    <a:pt x="1248" y="10825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40"/>
            <p:cNvSpPr/>
            <p:nvPr/>
          </p:nvSpPr>
          <p:spPr>
            <a:xfrm>
              <a:off x="4922800" y="1298975"/>
              <a:ext cx="917525" cy="658075"/>
            </a:xfrm>
            <a:custGeom>
              <a:rect b="b" l="l" r="r" t="t"/>
              <a:pathLst>
                <a:path extrusionOk="0" h="26323" w="36701">
                  <a:moveTo>
                    <a:pt x="23283" y="1"/>
                  </a:moveTo>
                  <a:cubicBezTo>
                    <a:pt x="22833" y="1"/>
                    <a:pt x="22383" y="43"/>
                    <a:pt x="21939" y="127"/>
                  </a:cubicBezTo>
                  <a:cubicBezTo>
                    <a:pt x="20307" y="367"/>
                    <a:pt x="19347" y="1111"/>
                    <a:pt x="17979" y="1927"/>
                  </a:cubicBezTo>
                  <a:cubicBezTo>
                    <a:pt x="17087" y="2467"/>
                    <a:pt x="16054" y="2608"/>
                    <a:pt x="14997" y="2608"/>
                  </a:cubicBezTo>
                  <a:cubicBezTo>
                    <a:pt x="14318" y="2608"/>
                    <a:pt x="13629" y="2550"/>
                    <a:pt x="12962" y="2503"/>
                  </a:cubicBezTo>
                  <a:cubicBezTo>
                    <a:pt x="12357" y="2444"/>
                    <a:pt x="11749" y="2415"/>
                    <a:pt x="11141" y="2415"/>
                  </a:cubicBezTo>
                  <a:cubicBezTo>
                    <a:pt x="10010" y="2415"/>
                    <a:pt x="8877" y="2516"/>
                    <a:pt x="7753" y="2719"/>
                  </a:cubicBezTo>
                  <a:cubicBezTo>
                    <a:pt x="6049" y="3031"/>
                    <a:pt x="4441" y="3823"/>
                    <a:pt x="3169" y="5023"/>
                  </a:cubicBezTo>
                  <a:cubicBezTo>
                    <a:pt x="2521" y="5719"/>
                    <a:pt x="1969" y="6487"/>
                    <a:pt x="1537" y="7327"/>
                  </a:cubicBezTo>
                  <a:cubicBezTo>
                    <a:pt x="889" y="8455"/>
                    <a:pt x="1" y="9920"/>
                    <a:pt x="49" y="11288"/>
                  </a:cubicBezTo>
                  <a:cubicBezTo>
                    <a:pt x="97" y="12608"/>
                    <a:pt x="625" y="13856"/>
                    <a:pt x="1561" y="14816"/>
                  </a:cubicBezTo>
                  <a:cubicBezTo>
                    <a:pt x="2329" y="15632"/>
                    <a:pt x="3265" y="16328"/>
                    <a:pt x="4033" y="17168"/>
                  </a:cubicBezTo>
                  <a:cubicBezTo>
                    <a:pt x="4129" y="17240"/>
                    <a:pt x="4201" y="17360"/>
                    <a:pt x="4249" y="17504"/>
                  </a:cubicBezTo>
                  <a:cubicBezTo>
                    <a:pt x="4321" y="17864"/>
                    <a:pt x="3889" y="18104"/>
                    <a:pt x="3577" y="18248"/>
                  </a:cubicBezTo>
                  <a:cubicBezTo>
                    <a:pt x="889" y="19569"/>
                    <a:pt x="1705" y="22689"/>
                    <a:pt x="3265" y="24513"/>
                  </a:cubicBezTo>
                  <a:cubicBezTo>
                    <a:pt x="4297" y="25680"/>
                    <a:pt x="5771" y="26323"/>
                    <a:pt x="7312" y="26323"/>
                  </a:cubicBezTo>
                  <a:cubicBezTo>
                    <a:pt x="7419" y="26323"/>
                    <a:pt x="7526" y="26320"/>
                    <a:pt x="7633" y="26313"/>
                  </a:cubicBezTo>
                  <a:lnTo>
                    <a:pt x="34972" y="22905"/>
                  </a:lnTo>
                  <a:cubicBezTo>
                    <a:pt x="36196" y="20097"/>
                    <a:pt x="36701" y="17000"/>
                    <a:pt x="36389" y="13952"/>
                  </a:cubicBezTo>
                  <a:cubicBezTo>
                    <a:pt x="36244" y="12608"/>
                    <a:pt x="36100" y="11312"/>
                    <a:pt x="35212" y="10232"/>
                  </a:cubicBezTo>
                  <a:cubicBezTo>
                    <a:pt x="34324" y="9200"/>
                    <a:pt x="33076" y="8527"/>
                    <a:pt x="31732" y="8311"/>
                  </a:cubicBezTo>
                  <a:cubicBezTo>
                    <a:pt x="31252" y="8215"/>
                    <a:pt x="30724" y="8143"/>
                    <a:pt x="30364" y="7807"/>
                  </a:cubicBezTo>
                  <a:cubicBezTo>
                    <a:pt x="30124" y="7543"/>
                    <a:pt x="29932" y="7255"/>
                    <a:pt x="29836" y="6919"/>
                  </a:cubicBezTo>
                  <a:cubicBezTo>
                    <a:pt x="29500" y="6031"/>
                    <a:pt x="29500" y="5071"/>
                    <a:pt x="29236" y="4183"/>
                  </a:cubicBezTo>
                  <a:cubicBezTo>
                    <a:pt x="28996" y="3583"/>
                    <a:pt x="28636" y="3031"/>
                    <a:pt x="28204" y="2527"/>
                  </a:cubicBezTo>
                  <a:cubicBezTo>
                    <a:pt x="27340" y="1327"/>
                    <a:pt x="26067" y="487"/>
                    <a:pt x="24627" y="127"/>
                  </a:cubicBezTo>
                  <a:cubicBezTo>
                    <a:pt x="24183" y="43"/>
                    <a:pt x="23733" y="1"/>
                    <a:pt x="23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40"/>
            <p:cNvSpPr/>
            <p:nvPr/>
          </p:nvSpPr>
          <p:spPr>
            <a:xfrm>
              <a:off x="5123225" y="2064800"/>
              <a:ext cx="874325" cy="1185425"/>
            </a:xfrm>
            <a:custGeom>
              <a:rect b="b" l="l" r="r" t="t"/>
              <a:pathLst>
                <a:path extrusionOk="0" h="47417" w="34973">
                  <a:moveTo>
                    <a:pt x="17762" y="1"/>
                  </a:moveTo>
                  <a:lnTo>
                    <a:pt x="11354" y="1897"/>
                  </a:lnTo>
                  <a:cubicBezTo>
                    <a:pt x="11594" y="2089"/>
                    <a:pt x="13394" y="9410"/>
                    <a:pt x="13394" y="9410"/>
                  </a:cubicBezTo>
                  <a:cubicBezTo>
                    <a:pt x="13394" y="9410"/>
                    <a:pt x="11267" y="8681"/>
                    <a:pt x="8909" y="8681"/>
                  </a:cubicBezTo>
                  <a:cubicBezTo>
                    <a:pt x="6581" y="8681"/>
                    <a:pt x="4027" y="9392"/>
                    <a:pt x="3073" y="12218"/>
                  </a:cubicBezTo>
                  <a:cubicBezTo>
                    <a:pt x="1153" y="17907"/>
                    <a:pt x="2569" y="29476"/>
                    <a:pt x="2569" y="29476"/>
                  </a:cubicBezTo>
                  <a:lnTo>
                    <a:pt x="1" y="43709"/>
                  </a:lnTo>
                  <a:cubicBezTo>
                    <a:pt x="1" y="43709"/>
                    <a:pt x="4675" y="47417"/>
                    <a:pt x="14280" y="47417"/>
                  </a:cubicBezTo>
                  <a:cubicBezTo>
                    <a:pt x="17065" y="47417"/>
                    <a:pt x="20264" y="47105"/>
                    <a:pt x="23883" y="46302"/>
                  </a:cubicBezTo>
                  <a:cubicBezTo>
                    <a:pt x="23883" y="46302"/>
                    <a:pt x="34972" y="18507"/>
                    <a:pt x="30724" y="13706"/>
                  </a:cubicBezTo>
                  <a:cubicBezTo>
                    <a:pt x="26717" y="9201"/>
                    <a:pt x="21664" y="9073"/>
                    <a:pt x="21102" y="9073"/>
                  </a:cubicBezTo>
                  <a:cubicBezTo>
                    <a:pt x="21068" y="9073"/>
                    <a:pt x="21051" y="9074"/>
                    <a:pt x="21051" y="9074"/>
                  </a:cubicBezTo>
                  <a:lnTo>
                    <a:pt x="17762" y="1"/>
                  </a:lnTo>
                  <a:close/>
                </a:path>
              </a:pathLst>
            </a:custGeom>
            <a:solidFill>
              <a:srgbClr val="A164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40"/>
            <p:cNvSpPr/>
            <p:nvPr/>
          </p:nvSpPr>
          <p:spPr>
            <a:xfrm>
              <a:off x="5123225" y="2281775"/>
              <a:ext cx="874925" cy="968700"/>
            </a:xfrm>
            <a:custGeom>
              <a:rect b="b" l="l" r="r" t="t"/>
              <a:pathLst>
                <a:path extrusionOk="0" h="38748" w="34997">
                  <a:moveTo>
                    <a:pt x="8908" y="0"/>
                  </a:moveTo>
                  <a:cubicBezTo>
                    <a:pt x="6584" y="0"/>
                    <a:pt x="4034" y="706"/>
                    <a:pt x="3073" y="3539"/>
                  </a:cubicBezTo>
                  <a:cubicBezTo>
                    <a:pt x="1153" y="9252"/>
                    <a:pt x="2569" y="20797"/>
                    <a:pt x="2569" y="20797"/>
                  </a:cubicBezTo>
                  <a:lnTo>
                    <a:pt x="1" y="35030"/>
                  </a:lnTo>
                  <a:cubicBezTo>
                    <a:pt x="1" y="35030"/>
                    <a:pt x="4669" y="38748"/>
                    <a:pt x="14262" y="38748"/>
                  </a:cubicBezTo>
                  <a:cubicBezTo>
                    <a:pt x="17051" y="38748"/>
                    <a:pt x="20256" y="38433"/>
                    <a:pt x="23883" y="37623"/>
                  </a:cubicBezTo>
                  <a:cubicBezTo>
                    <a:pt x="23883" y="37623"/>
                    <a:pt x="34996" y="9828"/>
                    <a:pt x="30724" y="5027"/>
                  </a:cubicBezTo>
                  <a:cubicBezTo>
                    <a:pt x="28323" y="2291"/>
                    <a:pt x="24939" y="635"/>
                    <a:pt x="21291" y="395"/>
                  </a:cubicBezTo>
                  <a:cubicBezTo>
                    <a:pt x="20009" y="1760"/>
                    <a:pt x="18280" y="2444"/>
                    <a:pt x="16552" y="2444"/>
                  </a:cubicBezTo>
                  <a:cubicBezTo>
                    <a:pt x="14787" y="2444"/>
                    <a:pt x="13024" y="1730"/>
                    <a:pt x="11738" y="299"/>
                  </a:cubicBezTo>
                  <a:cubicBezTo>
                    <a:pt x="10949" y="142"/>
                    <a:pt x="9951" y="0"/>
                    <a:pt x="89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40"/>
            <p:cNvSpPr/>
            <p:nvPr/>
          </p:nvSpPr>
          <p:spPr>
            <a:xfrm>
              <a:off x="4825600" y="2287425"/>
              <a:ext cx="642075" cy="161450"/>
            </a:xfrm>
            <a:custGeom>
              <a:rect b="b" l="l" r="r" t="t"/>
              <a:pathLst>
                <a:path extrusionOk="0" h="6458" w="25683">
                  <a:moveTo>
                    <a:pt x="24963" y="1"/>
                  </a:moveTo>
                  <a:cubicBezTo>
                    <a:pt x="20018" y="1873"/>
                    <a:pt x="14642" y="2233"/>
                    <a:pt x="9337" y="2473"/>
                  </a:cubicBezTo>
                  <a:cubicBezTo>
                    <a:pt x="6865" y="2569"/>
                    <a:pt x="4321" y="2665"/>
                    <a:pt x="2088" y="3793"/>
                  </a:cubicBezTo>
                  <a:cubicBezTo>
                    <a:pt x="1032" y="4321"/>
                    <a:pt x="0" y="5257"/>
                    <a:pt x="0" y="6457"/>
                  </a:cubicBezTo>
                  <a:lnTo>
                    <a:pt x="24843" y="3217"/>
                  </a:lnTo>
                  <a:cubicBezTo>
                    <a:pt x="25131" y="3217"/>
                    <a:pt x="25395" y="3193"/>
                    <a:pt x="25683" y="3145"/>
                  </a:cubicBezTo>
                  <a:cubicBezTo>
                    <a:pt x="25419" y="2113"/>
                    <a:pt x="25179" y="1057"/>
                    <a:pt x="24963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40"/>
            <p:cNvSpPr/>
            <p:nvPr/>
          </p:nvSpPr>
          <p:spPr>
            <a:xfrm>
              <a:off x="4813600" y="2325225"/>
              <a:ext cx="778300" cy="835425"/>
            </a:xfrm>
            <a:custGeom>
              <a:rect b="b" l="l" r="r" t="t"/>
              <a:pathLst>
                <a:path extrusionOk="0" h="33417" w="31132">
                  <a:moveTo>
                    <a:pt x="28131" y="1"/>
                  </a:moveTo>
                  <a:lnTo>
                    <a:pt x="5737" y="3601"/>
                  </a:lnTo>
                  <a:cubicBezTo>
                    <a:pt x="5737" y="3601"/>
                    <a:pt x="3924" y="4508"/>
                    <a:pt x="2076" y="4508"/>
                  </a:cubicBezTo>
                  <a:cubicBezTo>
                    <a:pt x="1354" y="4508"/>
                    <a:pt x="627" y="4369"/>
                    <a:pt x="0" y="3985"/>
                  </a:cubicBezTo>
                  <a:lnTo>
                    <a:pt x="0" y="3985"/>
                  </a:lnTo>
                  <a:lnTo>
                    <a:pt x="3625" y="32908"/>
                  </a:lnTo>
                  <a:cubicBezTo>
                    <a:pt x="3625" y="32908"/>
                    <a:pt x="4448" y="33416"/>
                    <a:pt x="5937" y="33416"/>
                  </a:cubicBezTo>
                  <a:cubicBezTo>
                    <a:pt x="6912" y="33416"/>
                    <a:pt x="8172" y="33198"/>
                    <a:pt x="9673" y="32476"/>
                  </a:cubicBezTo>
                  <a:lnTo>
                    <a:pt x="31131" y="29380"/>
                  </a:lnTo>
                  <a:lnTo>
                    <a:pt x="28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40"/>
            <p:cNvSpPr/>
            <p:nvPr/>
          </p:nvSpPr>
          <p:spPr>
            <a:xfrm>
              <a:off x="4813600" y="2414050"/>
              <a:ext cx="245450" cy="746600"/>
            </a:xfrm>
            <a:custGeom>
              <a:rect b="b" l="l" r="r" t="t"/>
              <a:pathLst>
                <a:path extrusionOk="0" h="29864" w="9818">
                  <a:moveTo>
                    <a:pt x="6025" y="0"/>
                  </a:moveTo>
                  <a:lnTo>
                    <a:pt x="5737" y="48"/>
                  </a:lnTo>
                  <a:cubicBezTo>
                    <a:pt x="5737" y="48"/>
                    <a:pt x="3924" y="955"/>
                    <a:pt x="2076" y="955"/>
                  </a:cubicBezTo>
                  <a:cubicBezTo>
                    <a:pt x="1354" y="955"/>
                    <a:pt x="627" y="816"/>
                    <a:pt x="0" y="432"/>
                  </a:cubicBezTo>
                  <a:lnTo>
                    <a:pt x="0" y="432"/>
                  </a:lnTo>
                  <a:lnTo>
                    <a:pt x="3625" y="29355"/>
                  </a:lnTo>
                  <a:cubicBezTo>
                    <a:pt x="3625" y="29355"/>
                    <a:pt x="4448" y="29863"/>
                    <a:pt x="5937" y="29863"/>
                  </a:cubicBezTo>
                  <a:cubicBezTo>
                    <a:pt x="6912" y="29863"/>
                    <a:pt x="8172" y="29645"/>
                    <a:pt x="9673" y="28923"/>
                  </a:cubicBezTo>
                  <a:lnTo>
                    <a:pt x="9817" y="28899"/>
                  </a:lnTo>
                  <a:lnTo>
                    <a:pt x="60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40"/>
            <p:cNvSpPr/>
            <p:nvPr/>
          </p:nvSpPr>
          <p:spPr>
            <a:xfrm>
              <a:off x="4999625" y="2367225"/>
              <a:ext cx="553275" cy="726700"/>
            </a:xfrm>
            <a:custGeom>
              <a:rect b="b" l="l" r="r" t="t"/>
              <a:pathLst>
                <a:path extrusionOk="0" h="29068" w="22131">
                  <a:moveTo>
                    <a:pt x="19154" y="217"/>
                  </a:moveTo>
                  <a:lnTo>
                    <a:pt x="21914" y="25804"/>
                  </a:lnTo>
                  <a:lnTo>
                    <a:pt x="3864" y="28804"/>
                  </a:lnTo>
                  <a:lnTo>
                    <a:pt x="240" y="3313"/>
                  </a:lnTo>
                  <a:lnTo>
                    <a:pt x="19154" y="217"/>
                  </a:lnTo>
                  <a:close/>
                  <a:moveTo>
                    <a:pt x="19346" y="1"/>
                  </a:moveTo>
                  <a:lnTo>
                    <a:pt x="0" y="3145"/>
                  </a:lnTo>
                  <a:lnTo>
                    <a:pt x="3672" y="28948"/>
                  </a:lnTo>
                  <a:lnTo>
                    <a:pt x="3672" y="29068"/>
                  </a:lnTo>
                  <a:lnTo>
                    <a:pt x="22130" y="25996"/>
                  </a:lnTo>
                  <a:lnTo>
                    <a:pt x="19346" y="121"/>
                  </a:lnTo>
                  <a:lnTo>
                    <a:pt x="193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40"/>
            <p:cNvSpPr/>
            <p:nvPr/>
          </p:nvSpPr>
          <p:spPr>
            <a:xfrm>
              <a:off x="5199425" y="2974500"/>
              <a:ext cx="241850" cy="64225"/>
            </a:xfrm>
            <a:custGeom>
              <a:rect b="b" l="l" r="r" t="t"/>
              <a:pathLst>
                <a:path extrusionOk="0" h="2569" w="9674">
                  <a:moveTo>
                    <a:pt x="9506" y="0"/>
                  </a:moveTo>
                  <a:lnTo>
                    <a:pt x="1" y="1417"/>
                  </a:lnTo>
                  <a:lnTo>
                    <a:pt x="169" y="2569"/>
                  </a:lnTo>
                  <a:lnTo>
                    <a:pt x="9674" y="1153"/>
                  </a:lnTo>
                  <a:lnTo>
                    <a:pt x="9506" y="0"/>
                  </a:lnTo>
                  <a:close/>
                </a:path>
              </a:pathLst>
            </a:custGeom>
            <a:solidFill>
              <a:srgbClr val="D371A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40"/>
            <p:cNvSpPr/>
            <p:nvPr/>
          </p:nvSpPr>
          <p:spPr>
            <a:xfrm>
              <a:off x="4841800" y="2484250"/>
              <a:ext cx="117625" cy="39625"/>
            </a:xfrm>
            <a:custGeom>
              <a:rect b="b" l="l" r="r" t="t"/>
              <a:pathLst>
                <a:path extrusionOk="0" h="1585" w="4705">
                  <a:moveTo>
                    <a:pt x="4609" y="0"/>
                  </a:moveTo>
                  <a:lnTo>
                    <a:pt x="0" y="409"/>
                  </a:lnTo>
                  <a:lnTo>
                    <a:pt x="96" y="1585"/>
                  </a:lnTo>
                  <a:lnTo>
                    <a:pt x="4705" y="1177"/>
                  </a:lnTo>
                  <a:lnTo>
                    <a:pt x="4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40"/>
            <p:cNvSpPr/>
            <p:nvPr/>
          </p:nvSpPr>
          <p:spPr>
            <a:xfrm>
              <a:off x="4854400" y="2684075"/>
              <a:ext cx="149450" cy="95425"/>
            </a:xfrm>
            <a:custGeom>
              <a:rect b="b" l="l" r="r" t="t"/>
              <a:pathLst>
                <a:path extrusionOk="0" h="3817" w="5978">
                  <a:moveTo>
                    <a:pt x="5809" y="0"/>
                  </a:moveTo>
                  <a:lnTo>
                    <a:pt x="0" y="2593"/>
                  </a:lnTo>
                  <a:lnTo>
                    <a:pt x="144" y="3817"/>
                  </a:lnTo>
                  <a:lnTo>
                    <a:pt x="5977" y="1224"/>
                  </a:lnTo>
                  <a:lnTo>
                    <a:pt x="58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40"/>
            <p:cNvSpPr/>
            <p:nvPr/>
          </p:nvSpPr>
          <p:spPr>
            <a:xfrm>
              <a:off x="4864600" y="2766275"/>
              <a:ext cx="153650" cy="121850"/>
            </a:xfrm>
            <a:custGeom>
              <a:rect b="b" l="l" r="r" t="t"/>
              <a:pathLst>
                <a:path extrusionOk="0" h="4874" w="6146">
                  <a:moveTo>
                    <a:pt x="5833" y="1"/>
                  </a:moveTo>
                  <a:lnTo>
                    <a:pt x="0" y="2593"/>
                  </a:lnTo>
                  <a:lnTo>
                    <a:pt x="288" y="4873"/>
                  </a:lnTo>
                  <a:lnTo>
                    <a:pt x="6145" y="2281"/>
                  </a:lnTo>
                  <a:lnTo>
                    <a:pt x="58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40"/>
            <p:cNvSpPr/>
            <p:nvPr/>
          </p:nvSpPr>
          <p:spPr>
            <a:xfrm>
              <a:off x="5066225" y="2432650"/>
              <a:ext cx="390050" cy="132625"/>
            </a:xfrm>
            <a:custGeom>
              <a:rect b="b" l="l" r="r" t="t"/>
              <a:pathLst>
                <a:path extrusionOk="0" h="5305" w="15602">
                  <a:moveTo>
                    <a:pt x="15146" y="0"/>
                  </a:moveTo>
                  <a:lnTo>
                    <a:pt x="0" y="2256"/>
                  </a:lnTo>
                  <a:lnTo>
                    <a:pt x="456" y="5305"/>
                  </a:lnTo>
                  <a:lnTo>
                    <a:pt x="15602" y="3049"/>
                  </a:lnTo>
                  <a:lnTo>
                    <a:pt x="151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40"/>
            <p:cNvSpPr/>
            <p:nvPr/>
          </p:nvSpPr>
          <p:spPr>
            <a:xfrm>
              <a:off x="5198225" y="2732675"/>
              <a:ext cx="719500" cy="474475"/>
            </a:xfrm>
            <a:custGeom>
              <a:rect b="b" l="l" r="r" t="t"/>
              <a:pathLst>
                <a:path extrusionOk="0" h="18979" w="28780">
                  <a:moveTo>
                    <a:pt x="28684" y="0"/>
                  </a:moveTo>
                  <a:lnTo>
                    <a:pt x="18699" y="673"/>
                  </a:lnTo>
                  <a:lnTo>
                    <a:pt x="17763" y="7825"/>
                  </a:lnTo>
                  <a:lnTo>
                    <a:pt x="2929" y="2713"/>
                  </a:lnTo>
                  <a:cubicBezTo>
                    <a:pt x="1729" y="4465"/>
                    <a:pt x="769" y="6361"/>
                    <a:pt x="1" y="8329"/>
                  </a:cubicBezTo>
                  <a:cubicBezTo>
                    <a:pt x="6434" y="13778"/>
                    <a:pt x="14210" y="17426"/>
                    <a:pt x="22491" y="18938"/>
                  </a:cubicBezTo>
                  <a:cubicBezTo>
                    <a:pt x="22639" y="18966"/>
                    <a:pt x="22786" y="18979"/>
                    <a:pt x="22930" y="18979"/>
                  </a:cubicBezTo>
                  <a:cubicBezTo>
                    <a:pt x="23938" y="18979"/>
                    <a:pt x="24841" y="18341"/>
                    <a:pt x="25155" y="17354"/>
                  </a:cubicBezTo>
                  <a:cubicBezTo>
                    <a:pt x="26332" y="13610"/>
                    <a:pt x="28780" y="5209"/>
                    <a:pt x="28684" y="0"/>
                  </a:cubicBezTo>
                  <a:close/>
                </a:path>
              </a:pathLst>
            </a:custGeom>
            <a:solidFill>
              <a:srgbClr val="A164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40"/>
            <p:cNvSpPr/>
            <p:nvPr/>
          </p:nvSpPr>
          <p:spPr>
            <a:xfrm>
              <a:off x="5636275" y="2321325"/>
              <a:ext cx="322875" cy="524425"/>
            </a:xfrm>
            <a:custGeom>
              <a:rect b="b" l="l" r="r" t="t"/>
              <a:pathLst>
                <a:path extrusionOk="0" h="20977" w="12915">
                  <a:moveTo>
                    <a:pt x="5239" y="1"/>
                  </a:moveTo>
                  <a:cubicBezTo>
                    <a:pt x="3711" y="1"/>
                    <a:pt x="2116" y="742"/>
                    <a:pt x="1345" y="3421"/>
                  </a:cubicBezTo>
                  <a:cubicBezTo>
                    <a:pt x="25" y="8126"/>
                    <a:pt x="1" y="16262"/>
                    <a:pt x="73" y="19599"/>
                  </a:cubicBezTo>
                  <a:cubicBezTo>
                    <a:pt x="2066" y="20512"/>
                    <a:pt x="4239" y="20977"/>
                    <a:pt x="6420" y="20977"/>
                  </a:cubicBezTo>
                  <a:cubicBezTo>
                    <a:pt x="6761" y="20977"/>
                    <a:pt x="7101" y="20966"/>
                    <a:pt x="7441" y="20943"/>
                  </a:cubicBezTo>
                  <a:cubicBezTo>
                    <a:pt x="9218" y="20823"/>
                    <a:pt x="10970" y="20463"/>
                    <a:pt x="12626" y="19839"/>
                  </a:cubicBezTo>
                  <a:cubicBezTo>
                    <a:pt x="12794" y="15470"/>
                    <a:pt x="12914" y="3037"/>
                    <a:pt x="8930" y="1141"/>
                  </a:cubicBezTo>
                  <a:cubicBezTo>
                    <a:pt x="8930" y="1141"/>
                    <a:pt x="7135" y="1"/>
                    <a:pt x="52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40"/>
            <p:cNvSpPr/>
            <p:nvPr/>
          </p:nvSpPr>
          <p:spPr>
            <a:xfrm>
              <a:off x="5072825" y="1459050"/>
              <a:ext cx="631875" cy="752550"/>
            </a:xfrm>
            <a:custGeom>
              <a:rect b="b" l="l" r="r" t="t"/>
              <a:pathLst>
                <a:path extrusionOk="0" h="30102" w="25275">
                  <a:moveTo>
                    <a:pt x="14932" y="0"/>
                  </a:moveTo>
                  <a:cubicBezTo>
                    <a:pt x="12893" y="0"/>
                    <a:pt x="10753" y="419"/>
                    <a:pt x="8809" y="756"/>
                  </a:cubicBezTo>
                  <a:cubicBezTo>
                    <a:pt x="6601" y="1140"/>
                    <a:pt x="4345" y="2629"/>
                    <a:pt x="2689" y="4117"/>
                  </a:cubicBezTo>
                  <a:cubicBezTo>
                    <a:pt x="0" y="6589"/>
                    <a:pt x="72" y="8629"/>
                    <a:pt x="144" y="12061"/>
                  </a:cubicBezTo>
                  <a:cubicBezTo>
                    <a:pt x="216" y="15566"/>
                    <a:pt x="1128" y="18974"/>
                    <a:pt x="2305" y="22239"/>
                  </a:cubicBezTo>
                  <a:cubicBezTo>
                    <a:pt x="3457" y="25503"/>
                    <a:pt x="5329" y="29127"/>
                    <a:pt x="9049" y="29847"/>
                  </a:cubicBezTo>
                  <a:cubicBezTo>
                    <a:pt x="10045" y="30017"/>
                    <a:pt x="11049" y="30101"/>
                    <a:pt x="12049" y="30101"/>
                  </a:cubicBezTo>
                  <a:cubicBezTo>
                    <a:pt x="15144" y="30101"/>
                    <a:pt x="18203" y="29295"/>
                    <a:pt x="20907" y="27735"/>
                  </a:cubicBezTo>
                  <a:cubicBezTo>
                    <a:pt x="21891" y="27207"/>
                    <a:pt x="22779" y="26535"/>
                    <a:pt x="23547" y="25743"/>
                  </a:cubicBezTo>
                  <a:cubicBezTo>
                    <a:pt x="24459" y="24759"/>
                    <a:pt x="24867" y="23439"/>
                    <a:pt x="25059" y="22071"/>
                  </a:cubicBezTo>
                  <a:cubicBezTo>
                    <a:pt x="25179" y="21158"/>
                    <a:pt x="25251" y="20222"/>
                    <a:pt x="25251" y="19286"/>
                  </a:cubicBezTo>
                  <a:cubicBezTo>
                    <a:pt x="25275" y="16454"/>
                    <a:pt x="25131" y="13598"/>
                    <a:pt x="24747" y="10765"/>
                  </a:cubicBezTo>
                  <a:cubicBezTo>
                    <a:pt x="24627" y="9733"/>
                    <a:pt x="24075" y="8557"/>
                    <a:pt x="24075" y="7549"/>
                  </a:cubicBezTo>
                  <a:cubicBezTo>
                    <a:pt x="22947" y="3589"/>
                    <a:pt x="20498" y="516"/>
                    <a:pt x="16202" y="60"/>
                  </a:cubicBezTo>
                  <a:cubicBezTo>
                    <a:pt x="15785" y="19"/>
                    <a:pt x="15361" y="0"/>
                    <a:pt x="14932" y="0"/>
                  </a:cubicBezTo>
                  <a:close/>
                </a:path>
              </a:pathLst>
            </a:custGeom>
            <a:solidFill>
              <a:srgbClr val="A164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40"/>
            <p:cNvSpPr/>
            <p:nvPr/>
          </p:nvSpPr>
          <p:spPr>
            <a:xfrm>
              <a:off x="5665675" y="1771000"/>
              <a:ext cx="163850" cy="232950"/>
            </a:xfrm>
            <a:custGeom>
              <a:rect b="b" l="l" r="r" t="t"/>
              <a:pathLst>
                <a:path extrusionOk="0" h="9318" w="6554">
                  <a:moveTo>
                    <a:pt x="2720" y="1"/>
                  </a:moveTo>
                  <a:cubicBezTo>
                    <a:pt x="1434" y="1"/>
                    <a:pt x="258" y="840"/>
                    <a:pt x="1" y="2416"/>
                  </a:cubicBezTo>
                  <a:lnTo>
                    <a:pt x="193" y="9304"/>
                  </a:lnTo>
                  <a:cubicBezTo>
                    <a:pt x="329" y="9313"/>
                    <a:pt x="465" y="9318"/>
                    <a:pt x="601" y="9318"/>
                  </a:cubicBezTo>
                  <a:cubicBezTo>
                    <a:pt x="2659" y="9318"/>
                    <a:pt x="4587" y="8302"/>
                    <a:pt x="5713" y="6568"/>
                  </a:cubicBezTo>
                  <a:cubicBezTo>
                    <a:pt x="6337" y="5632"/>
                    <a:pt x="6553" y="4480"/>
                    <a:pt x="6289" y="3400"/>
                  </a:cubicBezTo>
                  <a:cubicBezTo>
                    <a:pt x="6121" y="2440"/>
                    <a:pt x="5641" y="1552"/>
                    <a:pt x="4921" y="880"/>
                  </a:cubicBezTo>
                  <a:cubicBezTo>
                    <a:pt x="4258" y="287"/>
                    <a:pt x="3470" y="1"/>
                    <a:pt x="2720" y="1"/>
                  </a:cubicBezTo>
                  <a:close/>
                </a:path>
              </a:pathLst>
            </a:custGeom>
            <a:solidFill>
              <a:srgbClr val="A164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40"/>
            <p:cNvSpPr/>
            <p:nvPr/>
          </p:nvSpPr>
          <p:spPr>
            <a:xfrm>
              <a:off x="5033225" y="1745225"/>
              <a:ext cx="139825" cy="95600"/>
            </a:xfrm>
            <a:custGeom>
              <a:rect b="b" l="l" r="r" t="t"/>
              <a:pathLst>
                <a:path extrusionOk="0" h="3824" w="5593">
                  <a:moveTo>
                    <a:pt x="4241" y="1"/>
                  </a:moveTo>
                  <a:cubicBezTo>
                    <a:pt x="3701" y="1"/>
                    <a:pt x="3110" y="200"/>
                    <a:pt x="2712" y="398"/>
                  </a:cubicBezTo>
                  <a:cubicBezTo>
                    <a:pt x="1848" y="831"/>
                    <a:pt x="0" y="2751"/>
                    <a:pt x="1248" y="3591"/>
                  </a:cubicBezTo>
                  <a:cubicBezTo>
                    <a:pt x="1490" y="3754"/>
                    <a:pt x="1757" y="3824"/>
                    <a:pt x="2034" y="3824"/>
                  </a:cubicBezTo>
                  <a:cubicBezTo>
                    <a:pt x="3185" y="3824"/>
                    <a:pt x="4518" y="2617"/>
                    <a:pt x="5041" y="1863"/>
                  </a:cubicBezTo>
                  <a:cubicBezTo>
                    <a:pt x="5377" y="1407"/>
                    <a:pt x="5593" y="759"/>
                    <a:pt x="5209" y="350"/>
                  </a:cubicBezTo>
                  <a:cubicBezTo>
                    <a:pt x="4964" y="96"/>
                    <a:pt x="4614" y="1"/>
                    <a:pt x="4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40"/>
            <p:cNvSpPr/>
            <p:nvPr/>
          </p:nvSpPr>
          <p:spPr>
            <a:xfrm>
              <a:off x="5351250" y="1663000"/>
              <a:ext cx="143425" cy="72100"/>
            </a:xfrm>
            <a:custGeom>
              <a:rect b="b" l="l" r="r" t="t"/>
              <a:pathLst>
                <a:path extrusionOk="0" h="2884" w="5737">
                  <a:moveTo>
                    <a:pt x="2476" y="1"/>
                  </a:moveTo>
                  <a:cubicBezTo>
                    <a:pt x="2378" y="1"/>
                    <a:pt x="2288" y="5"/>
                    <a:pt x="2209" y="15"/>
                  </a:cubicBezTo>
                  <a:cubicBezTo>
                    <a:pt x="1489" y="87"/>
                    <a:pt x="265" y="471"/>
                    <a:pt x="96" y="1311"/>
                  </a:cubicBezTo>
                  <a:cubicBezTo>
                    <a:pt x="0" y="1863"/>
                    <a:pt x="529" y="2295"/>
                    <a:pt x="1057" y="2487"/>
                  </a:cubicBezTo>
                  <a:cubicBezTo>
                    <a:pt x="1546" y="2699"/>
                    <a:pt x="2338" y="2884"/>
                    <a:pt x="3108" y="2884"/>
                  </a:cubicBezTo>
                  <a:cubicBezTo>
                    <a:pt x="4001" y="2884"/>
                    <a:pt x="4863" y="2635"/>
                    <a:pt x="5185" y="1887"/>
                  </a:cubicBezTo>
                  <a:cubicBezTo>
                    <a:pt x="5737" y="629"/>
                    <a:pt x="3590" y="1"/>
                    <a:pt x="24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40"/>
            <p:cNvSpPr/>
            <p:nvPr/>
          </p:nvSpPr>
          <p:spPr>
            <a:xfrm>
              <a:off x="5291250" y="1901600"/>
              <a:ext cx="127225" cy="110300"/>
            </a:xfrm>
            <a:custGeom>
              <a:rect b="b" l="l" r="r" t="t"/>
              <a:pathLst>
                <a:path extrusionOk="0" h="4412" w="5089">
                  <a:moveTo>
                    <a:pt x="4777" y="0"/>
                  </a:moveTo>
                  <a:cubicBezTo>
                    <a:pt x="4369" y="216"/>
                    <a:pt x="3961" y="408"/>
                    <a:pt x="3553" y="624"/>
                  </a:cubicBezTo>
                  <a:cubicBezTo>
                    <a:pt x="2352" y="1224"/>
                    <a:pt x="1176" y="1824"/>
                    <a:pt x="0" y="2448"/>
                  </a:cubicBezTo>
                  <a:cubicBezTo>
                    <a:pt x="312" y="3096"/>
                    <a:pt x="792" y="3624"/>
                    <a:pt x="1392" y="4032"/>
                  </a:cubicBezTo>
                  <a:cubicBezTo>
                    <a:pt x="1795" y="4282"/>
                    <a:pt x="2253" y="4412"/>
                    <a:pt x="2712" y="4412"/>
                  </a:cubicBezTo>
                  <a:cubicBezTo>
                    <a:pt x="3047" y="4412"/>
                    <a:pt x="3382" y="4342"/>
                    <a:pt x="3697" y="4201"/>
                  </a:cubicBezTo>
                  <a:cubicBezTo>
                    <a:pt x="4465" y="3768"/>
                    <a:pt x="4969" y="2976"/>
                    <a:pt x="5041" y="2112"/>
                  </a:cubicBezTo>
                  <a:cubicBezTo>
                    <a:pt x="5089" y="1392"/>
                    <a:pt x="5017" y="672"/>
                    <a:pt x="4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40"/>
            <p:cNvSpPr/>
            <p:nvPr/>
          </p:nvSpPr>
          <p:spPr>
            <a:xfrm>
              <a:off x="5176025" y="1879125"/>
              <a:ext cx="48625" cy="79875"/>
            </a:xfrm>
            <a:custGeom>
              <a:rect b="b" l="l" r="r" t="t"/>
              <a:pathLst>
                <a:path extrusionOk="0" h="3195" w="1945">
                  <a:moveTo>
                    <a:pt x="543" y="1"/>
                  </a:moveTo>
                  <a:cubicBezTo>
                    <a:pt x="514" y="1"/>
                    <a:pt x="485" y="4"/>
                    <a:pt x="457" y="11"/>
                  </a:cubicBezTo>
                  <a:cubicBezTo>
                    <a:pt x="73" y="131"/>
                    <a:pt x="1" y="947"/>
                    <a:pt x="289" y="1811"/>
                  </a:cubicBezTo>
                  <a:cubicBezTo>
                    <a:pt x="552" y="2623"/>
                    <a:pt x="1016" y="3195"/>
                    <a:pt x="1387" y="3195"/>
                  </a:cubicBezTo>
                  <a:cubicBezTo>
                    <a:pt x="1422" y="3195"/>
                    <a:pt x="1456" y="3190"/>
                    <a:pt x="1489" y="3179"/>
                  </a:cubicBezTo>
                  <a:cubicBezTo>
                    <a:pt x="1873" y="3059"/>
                    <a:pt x="1945" y="2243"/>
                    <a:pt x="1657" y="1355"/>
                  </a:cubicBezTo>
                  <a:cubicBezTo>
                    <a:pt x="1390" y="554"/>
                    <a:pt x="917" y="1"/>
                    <a:pt x="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40"/>
            <p:cNvSpPr/>
            <p:nvPr/>
          </p:nvSpPr>
          <p:spPr>
            <a:xfrm>
              <a:off x="5412450" y="1799800"/>
              <a:ext cx="48625" cy="80575"/>
            </a:xfrm>
            <a:custGeom>
              <a:rect b="b" l="l" r="r" t="t"/>
              <a:pathLst>
                <a:path extrusionOk="0" h="3223" w="1945">
                  <a:moveTo>
                    <a:pt x="553" y="0"/>
                  </a:moveTo>
                  <a:cubicBezTo>
                    <a:pt x="520" y="0"/>
                    <a:pt x="488" y="5"/>
                    <a:pt x="457" y="16"/>
                  </a:cubicBezTo>
                  <a:cubicBezTo>
                    <a:pt x="73" y="136"/>
                    <a:pt x="1" y="952"/>
                    <a:pt x="289" y="1840"/>
                  </a:cubicBezTo>
                  <a:cubicBezTo>
                    <a:pt x="553" y="2632"/>
                    <a:pt x="1039" y="3223"/>
                    <a:pt x="1396" y="3223"/>
                  </a:cubicBezTo>
                  <a:cubicBezTo>
                    <a:pt x="1428" y="3223"/>
                    <a:pt x="1459" y="3218"/>
                    <a:pt x="1489" y="3208"/>
                  </a:cubicBezTo>
                  <a:cubicBezTo>
                    <a:pt x="1873" y="3064"/>
                    <a:pt x="1945" y="2248"/>
                    <a:pt x="1657" y="1384"/>
                  </a:cubicBezTo>
                  <a:cubicBezTo>
                    <a:pt x="1394" y="572"/>
                    <a:pt x="90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40"/>
            <p:cNvSpPr/>
            <p:nvPr/>
          </p:nvSpPr>
          <p:spPr>
            <a:xfrm>
              <a:off x="5257650" y="1843350"/>
              <a:ext cx="79975" cy="79525"/>
            </a:xfrm>
            <a:custGeom>
              <a:rect b="b" l="l" r="r" t="t"/>
              <a:pathLst>
                <a:path extrusionOk="0" h="3181" w="3199">
                  <a:moveTo>
                    <a:pt x="1989" y="1"/>
                  </a:moveTo>
                  <a:cubicBezTo>
                    <a:pt x="1982" y="1"/>
                    <a:pt x="1975" y="1"/>
                    <a:pt x="1968" y="2"/>
                  </a:cubicBezTo>
                  <a:cubicBezTo>
                    <a:pt x="1056" y="74"/>
                    <a:pt x="0" y="1010"/>
                    <a:pt x="264" y="2042"/>
                  </a:cubicBezTo>
                  <a:cubicBezTo>
                    <a:pt x="384" y="2498"/>
                    <a:pt x="768" y="2882"/>
                    <a:pt x="1224" y="3002"/>
                  </a:cubicBezTo>
                  <a:cubicBezTo>
                    <a:pt x="1520" y="3105"/>
                    <a:pt x="1884" y="3180"/>
                    <a:pt x="2235" y="3180"/>
                  </a:cubicBezTo>
                  <a:cubicBezTo>
                    <a:pt x="2541" y="3180"/>
                    <a:pt x="2838" y="3123"/>
                    <a:pt x="3072" y="2978"/>
                  </a:cubicBezTo>
                  <a:cubicBezTo>
                    <a:pt x="3198" y="2894"/>
                    <a:pt x="3123" y="2701"/>
                    <a:pt x="2990" y="2701"/>
                  </a:cubicBezTo>
                  <a:cubicBezTo>
                    <a:pt x="2970" y="2701"/>
                    <a:pt x="2950" y="2705"/>
                    <a:pt x="2928" y="2714"/>
                  </a:cubicBezTo>
                  <a:cubicBezTo>
                    <a:pt x="2728" y="2834"/>
                    <a:pt x="2462" y="2891"/>
                    <a:pt x="2181" y="2891"/>
                  </a:cubicBezTo>
                  <a:cubicBezTo>
                    <a:pt x="1451" y="2891"/>
                    <a:pt x="615" y="2508"/>
                    <a:pt x="528" y="1850"/>
                  </a:cubicBezTo>
                  <a:cubicBezTo>
                    <a:pt x="432" y="1058"/>
                    <a:pt x="1248" y="362"/>
                    <a:pt x="1968" y="290"/>
                  </a:cubicBezTo>
                  <a:cubicBezTo>
                    <a:pt x="2153" y="290"/>
                    <a:pt x="2160" y="1"/>
                    <a:pt x="19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40"/>
            <p:cNvSpPr/>
            <p:nvPr/>
          </p:nvSpPr>
          <p:spPr>
            <a:xfrm>
              <a:off x="5146025" y="1408225"/>
              <a:ext cx="576700" cy="443275"/>
            </a:xfrm>
            <a:custGeom>
              <a:rect b="b" l="l" r="r" t="t"/>
              <a:pathLst>
                <a:path extrusionOk="0" h="17731" w="23068">
                  <a:moveTo>
                    <a:pt x="8137" y="1"/>
                  </a:moveTo>
                  <a:cubicBezTo>
                    <a:pt x="5474" y="1"/>
                    <a:pt x="2665" y="395"/>
                    <a:pt x="769" y="2381"/>
                  </a:cubicBezTo>
                  <a:lnTo>
                    <a:pt x="1" y="1853"/>
                  </a:lnTo>
                  <a:lnTo>
                    <a:pt x="1" y="1853"/>
                  </a:lnTo>
                  <a:cubicBezTo>
                    <a:pt x="25" y="5286"/>
                    <a:pt x="1729" y="8478"/>
                    <a:pt x="4561" y="10398"/>
                  </a:cubicBezTo>
                  <a:cubicBezTo>
                    <a:pt x="6362" y="11604"/>
                    <a:pt x="8464" y="12164"/>
                    <a:pt x="10580" y="12164"/>
                  </a:cubicBezTo>
                  <a:cubicBezTo>
                    <a:pt x="11622" y="12164"/>
                    <a:pt x="12668" y="12028"/>
                    <a:pt x="13682" y="11766"/>
                  </a:cubicBezTo>
                  <a:cubicBezTo>
                    <a:pt x="13742" y="11742"/>
                    <a:pt x="13808" y="11730"/>
                    <a:pt x="13877" y="11730"/>
                  </a:cubicBezTo>
                  <a:cubicBezTo>
                    <a:pt x="13946" y="11730"/>
                    <a:pt x="14018" y="11742"/>
                    <a:pt x="14090" y="11766"/>
                  </a:cubicBezTo>
                  <a:cubicBezTo>
                    <a:pt x="14234" y="11886"/>
                    <a:pt x="14330" y="12054"/>
                    <a:pt x="14354" y="12246"/>
                  </a:cubicBezTo>
                  <a:cubicBezTo>
                    <a:pt x="15266" y="15151"/>
                    <a:pt x="17714" y="17503"/>
                    <a:pt x="20475" y="17719"/>
                  </a:cubicBezTo>
                  <a:cubicBezTo>
                    <a:pt x="20575" y="17726"/>
                    <a:pt x="20677" y="17730"/>
                    <a:pt x="20778" y="17730"/>
                  </a:cubicBezTo>
                  <a:cubicBezTo>
                    <a:pt x="21351" y="17730"/>
                    <a:pt x="21918" y="17603"/>
                    <a:pt x="22347" y="17215"/>
                  </a:cubicBezTo>
                  <a:cubicBezTo>
                    <a:pt x="22947" y="16639"/>
                    <a:pt x="23067" y="15655"/>
                    <a:pt x="23067" y="14767"/>
                  </a:cubicBezTo>
                  <a:cubicBezTo>
                    <a:pt x="23067" y="12654"/>
                    <a:pt x="22563" y="10566"/>
                    <a:pt x="21915" y="8550"/>
                  </a:cubicBezTo>
                  <a:cubicBezTo>
                    <a:pt x="21051" y="5910"/>
                    <a:pt x="19851" y="3245"/>
                    <a:pt x="17690" y="1781"/>
                  </a:cubicBezTo>
                  <a:cubicBezTo>
                    <a:pt x="16154" y="725"/>
                    <a:pt x="14282" y="413"/>
                    <a:pt x="12482" y="221"/>
                  </a:cubicBezTo>
                  <a:cubicBezTo>
                    <a:pt x="11210" y="101"/>
                    <a:pt x="9914" y="29"/>
                    <a:pt x="8642" y="5"/>
                  </a:cubicBezTo>
                  <a:cubicBezTo>
                    <a:pt x="8474" y="2"/>
                    <a:pt x="8306" y="1"/>
                    <a:pt x="8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40"/>
            <p:cNvSpPr/>
            <p:nvPr/>
          </p:nvSpPr>
          <p:spPr>
            <a:xfrm>
              <a:off x="4927600" y="3012775"/>
              <a:ext cx="81050" cy="92075"/>
            </a:xfrm>
            <a:custGeom>
              <a:rect b="b" l="l" r="r" t="t"/>
              <a:pathLst>
                <a:path extrusionOk="0" h="3683" w="3242">
                  <a:moveTo>
                    <a:pt x="1598" y="1"/>
                  </a:moveTo>
                  <a:cubicBezTo>
                    <a:pt x="1562" y="1"/>
                    <a:pt x="1525" y="3"/>
                    <a:pt x="1489" y="6"/>
                  </a:cubicBezTo>
                  <a:cubicBezTo>
                    <a:pt x="625" y="78"/>
                    <a:pt x="1" y="942"/>
                    <a:pt x="73" y="1950"/>
                  </a:cubicBezTo>
                  <a:cubicBezTo>
                    <a:pt x="142" y="2937"/>
                    <a:pt x="847" y="3683"/>
                    <a:pt x="1644" y="3683"/>
                  </a:cubicBezTo>
                  <a:cubicBezTo>
                    <a:pt x="1680" y="3683"/>
                    <a:pt x="1716" y="3681"/>
                    <a:pt x="1753" y="3678"/>
                  </a:cubicBezTo>
                  <a:cubicBezTo>
                    <a:pt x="2617" y="3630"/>
                    <a:pt x="3241" y="2742"/>
                    <a:pt x="3169" y="1734"/>
                  </a:cubicBezTo>
                  <a:cubicBezTo>
                    <a:pt x="3100" y="747"/>
                    <a:pt x="2394" y="1"/>
                    <a:pt x="15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40"/>
            <p:cNvSpPr/>
            <p:nvPr/>
          </p:nvSpPr>
          <p:spPr>
            <a:xfrm>
              <a:off x="5027225" y="2627000"/>
              <a:ext cx="393050" cy="364925"/>
            </a:xfrm>
            <a:custGeom>
              <a:rect b="b" l="l" r="r" t="t"/>
              <a:pathLst>
                <a:path extrusionOk="0" h="14597" w="15722">
                  <a:moveTo>
                    <a:pt x="5973" y="0"/>
                  </a:moveTo>
                  <a:cubicBezTo>
                    <a:pt x="5751" y="0"/>
                    <a:pt x="5539" y="140"/>
                    <a:pt x="5473" y="363"/>
                  </a:cubicBezTo>
                  <a:cubicBezTo>
                    <a:pt x="5305" y="819"/>
                    <a:pt x="5473" y="1371"/>
                    <a:pt x="5665" y="1803"/>
                  </a:cubicBezTo>
                  <a:cubicBezTo>
                    <a:pt x="5977" y="2475"/>
                    <a:pt x="6433" y="3099"/>
                    <a:pt x="6577" y="3819"/>
                  </a:cubicBezTo>
                  <a:cubicBezTo>
                    <a:pt x="4969" y="3579"/>
                    <a:pt x="3336" y="3411"/>
                    <a:pt x="1704" y="3363"/>
                  </a:cubicBezTo>
                  <a:cubicBezTo>
                    <a:pt x="1344" y="3363"/>
                    <a:pt x="912" y="3411"/>
                    <a:pt x="816" y="3747"/>
                  </a:cubicBezTo>
                  <a:cubicBezTo>
                    <a:pt x="696" y="4155"/>
                    <a:pt x="1248" y="4420"/>
                    <a:pt x="1680" y="4492"/>
                  </a:cubicBezTo>
                  <a:lnTo>
                    <a:pt x="5713" y="5260"/>
                  </a:lnTo>
                  <a:cubicBezTo>
                    <a:pt x="5563" y="5251"/>
                    <a:pt x="5417" y="5245"/>
                    <a:pt x="5272" y="5245"/>
                  </a:cubicBezTo>
                  <a:cubicBezTo>
                    <a:pt x="5020" y="5245"/>
                    <a:pt x="4771" y="5262"/>
                    <a:pt x="4513" y="5308"/>
                  </a:cubicBezTo>
                  <a:lnTo>
                    <a:pt x="3288" y="5356"/>
                  </a:lnTo>
                  <a:cubicBezTo>
                    <a:pt x="2520" y="5380"/>
                    <a:pt x="1752" y="5380"/>
                    <a:pt x="984" y="5476"/>
                  </a:cubicBezTo>
                  <a:cubicBezTo>
                    <a:pt x="672" y="5500"/>
                    <a:pt x="360" y="5620"/>
                    <a:pt x="96" y="5836"/>
                  </a:cubicBezTo>
                  <a:cubicBezTo>
                    <a:pt x="72" y="5860"/>
                    <a:pt x="24" y="5884"/>
                    <a:pt x="24" y="5932"/>
                  </a:cubicBezTo>
                  <a:cubicBezTo>
                    <a:pt x="0" y="6052"/>
                    <a:pt x="96" y="6148"/>
                    <a:pt x="192" y="6196"/>
                  </a:cubicBezTo>
                  <a:cubicBezTo>
                    <a:pt x="651" y="6375"/>
                    <a:pt x="1126" y="6472"/>
                    <a:pt x="1604" y="6472"/>
                  </a:cubicBezTo>
                  <a:cubicBezTo>
                    <a:pt x="1702" y="6472"/>
                    <a:pt x="1799" y="6468"/>
                    <a:pt x="1896" y="6460"/>
                  </a:cubicBezTo>
                  <a:cubicBezTo>
                    <a:pt x="2424" y="6460"/>
                    <a:pt x="2928" y="6460"/>
                    <a:pt x="3432" y="6508"/>
                  </a:cubicBezTo>
                  <a:cubicBezTo>
                    <a:pt x="4033" y="6556"/>
                    <a:pt x="4657" y="6532"/>
                    <a:pt x="5257" y="6628"/>
                  </a:cubicBezTo>
                  <a:cubicBezTo>
                    <a:pt x="4993" y="6652"/>
                    <a:pt x="4705" y="6700"/>
                    <a:pt x="4441" y="6796"/>
                  </a:cubicBezTo>
                  <a:cubicBezTo>
                    <a:pt x="4153" y="6844"/>
                    <a:pt x="3889" y="6916"/>
                    <a:pt x="3576" y="6964"/>
                  </a:cubicBezTo>
                  <a:cubicBezTo>
                    <a:pt x="2928" y="7060"/>
                    <a:pt x="2232" y="7036"/>
                    <a:pt x="1584" y="7204"/>
                  </a:cubicBezTo>
                  <a:cubicBezTo>
                    <a:pt x="1320" y="7300"/>
                    <a:pt x="552" y="7348"/>
                    <a:pt x="528" y="7756"/>
                  </a:cubicBezTo>
                  <a:cubicBezTo>
                    <a:pt x="528" y="7924"/>
                    <a:pt x="768" y="7996"/>
                    <a:pt x="912" y="8044"/>
                  </a:cubicBezTo>
                  <a:cubicBezTo>
                    <a:pt x="1232" y="8144"/>
                    <a:pt x="1552" y="8194"/>
                    <a:pt x="1886" y="8194"/>
                  </a:cubicBezTo>
                  <a:cubicBezTo>
                    <a:pt x="1953" y="8194"/>
                    <a:pt x="2020" y="8192"/>
                    <a:pt x="2088" y="8188"/>
                  </a:cubicBezTo>
                  <a:cubicBezTo>
                    <a:pt x="2454" y="8205"/>
                    <a:pt x="2823" y="8213"/>
                    <a:pt x="3192" y="8213"/>
                  </a:cubicBezTo>
                  <a:cubicBezTo>
                    <a:pt x="3866" y="8213"/>
                    <a:pt x="4542" y="8186"/>
                    <a:pt x="5209" y="8140"/>
                  </a:cubicBezTo>
                  <a:lnTo>
                    <a:pt x="5209" y="8140"/>
                  </a:lnTo>
                  <a:cubicBezTo>
                    <a:pt x="4849" y="8380"/>
                    <a:pt x="4465" y="8572"/>
                    <a:pt x="4057" y="8716"/>
                  </a:cubicBezTo>
                  <a:cubicBezTo>
                    <a:pt x="3408" y="8932"/>
                    <a:pt x="2760" y="9172"/>
                    <a:pt x="2112" y="9388"/>
                  </a:cubicBezTo>
                  <a:cubicBezTo>
                    <a:pt x="1776" y="9508"/>
                    <a:pt x="1392" y="9724"/>
                    <a:pt x="1416" y="10060"/>
                  </a:cubicBezTo>
                  <a:cubicBezTo>
                    <a:pt x="1734" y="10243"/>
                    <a:pt x="2075" y="10305"/>
                    <a:pt x="2430" y="10305"/>
                  </a:cubicBezTo>
                  <a:cubicBezTo>
                    <a:pt x="3147" y="10305"/>
                    <a:pt x="3918" y="10052"/>
                    <a:pt x="4657" y="10036"/>
                  </a:cubicBezTo>
                  <a:cubicBezTo>
                    <a:pt x="4825" y="10036"/>
                    <a:pt x="5017" y="10060"/>
                    <a:pt x="5185" y="10132"/>
                  </a:cubicBezTo>
                  <a:cubicBezTo>
                    <a:pt x="5593" y="10348"/>
                    <a:pt x="5689" y="10852"/>
                    <a:pt x="5809" y="11284"/>
                  </a:cubicBezTo>
                  <a:cubicBezTo>
                    <a:pt x="6049" y="12100"/>
                    <a:pt x="6553" y="12796"/>
                    <a:pt x="7249" y="13252"/>
                  </a:cubicBezTo>
                  <a:cubicBezTo>
                    <a:pt x="8017" y="13732"/>
                    <a:pt x="8641" y="14285"/>
                    <a:pt x="9505" y="14597"/>
                  </a:cubicBezTo>
                  <a:lnTo>
                    <a:pt x="15722" y="8980"/>
                  </a:lnTo>
                  <a:cubicBezTo>
                    <a:pt x="14066" y="8548"/>
                    <a:pt x="12529" y="7780"/>
                    <a:pt x="11209" y="6724"/>
                  </a:cubicBezTo>
                  <a:cubicBezTo>
                    <a:pt x="10081" y="5836"/>
                    <a:pt x="8929" y="4828"/>
                    <a:pt x="8257" y="3531"/>
                  </a:cubicBezTo>
                  <a:cubicBezTo>
                    <a:pt x="7657" y="2403"/>
                    <a:pt x="7201" y="1227"/>
                    <a:pt x="6385" y="267"/>
                  </a:cubicBezTo>
                  <a:cubicBezTo>
                    <a:pt x="6289" y="147"/>
                    <a:pt x="6169" y="51"/>
                    <a:pt x="6025" y="3"/>
                  </a:cubicBezTo>
                  <a:cubicBezTo>
                    <a:pt x="6007" y="1"/>
                    <a:pt x="5990" y="0"/>
                    <a:pt x="5973" y="0"/>
                  </a:cubicBezTo>
                  <a:close/>
                </a:path>
              </a:pathLst>
            </a:custGeom>
            <a:solidFill>
              <a:srgbClr val="A164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714" name="Google Shape;71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225" y="2700600"/>
            <a:ext cx="1281700" cy="1245901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40"/>
          <p:cNvSpPr txBox="1"/>
          <p:nvPr>
            <p:ph idx="4294967295" type="title"/>
          </p:nvPr>
        </p:nvSpPr>
        <p:spPr>
          <a:xfrm>
            <a:off x="4664450" y="65100"/>
            <a:ext cx="4537800" cy="113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Famous Characters</a:t>
            </a:r>
            <a:endParaRPr/>
          </a:p>
        </p:txBody>
      </p:sp>
      <p:sp>
        <p:nvSpPr>
          <p:cNvPr id="716" name="Google Shape;716;p40"/>
          <p:cNvSpPr txBox="1"/>
          <p:nvPr>
            <p:ph type="title"/>
          </p:nvPr>
        </p:nvSpPr>
        <p:spPr>
          <a:xfrm>
            <a:off x="2061925" y="2750725"/>
            <a:ext cx="4537800" cy="12459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AutoNum type="arabicPeriod"/>
            </a:pPr>
            <a:r>
              <a:rPr lang="en" sz="18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rPr>
              <a:t>Complete the quiz.</a:t>
            </a:r>
            <a:endParaRPr sz="1800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sap"/>
              <a:buAutoNum type="arabicPeriod"/>
            </a:pPr>
            <a:r>
              <a:rPr lang="en" sz="18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rPr>
              <a:t>Discuss which characters are from fairy tales. Why?</a:t>
            </a:r>
            <a:endParaRPr sz="1800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1" name="Google Shape;721;p41"/>
          <p:cNvGrpSpPr/>
          <p:nvPr/>
        </p:nvGrpSpPr>
        <p:grpSpPr>
          <a:xfrm>
            <a:off x="5755353" y="1268770"/>
            <a:ext cx="1679562" cy="1688564"/>
            <a:chOff x="5696379" y="742228"/>
            <a:chExt cx="1603247" cy="1588938"/>
          </a:xfrm>
        </p:grpSpPr>
        <p:sp>
          <p:nvSpPr>
            <p:cNvPr id="722" name="Google Shape;722;p41"/>
            <p:cNvSpPr/>
            <p:nvPr/>
          </p:nvSpPr>
          <p:spPr>
            <a:xfrm>
              <a:off x="5696379" y="742228"/>
              <a:ext cx="1551733" cy="1588938"/>
            </a:xfrm>
            <a:custGeom>
              <a:rect b="b" l="l" r="r" t="t"/>
              <a:pathLst>
                <a:path extrusionOk="0" h="94020" w="93633">
                  <a:moveTo>
                    <a:pt x="8908" y="15433"/>
                  </a:moveTo>
                  <a:cubicBezTo>
                    <a:pt x="17680" y="4202"/>
                    <a:pt x="42401" y="-2177"/>
                    <a:pt x="55957" y="680"/>
                  </a:cubicBezTo>
                  <a:cubicBezTo>
                    <a:pt x="69514" y="3538"/>
                    <a:pt x="84997" y="20550"/>
                    <a:pt x="90247" y="32578"/>
                  </a:cubicBezTo>
                  <a:cubicBezTo>
                    <a:pt x="95497" y="44606"/>
                    <a:pt x="94699" y="62615"/>
                    <a:pt x="87456" y="72849"/>
                  </a:cubicBezTo>
                  <a:cubicBezTo>
                    <a:pt x="80213" y="83083"/>
                    <a:pt x="60809" y="94779"/>
                    <a:pt x="46787" y="93981"/>
                  </a:cubicBezTo>
                  <a:cubicBezTo>
                    <a:pt x="32765" y="93184"/>
                    <a:pt x="9639" y="81155"/>
                    <a:pt x="3326" y="68064"/>
                  </a:cubicBezTo>
                  <a:cubicBezTo>
                    <a:pt x="-2987" y="54973"/>
                    <a:pt x="136" y="26664"/>
                    <a:pt x="8908" y="1543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23" name="Google Shape;723;p41"/>
            <p:cNvSpPr/>
            <p:nvPr/>
          </p:nvSpPr>
          <p:spPr>
            <a:xfrm>
              <a:off x="5747893" y="742228"/>
              <a:ext cx="1551733" cy="1588938"/>
            </a:xfrm>
            <a:custGeom>
              <a:rect b="b" l="l" r="r" t="t"/>
              <a:pathLst>
                <a:path extrusionOk="0" h="94020" w="93633">
                  <a:moveTo>
                    <a:pt x="8908" y="15433"/>
                  </a:moveTo>
                  <a:cubicBezTo>
                    <a:pt x="17680" y="4202"/>
                    <a:pt x="42401" y="-2177"/>
                    <a:pt x="55957" y="680"/>
                  </a:cubicBezTo>
                  <a:cubicBezTo>
                    <a:pt x="69514" y="3538"/>
                    <a:pt x="84997" y="20550"/>
                    <a:pt x="90247" y="32578"/>
                  </a:cubicBezTo>
                  <a:cubicBezTo>
                    <a:pt x="95497" y="44606"/>
                    <a:pt x="94699" y="62615"/>
                    <a:pt x="87456" y="72849"/>
                  </a:cubicBezTo>
                  <a:cubicBezTo>
                    <a:pt x="80213" y="83083"/>
                    <a:pt x="60809" y="94779"/>
                    <a:pt x="46787" y="93981"/>
                  </a:cubicBezTo>
                  <a:cubicBezTo>
                    <a:pt x="32765" y="93184"/>
                    <a:pt x="9639" y="81155"/>
                    <a:pt x="3326" y="68064"/>
                  </a:cubicBezTo>
                  <a:cubicBezTo>
                    <a:pt x="-2987" y="54973"/>
                    <a:pt x="136" y="26664"/>
                    <a:pt x="8908" y="15433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2"/>
              </a:solidFill>
              <a:prstDash val="dash"/>
              <a:round/>
              <a:headEnd len="med" w="med" type="none"/>
              <a:tailEnd len="med" w="med" type="none"/>
            </a:ln>
          </p:spPr>
        </p:sp>
      </p:grpSp>
      <p:sp>
        <p:nvSpPr>
          <p:cNvPr id="724" name="Google Shape;724;p41"/>
          <p:cNvSpPr txBox="1"/>
          <p:nvPr>
            <p:ph idx="2" type="title"/>
          </p:nvPr>
        </p:nvSpPr>
        <p:spPr>
          <a:xfrm>
            <a:off x="587900" y="1422650"/>
            <a:ext cx="4399500" cy="114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The Little Red Riding Hood</a:t>
            </a:r>
            <a:endParaRPr sz="3400"/>
          </a:p>
        </p:txBody>
      </p:sp>
      <p:sp>
        <p:nvSpPr>
          <p:cNvPr id="725" name="Google Shape;725;p41"/>
          <p:cNvSpPr txBox="1"/>
          <p:nvPr>
            <p:ph idx="1" type="subTitle"/>
          </p:nvPr>
        </p:nvSpPr>
        <p:spPr>
          <a:xfrm>
            <a:off x="5524875" y="3343050"/>
            <a:ext cx="2231700" cy="69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Listen and read the story</a:t>
            </a:r>
            <a:r>
              <a:rPr lang="en">
                <a:uFill>
                  <a:noFill/>
                </a:uFill>
                <a:hlinkClick r:id="rId4"/>
              </a:rPr>
              <a:t> </a:t>
            </a:r>
            <a:r>
              <a:rPr lang="en" u="sng">
                <a:solidFill>
                  <a:schemeClr val="hlink"/>
                </a:solidFill>
                <a:hlinkClick r:id="rId5"/>
              </a:rPr>
              <a:t>here</a:t>
            </a:r>
            <a:endParaRPr/>
          </a:p>
        </p:txBody>
      </p:sp>
      <p:sp>
        <p:nvSpPr>
          <p:cNvPr id="726" name="Google Shape;726;p41"/>
          <p:cNvSpPr txBox="1"/>
          <p:nvPr>
            <p:ph idx="2" type="title"/>
          </p:nvPr>
        </p:nvSpPr>
        <p:spPr>
          <a:xfrm>
            <a:off x="3704625" y="216025"/>
            <a:ext cx="5472900" cy="113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Re-discover a </a:t>
            </a:r>
            <a:r>
              <a:rPr lang="en" sz="3200"/>
              <a:t>Fairy Tale</a:t>
            </a:r>
            <a:endParaRPr sz="3200"/>
          </a:p>
        </p:txBody>
      </p:sp>
      <p:pic>
        <p:nvPicPr>
          <p:cNvPr id="727" name="Google Shape;727;p41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20488" y="1538388"/>
            <a:ext cx="1149300" cy="1149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28" name="Google Shape;728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55125" y="2687700"/>
            <a:ext cx="1149301" cy="22655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" name="Google Shape;733;p42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5975" y="1865638"/>
            <a:ext cx="4187400" cy="2367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734" name="Google Shape;734;p42"/>
          <p:cNvSpPr txBox="1"/>
          <p:nvPr>
            <p:ph idx="4294967295" type="title"/>
          </p:nvPr>
        </p:nvSpPr>
        <p:spPr>
          <a:xfrm>
            <a:off x="351425" y="228425"/>
            <a:ext cx="6065400" cy="113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Characteristics of Fairy Tales</a:t>
            </a:r>
            <a:endParaRPr/>
          </a:p>
        </p:txBody>
      </p:sp>
      <p:grpSp>
        <p:nvGrpSpPr>
          <p:cNvPr id="735" name="Google Shape;735;p42"/>
          <p:cNvGrpSpPr/>
          <p:nvPr/>
        </p:nvGrpSpPr>
        <p:grpSpPr>
          <a:xfrm>
            <a:off x="644581" y="1731895"/>
            <a:ext cx="810854" cy="754211"/>
            <a:chOff x="2060750" y="1945217"/>
            <a:chExt cx="1088688" cy="1012500"/>
          </a:xfrm>
        </p:grpSpPr>
        <p:sp>
          <p:nvSpPr>
            <p:cNvPr id="736" name="Google Shape;736;p42"/>
            <p:cNvSpPr/>
            <p:nvPr/>
          </p:nvSpPr>
          <p:spPr>
            <a:xfrm>
              <a:off x="2060750" y="1945217"/>
              <a:ext cx="1012500" cy="1012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42"/>
            <p:cNvSpPr/>
            <p:nvPr/>
          </p:nvSpPr>
          <p:spPr>
            <a:xfrm>
              <a:off x="2136938" y="1945217"/>
              <a:ext cx="1012500" cy="1012500"/>
            </a:xfrm>
            <a:prstGeom prst="ellipse">
              <a:avLst/>
            </a:prstGeom>
            <a:noFill/>
            <a:ln cap="rnd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38" name="Google Shape;738;p42"/>
          <p:cNvGrpSpPr/>
          <p:nvPr/>
        </p:nvGrpSpPr>
        <p:grpSpPr>
          <a:xfrm>
            <a:off x="644581" y="2672005"/>
            <a:ext cx="810854" cy="754211"/>
            <a:chOff x="2060750" y="1945217"/>
            <a:chExt cx="1088688" cy="1012500"/>
          </a:xfrm>
        </p:grpSpPr>
        <p:sp>
          <p:nvSpPr>
            <p:cNvPr id="739" name="Google Shape;739;p42"/>
            <p:cNvSpPr/>
            <p:nvPr/>
          </p:nvSpPr>
          <p:spPr>
            <a:xfrm>
              <a:off x="2060750" y="1945217"/>
              <a:ext cx="1012500" cy="1012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42"/>
            <p:cNvSpPr/>
            <p:nvPr/>
          </p:nvSpPr>
          <p:spPr>
            <a:xfrm>
              <a:off x="2136938" y="1945217"/>
              <a:ext cx="1012500" cy="1012500"/>
            </a:xfrm>
            <a:prstGeom prst="ellipse">
              <a:avLst/>
            </a:prstGeom>
            <a:noFill/>
            <a:ln cap="rnd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41" name="Google Shape;741;p42"/>
          <p:cNvGrpSpPr/>
          <p:nvPr/>
        </p:nvGrpSpPr>
        <p:grpSpPr>
          <a:xfrm>
            <a:off x="601431" y="3612120"/>
            <a:ext cx="810854" cy="754211"/>
            <a:chOff x="2060750" y="1945217"/>
            <a:chExt cx="1088688" cy="1012500"/>
          </a:xfrm>
        </p:grpSpPr>
        <p:sp>
          <p:nvSpPr>
            <p:cNvPr id="742" name="Google Shape;742;p42"/>
            <p:cNvSpPr/>
            <p:nvPr/>
          </p:nvSpPr>
          <p:spPr>
            <a:xfrm>
              <a:off x="2060750" y="1945217"/>
              <a:ext cx="1012500" cy="1012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42"/>
            <p:cNvSpPr/>
            <p:nvPr/>
          </p:nvSpPr>
          <p:spPr>
            <a:xfrm>
              <a:off x="2136938" y="1945217"/>
              <a:ext cx="1012500" cy="1012500"/>
            </a:xfrm>
            <a:prstGeom prst="ellipse">
              <a:avLst/>
            </a:prstGeom>
            <a:noFill/>
            <a:ln cap="rnd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44" name="Google Shape;744;p42"/>
          <p:cNvSpPr txBox="1"/>
          <p:nvPr>
            <p:ph idx="4294967295" type="subTitle"/>
          </p:nvPr>
        </p:nvSpPr>
        <p:spPr>
          <a:xfrm>
            <a:off x="1521000" y="2785413"/>
            <a:ext cx="3059400" cy="66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Share with another team and add information.</a:t>
            </a:r>
            <a:endParaRPr/>
          </a:p>
        </p:txBody>
      </p:sp>
      <p:sp>
        <p:nvSpPr>
          <p:cNvPr id="745" name="Google Shape;745;p42"/>
          <p:cNvSpPr txBox="1"/>
          <p:nvPr>
            <p:ph idx="4294967295" type="subTitle"/>
          </p:nvPr>
        </p:nvSpPr>
        <p:spPr>
          <a:xfrm>
            <a:off x="1499425" y="3658175"/>
            <a:ext cx="3059400" cy="66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 as a group.</a:t>
            </a:r>
            <a:endParaRPr/>
          </a:p>
        </p:txBody>
      </p:sp>
      <p:sp>
        <p:nvSpPr>
          <p:cNvPr id="746" name="Google Shape;746;p42"/>
          <p:cNvSpPr txBox="1"/>
          <p:nvPr>
            <p:ph idx="4294967295" type="subTitle"/>
          </p:nvPr>
        </p:nvSpPr>
        <p:spPr>
          <a:xfrm>
            <a:off x="1521000" y="1805976"/>
            <a:ext cx="3059400" cy="66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small teams, complete this graphic organizer.</a:t>
            </a:r>
            <a:endParaRPr/>
          </a:p>
        </p:txBody>
      </p:sp>
      <p:sp>
        <p:nvSpPr>
          <p:cNvPr id="747" name="Google Shape;747;p42"/>
          <p:cNvSpPr txBox="1"/>
          <p:nvPr>
            <p:ph idx="4294967295" type="title"/>
          </p:nvPr>
        </p:nvSpPr>
        <p:spPr>
          <a:xfrm>
            <a:off x="706674" y="1845300"/>
            <a:ext cx="705600" cy="52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</a:t>
            </a:r>
            <a:endParaRPr/>
          </a:p>
        </p:txBody>
      </p:sp>
      <p:sp>
        <p:nvSpPr>
          <p:cNvPr id="748" name="Google Shape;748;p42"/>
          <p:cNvSpPr txBox="1"/>
          <p:nvPr>
            <p:ph idx="4294967295" type="title"/>
          </p:nvPr>
        </p:nvSpPr>
        <p:spPr>
          <a:xfrm>
            <a:off x="706674" y="2785413"/>
            <a:ext cx="705600" cy="52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</a:t>
            </a:r>
            <a:endParaRPr/>
          </a:p>
        </p:txBody>
      </p:sp>
      <p:sp>
        <p:nvSpPr>
          <p:cNvPr id="749" name="Google Shape;749;p42"/>
          <p:cNvSpPr txBox="1"/>
          <p:nvPr>
            <p:ph idx="4294967295" type="title"/>
          </p:nvPr>
        </p:nvSpPr>
        <p:spPr>
          <a:xfrm>
            <a:off x="663524" y="3725526"/>
            <a:ext cx="705600" cy="52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</a:t>
            </a:r>
            <a:endParaRPr/>
          </a:p>
        </p:txBody>
      </p:sp>
      <p:grpSp>
        <p:nvGrpSpPr>
          <p:cNvPr id="750" name="Google Shape;750;p42"/>
          <p:cNvGrpSpPr/>
          <p:nvPr/>
        </p:nvGrpSpPr>
        <p:grpSpPr>
          <a:xfrm>
            <a:off x="8208234" y="4516076"/>
            <a:ext cx="705739" cy="527488"/>
            <a:chOff x="835450" y="1512753"/>
            <a:chExt cx="3318000" cy="2933746"/>
          </a:xfrm>
        </p:grpSpPr>
        <p:sp>
          <p:nvSpPr>
            <p:cNvPr id="751" name="Google Shape;751;p42"/>
            <p:cNvSpPr/>
            <p:nvPr/>
          </p:nvSpPr>
          <p:spPr>
            <a:xfrm>
              <a:off x="835450" y="3149300"/>
              <a:ext cx="3318000" cy="1297200"/>
            </a:xfrm>
            <a:prstGeom prst="ellipse">
              <a:avLst/>
            </a:prstGeom>
            <a:solidFill>
              <a:srgbClr val="EEFEFF">
                <a:alpha val="368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52" name="Google Shape;752;p42"/>
            <p:cNvGrpSpPr/>
            <p:nvPr/>
          </p:nvGrpSpPr>
          <p:grpSpPr>
            <a:xfrm>
              <a:off x="835476" y="1512753"/>
              <a:ext cx="3317947" cy="2758110"/>
              <a:chOff x="835447" y="1962857"/>
              <a:chExt cx="3317947" cy="2483665"/>
            </a:xfrm>
          </p:grpSpPr>
          <p:sp>
            <p:nvSpPr>
              <p:cNvPr id="753" name="Google Shape;753;p42"/>
              <p:cNvSpPr/>
              <p:nvPr/>
            </p:nvSpPr>
            <p:spPr>
              <a:xfrm>
                <a:off x="2600137" y="3321154"/>
                <a:ext cx="1399639" cy="1105663"/>
              </a:xfrm>
              <a:custGeom>
                <a:rect b="b" l="l" r="r" t="t"/>
                <a:pathLst>
                  <a:path extrusionOk="0" h="78388" w="99230">
                    <a:moveTo>
                      <a:pt x="99028" y="0"/>
                    </a:moveTo>
                    <a:lnTo>
                      <a:pt x="2690" y="46522"/>
                    </a:lnTo>
                    <a:lnTo>
                      <a:pt x="1" y="73548"/>
                    </a:lnTo>
                    <a:lnTo>
                      <a:pt x="14925" y="78388"/>
                    </a:lnTo>
                    <a:lnTo>
                      <a:pt x="99229" y="33345"/>
                    </a:lnTo>
                    <a:lnTo>
                      <a:pt x="9902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4" name="Google Shape;754;p42"/>
              <p:cNvSpPr/>
              <p:nvPr/>
            </p:nvSpPr>
            <p:spPr>
              <a:xfrm>
                <a:off x="954930" y="2856507"/>
                <a:ext cx="3110279" cy="1119895"/>
              </a:xfrm>
              <a:custGeom>
                <a:rect b="b" l="l" r="r" t="t"/>
                <a:pathLst>
                  <a:path extrusionOk="0" h="79397" w="220509">
                    <a:moveTo>
                      <a:pt x="88674" y="0"/>
                    </a:moveTo>
                    <a:lnTo>
                      <a:pt x="0" y="38253"/>
                    </a:lnTo>
                    <a:lnTo>
                      <a:pt x="126120" y="79397"/>
                    </a:lnTo>
                    <a:lnTo>
                      <a:pt x="220508" y="31530"/>
                    </a:lnTo>
                    <a:lnTo>
                      <a:pt x="8867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5" name="Google Shape;755;p42"/>
              <p:cNvSpPr/>
              <p:nvPr/>
            </p:nvSpPr>
            <p:spPr>
              <a:xfrm>
                <a:off x="859157" y="3396066"/>
                <a:ext cx="3202258" cy="1050456"/>
              </a:xfrm>
              <a:custGeom>
                <a:rect b="b" l="l" r="r" t="t"/>
                <a:pathLst>
                  <a:path extrusionOk="0" h="74474" w="227030">
                    <a:moveTo>
                      <a:pt x="6790" y="0"/>
                    </a:moveTo>
                    <a:cubicBezTo>
                      <a:pt x="6790" y="0"/>
                      <a:pt x="0" y="3765"/>
                      <a:pt x="1345" y="19160"/>
                    </a:cubicBezTo>
                    <a:cubicBezTo>
                      <a:pt x="2756" y="34488"/>
                      <a:pt x="10958" y="35295"/>
                      <a:pt x="10958" y="35295"/>
                    </a:cubicBezTo>
                    <a:lnTo>
                      <a:pt x="133246" y="74085"/>
                    </a:lnTo>
                    <a:cubicBezTo>
                      <a:pt x="133944" y="74335"/>
                      <a:pt x="134679" y="74473"/>
                      <a:pt x="135396" y="74473"/>
                    </a:cubicBezTo>
                    <a:cubicBezTo>
                      <a:pt x="135646" y="74473"/>
                      <a:pt x="135894" y="74456"/>
                      <a:pt x="136137" y="74422"/>
                    </a:cubicBezTo>
                    <a:cubicBezTo>
                      <a:pt x="147969" y="72069"/>
                      <a:pt x="227029" y="27362"/>
                      <a:pt x="226828" y="25614"/>
                    </a:cubicBezTo>
                    <a:cubicBezTo>
                      <a:pt x="226640" y="23991"/>
                      <a:pt x="224308" y="23933"/>
                      <a:pt x="223976" y="23933"/>
                    </a:cubicBezTo>
                    <a:cubicBezTo>
                      <a:pt x="223950" y="23933"/>
                      <a:pt x="223937" y="23933"/>
                      <a:pt x="223937" y="23933"/>
                    </a:cubicBezTo>
                    <a:cubicBezTo>
                      <a:pt x="223937" y="23933"/>
                      <a:pt x="161549" y="61648"/>
                      <a:pt x="139162" y="69178"/>
                    </a:cubicBezTo>
                    <a:cubicBezTo>
                      <a:pt x="137587" y="69783"/>
                      <a:pt x="135958" y="70062"/>
                      <a:pt x="134274" y="70062"/>
                    </a:cubicBezTo>
                    <a:cubicBezTo>
                      <a:pt x="134089" y="70062"/>
                      <a:pt x="133903" y="70058"/>
                      <a:pt x="133717" y="70052"/>
                    </a:cubicBezTo>
                    <a:cubicBezTo>
                      <a:pt x="131633" y="69783"/>
                      <a:pt x="129885" y="68371"/>
                      <a:pt x="129347" y="66354"/>
                    </a:cubicBezTo>
                    <a:cubicBezTo>
                      <a:pt x="127464" y="61043"/>
                      <a:pt x="127397" y="52909"/>
                      <a:pt x="133582" y="41144"/>
                    </a:cubicBezTo>
                    <a:cubicBezTo>
                      <a:pt x="134120" y="40270"/>
                      <a:pt x="133717" y="39194"/>
                      <a:pt x="132843" y="38723"/>
                    </a:cubicBezTo>
                    <a:lnTo>
                      <a:pt x="6790" y="0"/>
                    </a:lnTo>
                    <a:close/>
                  </a:path>
                </a:pathLst>
              </a:custGeom>
              <a:solidFill>
                <a:srgbClr val="71C09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6" name="Google Shape;756;p42"/>
              <p:cNvSpPr/>
              <p:nvPr/>
            </p:nvSpPr>
            <p:spPr>
              <a:xfrm>
                <a:off x="859157" y="3396066"/>
                <a:ext cx="3202258" cy="1050456"/>
              </a:xfrm>
              <a:custGeom>
                <a:rect b="b" l="l" r="r" t="t"/>
                <a:pathLst>
                  <a:path extrusionOk="0" h="74474" w="227030">
                    <a:moveTo>
                      <a:pt x="6790" y="0"/>
                    </a:moveTo>
                    <a:cubicBezTo>
                      <a:pt x="6790" y="0"/>
                      <a:pt x="0" y="3765"/>
                      <a:pt x="1345" y="19160"/>
                    </a:cubicBezTo>
                    <a:cubicBezTo>
                      <a:pt x="2756" y="34488"/>
                      <a:pt x="10958" y="35295"/>
                      <a:pt x="10958" y="35295"/>
                    </a:cubicBezTo>
                    <a:lnTo>
                      <a:pt x="133246" y="74085"/>
                    </a:lnTo>
                    <a:cubicBezTo>
                      <a:pt x="133944" y="74335"/>
                      <a:pt x="134679" y="74473"/>
                      <a:pt x="135396" y="74473"/>
                    </a:cubicBezTo>
                    <a:cubicBezTo>
                      <a:pt x="135646" y="74473"/>
                      <a:pt x="135894" y="74456"/>
                      <a:pt x="136137" y="74422"/>
                    </a:cubicBezTo>
                    <a:cubicBezTo>
                      <a:pt x="147969" y="72069"/>
                      <a:pt x="227029" y="27362"/>
                      <a:pt x="226828" y="25614"/>
                    </a:cubicBezTo>
                    <a:cubicBezTo>
                      <a:pt x="226640" y="23991"/>
                      <a:pt x="224308" y="23933"/>
                      <a:pt x="223976" y="23933"/>
                    </a:cubicBezTo>
                    <a:cubicBezTo>
                      <a:pt x="223950" y="23933"/>
                      <a:pt x="223937" y="23933"/>
                      <a:pt x="223937" y="23933"/>
                    </a:cubicBezTo>
                    <a:cubicBezTo>
                      <a:pt x="223937" y="23933"/>
                      <a:pt x="161549" y="61648"/>
                      <a:pt x="139162" y="69178"/>
                    </a:cubicBezTo>
                    <a:cubicBezTo>
                      <a:pt x="137587" y="69783"/>
                      <a:pt x="135958" y="70062"/>
                      <a:pt x="134274" y="70062"/>
                    </a:cubicBezTo>
                    <a:cubicBezTo>
                      <a:pt x="134089" y="70062"/>
                      <a:pt x="133903" y="70058"/>
                      <a:pt x="133717" y="70052"/>
                    </a:cubicBezTo>
                    <a:cubicBezTo>
                      <a:pt x="131633" y="69783"/>
                      <a:pt x="129885" y="68371"/>
                      <a:pt x="129347" y="66354"/>
                    </a:cubicBezTo>
                    <a:cubicBezTo>
                      <a:pt x="127464" y="61043"/>
                      <a:pt x="127397" y="52909"/>
                      <a:pt x="133582" y="41144"/>
                    </a:cubicBezTo>
                    <a:cubicBezTo>
                      <a:pt x="134120" y="40270"/>
                      <a:pt x="133717" y="39194"/>
                      <a:pt x="132843" y="38723"/>
                    </a:cubicBezTo>
                    <a:lnTo>
                      <a:pt x="67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7" name="Google Shape;757;p42"/>
              <p:cNvSpPr/>
              <p:nvPr/>
            </p:nvSpPr>
            <p:spPr>
              <a:xfrm>
                <a:off x="862951" y="2901065"/>
                <a:ext cx="2021684" cy="908447"/>
              </a:xfrm>
              <a:custGeom>
                <a:rect b="b" l="l" r="r" t="t"/>
                <a:pathLst>
                  <a:path extrusionOk="0" h="64406" w="143331">
                    <a:moveTo>
                      <a:pt x="2219" y="1"/>
                    </a:moveTo>
                    <a:lnTo>
                      <a:pt x="0" y="22590"/>
                    </a:lnTo>
                    <a:lnTo>
                      <a:pt x="140574" y="64405"/>
                    </a:lnTo>
                    <a:lnTo>
                      <a:pt x="143330" y="35834"/>
                    </a:lnTo>
                    <a:lnTo>
                      <a:pt x="221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8" name="Google Shape;758;p42"/>
              <p:cNvSpPr/>
              <p:nvPr/>
            </p:nvSpPr>
            <p:spPr>
              <a:xfrm>
                <a:off x="835447" y="2841782"/>
                <a:ext cx="3317947" cy="968506"/>
              </a:xfrm>
              <a:custGeom>
                <a:rect b="b" l="l" r="r" t="t"/>
                <a:pathLst>
                  <a:path extrusionOk="0" h="68664" w="235232">
                    <a:moveTo>
                      <a:pt x="232350" y="0"/>
                    </a:moveTo>
                    <a:cubicBezTo>
                      <a:pt x="232031" y="0"/>
                      <a:pt x="231706" y="75"/>
                      <a:pt x="231399" y="237"/>
                    </a:cubicBezTo>
                    <a:lnTo>
                      <a:pt x="142927" y="44810"/>
                    </a:lnTo>
                    <a:cubicBezTo>
                      <a:pt x="142255" y="45213"/>
                      <a:pt x="141784" y="45885"/>
                      <a:pt x="141784" y="46692"/>
                    </a:cubicBezTo>
                    <a:lnTo>
                      <a:pt x="141179" y="62625"/>
                    </a:lnTo>
                    <a:cubicBezTo>
                      <a:pt x="141179" y="63792"/>
                      <a:pt x="140225" y="64735"/>
                      <a:pt x="139086" y="64735"/>
                    </a:cubicBezTo>
                    <a:cubicBezTo>
                      <a:pt x="138978" y="64735"/>
                      <a:pt x="138869" y="64727"/>
                      <a:pt x="138759" y="64709"/>
                    </a:cubicBezTo>
                    <a:cubicBezTo>
                      <a:pt x="129549" y="63163"/>
                      <a:pt x="96540" y="53415"/>
                      <a:pt x="65413" y="43600"/>
                    </a:cubicBezTo>
                    <a:cubicBezTo>
                      <a:pt x="36841" y="34658"/>
                      <a:pt x="9816" y="25515"/>
                      <a:pt x="3093" y="23700"/>
                    </a:cubicBezTo>
                    <a:cubicBezTo>
                      <a:pt x="2803" y="23617"/>
                      <a:pt x="2549" y="23582"/>
                      <a:pt x="2325" y="23582"/>
                    </a:cubicBezTo>
                    <a:cubicBezTo>
                      <a:pt x="1094" y="23582"/>
                      <a:pt x="797" y="24641"/>
                      <a:pt x="740" y="24641"/>
                    </a:cubicBezTo>
                    <a:cubicBezTo>
                      <a:pt x="0" y="25851"/>
                      <a:pt x="605" y="26389"/>
                      <a:pt x="1950" y="26793"/>
                    </a:cubicBezTo>
                    <a:cubicBezTo>
                      <a:pt x="20229" y="32776"/>
                      <a:pt x="130342" y="68663"/>
                      <a:pt x="141897" y="68663"/>
                    </a:cubicBezTo>
                    <a:cubicBezTo>
                      <a:pt x="142156" y="68663"/>
                      <a:pt x="142366" y="68645"/>
                      <a:pt x="142524" y="68608"/>
                    </a:cubicBezTo>
                    <a:cubicBezTo>
                      <a:pt x="149852" y="66928"/>
                      <a:pt x="224004" y="25112"/>
                      <a:pt x="233752" y="19666"/>
                    </a:cubicBezTo>
                    <a:cubicBezTo>
                      <a:pt x="234357" y="19263"/>
                      <a:pt x="234828" y="18591"/>
                      <a:pt x="234828" y="17851"/>
                    </a:cubicBezTo>
                    <a:cubicBezTo>
                      <a:pt x="235164" y="11061"/>
                      <a:pt x="235231" y="5280"/>
                      <a:pt x="234290" y="1448"/>
                    </a:cubicBezTo>
                    <a:cubicBezTo>
                      <a:pt x="234044" y="562"/>
                      <a:pt x="233222" y="0"/>
                      <a:pt x="232350" y="0"/>
                    </a:cubicBezTo>
                    <a:close/>
                  </a:path>
                </a:pathLst>
              </a:custGeom>
              <a:solidFill>
                <a:srgbClr val="EDB15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9" name="Google Shape;759;p42"/>
              <p:cNvSpPr/>
              <p:nvPr/>
            </p:nvSpPr>
            <p:spPr>
              <a:xfrm>
                <a:off x="835447" y="2841782"/>
                <a:ext cx="3317947" cy="968506"/>
              </a:xfrm>
              <a:custGeom>
                <a:rect b="b" l="l" r="r" t="t"/>
                <a:pathLst>
                  <a:path extrusionOk="0" h="68664" w="235232">
                    <a:moveTo>
                      <a:pt x="232350" y="0"/>
                    </a:moveTo>
                    <a:cubicBezTo>
                      <a:pt x="232031" y="0"/>
                      <a:pt x="231706" y="75"/>
                      <a:pt x="231399" y="237"/>
                    </a:cubicBezTo>
                    <a:lnTo>
                      <a:pt x="142927" y="44810"/>
                    </a:lnTo>
                    <a:cubicBezTo>
                      <a:pt x="142255" y="45213"/>
                      <a:pt x="141784" y="45885"/>
                      <a:pt x="141784" y="46692"/>
                    </a:cubicBezTo>
                    <a:lnTo>
                      <a:pt x="141179" y="62625"/>
                    </a:lnTo>
                    <a:cubicBezTo>
                      <a:pt x="141179" y="63792"/>
                      <a:pt x="140225" y="64735"/>
                      <a:pt x="139086" y="64735"/>
                    </a:cubicBezTo>
                    <a:cubicBezTo>
                      <a:pt x="138978" y="64735"/>
                      <a:pt x="138869" y="64727"/>
                      <a:pt x="138759" y="64709"/>
                    </a:cubicBezTo>
                    <a:cubicBezTo>
                      <a:pt x="129549" y="63163"/>
                      <a:pt x="96540" y="53415"/>
                      <a:pt x="65413" y="43600"/>
                    </a:cubicBezTo>
                    <a:cubicBezTo>
                      <a:pt x="36841" y="34658"/>
                      <a:pt x="9816" y="25515"/>
                      <a:pt x="3093" y="23700"/>
                    </a:cubicBezTo>
                    <a:cubicBezTo>
                      <a:pt x="2803" y="23617"/>
                      <a:pt x="2549" y="23582"/>
                      <a:pt x="2325" y="23582"/>
                    </a:cubicBezTo>
                    <a:cubicBezTo>
                      <a:pt x="1094" y="23582"/>
                      <a:pt x="797" y="24641"/>
                      <a:pt x="740" y="24641"/>
                    </a:cubicBezTo>
                    <a:cubicBezTo>
                      <a:pt x="0" y="25851"/>
                      <a:pt x="605" y="26389"/>
                      <a:pt x="1950" y="26793"/>
                    </a:cubicBezTo>
                    <a:cubicBezTo>
                      <a:pt x="20229" y="32776"/>
                      <a:pt x="130342" y="68663"/>
                      <a:pt x="141897" y="68663"/>
                    </a:cubicBezTo>
                    <a:cubicBezTo>
                      <a:pt x="142156" y="68663"/>
                      <a:pt x="142366" y="68645"/>
                      <a:pt x="142524" y="68608"/>
                    </a:cubicBezTo>
                    <a:cubicBezTo>
                      <a:pt x="149852" y="66928"/>
                      <a:pt x="224004" y="25112"/>
                      <a:pt x="233752" y="19666"/>
                    </a:cubicBezTo>
                    <a:cubicBezTo>
                      <a:pt x="234357" y="19263"/>
                      <a:pt x="234828" y="18591"/>
                      <a:pt x="234828" y="17851"/>
                    </a:cubicBezTo>
                    <a:cubicBezTo>
                      <a:pt x="235164" y="11061"/>
                      <a:pt x="235231" y="5280"/>
                      <a:pt x="234290" y="1448"/>
                    </a:cubicBezTo>
                    <a:cubicBezTo>
                      <a:pt x="234044" y="562"/>
                      <a:pt x="233222" y="0"/>
                      <a:pt x="2323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0" name="Google Shape;760;p42"/>
              <p:cNvSpPr/>
              <p:nvPr/>
            </p:nvSpPr>
            <p:spPr>
              <a:xfrm>
                <a:off x="854404" y="2301772"/>
                <a:ext cx="3276225" cy="1205244"/>
              </a:xfrm>
              <a:custGeom>
                <a:rect b="b" l="l" r="r" t="t"/>
                <a:pathLst>
                  <a:path extrusionOk="0" h="85448" w="232274">
                    <a:moveTo>
                      <a:pt x="101112" y="1"/>
                    </a:moveTo>
                    <a:lnTo>
                      <a:pt x="472" y="42220"/>
                    </a:lnTo>
                    <a:cubicBezTo>
                      <a:pt x="1" y="42354"/>
                      <a:pt x="68" y="43027"/>
                      <a:pt x="472" y="43161"/>
                    </a:cubicBezTo>
                    <a:lnTo>
                      <a:pt x="140440" y="85448"/>
                    </a:lnTo>
                    <a:lnTo>
                      <a:pt x="232005" y="39128"/>
                    </a:lnTo>
                    <a:cubicBezTo>
                      <a:pt x="232274" y="38993"/>
                      <a:pt x="232207" y="38590"/>
                      <a:pt x="231938" y="38522"/>
                    </a:cubicBezTo>
                    <a:lnTo>
                      <a:pt x="10111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1" name="Google Shape;761;p42"/>
              <p:cNvSpPr/>
              <p:nvPr/>
            </p:nvSpPr>
            <p:spPr>
              <a:xfrm>
                <a:off x="2589714" y="2338755"/>
                <a:ext cx="1292483" cy="889348"/>
              </a:xfrm>
              <a:custGeom>
                <a:rect b="b" l="l" r="r" t="t"/>
                <a:pathLst>
                  <a:path extrusionOk="0" h="63052" w="91633">
                    <a:moveTo>
                      <a:pt x="91430" y="1"/>
                    </a:moveTo>
                    <a:lnTo>
                      <a:pt x="2420" y="37850"/>
                    </a:lnTo>
                    <a:lnTo>
                      <a:pt x="0" y="59834"/>
                    </a:lnTo>
                    <a:lnTo>
                      <a:pt x="9412" y="62590"/>
                    </a:lnTo>
                    <a:cubicBezTo>
                      <a:pt x="10471" y="62900"/>
                      <a:pt x="11570" y="63051"/>
                      <a:pt x="12670" y="63051"/>
                    </a:cubicBezTo>
                    <a:cubicBezTo>
                      <a:pt x="14434" y="63051"/>
                      <a:pt x="16201" y="62663"/>
                      <a:pt x="17816" y="61918"/>
                    </a:cubicBezTo>
                    <a:lnTo>
                      <a:pt x="91632" y="27161"/>
                    </a:lnTo>
                    <a:lnTo>
                      <a:pt x="9143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2" name="Google Shape;762;p42"/>
              <p:cNvSpPr/>
              <p:nvPr/>
            </p:nvSpPr>
            <p:spPr>
              <a:xfrm>
                <a:off x="3263919" y="2458055"/>
                <a:ext cx="628702" cy="300789"/>
              </a:xfrm>
              <a:custGeom>
                <a:rect b="b" l="l" r="r" t="t"/>
                <a:pathLst>
                  <a:path extrusionOk="0" h="21325" w="44573">
                    <a:moveTo>
                      <a:pt x="43759" y="0"/>
                    </a:moveTo>
                    <a:cubicBezTo>
                      <a:pt x="43652" y="0"/>
                      <a:pt x="43541" y="25"/>
                      <a:pt x="43430" y="81"/>
                    </a:cubicBezTo>
                    <a:lnTo>
                      <a:pt x="740" y="19913"/>
                    </a:lnTo>
                    <a:cubicBezTo>
                      <a:pt x="0" y="20249"/>
                      <a:pt x="202" y="21325"/>
                      <a:pt x="1009" y="21325"/>
                    </a:cubicBezTo>
                    <a:cubicBezTo>
                      <a:pt x="1143" y="21325"/>
                      <a:pt x="1278" y="21325"/>
                      <a:pt x="1345" y="21258"/>
                    </a:cubicBezTo>
                    <a:lnTo>
                      <a:pt x="44035" y="1425"/>
                    </a:lnTo>
                    <a:cubicBezTo>
                      <a:pt x="44438" y="1291"/>
                      <a:pt x="44573" y="820"/>
                      <a:pt x="44438" y="417"/>
                    </a:cubicBezTo>
                    <a:cubicBezTo>
                      <a:pt x="44292" y="173"/>
                      <a:pt x="44040" y="0"/>
                      <a:pt x="4375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3" name="Google Shape;763;p42"/>
              <p:cNvSpPr/>
              <p:nvPr/>
            </p:nvSpPr>
            <p:spPr>
              <a:xfrm>
                <a:off x="3489599" y="2544420"/>
                <a:ext cx="413770" cy="205891"/>
              </a:xfrm>
              <a:custGeom>
                <a:rect b="b" l="l" r="r" t="t"/>
                <a:pathLst>
                  <a:path extrusionOk="0" h="14597" w="29335">
                    <a:moveTo>
                      <a:pt x="28223" y="1"/>
                    </a:moveTo>
                    <a:cubicBezTo>
                      <a:pt x="28121" y="1"/>
                      <a:pt x="28012" y="24"/>
                      <a:pt x="27900" y="75"/>
                    </a:cubicBezTo>
                    <a:lnTo>
                      <a:pt x="740" y="13185"/>
                    </a:lnTo>
                    <a:cubicBezTo>
                      <a:pt x="1" y="13521"/>
                      <a:pt x="270" y="14597"/>
                      <a:pt x="1076" y="14597"/>
                    </a:cubicBezTo>
                    <a:cubicBezTo>
                      <a:pt x="1144" y="14597"/>
                      <a:pt x="1278" y="14529"/>
                      <a:pt x="1412" y="14529"/>
                    </a:cubicBezTo>
                    <a:lnTo>
                      <a:pt x="28573" y="1420"/>
                    </a:lnTo>
                    <a:cubicBezTo>
                      <a:pt x="29335" y="1068"/>
                      <a:pt x="28921" y="1"/>
                      <a:pt x="282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4" name="Google Shape;764;p42"/>
              <p:cNvSpPr/>
              <p:nvPr/>
            </p:nvSpPr>
            <p:spPr>
              <a:xfrm>
                <a:off x="1075359" y="1962857"/>
                <a:ext cx="2838123" cy="909787"/>
              </a:xfrm>
              <a:custGeom>
                <a:rect b="b" l="l" r="r" t="t"/>
                <a:pathLst>
                  <a:path extrusionOk="0" h="64501" w="201214">
                    <a:moveTo>
                      <a:pt x="82057" y="1"/>
                    </a:moveTo>
                    <a:cubicBezTo>
                      <a:pt x="81422" y="1"/>
                      <a:pt x="80797" y="136"/>
                      <a:pt x="80203" y="364"/>
                    </a:cubicBezTo>
                    <a:lnTo>
                      <a:pt x="0" y="31357"/>
                    </a:lnTo>
                    <a:lnTo>
                      <a:pt x="116103" y="64500"/>
                    </a:lnTo>
                    <a:lnTo>
                      <a:pt x="200340" y="26852"/>
                    </a:lnTo>
                    <a:cubicBezTo>
                      <a:pt x="201214" y="26449"/>
                      <a:pt x="201079" y="25104"/>
                      <a:pt x="200138" y="24836"/>
                    </a:cubicBezTo>
                    <a:lnTo>
                      <a:pt x="82960" y="96"/>
                    </a:lnTo>
                    <a:cubicBezTo>
                      <a:pt x="82658" y="31"/>
                      <a:pt x="82356" y="1"/>
                      <a:pt x="820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5" name="Google Shape;765;p42"/>
              <p:cNvSpPr/>
              <p:nvPr/>
            </p:nvSpPr>
            <p:spPr>
              <a:xfrm>
                <a:off x="981476" y="2405133"/>
                <a:ext cx="2922655" cy="826962"/>
              </a:xfrm>
              <a:custGeom>
                <a:rect b="b" l="l" r="r" t="t"/>
                <a:pathLst>
                  <a:path extrusionOk="0" h="58629" w="207207">
                    <a:moveTo>
                      <a:pt x="6656" y="1"/>
                    </a:moveTo>
                    <a:cubicBezTo>
                      <a:pt x="6656" y="1"/>
                      <a:pt x="1" y="2757"/>
                      <a:pt x="1278" y="15261"/>
                    </a:cubicBezTo>
                    <a:cubicBezTo>
                      <a:pt x="2555" y="27766"/>
                      <a:pt x="10152" y="28438"/>
                      <a:pt x="10152" y="28438"/>
                    </a:cubicBezTo>
                    <a:cubicBezTo>
                      <a:pt x="10152" y="28438"/>
                      <a:pt x="118733" y="58629"/>
                      <a:pt x="126103" y="58629"/>
                    </a:cubicBezTo>
                    <a:cubicBezTo>
                      <a:pt x="126160" y="58629"/>
                      <a:pt x="126210" y="58627"/>
                      <a:pt x="126255" y="58624"/>
                    </a:cubicBezTo>
                    <a:cubicBezTo>
                      <a:pt x="143398" y="57145"/>
                      <a:pt x="206122" y="22925"/>
                      <a:pt x="206794" y="21850"/>
                    </a:cubicBezTo>
                    <a:cubicBezTo>
                      <a:pt x="207206" y="21261"/>
                      <a:pt x="206896" y="19590"/>
                      <a:pt x="206136" y="19590"/>
                    </a:cubicBezTo>
                    <a:cubicBezTo>
                      <a:pt x="206028" y="19590"/>
                      <a:pt x="205911" y="19623"/>
                      <a:pt x="205786" y="19698"/>
                    </a:cubicBezTo>
                    <a:cubicBezTo>
                      <a:pt x="197987" y="24337"/>
                      <a:pt x="149381" y="49481"/>
                      <a:pt x="130356" y="55128"/>
                    </a:cubicBezTo>
                    <a:cubicBezTo>
                      <a:pt x="129474" y="55384"/>
                      <a:pt x="128550" y="55518"/>
                      <a:pt x="127629" y="55518"/>
                    </a:cubicBezTo>
                    <a:cubicBezTo>
                      <a:pt x="124687" y="55518"/>
                      <a:pt x="121772" y="54150"/>
                      <a:pt x="120339" y="51027"/>
                    </a:cubicBezTo>
                    <a:cubicBezTo>
                      <a:pt x="117179" y="44035"/>
                      <a:pt x="119599" y="36102"/>
                      <a:pt x="123431" y="33211"/>
                    </a:cubicBezTo>
                    <a:cubicBezTo>
                      <a:pt x="124103" y="32674"/>
                      <a:pt x="123498" y="31531"/>
                      <a:pt x="122692" y="31194"/>
                    </a:cubicBezTo>
                    <a:lnTo>
                      <a:pt x="665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6" name="Google Shape;766;p42"/>
              <p:cNvSpPr/>
              <p:nvPr/>
            </p:nvSpPr>
            <p:spPr>
              <a:xfrm>
                <a:off x="865758" y="2997501"/>
                <a:ext cx="768130" cy="245907"/>
              </a:xfrm>
              <a:custGeom>
                <a:rect b="b" l="l" r="r" t="t"/>
                <a:pathLst>
                  <a:path extrusionOk="0" h="17434" w="54458">
                    <a:moveTo>
                      <a:pt x="1093" y="1"/>
                    </a:moveTo>
                    <a:cubicBezTo>
                      <a:pt x="289" y="1"/>
                      <a:pt x="1" y="1187"/>
                      <a:pt x="877" y="1500"/>
                    </a:cubicBezTo>
                    <a:lnTo>
                      <a:pt x="53382" y="17433"/>
                    </a:lnTo>
                    <a:lnTo>
                      <a:pt x="53651" y="17433"/>
                    </a:lnTo>
                    <a:cubicBezTo>
                      <a:pt x="53987" y="17433"/>
                      <a:pt x="54256" y="17232"/>
                      <a:pt x="54323" y="16895"/>
                    </a:cubicBezTo>
                    <a:cubicBezTo>
                      <a:pt x="54457" y="16492"/>
                      <a:pt x="54256" y="16089"/>
                      <a:pt x="53852" y="15954"/>
                    </a:cubicBezTo>
                    <a:lnTo>
                      <a:pt x="1280" y="21"/>
                    </a:lnTo>
                    <a:cubicBezTo>
                      <a:pt x="1215" y="7"/>
                      <a:pt x="1152" y="1"/>
                      <a:pt x="10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7" name="Google Shape;767;p42"/>
              <p:cNvSpPr/>
              <p:nvPr/>
            </p:nvSpPr>
            <p:spPr>
              <a:xfrm>
                <a:off x="856181" y="3091370"/>
                <a:ext cx="955035" cy="309210"/>
              </a:xfrm>
              <a:custGeom>
                <a:rect b="b" l="l" r="r" t="t"/>
                <a:pathLst>
                  <a:path extrusionOk="0" h="21922" w="67709">
                    <a:moveTo>
                      <a:pt x="1025" y="0"/>
                    </a:moveTo>
                    <a:cubicBezTo>
                      <a:pt x="236" y="0"/>
                      <a:pt x="1" y="1122"/>
                      <a:pt x="749" y="1434"/>
                    </a:cubicBezTo>
                    <a:lnTo>
                      <a:pt x="66632" y="21871"/>
                    </a:lnTo>
                    <a:cubicBezTo>
                      <a:pt x="66666" y="21905"/>
                      <a:pt x="66700" y="21921"/>
                      <a:pt x="66733" y="21921"/>
                    </a:cubicBezTo>
                    <a:cubicBezTo>
                      <a:pt x="66767" y="21921"/>
                      <a:pt x="66800" y="21905"/>
                      <a:pt x="66834" y="21871"/>
                    </a:cubicBezTo>
                    <a:cubicBezTo>
                      <a:pt x="66870" y="21878"/>
                      <a:pt x="66904" y="21881"/>
                      <a:pt x="66938" y="21881"/>
                    </a:cubicBezTo>
                    <a:cubicBezTo>
                      <a:pt x="67226" y="21881"/>
                      <a:pt x="67453" y="21641"/>
                      <a:pt x="67574" y="21400"/>
                    </a:cubicBezTo>
                    <a:cubicBezTo>
                      <a:pt x="67708" y="20997"/>
                      <a:pt x="67439" y="20526"/>
                      <a:pt x="67103" y="20459"/>
                    </a:cubicBezTo>
                    <a:lnTo>
                      <a:pt x="1220" y="22"/>
                    </a:lnTo>
                    <a:cubicBezTo>
                      <a:pt x="1151" y="7"/>
                      <a:pt x="1086" y="0"/>
                      <a:pt x="102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8" name="Google Shape;768;p42"/>
              <p:cNvSpPr/>
              <p:nvPr/>
            </p:nvSpPr>
            <p:spPr>
              <a:xfrm>
                <a:off x="3398565" y="3407054"/>
                <a:ext cx="611635" cy="333231"/>
              </a:xfrm>
              <a:custGeom>
                <a:rect b="b" l="l" r="r" t="t"/>
                <a:pathLst>
                  <a:path extrusionOk="0" h="23625" w="43363">
                    <a:moveTo>
                      <a:pt x="42504" y="0"/>
                    </a:moveTo>
                    <a:cubicBezTo>
                      <a:pt x="42382" y="0"/>
                      <a:pt x="42261" y="30"/>
                      <a:pt x="42153" y="95"/>
                    </a:cubicBezTo>
                    <a:lnTo>
                      <a:pt x="673" y="22213"/>
                    </a:lnTo>
                    <a:cubicBezTo>
                      <a:pt x="1" y="22549"/>
                      <a:pt x="270" y="23625"/>
                      <a:pt x="1009" y="23625"/>
                    </a:cubicBezTo>
                    <a:cubicBezTo>
                      <a:pt x="1144" y="23625"/>
                      <a:pt x="1278" y="23558"/>
                      <a:pt x="1413" y="23490"/>
                    </a:cubicBezTo>
                    <a:lnTo>
                      <a:pt x="42825" y="1372"/>
                    </a:lnTo>
                    <a:cubicBezTo>
                      <a:pt x="43228" y="1171"/>
                      <a:pt x="43363" y="767"/>
                      <a:pt x="43161" y="364"/>
                    </a:cubicBezTo>
                    <a:cubicBezTo>
                      <a:pt x="43024" y="136"/>
                      <a:pt x="42763" y="0"/>
                      <a:pt x="425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9" name="Google Shape;769;p42"/>
              <p:cNvSpPr/>
              <p:nvPr/>
            </p:nvSpPr>
            <p:spPr>
              <a:xfrm>
                <a:off x="3322708" y="3530275"/>
                <a:ext cx="701822" cy="384488"/>
              </a:xfrm>
              <a:custGeom>
                <a:rect b="b" l="l" r="r" t="t"/>
                <a:pathLst>
                  <a:path extrusionOk="0" h="27259" w="49757">
                    <a:moveTo>
                      <a:pt x="48638" y="0"/>
                    </a:moveTo>
                    <a:cubicBezTo>
                      <a:pt x="48521" y="0"/>
                      <a:pt x="48397" y="30"/>
                      <a:pt x="48270" y="99"/>
                    </a:cubicBezTo>
                    <a:lnTo>
                      <a:pt x="673" y="25847"/>
                    </a:lnTo>
                    <a:cubicBezTo>
                      <a:pt x="1" y="26183"/>
                      <a:pt x="269" y="27259"/>
                      <a:pt x="1076" y="27259"/>
                    </a:cubicBezTo>
                    <a:cubicBezTo>
                      <a:pt x="1143" y="27259"/>
                      <a:pt x="1278" y="27192"/>
                      <a:pt x="1412" y="27124"/>
                    </a:cubicBezTo>
                    <a:lnTo>
                      <a:pt x="49010" y="1443"/>
                    </a:lnTo>
                    <a:cubicBezTo>
                      <a:pt x="49757" y="1041"/>
                      <a:pt x="49325" y="0"/>
                      <a:pt x="486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0" name="Google Shape;770;p42"/>
              <p:cNvSpPr/>
              <p:nvPr/>
            </p:nvSpPr>
            <p:spPr>
              <a:xfrm>
                <a:off x="3159612" y="3656628"/>
                <a:ext cx="868233" cy="474337"/>
              </a:xfrm>
              <a:custGeom>
                <a:rect b="b" l="l" r="r" t="t"/>
                <a:pathLst>
                  <a:path extrusionOk="0" h="33629" w="61555">
                    <a:moveTo>
                      <a:pt x="60532" y="1"/>
                    </a:moveTo>
                    <a:cubicBezTo>
                      <a:pt x="60398" y="1"/>
                      <a:pt x="60252" y="45"/>
                      <a:pt x="60102" y="149"/>
                    </a:cubicBezTo>
                    <a:lnTo>
                      <a:pt x="740" y="32217"/>
                    </a:lnTo>
                    <a:cubicBezTo>
                      <a:pt x="0" y="32553"/>
                      <a:pt x="269" y="33629"/>
                      <a:pt x="1076" y="33629"/>
                    </a:cubicBezTo>
                    <a:cubicBezTo>
                      <a:pt x="1210" y="33629"/>
                      <a:pt x="1345" y="33562"/>
                      <a:pt x="1479" y="33494"/>
                    </a:cubicBezTo>
                    <a:lnTo>
                      <a:pt x="60774" y="1427"/>
                    </a:lnTo>
                    <a:cubicBezTo>
                      <a:pt x="61554" y="1037"/>
                      <a:pt x="61180" y="1"/>
                      <a:pt x="605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771" name="Google Shape;771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40878" y="734303"/>
            <a:ext cx="997600" cy="99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6" name="Google Shape;776;p43"/>
          <p:cNvGrpSpPr/>
          <p:nvPr/>
        </p:nvGrpSpPr>
        <p:grpSpPr>
          <a:xfrm>
            <a:off x="215043" y="1565259"/>
            <a:ext cx="1719909" cy="1547404"/>
            <a:chOff x="2060750" y="1945217"/>
            <a:chExt cx="1088688" cy="1012500"/>
          </a:xfrm>
        </p:grpSpPr>
        <p:sp>
          <p:nvSpPr>
            <p:cNvPr id="777" name="Google Shape;777;p43"/>
            <p:cNvSpPr/>
            <p:nvPr/>
          </p:nvSpPr>
          <p:spPr>
            <a:xfrm>
              <a:off x="2060750" y="1945217"/>
              <a:ext cx="1012500" cy="1012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43"/>
            <p:cNvSpPr/>
            <p:nvPr/>
          </p:nvSpPr>
          <p:spPr>
            <a:xfrm>
              <a:off x="2136938" y="1945217"/>
              <a:ext cx="1012500" cy="1012500"/>
            </a:xfrm>
            <a:prstGeom prst="ellipse">
              <a:avLst/>
            </a:prstGeom>
            <a:noFill/>
            <a:ln cap="rnd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9" name="Google Shape;779;p43"/>
          <p:cNvSpPr txBox="1"/>
          <p:nvPr>
            <p:ph type="title"/>
          </p:nvPr>
        </p:nvSpPr>
        <p:spPr>
          <a:xfrm>
            <a:off x="463650" y="230500"/>
            <a:ext cx="4537800" cy="113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Narrative Steps</a:t>
            </a:r>
            <a:endParaRPr/>
          </a:p>
        </p:txBody>
      </p:sp>
      <p:sp>
        <p:nvSpPr>
          <p:cNvPr id="780" name="Google Shape;780;p43"/>
          <p:cNvSpPr txBox="1"/>
          <p:nvPr>
            <p:ph idx="1" type="subTitle"/>
          </p:nvPr>
        </p:nvSpPr>
        <p:spPr>
          <a:xfrm>
            <a:off x="215050" y="3158125"/>
            <a:ext cx="1597500" cy="3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Setup</a:t>
            </a:r>
            <a:endParaRPr sz="2200"/>
          </a:p>
        </p:txBody>
      </p:sp>
      <p:sp>
        <p:nvSpPr>
          <p:cNvPr id="781" name="Google Shape;781;p43"/>
          <p:cNvSpPr txBox="1"/>
          <p:nvPr>
            <p:ph idx="3" type="subTitle"/>
          </p:nvPr>
        </p:nvSpPr>
        <p:spPr>
          <a:xfrm>
            <a:off x="2214725" y="3207150"/>
            <a:ext cx="1316400" cy="3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Conflict</a:t>
            </a:r>
            <a:endParaRPr sz="2200"/>
          </a:p>
        </p:txBody>
      </p:sp>
      <p:grpSp>
        <p:nvGrpSpPr>
          <p:cNvPr id="782" name="Google Shape;782;p43"/>
          <p:cNvGrpSpPr/>
          <p:nvPr/>
        </p:nvGrpSpPr>
        <p:grpSpPr>
          <a:xfrm>
            <a:off x="3723793" y="1519809"/>
            <a:ext cx="1719909" cy="1547404"/>
            <a:chOff x="2060750" y="1945217"/>
            <a:chExt cx="1088688" cy="1012500"/>
          </a:xfrm>
        </p:grpSpPr>
        <p:sp>
          <p:nvSpPr>
            <p:cNvPr id="783" name="Google Shape;783;p43"/>
            <p:cNvSpPr/>
            <p:nvPr/>
          </p:nvSpPr>
          <p:spPr>
            <a:xfrm>
              <a:off x="2060750" y="1945217"/>
              <a:ext cx="1012500" cy="1012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43"/>
            <p:cNvSpPr/>
            <p:nvPr/>
          </p:nvSpPr>
          <p:spPr>
            <a:xfrm>
              <a:off x="2136938" y="1945217"/>
              <a:ext cx="1012500" cy="1012500"/>
            </a:xfrm>
            <a:prstGeom prst="ellipse">
              <a:avLst/>
            </a:prstGeom>
            <a:noFill/>
            <a:ln cap="rnd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85" name="Google Shape;785;p43"/>
          <p:cNvGrpSpPr/>
          <p:nvPr/>
        </p:nvGrpSpPr>
        <p:grpSpPr>
          <a:xfrm>
            <a:off x="5497468" y="1565259"/>
            <a:ext cx="1719909" cy="1547404"/>
            <a:chOff x="2060750" y="1945217"/>
            <a:chExt cx="1088688" cy="1012500"/>
          </a:xfrm>
        </p:grpSpPr>
        <p:sp>
          <p:nvSpPr>
            <p:cNvPr id="786" name="Google Shape;786;p43"/>
            <p:cNvSpPr/>
            <p:nvPr/>
          </p:nvSpPr>
          <p:spPr>
            <a:xfrm>
              <a:off x="2060750" y="1945217"/>
              <a:ext cx="1012500" cy="1012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43"/>
            <p:cNvSpPr/>
            <p:nvPr/>
          </p:nvSpPr>
          <p:spPr>
            <a:xfrm>
              <a:off x="2136938" y="1945217"/>
              <a:ext cx="1012500" cy="1012500"/>
            </a:xfrm>
            <a:prstGeom prst="ellipse">
              <a:avLst/>
            </a:prstGeom>
            <a:noFill/>
            <a:ln cap="rnd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88" name="Google Shape;788;p43"/>
          <p:cNvGrpSpPr/>
          <p:nvPr/>
        </p:nvGrpSpPr>
        <p:grpSpPr>
          <a:xfrm>
            <a:off x="7271143" y="1565259"/>
            <a:ext cx="1719909" cy="1547404"/>
            <a:chOff x="2060750" y="1945217"/>
            <a:chExt cx="1088688" cy="1012500"/>
          </a:xfrm>
        </p:grpSpPr>
        <p:sp>
          <p:nvSpPr>
            <p:cNvPr id="789" name="Google Shape;789;p43"/>
            <p:cNvSpPr/>
            <p:nvPr/>
          </p:nvSpPr>
          <p:spPr>
            <a:xfrm>
              <a:off x="2060750" y="1945217"/>
              <a:ext cx="1012500" cy="1012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43"/>
            <p:cNvSpPr/>
            <p:nvPr/>
          </p:nvSpPr>
          <p:spPr>
            <a:xfrm>
              <a:off x="2136938" y="1945217"/>
              <a:ext cx="1012500" cy="1012500"/>
            </a:xfrm>
            <a:prstGeom prst="ellipse">
              <a:avLst/>
            </a:prstGeom>
            <a:noFill/>
            <a:ln cap="rnd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91" name="Google Shape;791;p43"/>
          <p:cNvGrpSpPr/>
          <p:nvPr/>
        </p:nvGrpSpPr>
        <p:grpSpPr>
          <a:xfrm>
            <a:off x="1962518" y="1565259"/>
            <a:ext cx="1719909" cy="1547404"/>
            <a:chOff x="2060750" y="1945217"/>
            <a:chExt cx="1088688" cy="1012500"/>
          </a:xfrm>
        </p:grpSpPr>
        <p:sp>
          <p:nvSpPr>
            <p:cNvPr id="792" name="Google Shape;792;p43"/>
            <p:cNvSpPr/>
            <p:nvPr/>
          </p:nvSpPr>
          <p:spPr>
            <a:xfrm>
              <a:off x="2060750" y="1945217"/>
              <a:ext cx="1012500" cy="1012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43"/>
            <p:cNvSpPr/>
            <p:nvPr/>
          </p:nvSpPr>
          <p:spPr>
            <a:xfrm>
              <a:off x="2136938" y="1945217"/>
              <a:ext cx="1012500" cy="1012500"/>
            </a:xfrm>
            <a:prstGeom prst="ellipse">
              <a:avLst/>
            </a:prstGeom>
            <a:noFill/>
            <a:ln cap="rnd" cmpd="sng" w="9525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794" name="Google Shape;79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350" y="1871788"/>
            <a:ext cx="993650" cy="934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32550" y="1850102"/>
            <a:ext cx="993638" cy="1026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28919" y="1855825"/>
            <a:ext cx="922075" cy="862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96387" y="1983312"/>
            <a:ext cx="922075" cy="711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05489" y="1950149"/>
            <a:ext cx="1051225" cy="777625"/>
          </a:xfrm>
          <a:prstGeom prst="rect">
            <a:avLst/>
          </a:prstGeom>
          <a:noFill/>
          <a:ln>
            <a:noFill/>
          </a:ln>
        </p:spPr>
      </p:pic>
      <p:sp>
        <p:nvSpPr>
          <p:cNvPr id="799" name="Google Shape;799;p43"/>
          <p:cNvSpPr txBox="1"/>
          <p:nvPr>
            <p:ph idx="1" type="subTitle"/>
          </p:nvPr>
        </p:nvSpPr>
        <p:spPr>
          <a:xfrm>
            <a:off x="3777575" y="3158125"/>
            <a:ext cx="1719900" cy="3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</a:t>
            </a:r>
            <a:endParaRPr sz="2200"/>
          </a:p>
        </p:txBody>
      </p:sp>
      <p:sp>
        <p:nvSpPr>
          <p:cNvPr id="800" name="Google Shape;800;p43"/>
          <p:cNvSpPr txBox="1"/>
          <p:nvPr>
            <p:ph idx="1" type="subTitle"/>
          </p:nvPr>
        </p:nvSpPr>
        <p:spPr>
          <a:xfrm>
            <a:off x="7332350" y="3158125"/>
            <a:ext cx="1719900" cy="3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Resolution</a:t>
            </a:r>
            <a:endParaRPr sz="2200"/>
          </a:p>
        </p:txBody>
      </p:sp>
      <p:sp>
        <p:nvSpPr>
          <p:cNvPr id="801" name="Google Shape;801;p43"/>
          <p:cNvSpPr txBox="1"/>
          <p:nvPr>
            <p:ph idx="3" type="subTitle"/>
          </p:nvPr>
        </p:nvSpPr>
        <p:spPr>
          <a:xfrm>
            <a:off x="5798900" y="3207150"/>
            <a:ext cx="1316400" cy="37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Climax</a:t>
            </a:r>
            <a:endParaRPr sz="2200"/>
          </a:p>
        </p:txBody>
      </p:sp>
      <p:sp>
        <p:nvSpPr>
          <p:cNvPr id="802" name="Google Shape;802;p43"/>
          <p:cNvSpPr txBox="1"/>
          <p:nvPr/>
        </p:nvSpPr>
        <p:spPr>
          <a:xfrm>
            <a:off x="1273475" y="4042538"/>
            <a:ext cx="511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sap"/>
                <a:ea typeface="Asap"/>
                <a:cs typeface="Asap"/>
                <a:sym typeface="Asap"/>
              </a:rPr>
              <a:t>Analyze these steps with the </a:t>
            </a:r>
            <a:r>
              <a:rPr b="1" lang="en">
                <a:latin typeface="Asap"/>
                <a:ea typeface="Asap"/>
                <a:cs typeface="Asap"/>
                <a:sym typeface="Asap"/>
              </a:rPr>
              <a:t>Little Red Riding Hood</a:t>
            </a:r>
            <a:r>
              <a:rPr lang="en">
                <a:latin typeface="Asap"/>
                <a:ea typeface="Asap"/>
                <a:cs typeface="Asap"/>
                <a:sym typeface="Asap"/>
              </a:rPr>
              <a:t> story.</a:t>
            </a:r>
            <a:endParaRPr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803" name="Google Shape;803;p43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58975" y="3748625"/>
            <a:ext cx="786625" cy="988025"/>
          </a:xfrm>
          <a:prstGeom prst="rect">
            <a:avLst/>
          </a:prstGeom>
          <a:noFill/>
          <a:ln>
            <a:noFill/>
          </a:ln>
        </p:spPr>
      </p:pic>
      <p:sp>
        <p:nvSpPr>
          <p:cNvPr id="804" name="Google Shape;804;p43"/>
          <p:cNvSpPr txBox="1"/>
          <p:nvPr/>
        </p:nvSpPr>
        <p:spPr>
          <a:xfrm>
            <a:off x="7332350" y="4678775"/>
            <a:ext cx="152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Asap"/>
                <a:ea typeface="Asap"/>
                <a:cs typeface="Asap"/>
                <a:sym typeface="Asap"/>
                <a:hlinkClick r:id="rId10"/>
              </a:rPr>
              <a:t>Student handout</a:t>
            </a:r>
            <a:endParaRPr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ll a Story Day by Slidesgo">
  <a:themeElements>
    <a:clrScheme name="Simple Light">
      <a:dk1>
        <a:srgbClr val="222429"/>
      </a:dk1>
      <a:lt1>
        <a:srgbClr val="EEFEFF"/>
      </a:lt1>
      <a:dk2>
        <a:srgbClr val="5451AD"/>
      </a:dk2>
      <a:lt2>
        <a:srgbClr val="7878DE"/>
      </a:lt2>
      <a:accent1>
        <a:srgbClr val="BCE3E6"/>
      </a:accent1>
      <a:accent2>
        <a:srgbClr val="FF7A6E"/>
      </a:accent2>
      <a:accent3>
        <a:srgbClr val="3EB38E"/>
      </a:accent3>
      <a:accent4>
        <a:srgbClr val="3E9B98"/>
      </a:accent4>
      <a:accent5>
        <a:srgbClr val="D45DA4"/>
      </a:accent5>
      <a:accent6>
        <a:srgbClr val="D64A95"/>
      </a:accent6>
      <a:hlink>
        <a:srgbClr val="2224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