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2.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vnd.openxmlformats-officedocument.presentationml.slide+xml" PartName="/ppt/slides/slide12.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0"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Lst>
  <p:sldSz cy="10058400" cx="7772400"/>
  <p:notesSz cx="6858000" cy="9144000"/>
  <p:embeddedFontLst>
    <p:embeddedFont>
      <p:font typeface="Overlock"/>
      <p:regular r:id="rId19"/>
      <p:bold r:id="rId20"/>
      <p:italic r:id="rId21"/>
      <p:boldItalic r:id="rId22"/>
    </p:embeddedFont>
    <p:embeddedFont>
      <p:font typeface="Chewy"/>
      <p:regular r:id="rId23"/>
    </p:embeddedFont>
    <p:embeddedFont>
      <p:font typeface="Roboto"/>
      <p:regular r:id="rId24"/>
      <p:bold r:id="rId25"/>
      <p:italic r:id="rId26"/>
      <p:boldItalic r:id="rId27"/>
    </p:embeddedFont>
    <p:embeddedFont>
      <p:font typeface="Actor"/>
      <p:regular r:id="rId2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3168">
          <p15:clr>
            <a:srgbClr val="A4A3A4"/>
          </p15:clr>
        </p15:guide>
        <p15:guide id="2" pos="244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DF09FAB5-5940-4EA0-94A3-AC0AE7323673}">
  <a:tblStyle styleId="{DF09FAB5-5940-4EA0-94A3-AC0AE7323673}"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 styleId="{8731EE6C-B6FB-4D26-9056-3AEC98FDDE3F}" styleName="Table_1">
    <a:wholeTbl>
      <a:tcTxStyle>
        <a:font>
          <a:latin typeface="Arial"/>
          <a:ea typeface="Arial"/>
          <a:cs typeface="Arial"/>
        </a:font>
        <a:srgbClr val="000000"/>
      </a:tcTxStyle>
      <a:tcStyle>
        <a:tcBdr>
          <a:left>
            <a:ln cap="flat" cmpd="sng" w="6350">
              <a:solidFill>
                <a:srgbClr val="000000"/>
              </a:solidFill>
              <a:prstDash val="solid"/>
              <a:round/>
              <a:headEnd len="sm" w="sm" type="none"/>
              <a:tailEnd len="sm" w="sm" type="none"/>
            </a:ln>
          </a:left>
          <a:right>
            <a:ln cap="flat" cmpd="sng" w="6350">
              <a:solidFill>
                <a:srgbClr val="000000"/>
              </a:solidFill>
              <a:prstDash val="solid"/>
              <a:round/>
              <a:headEnd len="sm" w="sm" type="none"/>
              <a:tailEnd len="sm" w="sm" type="none"/>
            </a:ln>
          </a:right>
          <a:top>
            <a:ln cap="flat" cmpd="sng" w="6350">
              <a:solidFill>
                <a:srgbClr val="000000"/>
              </a:solidFill>
              <a:prstDash val="solid"/>
              <a:round/>
              <a:headEnd len="sm" w="sm" type="none"/>
              <a:tailEnd len="sm" w="sm" type="none"/>
            </a:ln>
          </a:top>
          <a:bottom>
            <a:ln cap="flat" cmpd="sng" w="6350">
              <a:solidFill>
                <a:srgbClr val="000000"/>
              </a:solidFill>
              <a:prstDash val="solid"/>
              <a:round/>
              <a:headEnd len="sm" w="sm" type="none"/>
              <a:tailEnd len="sm" w="sm" type="none"/>
            </a:ln>
          </a:bottom>
          <a:insideH>
            <a:ln cap="flat" cmpd="sng" w="6350">
              <a:solidFill>
                <a:srgbClr val="000000"/>
              </a:solidFill>
              <a:prstDash val="solid"/>
              <a:round/>
              <a:headEnd len="sm" w="sm" type="none"/>
              <a:tailEnd len="sm" w="sm" type="none"/>
            </a:ln>
          </a:insideH>
          <a:insideV>
            <a:ln cap="flat" cmpd="sng" w="6350">
              <a:solidFill>
                <a:srgbClr val="000000"/>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3168" orient="horz"/>
        <p:guide pos="2448"/>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Overlock-bold.fntdata"/><Relationship Id="rId22" Type="http://schemas.openxmlformats.org/officeDocument/2006/relationships/font" Target="fonts/Overlock-boldItalic.fntdata"/><Relationship Id="rId21" Type="http://schemas.openxmlformats.org/officeDocument/2006/relationships/font" Target="fonts/Overlock-italic.fntdata"/><Relationship Id="rId24" Type="http://schemas.openxmlformats.org/officeDocument/2006/relationships/font" Target="fonts/Roboto-regular.fntdata"/><Relationship Id="rId23" Type="http://schemas.openxmlformats.org/officeDocument/2006/relationships/font" Target="fonts/Chewy-regular.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font" Target="fonts/Roboto-italic.fntdata"/><Relationship Id="rId25" Type="http://schemas.openxmlformats.org/officeDocument/2006/relationships/font" Target="fonts/Roboto-bold.fntdata"/><Relationship Id="rId28" Type="http://schemas.openxmlformats.org/officeDocument/2006/relationships/font" Target="fonts/Actor-regular.fntdata"/><Relationship Id="rId27" Type="http://schemas.openxmlformats.org/officeDocument/2006/relationships/font" Target="fonts/Roboto-boldItalic.fntdata"/><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font" Target="fonts/Overlock-regular.fntdata"/><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 name="Shape 15"/>
        <p:cNvGrpSpPr/>
        <p:nvPr/>
      </p:nvGrpSpPr>
      <p:grpSpPr>
        <a:xfrm>
          <a:off x="0" y="0"/>
          <a:ext cx="0" cy="0"/>
          <a:chOff x="0" y="0"/>
          <a:chExt cx="0" cy="0"/>
        </a:xfrm>
      </p:grpSpPr>
      <p:sp>
        <p:nvSpPr>
          <p:cNvPr id="16" name="Google Shape;16;p: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7" name="Google Shape;17;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g3b478cf6e8_0_33: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99" name="Google Shape;99;g3b478cf6e8_0_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g3ab21e0537_0_10: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06" name="Google Shape;106;g3ab21e0537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g3b478cf6e8_0_41: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13" name="Google Shape;113;g3b478cf6e8_0_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 name="Shape 27"/>
        <p:cNvGrpSpPr/>
        <p:nvPr/>
      </p:nvGrpSpPr>
      <p:grpSpPr>
        <a:xfrm>
          <a:off x="0" y="0"/>
          <a:ext cx="0" cy="0"/>
          <a:chOff x="0" y="0"/>
          <a:chExt cx="0" cy="0"/>
        </a:xfrm>
      </p:grpSpPr>
      <p:sp>
        <p:nvSpPr>
          <p:cNvPr id="28" name="Google Shape;28;g3ab21e0537_0_26: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29" name="Google Shape;29;g3ab21e0537_0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 name="Shape 36"/>
        <p:cNvGrpSpPr/>
        <p:nvPr/>
      </p:nvGrpSpPr>
      <p:grpSpPr>
        <a:xfrm>
          <a:off x="0" y="0"/>
          <a:ext cx="0" cy="0"/>
          <a:chOff x="0" y="0"/>
          <a:chExt cx="0" cy="0"/>
        </a:xfrm>
      </p:grpSpPr>
      <p:sp>
        <p:nvSpPr>
          <p:cNvPr id="37" name="Google Shape;37;g3ab21e0537_0_21: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38" name="Google Shape;38;g3ab21e0537_0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 name="Shape 45"/>
        <p:cNvGrpSpPr/>
        <p:nvPr/>
      </p:nvGrpSpPr>
      <p:grpSpPr>
        <a:xfrm>
          <a:off x="0" y="0"/>
          <a:ext cx="0" cy="0"/>
          <a:chOff x="0" y="0"/>
          <a:chExt cx="0" cy="0"/>
        </a:xfrm>
      </p:grpSpPr>
      <p:sp>
        <p:nvSpPr>
          <p:cNvPr id="46" name="Google Shape;46;g3b478cf6e8_0_26: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47" name="Google Shape;47;g3b478cf6e8_0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 name="Shape 52"/>
        <p:cNvGrpSpPr/>
        <p:nvPr/>
      </p:nvGrpSpPr>
      <p:grpSpPr>
        <a:xfrm>
          <a:off x="0" y="0"/>
          <a:ext cx="0" cy="0"/>
          <a:chOff x="0" y="0"/>
          <a:chExt cx="0" cy="0"/>
        </a:xfrm>
      </p:grpSpPr>
      <p:sp>
        <p:nvSpPr>
          <p:cNvPr id="53" name="Google Shape;53;g3ab21e0537_0_59: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54" name="Google Shape;54;g3ab21e0537_0_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t/>
            </a:r>
            <a:endParaRPr sz="2300">
              <a:solidFill>
                <a:schemeClr val="dk1"/>
              </a:solidFill>
              <a:highlight>
                <a:srgbClr val="FFFFFF"/>
              </a:highlight>
              <a:latin typeface="Roboto"/>
              <a:ea typeface="Roboto"/>
              <a:cs typeface="Roboto"/>
              <a:sym typeface="Roboto"/>
            </a:endParaRPr>
          </a:p>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 name="Shape 71"/>
        <p:cNvGrpSpPr/>
        <p:nvPr/>
      </p:nvGrpSpPr>
      <p:grpSpPr>
        <a:xfrm>
          <a:off x="0" y="0"/>
          <a:ext cx="0" cy="0"/>
          <a:chOff x="0" y="0"/>
          <a:chExt cx="0" cy="0"/>
        </a:xfrm>
      </p:grpSpPr>
      <p:sp>
        <p:nvSpPr>
          <p:cNvPr id="72" name="Google Shape;72;g436cd82d47_0_2: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73" name="Google Shape;73;g436cd82d47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 name="Shape 77"/>
        <p:cNvGrpSpPr/>
        <p:nvPr/>
      </p:nvGrpSpPr>
      <p:grpSpPr>
        <a:xfrm>
          <a:off x="0" y="0"/>
          <a:ext cx="0" cy="0"/>
          <a:chOff x="0" y="0"/>
          <a:chExt cx="0" cy="0"/>
        </a:xfrm>
      </p:grpSpPr>
      <p:sp>
        <p:nvSpPr>
          <p:cNvPr id="78" name="Google Shape;78;g436cd82d47_0_8: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79" name="Google Shape;79;g436cd82d47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 name="Shape 83"/>
        <p:cNvGrpSpPr/>
        <p:nvPr/>
      </p:nvGrpSpPr>
      <p:grpSpPr>
        <a:xfrm>
          <a:off x="0" y="0"/>
          <a:ext cx="0" cy="0"/>
          <a:chOff x="0" y="0"/>
          <a:chExt cx="0" cy="0"/>
        </a:xfrm>
      </p:grpSpPr>
      <p:sp>
        <p:nvSpPr>
          <p:cNvPr id="84" name="Google Shape;84;g436cd82d47_0_14: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85" name="Google Shape;85;g436cd82d47_0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g3b478cf6e8_4_0: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93" name="Google Shape;93;g3b478cf6e8_4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264952" y="1456058"/>
            <a:ext cx="7242600" cy="40140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264945" y="5542289"/>
            <a:ext cx="7242600" cy="1550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7201589" y="9119180"/>
            <a:ext cx="466500" cy="7698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lympics" type="blank">
  <p:cSld name="BLANK">
    <p:spTree>
      <p:nvGrpSpPr>
        <p:cNvPr id="13" name="Shape 13"/>
        <p:cNvGrpSpPr/>
        <p:nvPr/>
      </p:nvGrpSpPr>
      <p:grpSpPr>
        <a:xfrm>
          <a:off x="0" y="0"/>
          <a:ext cx="0" cy="0"/>
          <a:chOff x="0" y="0"/>
          <a:chExt cx="0" cy="0"/>
        </a:xfrm>
      </p:grpSpPr>
      <p:sp>
        <p:nvSpPr>
          <p:cNvPr id="14" name="Google Shape;14;p3"/>
          <p:cNvSpPr txBox="1"/>
          <p:nvPr>
            <p:ph idx="12" type="sldNum"/>
          </p:nvPr>
        </p:nvSpPr>
        <p:spPr>
          <a:xfrm>
            <a:off x="7201589" y="9119180"/>
            <a:ext cx="466500" cy="7698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264945" y="870271"/>
            <a:ext cx="7242600" cy="11199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264945" y="2253729"/>
            <a:ext cx="7242600" cy="66810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7201589" y="9119180"/>
            <a:ext cx="466500" cy="7698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13.png"/><Relationship Id="rId4" Type="http://schemas.openxmlformats.org/officeDocument/2006/relationships/hyperlink" Target="https://creativecommons.org/licenses/by-nc-sa/3.0/fr/" TargetMode="External"/><Relationship Id="rId5" Type="http://schemas.openxmlformats.org/officeDocument/2006/relationships/image" Target="../media/image5.png"/><Relationship Id="rId6" Type="http://schemas.openxmlformats.org/officeDocument/2006/relationships/image" Target="../media/image15.png"/><Relationship Id="rId7" Type="http://schemas.openxmlformats.org/officeDocument/2006/relationships/image" Target="../media/image10.png"/><Relationship Id="rId8" Type="http://schemas.openxmlformats.org/officeDocument/2006/relationships/image" Target="../media/image8.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7.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9.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9.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4.jpg"/><Relationship Id="rId4" Type="http://schemas.openxmlformats.org/officeDocument/2006/relationships/image" Target="../media/image14.jpg"/><Relationship Id="rId5" Type="http://schemas.openxmlformats.org/officeDocument/2006/relationships/image" Target="../media/image6.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hyperlink" Target="http://www.youtube.com/watch?v=kXa-ztFZY9I" TargetMode="External"/><Relationship Id="rId4" Type="http://schemas.openxmlformats.org/officeDocument/2006/relationships/image" Target="../media/image2.jpg"/><Relationship Id="rId5" Type="http://schemas.openxmlformats.org/officeDocument/2006/relationships/hyperlink" Target="https://youtu.be/kXa-ztFZY9I"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png"/></Relationships>
</file>

<file path=ppt/slides/_rels/slide5.xml.rels><?xml version="1.0" encoding="UTF-8" standalone="yes"?><Relationships xmlns="http://schemas.openxmlformats.org/package/2006/relationships"><Relationship Id="rId11" Type="http://schemas.openxmlformats.org/officeDocument/2006/relationships/hyperlink" Target="https://bethanyhamilton.com/biography/" TargetMode="External"/><Relationship Id="rId10" Type="http://schemas.openxmlformats.org/officeDocument/2006/relationships/hyperlink" Target="https://www.thefamouspeople.com/profiles/aron-ralston-10399.php" TargetMode="External"/><Relationship Id="rId13" Type="http://schemas.openxmlformats.org/officeDocument/2006/relationships/hyperlink" Target="https://youtu.be/ZnyopNkTWsU" TargetMode="External"/><Relationship Id="rId12" Type="http://schemas.openxmlformats.org/officeDocument/2006/relationships/hyperlink" Target="https://youtu.be/ZnyopNkTWsU" TargetMode="External"/><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11.jpg"/><Relationship Id="rId4" Type="http://schemas.openxmlformats.org/officeDocument/2006/relationships/hyperlink" Target="http://www1.cbn.com/content/eric-lemarque-survivors-story" TargetMode="External"/><Relationship Id="rId9" Type="http://schemas.openxmlformats.org/officeDocument/2006/relationships/hyperlink" Target="https://youtu.be/D6zKipbWzg8" TargetMode="External"/><Relationship Id="rId15" Type="http://schemas.openxmlformats.org/officeDocument/2006/relationships/image" Target="../media/image3.jpg"/><Relationship Id="rId14" Type="http://schemas.openxmlformats.org/officeDocument/2006/relationships/hyperlink" Target="https://www.biography.com/people/bethany-hamilton" TargetMode="External"/><Relationship Id="rId5" Type="http://schemas.openxmlformats.org/officeDocument/2006/relationships/hyperlink" Target="http://articles.latimes.com/2004/mar/04/local/me-survivor4" TargetMode="External"/><Relationship Id="rId6" Type="http://schemas.openxmlformats.org/officeDocument/2006/relationships/hyperlink" Target="https://explorersweb.com/great-survival-stories-eric-lemarque/" TargetMode="External"/><Relationship Id="rId7" Type="http://schemas.openxmlformats.org/officeDocument/2006/relationships/image" Target="../media/image12.jpg"/><Relationship Id="rId8" Type="http://schemas.openxmlformats.org/officeDocument/2006/relationships/hyperlink" Target="https://www.nationalgeographic.com/culture/article/climber-ralston-amputate-arm-utah"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 name="Shape 18"/>
        <p:cNvGrpSpPr/>
        <p:nvPr/>
      </p:nvGrpSpPr>
      <p:grpSpPr>
        <a:xfrm>
          <a:off x="0" y="0"/>
          <a:ext cx="0" cy="0"/>
          <a:chOff x="0" y="0"/>
          <a:chExt cx="0" cy="0"/>
        </a:xfrm>
      </p:grpSpPr>
      <p:pic>
        <p:nvPicPr>
          <p:cNvPr id="19" name="Google Shape;19;p4"/>
          <p:cNvPicPr preferRelativeResize="0"/>
          <p:nvPr/>
        </p:nvPicPr>
        <p:blipFill>
          <a:blip r:embed="rId3">
            <a:alphaModFix/>
          </a:blip>
          <a:stretch>
            <a:fillRect/>
          </a:stretch>
        </p:blipFill>
        <p:spPr>
          <a:xfrm>
            <a:off x="339075" y="6416250"/>
            <a:ext cx="7094226" cy="2431126"/>
          </a:xfrm>
          <a:prstGeom prst="rect">
            <a:avLst/>
          </a:prstGeom>
          <a:noFill/>
          <a:ln>
            <a:noFill/>
          </a:ln>
        </p:spPr>
      </p:pic>
      <p:sp>
        <p:nvSpPr>
          <p:cNvPr id="20" name="Google Shape;20;p4"/>
          <p:cNvSpPr txBox="1"/>
          <p:nvPr/>
        </p:nvSpPr>
        <p:spPr>
          <a:xfrm>
            <a:off x="528150" y="6710625"/>
            <a:ext cx="6545700" cy="728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600">
                <a:latin typeface="Actor"/>
                <a:ea typeface="Actor"/>
                <a:cs typeface="Actor"/>
                <a:sym typeface="Actor"/>
              </a:rPr>
              <a:t>Name: </a:t>
            </a:r>
            <a:br>
              <a:rPr b="1" lang="en" sz="1600">
                <a:latin typeface="Actor"/>
                <a:ea typeface="Actor"/>
                <a:cs typeface="Actor"/>
                <a:sym typeface="Actor"/>
              </a:rPr>
            </a:br>
            <a:endParaRPr b="1" sz="1600">
              <a:latin typeface="Actor"/>
              <a:ea typeface="Actor"/>
              <a:cs typeface="Actor"/>
              <a:sym typeface="Actor"/>
            </a:endParaRPr>
          </a:p>
          <a:p>
            <a:pPr indent="0" lvl="0" marL="0" rtl="0" algn="l">
              <a:spcBef>
                <a:spcPts val="0"/>
              </a:spcBef>
              <a:spcAft>
                <a:spcPts val="0"/>
              </a:spcAft>
              <a:buNone/>
            </a:pPr>
            <a:r>
              <a:t/>
            </a:r>
            <a:endParaRPr b="1" sz="1600">
              <a:latin typeface="Actor"/>
              <a:ea typeface="Actor"/>
              <a:cs typeface="Actor"/>
              <a:sym typeface="Actor"/>
            </a:endParaRPr>
          </a:p>
          <a:p>
            <a:pPr indent="0" lvl="0" marL="0" rtl="0" algn="l">
              <a:spcBef>
                <a:spcPts val="0"/>
              </a:spcBef>
              <a:spcAft>
                <a:spcPts val="0"/>
              </a:spcAft>
              <a:buNone/>
            </a:pPr>
            <a:r>
              <a:rPr b="1" lang="en" sz="1600">
                <a:latin typeface="Actor"/>
                <a:ea typeface="Actor"/>
                <a:cs typeface="Actor"/>
                <a:sym typeface="Actor"/>
              </a:rPr>
              <a:t>Group:                                                                    Date:  </a:t>
            </a:r>
            <a:endParaRPr b="1" sz="1600">
              <a:latin typeface="Actor"/>
              <a:ea typeface="Actor"/>
              <a:cs typeface="Actor"/>
              <a:sym typeface="Actor"/>
            </a:endParaRPr>
          </a:p>
          <a:p>
            <a:pPr indent="0" lvl="0" marL="0" rtl="0" algn="l">
              <a:spcBef>
                <a:spcPts val="0"/>
              </a:spcBef>
              <a:spcAft>
                <a:spcPts val="0"/>
              </a:spcAft>
              <a:buNone/>
            </a:pPr>
            <a:r>
              <a:t/>
            </a:r>
            <a:endParaRPr b="1" sz="1600">
              <a:latin typeface="Actor"/>
              <a:ea typeface="Actor"/>
              <a:cs typeface="Actor"/>
              <a:sym typeface="Actor"/>
            </a:endParaRPr>
          </a:p>
          <a:p>
            <a:pPr indent="0" lvl="0" marL="0" rtl="0" algn="l">
              <a:spcBef>
                <a:spcPts val="0"/>
              </a:spcBef>
              <a:spcAft>
                <a:spcPts val="0"/>
              </a:spcAft>
              <a:buNone/>
            </a:pPr>
            <a:r>
              <a:t/>
            </a:r>
            <a:endParaRPr b="1" sz="1600">
              <a:latin typeface="Actor"/>
              <a:ea typeface="Actor"/>
              <a:cs typeface="Actor"/>
              <a:sym typeface="Actor"/>
            </a:endParaRPr>
          </a:p>
          <a:p>
            <a:pPr indent="0" lvl="0" marL="0" rtl="0" algn="l">
              <a:spcBef>
                <a:spcPts val="0"/>
              </a:spcBef>
              <a:spcAft>
                <a:spcPts val="0"/>
              </a:spcAft>
              <a:buNone/>
            </a:pPr>
            <a:r>
              <a:t/>
            </a:r>
            <a:endParaRPr b="1" sz="1600">
              <a:latin typeface="Actor"/>
              <a:ea typeface="Actor"/>
              <a:cs typeface="Actor"/>
              <a:sym typeface="Actor"/>
            </a:endParaRPr>
          </a:p>
        </p:txBody>
      </p:sp>
      <p:sp>
        <p:nvSpPr>
          <p:cNvPr id="21" name="Google Shape;21;p4"/>
          <p:cNvSpPr txBox="1"/>
          <p:nvPr/>
        </p:nvSpPr>
        <p:spPr>
          <a:xfrm>
            <a:off x="376950" y="9066450"/>
            <a:ext cx="6253200" cy="729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000">
                <a:latin typeface="Calibri"/>
                <a:ea typeface="Calibri"/>
                <a:cs typeface="Calibri"/>
                <a:sym typeface="Calibri"/>
              </a:rPr>
              <a:t>Anne-Marie Morin, ESL Teacher, CS de la Beauce-Etchemin in collaboration with Dianne Stankiewicz, ESL Consultant CSBE and Sandra Laine and Alexandra Coutlée, Pedagogical Consultants, Service national du RÉCIT, domaine des langues</a:t>
            </a:r>
            <a:endParaRPr/>
          </a:p>
          <a:p>
            <a:pPr indent="0" lvl="0" marL="0" rtl="0" algn="l">
              <a:spcBef>
                <a:spcPts val="0"/>
              </a:spcBef>
              <a:spcAft>
                <a:spcPts val="0"/>
              </a:spcAft>
              <a:buNone/>
            </a:pPr>
            <a:r>
              <a:t/>
            </a:r>
            <a:endParaRPr sz="1100"/>
          </a:p>
          <a:p>
            <a:pPr indent="0" lvl="0" marL="0" rtl="0" algn="l">
              <a:spcBef>
                <a:spcPts val="0"/>
              </a:spcBef>
              <a:spcAft>
                <a:spcPts val="0"/>
              </a:spcAft>
              <a:buNone/>
            </a:pPr>
            <a:r>
              <a:t/>
            </a:r>
            <a:endParaRPr sz="1100"/>
          </a:p>
        </p:txBody>
      </p:sp>
      <p:pic>
        <p:nvPicPr>
          <p:cNvPr id="22" name="Google Shape;22;p4">
            <a:hlinkClick r:id="rId4"/>
          </p:cNvPr>
          <p:cNvPicPr preferRelativeResize="0"/>
          <p:nvPr/>
        </p:nvPicPr>
        <p:blipFill>
          <a:blip r:embed="rId5">
            <a:alphaModFix/>
          </a:blip>
          <a:stretch>
            <a:fillRect/>
          </a:stretch>
        </p:blipFill>
        <p:spPr>
          <a:xfrm flipH="1" rot="10800000">
            <a:off x="6329174" y="9342674"/>
            <a:ext cx="1048675" cy="291550"/>
          </a:xfrm>
          <a:prstGeom prst="rect">
            <a:avLst/>
          </a:prstGeom>
          <a:noFill/>
          <a:ln>
            <a:noFill/>
          </a:ln>
        </p:spPr>
      </p:pic>
      <p:sp>
        <p:nvSpPr>
          <p:cNvPr id="23" name="Google Shape;23;p4"/>
          <p:cNvSpPr txBox="1"/>
          <p:nvPr/>
        </p:nvSpPr>
        <p:spPr>
          <a:xfrm>
            <a:off x="879750" y="4591975"/>
            <a:ext cx="6256800" cy="729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3000">
                <a:latin typeface="Chewy"/>
                <a:ea typeface="Chewy"/>
                <a:cs typeface="Chewy"/>
                <a:sym typeface="Chewy"/>
              </a:rPr>
              <a:t>A Survivor’s Journal</a:t>
            </a:r>
            <a:endParaRPr sz="3000">
              <a:latin typeface="Chewy"/>
              <a:ea typeface="Chewy"/>
              <a:cs typeface="Chewy"/>
              <a:sym typeface="Chewy"/>
            </a:endParaRPr>
          </a:p>
          <a:p>
            <a:pPr indent="0" lvl="0" marL="0" rtl="0" algn="ctr">
              <a:spcBef>
                <a:spcPts val="0"/>
              </a:spcBef>
              <a:spcAft>
                <a:spcPts val="0"/>
              </a:spcAft>
              <a:buNone/>
            </a:pPr>
            <a:r>
              <a:rPr lang="en" sz="2400">
                <a:latin typeface="Chewy"/>
                <a:ea typeface="Chewy"/>
                <a:cs typeface="Chewy"/>
                <a:sym typeface="Chewy"/>
              </a:rPr>
              <a:t>Write and record a survival story using Video Response</a:t>
            </a:r>
            <a:br>
              <a:rPr lang="en" sz="2400">
                <a:latin typeface="Chewy"/>
                <a:ea typeface="Chewy"/>
                <a:cs typeface="Chewy"/>
                <a:sym typeface="Chewy"/>
              </a:rPr>
            </a:br>
            <a:endParaRPr sz="2400">
              <a:latin typeface="Chewy"/>
              <a:ea typeface="Chewy"/>
              <a:cs typeface="Chewy"/>
              <a:sym typeface="Chewy"/>
            </a:endParaRPr>
          </a:p>
        </p:txBody>
      </p:sp>
      <p:pic>
        <p:nvPicPr>
          <p:cNvPr id="24" name="Google Shape;24;p4"/>
          <p:cNvPicPr preferRelativeResize="0"/>
          <p:nvPr/>
        </p:nvPicPr>
        <p:blipFill>
          <a:blip r:embed="rId6">
            <a:alphaModFix/>
          </a:blip>
          <a:stretch>
            <a:fillRect/>
          </a:stretch>
        </p:blipFill>
        <p:spPr>
          <a:xfrm>
            <a:off x="3787050" y="596250"/>
            <a:ext cx="3349500" cy="2121300"/>
          </a:xfrm>
          <a:prstGeom prst="round1Rect">
            <a:avLst>
              <a:gd fmla="val 16667" name="adj"/>
            </a:avLst>
          </a:prstGeom>
          <a:noFill/>
          <a:ln>
            <a:noFill/>
          </a:ln>
        </p:spPr>
      </p:pic>
      <p:pic>
        <p:nvPicPr>
          <p:cNvPr id="25" name="Google Shape;25;p4"/>
          <p:cNvPicPr preferRelativeResize="0"/>
          <p:nvPr/>
        </p:nvPicPr>
        <p:blipFill>
          <a:blip r:embed="rId7">
            <a:alphaModFix amt="90000"/>
          </a:blip>
          <a:stretch>
            <a:fillRect/>
          </a:stretch>
        </p:blipFill>
        <p:spPr>
          <a:xfrm>
            <a:off x="704250" y="482091"/>
            <a:ext cx="3082800" cy="2149200"/>
          </a:xfrm>
          <a:prstGeom prst="round1Rect">
            <a:avLst>
              <a:gd fmla="val 16667" name="adj"/>
            </a:avLst>
          </a:prstGeom>
          <a:noFill/>
          <a:ln>
            <a:noFill/>
          </a:ln>
        </p:spPr>
      </p:pic>
      <p:pic>
        <p:nvPicPr>
          <p:cNvPr id="26" name="Google Shape;26;p4"/>
          <p:cNvPicPr preferRelativeResize="0"/>
          <p:nvPr/>
        </p:nvPicPr>
        <p:blipFill>
          <a:blip r:embed="rId8">
            <a:alphaModFix amt="95000"/>
          </a:blip>
          <a:stretch>
            <a:fillRect/>
          </a:stretch>
        </p:blipFill>
        <p:spPr>
          <a:xfrm rot="335">
            <a:off x="2404047" y="2216325"/>
            <a:ext cx="3082800" cy="1948200"/>
          </a:xfrm>
          <a:prstGeom prst="snip2DiagRect">
            <a:avLst>
              <a:gd fmla="val 0" name="adj1"/>
              <a:gd fmla="val 16667" name="adj2"/>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 name="Shape 100"/>
        <p:cNvGrpSpPr/>
        <p:nvPr/>
      </p:nvGrpSpPr>
      <p:grpSpPr>
        <a:xfrm>
          <a:off x="0" y="0"/>
          <a:ext cx="0" cy="0"/>
          <a:chOff x="0" y="0"/>
          <a:chExt cx="0" cy="0"/>
        </a:xfrm>
      </p:grpSpPr>
      <p:sp>
        <p:nvSpPr>
          <p:cNvPr id="101" name="Google Shape;101;p13"/>
          <p:cNvSpPr txBox="1"/>
          <p:nvPr>
            <p:ph idx="1" type="subTitle"/>
          </p:nvPr>
        </p:nvSpPr>
        <p:spPr>
          <a:xfrm>
            <a:off x="264895" y="790289"/>
            <a:ext cx="7242600" cy="15501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en" sz="2400">
                <a:solidFill>
                  <a:schemeClr val="dk1"/>
                </a:solidFill>
                <a:latin typeface="Actor"/>
                <a:ea typeface="Actor"/>
                <a:cs typeface="Actor"/>
                <a:sym typeface="Actor"/>
              </a:rPr>
              <a:t>Final Task: A Survivor’s Journal</a:t>
            </a:r>
            <a:endParaRPr b="1" sz="2400">
              <a:solidFill>
                <a:schemeClr val="dk1"/>
              </a:solidFill>
              <a:latin typeface="Actor"/>
              <a:ea typeface="Actor"/>
              <a:cs typeface="Actor"/>
              <a:sym typeface="Actor"/>
            </a:endParaRPr>
          </a:p>
          <a:p>
            <a:pPr indent="0" lvl="0" marL="0" rtl="0" algn="just">
              <a:lnSpc>
                <a:spcPct val="115000"/>
              </a:lnSpc>
              <a:spcBef>
                <a:spcPts val="1000"/>
              </a:spcBef>
              <a:spcAft>
                <a:spcPts val="0"/>
              </a:spcAft>
              <a:buClr>
                <a:schemeClr val="dk1"/>
              </a:buClr>
              <a:buSzPts val="1100"/>
              <a:buFont typeface="Arial"/>
              <a:buNone/>
            </a:pPr>
            <a:r>
              <a:rPr lang="en" sz="1400">
                <a:solidFill>
                  <a:schemeClr val="dk1"/>
                </a:solidFill>
                <a:latin typeface="Actor"/>
                <a:ea typeface="Actor"/>
                <a:cs typeface="Actor"/>
                <a:sym typeface="Actor"/>
              </a:rPr>
              <a:t>Throughout this unit, you have had the opportunity to read and learn about different survival and adventure stories. You have learned about how some people can find ways to make it through the most dangerous situations.</a:t>
            </a:r>
            <a:endParaRPr sz="1400">
              <a:solidFill>
                <a:schemeClr val="dk1"/>
              </a:solidFill>
              <a:latin typeface="Actor"/>
              <a:ea typeface="Actor"/>
              <a:cs typeface="Actor"/>
              <a:sym typeface="Actor"/>
            </a:endParaRPr>
          </a:p>
          <a:p>
            <a:pPr indent="0" lvl="0" marL="0" rtl="0" algn="ctr">
              <a:lnSpc>
                <a:spcPct val="115000"/>
              </a:lnSpc>
              <a:spcBef>
                <a:spcPts val="1000"/>
              </a:spcBef>
              <a:spcAft>
                <a:spcPts val="0"/>
              </a:spcAft>
              <a:buClr>
                <a:schemeClr val="dk1"/>
              </a:buClr>
              <a:buSzPts val="1100"/>
              <a:buFont typeface="Arial"/>
              <a:buNone/>
            </a:pPr>
            <a:r>
              <a:rPr lang="en" sz="1400">
                <a:solidFill>
                  <a:schemeClr val="dk1"/>
                </a:solidFill>
                <a:latin typeface="Actor"/>
                <a:ea typeface="Actor"/>
                <a:cs typeface="Actor"/>
                <a:sym typeface="Actor"/>
              </a:rPr>
              <a:t>Now is your chance to surprise me with a survival story of your own!</a:t>
            </a:r>
            <a:endParaRPr sz="1400">
              <a:solidFill>
                <a:schemeClr val="dk1"/>
              </a:solidFill>
              <a:latin typeface="Actor"/>
              <a:ea typeface="Actor"/>
              <a:cs typeface="Actor"/>
              <a:sym typeface="Actor"/>
            </a:endParaRPr>
          </a:p>
          <a:p>
            <a:pPr indent="0" lvl="0" marL="0" rtl="0" algn="ctr">
              <a:lnSpc>
                <a:spcPct val="115000"/>
              </a:lnSpc>
              <a:spcBef>
                <a:spcPts val="1000"/>
              </a:spcBef>
              <a:spcAft>
                <a:spcPts val="0"/>
              </a:spcAft>
              <a:buClr>
                <a:schemeClr val="dk1"/>
              </a:buClr>
              <a:buSzPts val="1100"/>
              <a:buFont typeface="Arial"/>
              <a:buNone/>
            </a:pPr>
            <a:r>
              <a:rPr b="1" lang="en" sz="1400" u="sng">
                <a:solidFill>
                  <a:schemeClr val="dk1"/>
                </a:solidFill>
                <a:latin typeface="Actor"/>
                <a:ea typeface="Actor"/>
                <a:cs typeface="Actor"/>
                <a:sym typeface="Actor"/>
              </a:rPr>
              <a:t>YOUR PROJECT:</a:t>
            </a:r>
            <a:endParaRPr b="1" sz="1400" u="sng">
              <a:solidFill>
                <a:schemeClr val="dk1"/>
              </a:solidFill>
              <a:latin typeface="Actor"/>
              <a:ea typeface="Actor"/>
              <a:cs typeface="Actor"/>
              <a:sym typeface="Actor"/>
            </a:endParaRPr>
          </a:p>
          <a:p>
            <a:pPr indent="0" lvl="0" marL="0" rtl="0" algn="just">
              <a:lnSpc>
                <a:spcPct val="115000"/>
              </a:lnSpc>
              <a:spcBef>
                <a:spcPts val="1000"/>
              </a:spcBef>
              <a:spcAft>
                <a:spcPts val="0"/>
              </a:spcAft>
              <a:buClr>
                <a:schemeClr val="dk1"/>
              </a:buClr>
              <a:buSzPts val="1100"/>
              <a:buFont typeface="Arial"/>
              <a:buNone/>
            </a:pPr>
            <a:r>
              <a:rPr lang="en" sz="1400">
                <a:solidFill>
                  <a:schemeClr val="dk1"/>
                </a:solidFill>
                <a:latin typeface="Actor"/>
                <a:ea typeface="Actor"/>
                <a:cs typeface="Actor"/>
                <a:sym typeface="Actor"/>
              </a:rPr>
              <a:t>Imagine you have survived a very difficult and dangerous ordeal. While trying to survive, you were able to write a series of entries about what was happening to you. You wrote about your actions, your thoughts and some of the events and problems you were faced with.</a:t>
            </a:r>
            <a:endParaRPr sz="1400">
              <a:solidFill>
                <a:schemeClr val="dk1"/>
              </a:solidFill>
              <a:latin typeface="Actor"/>
              <a:ea typeface="Actor"/>
              <a:cs typeface="Actor"/>
              <a:sym typeface="Actor"/>
            </a:endParaRPr>
          </a:p>
          <a:p>
            <a:pPr indent="0" lvl="0" marL="0" rtl="0" algn="ctr">
              <a:lnSpc>
                <a:spcPct val="115000"/>
              </a:lnSpc>
              <a:spcBef>
                <a:spcPts val="1000"/>
              </a:spcBef>
              <a:spcAft>
                <a:spcPts val="1000"/>
              </a:spcAft>
              <a:buClr>
                <a:schemeClr val="dk1"/>
              </a:buClr>
              <a:buSzPts val="1100"/>
              <a:buFont typeface="Arial"/>
              <a:buNone/>
            </a:pPr>
            <a:r>
              <a:rPr lang="en" sz="1400">
                <a:solidFill>
                  <a:schemeClr val="dk1"/>
                </a:solidFill>
                <a:latin typeface="Actor"/>
                <a:ea typeface="Actor"/>
                <a:cs typeface="Actor"/>
                <a:sym typeface="Actor"/>
              </a:rPr>
              <a:t>I want you to CREATE this journal. Then, you will have to record your entries using the  application chosen by your teacher.  You will use one device per team.</a:t>
            </a:r>
            <a:endParaRPr sz="1400">
              <a:latin typeface="Actor"/>
              <a:ea typeface="Actor"/>
              <a:cs typeface="Actor"/>
              <a:sym typeface="Actor"/>
            </a:endParaRPr>
          </a:p>
        </p:txBody>
      </p:sp>
      <p:sp>
        <p:nvSpPr>
          <p:cNvPr id="102" name="Google Shape;102;p13"/>
          <p:cNvSpPr/>
          <p:nvPr/>
        </p:nvSpPr>
        <p:spPr>
          <a:xfrm>
            <a:off x="985450" y="4958050"/>
            <a:ext cx="5959800" cy="3863400"/>
          </a:xfrm>
          <a:prstGeom prst="rect">
            <a:avLst/>
          </a:prstGeom>
          <a:noFill/>
          <a:ln cap="flat" cmpd="sng" w="38100">
            <a:solidFill>
              <a:srgbClr val="351C75"/>
            </a:solidFill>
            <a:prstDash val="solid"/>
            <a:round/>
            <a:headEnd len="sm" w="sm" type="none"/>
            <a:tailEnd len="sm" w="sm" type="none"/>
          </a:ln>
        </p:spPr>
        <p:txBody>
          <a:bodyPr anchorCtr="0" anchor="ctr" bIns="91425" lIns="91425" spcFirstLastPara="1" rIns="91425" wrap="square" tIns="91425">
            <a:noAutofit/>
          </a:bodyPr>
          <a:lstStyle/>
          <a:p>
            <a:pPr indent="0" lvl="0" marL="0" rtl="0" algn="just">
              <a:spcBef>
                <a:spcPts val="0"/>
              </a:spcBef>
              <a:spcAft>
                <a:spcPts val="0"/>
              </a:spcAft>
              <a:buNone/>
            </a:pPr>
            <a:r>
              <a:t/>
            </a:r>
            <a:endParaRPr>
              <a:solidFill>
                <a:schemeClr val="dk1"/>
              </a:solidFill>
              <a:latin typeface="Actor"/>
              <a:ea typeface="Actor"/>
              <a:cs typeface="Actor"/>
              <a:sym typeface="Actor"/>
            </a:endParaRPr>
          </a:p>
          <a:p>
            <a:pPr indent="0" lvl="0" marL="0" rtl="0" algn="just">
              <a:spcBef>
                <a:spcPts val="0"/>
              </a:spcBef>
              <a:spcAft>
                <a:spcPts val="0"/>
              </a:spcAft>
              <a:buNone/>
            </a:pPr>
            <a:br>
              <a:rPr lang="en">
                <a:solidFill>
                  <a:schemeClr val="dk1"/>
                </a:solidFill>
                <a:latin typeface="Actor"/>
                <a:ea typeface="Actor"/>
                <a:cs typeface="Actor"/>
                <a:sym typeface="Actor"/>
              </a:rPr>
            </a:br>
            <a:endParaRPr>
              <a:solidFill>
                <a:schemeClr val="dk1"/>
              </a:solidFill>
              <a:latin typeface="Actor"/>
              <a:ea typeface="Actor"/>
              <a:cs typeface="Actor"/>
              <a:sym typeface="Actor"/>
            </a:endParaRPr>
          </a:p>
          <a:p>
            <a:pPr indent="0" lvl="0" marL="0" rtl="0" algn="just">
              <a:lnSpc>
                <a:spcPct val="150000"/>
              </a:lnSpc>
              <a:spcBef>
                <a:spcPts val="0"/>
              </a:spcBef>
              <a:spcAft>
                <a:spcPts val="0"/>
              </a:spcAft>
              <a:buNone/>
            </a:pPr>
            <a:r>
              <a:t/>
            </a:r>
            <a:endParaRPr>
              <a:solidFill>
                <a:schemeClr val="dk1"/>
              </a:solidFill>
              <a:latin typeface="Actor"/>
              <a:ea typeface="Actor"/>
              <a:cs typeface="Actor"/>
              <a:sym typeface="Actor"/>
            </a:endParaRPr>
          </a:p>
          <a:p>
            <a:pPr indent="0" lvl="0" marL="0" rtl="0" algn="just">
              <a:lnSpc>
                <a:spcPct val="150000"/>
              </a:lnSpc>
              <a:spcBef>
                <a:spcPts val="0"/>
              </a:spcBef>
              <a:spcAft>
                <a:spcPts val="0"/>
              </a:spcAft>
              <a:buNone/>
            </a:pPr>
            <a:r>
              <a:rPr lang="en">
                <a:solidFill>
                  <a:schemeClr val="dk1"/>
                </a:solidFill>
                <a:latin typeface="Actor"/>
                <a:ea typeface="Actor"/>
                <a:cs typeface="Actor"/>
                <a:sym typeface="Actor"/>
              </a:rPr>
              <a:t>Who are you? With whom are you?</a:t>
            </a:r>
            <a:endParaRPr>
              <a:solidFill>
                <a:schemeClr val="dk1"/>
              </a:solidFill>
              <a:latin typeface="Actor"/>
              <a:ea typeface="Actor"/>
              <a:cs typeface="Actor"/>
              <a:sym typeface="Actor"/>
            </a:endParaRPr>
          </a:p>
          <a:p>
            <a:pPr indent="0" lvl="0" marL="0" rtl="0" algn="just">
              <a:lnSpc>
                <a:spcPct val="150000"/>
              </a:lnSpc>
              <a:spcBef>
                <a:spcPts val="0"/>
              </a:spcBef>
              <a:spcAft>
                <a:spcPts val="0"/>
              </a:spcAft>
              <a:buNone/>
            </a:pPr>
            <a:r>
              <a:rPr lang="en">
                <a:solidFill>
                  <a:schemeClr val="dk1"/>
                </a:solidFill>
                <a:latin typeface="Actor"/>
                <a:ea typeface="Actor"/>
                <a:cs typeface="Actor"/>
                <a:sym typeface="Actor"/>
              </a:rPr>
              <a:t>Describe how you ended up in this situation.</a:t>
            </a:r>
            <a:endParaRPr>
              <a:solidFill>
                <a:schemeClr val="dk1"/>
              </a:solidFill>
              <a:latin typeface="Actor"/>
              <a:ea typeface="Actor"/>
              <a:cs typeface="Actor"/>
              <a:sym typeface="Actor"/>
            </a:endParaRPr>
          </a:p>
          <a:p>
            <a:pPr indent="0" lvl="0" marL="0" marR="0" rtl="0" algn="just">
              <a:lnSpc>
                <a:spcPct val="150000"/>
              </a:lnSpc>
              <a:spcBef>
                <a:spcPts val="0"/>
              </a:spcBef>
              <a:spcAft>
                <a:spcPts val="0"/>
              </a:spcAft>
              <a:buClr>
                <a:srgbClr val="000000"/>
              </a:buClr>
              <a:buSzPts val="1100"/>
              <a:buFont typeface="Arial"/>
              <a:buNone/>
            </a:pPr>
            <a:r>
              <a:rPr lang="en">
                <a:solidFill>
                  <a:schemeClr val="dk1"/>
                </a:solidFill>
                <a:latin typeface="Actor"/>
                <a:ea typeface="Actor"/>
                <a:cs typeface="Actor"/>
                <a:sym typeface="Actor"/>
              </a:rPr>
              <a:t>What happened? How did you get to where you are now?</a:t>
            </a:r>
            <a:endParaRPr>
              <a:solidFill>
                <a:schemeClr val="dk1"/>
              </a:solidFill>
              <a:latin typeface="Actor"/>
              <a:ea typeface="Actor"/>
              <a:cs typeface="Actor"/>
              <a:sym typeface="Actor"/>
            </a:endParaRPr>
          </a:p>
          <a:p>
            <a:pPr indent="0" lvl="0" marL="0" rtl="0" algn="just">
              <a:lnSpc>
                <a:spcPct val="150000"/>
              </a:lnSpc>
              <a:spcBef>
                <a:spcPts val="0"/>
              </a:spcBef>
              <a:spcAft>
                <a:spcPts val="0"/>
              </a:spcAft>
              <a:buClr>
                <a:schemeClr val="dk1"/>
              </a:buClr>
              <a:buSzPts val="1100"/>
              <a:buFont typeface="Arial"/>
              <a:buNone/>
            </a:pPr>
            <a:r>
              <a:rPr lang="en">
                <a:solidFill>
                  <a:schemeClr val="dk1"/>
                </a:solidFill>
                <a:latin typeface="Actor"/>
                <a:ea typeface="Actor"/>
                <a:cs typeface="Actor"/>
                <a:sym typeface="Actor"/>
              </a:rPr>
              <a:t>Where are you? When is this? Describe what’s around you, what you see, what you feel, the weather, EVERYTHING!</a:t>
            </a:r>
            <a:endParaRPr>
              <a:solidFill>
                <a:schemeClr val="dk1"/>
              </a:solidFill>
              <a:latin typeface="Actor"/>
              <a:ea typeface="Actor"/>
              <a:cs typeface="Actor"/>
              <a:sym typeface="Actor"/>
            </a:endParaRPr>
          </a:p>
          <a:p>
            <a:pPr indent="0" lvl="0" marL="0" rtl="0" algn="just">
              <a:lnSpc>
                <a:spcPct val="150000"/>
              </a:lnSpc>
              <a:spcBef>
                <a:spcPts val="0"/>
              </a:spcBef>
              <a:spcAft>
                <a:spcPts val="0"/>
              </a:spcAft>
              <a:buClr>
                <a:schemeClr val="dk1"/>
              </a:buClr>
              <a:buSzPts val="1100"/>
              <a:buFont typeface="Arial"/>
              <a:buNone/>
            </a:pPr>
            <a:r>
              <a:rPr lang="en">
                <a:solidFill>
                  <a:schemeClr val="dk1"/>
                </a:solidFill>
                <a:latin typeface="Actor"/>
                <a:ea typeface="Actor"/>
                <a:cs typeface="Actor"/>
                <a:sym typeface="Actor"/>
              </a:rPr>
              <a:t>What are the difficulties you think you’ll be faced with? What are you going to do?  How are you going to fix these problems (or not…)?</a:t>
            </a:r>
            <a:endParaRPr>
              <a:solidFill>
                <a:schemeClr val="dk1"/>
              </a:solidFill>
              <a:latin typeface="Actor"/>
              <a:ea typeface="Actor"/>
              <a:cs typeface="Actor"/>
              <a:sym typeface="Actor"/>
            </a:endParaRPr>
          </a:p>
          <a:p>
            <a:pPr indent="0" lvl="0" marL="0" marR="0" rtl="0" algn="just">
              <a:lnSpc>
                <a:spcPct val="150000"/>
              </a:lnSpc>
              <a:spcBef>
                <a:spcPts val="0"/>
              </a:spcBef>
              <a:spcAft>
                <a:spcPts val="0"/>
              </a:spcAft>
              <a:buNone/>
            </a:pPr>
            <a:r>
              <a:rPr lang="en">
                <a:solidFill>
                  <a:schemeClr val="dk1"/>
                </a:solidFill>
                <a:latin typeface="Actor"/>
                <a:ea typeface="Actor"/>
                <a:cs typeface="Actor"/>
                <a:sym typeface="Actor"/>
              </a:rPr>
              <a:t>How are you feeling? How are you going to act throughout this situation?</a:t>
            </a:r>
            <a:endParaRPr>
              <a:solidFill>
                <a:schemeClr val="dk1"/>
              </a:solidFill>
              <a:latin typeface="Actor"/>
              <a:ea typeface="Actor"/>
              <a:cs typeface="Actor"/>
              <a:sym typeface="Actor"/>
            </a:endParaRPr>
          </a:p>
          <a:p>
            <a:pPr indent="0" lvl="0" marL="0" marR="0" rtl="0" algn="just">
              <a:lnSpc>
                <a:spcPct val="150000"/>
              </a:lnSpc>
              <a:spcBef>
                <a:spcPts val="0"/>
              </a:spcBef>
              <a:spcAft>
                <a:spcPts val="0"/>
              </a:spcAft>
              <a:buNone/>
            </a:pPr>
            <a:r>
              <a:rPr lang="en">
                <a:solidFill>
                  <a:schemeClr val="dk1"/>
                </a:solidFill>
                <a:latin typeface="Actor"/>
                <a:ea typeface="Actor"/>
                <a:cs typeface="Actor"/>
                <a:sym typeface="Actor"/>
              </a:rPr>
              <a:t>Describe each person’s feelings and actions.</a:t>
            </a:r>
            <a:endParaRPr>
              <a:solidFill>
                <a:schemeClr val="dk1"/>
              </a:solidFill>
              <a:latin typeface="Actor"/>
              <a:ea typeface="Actor"/>
              <a:cs typeface="Actor"/>
              <a:sym typeface="Actor"/>
            </a:endParaRPr>
          </a:p>
          <a:p>
            <a:pPr indent="0" lvl="0" marL="0" marR="0" rtl="0" algn="just">
              <a:lnSpc>
                <a:spcPct val="150000"/>
              </a:lnSpc>
              <a:spcBef>
                <a:spcPts val="0"/>
              </a:spcBef>
              <a:spcAft>
                <a:spcPts val="0"/>
              </a:spcAft>
              <a:buClr>
                <a:srgbClr val="000000"/>
              </a:buClr>
              <a:buSzPts val="1100"/>
              <a:buFont typeface="Arial"/>
              <a:buNone/>
            </a:pPr>
            <a:r>
              <a:rPr lang="en">
                <a:solidFill>
                  <a:schemeClr val="dk1"/>
                </a:solidFill>
                <a:latin typeface="Actor"/>
                <a:ea typeface="Actor"/>
                <a:cs typeface="Actor"/>
                <a:sym typeface="Actor"/>
              </a:rPr>
              <a:t>How is this going to end? Are you going to survive to this situation or perish?</a:t>
            </a:r>
            <a:endParaRPr>
              <a:solidFill>
                <a:schemeClr val="dk1"/>
              </a:solidFill>
              <a:latin typeface="Actor"/>
              <a:ea typeface="Actor"/>
              <a:cs typeface="Actor"/>
              <a:sym typeface="Actor"/>
            </a:endParaRPr>
          </a:p>
          <a:p>
            <a:pPr indent="0" lvl="0" marL="0" rtl="0" algn="just">
              <a:spcBef>
                <a:spcPts val="0"/>
              </a:spcBef>
              <a:spcAft>
                <a:spcPts val="0"/>
              </a:spcAft>
              <a:buNone/>
            </a:pPr>
            <a:r>
              <a:t/>
            </a:r>
            <a:endParaRPr>
              <a:solidFill>
                <a:schemeClr val="dk1"/>
              </a:solidFill>
              <a:latin typeface="Actor"/>
              <a:ea typeface="Actor"/>
              <a:cs typeface="Actor"/>
              <a:sym typeface="Actor"/>
            </a:endParaRPr>
          </a:p>
          <a:p>
            <a:pPr indent="0" lvl="0" marL="0" rtl="0" algn="just">
              <a:spcBef>
                <a:spcPts val="0"/>
              </a:spcBef>
              <a:spcAft>
                <a:spcPts val="0"/>
              </a:spcAft>
              <a:buNone/>
            </a:pPr>
            <a:r>
              <a:t/>
            </a:r>
            <a:endParaRPr>
              <a:solidFill>
                <a:schemeClr val="dk1"/>
              </a:solidFill>
              <a:latin typeface="Actor"/>
              <a:ea typeface="Actor"/>
              <a:cs typeface="Actor"/>
              <a:sym typeface="Actor"/>
            </a:endParaRPr>
          </a:p>
          <a:p>
            <a:pPr indent="0" lvl="0" marL="0" rtl="0" algn="just">
              <a:spcBef>
                <a:spcPts val="0"/>
              </a:spcBef>
              <a:spcAft>
                <a:spcPts val="0"/>
              </a:spcAft>
              <a:buNone/>
            </a:pPr>
            <a:r>
              <a:rPr lang="en">
                <a:solidFill>
                  <a:schemeClr val="dk1"/>
                </a:solidFill>
                <a:latin typeface="Actor"/>
                <a:ea typeface="Actor"/>
                <a:cs typeface="Actor"/>
                <a:sym typeface="Actor"/>
              </a:rPr>
              <a:t> </a:t>
            </a:r>
            <a:endParaRPr>
              <a:solidFill>
                <a:schemeClr val="dk1"/>
              </a:solidFill>
            </a:endParaRPr>
          </a:p>
          <a:p>
            <a:pPr indent="0" lvl="0" marL="0" rtl="0" algn="just">
              <a:spcBef>
                <a:spcPts val="0"/>
              </a:spcBef>
              <a:spcAft>
                <a:spcPts val="0"/>
              </a:spcAft>
              <a:buClr>
                <a:schemeClr val="dk1"/>
              </a:buClr>
              <a:buSzPts val="1100"/>
              <a:buFont typeface="Arial"/>
              <a:buNone/>
            </a:pPr>
            <a:r>
              <a:rPr lang="en">
                <a:solidFill>
                  <a:schemeClr val="dk1"/>
                </a:solidFill>
                <a:latin typeface="Actor"/>
                <a:ea typeface="Actor"/>
                <a:cs typeface="Actor"/>
                <a:sym typeface="Actor"/>
              </a:rPr>
              <a:t>  </a:t>
            </a:r>
            <a:endParaRPr/>
          </a:p>
        </p:txBody>
      </p:sp>
      <p:pic>
        <p:nvPicPr>
          <p:cNvPr descr="Résultats de recherche d'images pour « winner »" id="103" name="Google Shape;103;p13"/>
          <p:cNvPicPr preferRelativeResize="0"/>
          <p:nvPr/>
        </p:nvPicPr>
        <p:blipFill>
          <a:blip r:embed="rId3">
            <a:alphaModFix/>
          </a:blip>
          <a:stretch>
            <a:fillRect/>
          </a:stretch>
        </p:blipFill>
        <p:spPr>
          <a:xfrm>
            <a:off x="4743450" y="149648"/>
            <a:ext cx="2085900" cy="1166700"/>
          </a:xfrm>
          <a:prstGeom prst="roundRect">
            <a:avLst>
              <a:gd fmla="val 16667" name="adj"/>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 name="Shape 107"/>
        <p:cNvGrpSpPr/>
        <p:nvPr/>
      </p:nvGrpSpPr>
      <p:grpSpPr>
        <a:xfrm>
          <a:off x="0" y="0"/>
          <a:ext cx="0" cy="0"/>
          <a:chOff x="0" y="0"/>
          <a:chExt cx="0" cy="0"/>
        </a:xfrm>
      </p:grpSpPr>
      <p:sp>
        <p:nvSpPr>
          <p:cNvPr id="108" name="Google Shape;108;p14"/>
          <p:cNvSpPr txBox="1"/>
          <p:nvPr/>
        </p:nvSpPr>
        <p:spPr>
          <a:xfrm>
            <a:off x="578325" y="747250"/>
            <a:ext cx="6256800" cy="453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latin typeface="Actor"/>
                <a:ea typeface="Actor"/>
                <a:cs typeface="Actor"/>
                <a:sym typeface="Actor"/>
              </a:rPr>
              <a:t>Complete Your Storyboard</a:t>
            </a:r>
            <a:endParaRPr b="1">
              <a:latin typeface="Actor"/>
              <a:ea typeface="Actor"/>
              <a:cs typeface="Actor"/>
              <a:sym typeface="Actor"/>
            </a:endParaRPr>
          </a:p>
        </p:txBody>
      </p:sp>
      <p:pic>
        <p:nvPicPr>
          <p:cNvPr descr="Commentaires, Groupe, La Communication, Avis, Examen" id="109" name="Google Shape;109;p14"/>
          <p:cNvPicPr preferRelativeResize="0"/>
          <p:nvPr/>
        </p:nvPicPr>
        <p:blipFill>
          <a:blip r:embed="rId3">
            <a:alphaModFix/>
          </a:blip>
          <a:stretch>
            <a:fillRect/>
          </a:stretch>
        </p:blipFill>
        <p:spPr>
          <a:xfrm>
            <a:off x="6087600" y="430438"/>
            <a:ext cx="1278000" cy="852000"/>
          </a:xfrm>
          <a:prstGeom prst="round2DiagRect">
            <a:avLst>
              <a:gd fmla="val 16667" name="adj1"/>
              <a:gd fmla="val 0" name="adj2"/>
            </a:avLst>
          </a:prstGeom>
          <a:noFill/>
          <a:ln>
            <a:noFill/>
          </a:ln>
        </p:spPr>
      </p:pic>
      <p:graphicFrame>
        <p:nvGraphicFramePr>
          <p:cNvPr id="110" name="Google Shape;110;p14"/>
          <p:cNvGraphicFramePr/>
          <p:nvPr/>
        </p:nvGraphicFramePr>
        <p:xfrm>
          <a:off x="578325" y="1420800"/>
          <a:ext cx="3000000" cy="3000000"/>
        </p:xfrm>
        <a:graphic>
          <a:graphicData uri="http://schemas.openxmlformats.org/drawingml/2006/table">
            <a:tbl>
              <a:tblPr>
                <a:noFill/>
                <a:tableStyleId>{DF09FAB5-5940-4EA0-94A3-AC0AE7323673}</a:tableStyleId>
              </a:tblPr>
              <a:tblGrid>
                <a:gridCol w="6256800"/>
              </a:tblGrid>
              <a:tr h="381000">
                <a:tc>
                  <a:txBody>
                    <a:bodyPr/>
                    <a:lstStyle/>
                    <a:p>
                      <a:pPr indent="0" lvl="0" marL="0" rtl="0" algn="just">
                        <a:spcBef>
                          <a:spcPts val="0"/>
                        </a:spcBef>
                        <a:spcAft>
                          <a:spcPts val="0"/>
                        </a:spcAft>
                        <a:buClr>
                          <a:schemeClr val="dk1"/>
                        </a:buClr>
                        <a:buSzPts val="1100"/>
                        <a:buFont typeface="Arial"/>
                        <a:buNone/>
                      </a:pPr>
                      <a:r>
                        <a:rPr lang="en">
                          <a:solidFill>
                            <a:schemeClr val="dk1"/>
                          </a:solidFill>
                          <a:latin typeface="Actor"/>
                          <a:ea typeface="Actor"/>
                          <a:cs typeface="Actor"/>
                          <a:sym typeface="Actor"/>
                        </a:rPr>
                        <a:t>Who are you? With whom are you? </a:t>
                      </a:r>
                      <a:endParaRPr/>
                    </a:p>
                  </a:txBody>
                  <a:tcPr marT="91425" marB="91425" marR="91425" marL="91425">
                    <a:lnL cap="flat" cmpd="sng" w="28575">
                      <a:solidFill>
                        <a:srgbClr val="351C75"/>
                      </a:solidFill>
                      <a:prstDash val="solid"/>
                      <a:round/>
                      <a:headEnd len="sm" w="sm" type="none"/>
                      <a:tailEnd len="sm" w="sm" type="none"/>
                    </a:lnL>
                    <a:lnR cap="flat" cmpd="sng" w="28575">
                      <a:solidFill>
                        <a:srgbClr val="351C75"/>
                      </a:solidFill>
                      <a:prstDash val="solid"/>
                      <a:round/>
                      <a:headEnd len="sm" w="sm" type="none"/>
                      <a:tailEnd len="sm" w="sm" type="none"/>
                    </a:lnR>
                    <a:lnT cap="flat" cmpd="sng" w="28575">
                      <a:solidFill>
                        <a:srgbClr val="351C75"/>
                      </a:solidFill>
                      <a:prstDash val="solid"/>
                      <a:round/>
                      <a:headEnd len="sm" w="sm" type="none"/>
                      <a:tailEnd len="sm" w="sm" type="none"/>
                    </a:lnT>
                    <a:lnB cap="flat" cmpd="sng" w="28575">
                      <a:solidFill>
                        <a:srgbClr val="351C75"/>
                      </a:solidFill>
                      <a:prstDash val="solid"/>
                      <a:round/>
                      <a:headEnd len="sm" w="sm" type="none"/>
                      <a:tailEnd len="sm" w="sm" type="none"/>
                    </a:lnB>
                  </a:tcPr>
                </a:tc>
              </a:tr>
              <a:tr h="381000">
                <a:tc>
                  <a:txBody>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txBody>
                  <a:tcPr marT="91425" marB="91425" marR="91425" marL="91425">
                    <a:lnL cap="flat" cmpd="sng" w="28575">
                      <a:solidFill>
                        <a:srgbClr val="351C75"/>
                      </a:solidFill>
                      <a:prstDash val="solid"/>
                      <a:round/>
                      <a:headEnd len="sm" w="sm" type="none"/>
                      <a:tailEnd len="sm" w="sm" type="none"/>
                    </a:lnL>
                    <a:lnR cap="flat" cmpd="sng" w="28575">
                      <a:solidFill>
                        <a:srgbClr val="351C75"/>
                      </a:solidFill>
                      <a:prstDash val="solid"/>
                      <a:round/>
                      <a:headEnd len="sm" w="sm" type="none"/>
                      <a:tailEnd len="sm" w="sm" type="none"/>
                    </a:lnR>
                    <a:lnT cap="flat" cmpd="sng" w="28575">
                      <a:solidFill>
                        <a:srgbClr val="351C75"/>
                      </a:solidFill>
                      <a:prstDash val="solid"/>
                      <a:round/>
                      <a:headEnd len="sm" w="sm" type="none"/>
                      <a:tailEnd len="sm" w="sm" type="none"/>
                    </a:lnT>
                    <a:lnB cap="flat" cmpd="sng" w="28575">
                      <a:solidFill>
                        <a:srgbClr val="351C75"/>
                      </a:solidFill>
                      <a:prstDash val="solid"/>
                      <a:round/>
                      <a:headEnd len="sm" w="sm" type="none"/>
                      <a:tailEnd len="sm" w="sm" type="none"/>
                    </a:lnB>
                  </a:tcPr>
                </a:tc>
              </a:tr>
              <a:tr h="381000">
                <a:tc>
                  <a:txBody>
                    <a:bodyPr/>
                    <a:lstStyle/>
                    <a:p>
                      <a:pPr indent="0" lvl="0" marL="0" rtl="0" algn="just">
                        <a:spcBef>
                          <a:spcPts val="0"/>
                        </a:spcBef>
                        <a:spcAft>
                          <a:spcPts val="0"/>
                        </a:spcAft>
                        <a:buClr>
                          <a:schemeClr val="dk1"/>
                        </a:buClr>
                        <a:buSzPts val="1100"/>
                        <a:buFont typeface="Arial"/>
                        <a:buNone/>
                      </a:pPr>
                      <a:r>
                        <a:rPr lang="en">
                          <a:solidFill>
                            <a:schemeClr val="dk1"/>
                          </a:solidFill>
                          <a:latin typeface="Actor"/>
                          <a:ea typeface="Actor"/>
                          <a:cs typeface="Actor"/>
                          <a:sym typeface="Actor"/>
                        </a:rPr>
                        <a:t>Describe how you ended up in this situation. </a:t>
                      </a:r>
                      <a:endParaRPr/>
                    </a:p>
                  </a:txBody>
                  <a:tcPr marT="91425" marB="91425" marR="91425" marL="91425">
                    <a:lnL cap="flat" cmpd="sng" w="28575">
                      <a:solidFill>
                        <a:srgbClr val="351C75"/>
                      </a:solidFill>
                      <a:prstDash val="solid"/>
                      <a:round/>
                      <a:headEnd len="sm" w="sm" type="none"/>
                      <a:tailEnd len="sm" w="sm" type="none"/>
                    </a:lnL>
                    <a:lnR cap="flat" cmpd="sng" w="28575">
                      <a:solidFill>
                        <a:srgbClr val="351C75"/>
                      </a:solidFill>
                      <a:prstDash val="solid"/>
                      <a:round/>
                      <a:headEnd len="sm" w="sm" type="none"/>
                      <a:tailEnd len="sm" w="sm" type="none"/>
                    </a:lnR>
                    <a:lnT cap="flat" cmpd="sng" w="28575">
                      <a:solidFill>
                        <a:srgbClr val="351C75"/>
                      </a:solidFill>
                      <a:prstDash val="solid"/>
                      <a:round/>
                      <a:headEnd len="sm" w="sm" type="none"/>
                      <a:tailEnd len="sm" w="sm" type="none"/>
                    </a:lnT>
                    <a:lnB cap="flat" cmpd="sng" w="28575">
                      <a:solidFill>
                        <a:srgbClr val="351C75"/>
                      </a:solidFill>
                      <a:prstDash val="solid"/>
                      <a:round/>
                      <a:headEnd len="sm" w="sm" type="none"/>
                      <a:tailEnd len="sm" w="sm" type="none"/>
                    </a:lnB>
                  </a:tcPr>
                </a:tc>
              </a:tr>
              <a:tr h="381000">
                <a:tc>
                  <a:txBody>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txBody>
                  <a:tcPr marT="91425" marB="91425" marR="91425" marL="91425">
                    <a:lnL cap="flat" cmpd="sng" w="28575">
                      <a:solidFill>
                        <a:srgbClr val="351C75"/>
                      </a:solidFill>
                      <a:prstDash val="solid"/>
                      <a:round/>
                      <a:headEnd len="sm" w="sm" type="none"/>
                      <a:tailEnd len="sm" w="sm" type="none"/>
                    </a:lnL>
                    <a:lnR cap="flat" cmpd="sng" w="28575">
                      <a:solidFill>
                        <a:srgbClr val="351C75"/>
                      </a:solidFill>
                      <a:prstDash val="solid"/>
                      <a:round/>
                      <a:headEnd len="sm" w="sm" type="none"/>
                      <a:tailEnd len="sm" w="sm" type="none"/>
                    </a:lnR>
                    <a:lnT cap="flat" cmpd="sng" w="28575">
                      <a:solidFill>
                        <a:srgbClr val="351C75"/>
                      </a:solidFill>
                      <a:prstDash val="solid"/>
                      <a:round/>
                      <a:headEnd len="sm" w="sm" type="none"/>
                      <a:tailEnd len="sm" w="sm" type="none"/>
                    </a:lnT>
                    <a:lnB cap="flat" cmpd="sng" w="28575">
                      <a:solidFill>
                        <a:srgbClr val="351C75"/>
                      </a:solidFill>
                      <a:prstDash val="solid"/>
                      <a:round/>
                      <a:headEnd len="sm" w="sm" type="none"/>
                      <a:tailEnd len="sm" w="sm" type="none"/>
                    </a:lnB>
                  </a:tcPr>
                </a:tc>
              </a:tr>
              <a:tr h="381000">
                <a:tc>
                  <a:txBody>
                    <a:bodyPr/>
                    <a:lstStyle/>
                    <a:p>
                      <a:pPr indent="0" lvl="0" marL="0" rtl="0" algn="just">
                        <a:spcBef>
                          <a:spcPts val="0"/>
                        </a:spcBef>
                        <a:spcAft>
                          <a:spcPts val="0"/>
                        </a:spcAft>
                        <a:buClr>
                          <a:schemeClr val="dk1"/>
                        </a:buClr>
                        <a:buSzPts val="1100"/>
                        <a:buFont typeface="Arial"/>
                        <a:buNone/>
                      </a:pPr>
                      <a:r>
                        <a:rPr lang="en">
                          <a:solidFill>
                            <a:schemeClr val="dk1"/>
                          </a:solidFill>
                          <a:latin typeface="Actor"/>
                          <a:ea typeface="Actor"/>
                          <a:cs typeface="Actor"/>
                          <a:sym typeface="Actor"/>
                        </a:rPr>
                        <a:t>What happened? How did you get to where you are now?</a:t>
                      </a:r>
                      <a:endParaRPr/>
                    </a:p>
                  </a:txBody>
                  <a:tcPr marT="91425" marB="91425" marR="91425" marL="91425">
                    <a:lnL cap="flat" cmpd="sng" w="28575">
                      <a:solidFill>
                        <a:srgbClr val="351C75"/>
                      </a:solidFill>
                      <a:prstDash val="solid"/>
                      <a:round/>
                      <a:headEnd len="sm" w="sm" type="none"/>
                      <a:tailEnd len="sm" w="sm" type="none"/>
                    </a:lnL>
                    <a:lnR cap="flat" cmpd="sng" w="28575">
                      <a:solidFill>
                        <a:srgbClr val="351C75"/>
                      </a:solidFill>
                      <a:prstDash val="solid"/>
                      <a:round/>
                      <a:headEnd len="sm" w="sm" type="none"/>
                      <a:tailEnd len="sm" w="sm" type="none"/>
                    </a:lnR>
                    <a:lnT cap="flat" cmpd="sng" w="28575">
                      <a:solidFill>
                        <a:srgbClr val="351C75"/>
                      </a:solidFill>
                      <a:prstDash val="solid"/>
                      <a:round/>
                      <a:headEnd len="sm" w="sm" type="none"/>
                      <a:tailEnd len="sm" w="sm" type="none"/>
                    </a:lnT>
                    <a:lnB cap="flat" cmpd="sng" w="28575">
                      <a:solidFill>
                        <a:srgbClr val="351C75"/>
                      </a:solidFill>
                      <a:prstDash val="solid"/>
                      <a:round/>
                      <a:headEnd len="sm" w="sm" type="none"/>
                      <a:tailEnd len="sm" w="sm" type="none"/>
                    </a:lnB>
                  </a:tcPr>
                </a:tc>
              </a:tr>
              <a:tr h="381000">
                <a:tc>
                  <a:txBody>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txBody>
                  <a:tcPr marT="91425" marB="91425" marR="91425" marL="91425">
                    <a:lnL cap="flat" cmpd="sng" w="28575">
                      <a:solidFill>
                        <a:srgbClr val="351C75"/>
                      </a:solidFill>
                      <a:prstDash val="solid"/>
                      <a:round/>
                      <a:headEnd len="sm" w="sm" type="none"/>
                      <a:tailEnd len="sm" w="sm" type="none"/>
                    </a:lnL>
                    <a:lnR cap="flat" cmpd="sng" w="28575">
                      <a:solidFill>
                        <a:srgbClr val="351C75"/>
                      </a:solidFill>
                      <a:prstDash val="solid"/>
                      <a:round/>
                      <a:headEnd len="sm" w="sm" type="none"/>
                      <a:tailEnd len="sm" w="sm" type="none"/>
                    </a:lnR>
                    <a:lnT cap="flat" cmpd="sng" w="28575">
                      <a:solidFill>
                        <a:srgbClr val="351C75"/>
                      </a:solidFill>
                      <a:prstDash val="solid"/>
                      <a:round/>
                      <a:headEnd len="sm" w="sm" type="none"/>
                      <a:tailEnd len="sm" w="sm" type="none"/>
                    </a:lnT>
                    <a:lnB cap="flat" cmpd="sng" w="28575">
                      <a:solidFill>
                        <a:srgbClr val="351C75"/>
                      </a:solidFill>
                      <a:prstDash val="solid"/>
                      <a:round/>
                      <a:headEnd len="sm" w="sm" type="none"/>
                      <a:tailEnd len="sm" w="sm" type="none"/>
                    </a:lnB>
                  </a:tcPr>
                </a:tc>
              </a:tr>
              <a:tr h="381000">
                <a:tc>
                  <a:txBody>
                    <a:bodyPr/>
                    <a:lstStyle/>
                    <a:p>
                      <a:pPr indent="0" lvl="0" marL="0" rtl="0" algn="just">
                        <a:spcBef>
                          <a:spcPts val="0"/>
                        </a:spcBef>
                        <a:spcAft>
                          <a:spcPts val="0"/>
                        </a:spcAft>
                        <a:buClr>
                          <a:schemeClr val="dk1"/>
                        </a:buClr>
                        <a:buSzPts val="1100"/>
                        <a:buFont typeface="Arial"/>
                        <a:buNone/>
                      </a:pPr>
                      <a:r>
                        <a:rPr lang="en">
                          <a:solidFill>
                            <a:schemeClr val="dk1"/>
                          </a:solidFill>
                          <a:latin typeface="Actor"/>
                          <a:ea typeface="Actor"/>
                          <a:cs typeface="Actor"/>
                          <a:sym typeface="Actor"/>
                        </a:rPr>
                        <a:t>W</a:t>
                      </a:r>
                      <a:r>
                        <a:rPr lang="en">
                          <a:solidFill>
                            <a:schemeClr val="dk1"/>
                          </a:solidFill>
                          <a:latin typeface="Actor"/>
                          <a:ea typeface="Actor"/>
                          <a:cs typeface="Actor"/>
                          <a:sym typeface="Actor"/>
                        </a:rPr>
                        <a:t>here are you? When is this? Describe what’s around you, what you see, what you feel, the weather, EVERYTHING!</a:t>
                      </a:r>
                      <a:endParaRPr/>
                    </a:p>
                  </a:txBody>
                  <a:tcPr marT="91425" marB="91425" marR="91425" marL="91425">
                    <a:lnL cap="flat" cmpd="sng" w="28575">
                      <a:solidFill>
                        <a:srgbClr val="351C75"/>
                      </a:solidFill>
                      <a:prstDash val="solid"/>
                      <a:round/>
                      <a:headEnd len="sm" w="sm" type="none"/>
                      <a:tailEnd len="sm" w="sm" type="none"/>
                    </a:lnL>
                    <a:lnR cap="flat" cmpd="sng" w="28575">
                      <a:solidFill>
                        <a:srgbClr val="351C75"/>
                      </a:solidFill>
                      <a:prstDash val="solid"/>
                      <a:round/>
                      <a:headEnd len="sm" w="sm" type="none"/>
                      <a:tailEnd len="sm" w="sm" type="none"/>
                    </a:lnR>
                    <a:lnT cap="flat" cmpd="sng" w="28575">
                      <a:solidFill>
                        <a:srgbClr val="351C75"/>
                      </a:solidFill>
                      <a:prstDash val="solid"/>
                      <a:round/>
                      <a:headEnd len="sm" w="sm" type="none"/>
                      <a:tailEnd len="sm" w="sm" type="none"/>
                    </a:lnT>
                    <a:lnB cap="flat" cmpd="sng" w="28575">
                      <a:solidFill>
                        <a:srgbClr val="351C75"/>
                      </a:solidFill>
                      <a:prstDash val="solid"/>
                      <a:round/>
                      <a:headEnd len="sm" w="sm" type="none"/>
                      <a:tailEnd len="sm" w="sm" type="none"/>
                    </a:lnB>
                  </a:tcPr>
                </a:tc>
              </a:tr>
              <a:tr h="381000">
                <a:tc>
                  <a:txBody>
                    <a:bodyPr/>
                    <a:lstStyle/>
                    <a:p>
                      <a:pPr indent="0" lvl="0" marL="0" rtl="0" algn="just">
                        <a:spcBef>
                          <a:spcPts val="0"/>
                        </a:spcBef>
                        <a:spcAft>
                          <a:spcPts val="0"/>
                        </a:spcAft>
                        <a:buNone/>
                      </a:pPr>
                      <a:r>
                        <a:t/>
                      </a:r>
                      <a:endParaRPr>
                        <a:solidFill>
                          <a:schemeClr val="dk1"/>
                        </a:solidFill>
                        <a:latin typeface="Actor"/>
                        <a:ea typeface="Actor"/>
                        <a:cs typeface="Actor"/>
                        <a:sym typeface="Actor"/>
                      </a:endParaRPr>
                    </a:p>
                    <a:p>
                      <a:pPr indent="0" lvl="0" marL="0" rtl="0" algn="just">
                        <a:spcBef>
                          <a:spcPts val="0"/>
                        </a:spcBef>
                        <a:spcAft>
                          <a:spcPts val="0"/>
                        </a:spcAft>
                        <a:buNone/>
                      </a:pPr>
                      <a:r>
                        <a:t/>
                      </a:r>
                      <a:endParaRPr>
                        <a:solidFill>
                          <a:schemeClr val="dk1"/>
                        </a:solidFill>
                        <a:latin typeface="Actor"/>
                        <a:ea typeface="Actor"/>
                        <a:cs typeface="Actor"/>
                        <a:sym typeface="Actor"/>
                      </a:endParaRPr>
                    </a:p>
                    <a:p>
                      <a:pPr indent="0" lvl="0" marL="0" rtl="0" algn="just">
                        <a:spcBef>
                          <a:spcPts val="0"/>
                        </a:spcBef>
                        <a:spcAft>
                          <a:spcPts val="0"/>
                        </a:spcAft>
                        <a:buNone/>
                      </a:pPr>
                      <a:r>
                        <a:t/>
                      </a:r>
                      <a:endParaRPr>
                        <a:solidFill>
                          <a:schemeClr val="dk1"/>
                        </a:solidFill>
                        <a:latin typeface="Actor"/>
                        <a:ea typeface="Actor"/>
                        <a:cs typeface="Actor"/>
                        <a:sym typeface="Actor"/>
                      </a:endParaRPr>
                    </a:p>
                    <a:p>
                      <a:pPr indent="0" lvl="0" marL="0" rtl="0" algn="just">
                        <a:spcBef>
                          <a:spcPts val="0"/>
                        </a:spcBef>
                        <a:spcAft>
                          <a:spcPts val="0"/>
                        </a:spcAft>
                        <a:buNone/>
                      </a:pPr>
                      <a:r>
                        <a:t/>
                      </a:r>
                      <a:endParaRPr>
                        <a:solidFill>
                          <a:schemeClr val="dk1"/>
                        </a:solidFill>
                        <a:latin typeface="Actor"/>
                        <a:ea typeface="Actor"/>
                        <a:cs typeface="Actor"/>
                        <a:sym typeface="Actor"/>
                      </a:endParaRPr>
                    </a:p>
                    <a:p>
                      <a:pPr indent="0" lvl="0" marL="0" rtl="0" algn="just">
                        <a:spcBef>
                          <a:spcPts val="0"/>
                        </a:spcBef>
                        <a:spcAft>
                          <a:spcPts val="0"/>
                        </a:spcAft>
                        <a:buNone/>
                      </a:pPr>
                      <a:r>
                        <a:t/>
                      </a:r>
                      <a:endParaRPr>
                        <a:solidFill>
                          <a:schemeClr val="dk1"/>
                        </a:solidFill>
                        <a:latin typeface="Actor"/>
                        <a:ea typeface="Actor"/>
                        <a:cs typeface="Actor"/>
                        <a:sym typeface="Actor"/>
                      </a:endParaRPr>
                    </a:p>
                    <a:p>
                      <a:pPr indent="0" lvl="0" marL="0" rtl="0" algn="just">
                        <a:spcBef>
                          <a:spcPts val="0"/>
                        </a:spcBef>
                        <a:spcAft>
                          <a:spcPts val="0"/>
                        </a:spcAft>
                        <a:buNone/>
                      </a:pPr>
                      <a:r>
                        <a:t/>
                      </a:r>
                      <a:endParaRPr>
                        <a:solidFill>
                          <a:schemeClr val="dk1"/>
                        </a:solidFill>
                        <a:latin typeface="Actor"/>
                        <a:ea typeface="Actor"/>
                        <a:cs typeface="Actor"/>
                        <a:sym typeface="Actor"/>
                      </a:endParaRPr>
                    </a:p>
                    <a:p>
                      <a:pPr indent="0" lvl="0" marL="0" rtl="0" algn="just">
                        <a:spcBef>
                          <a:spcPts val="0"/>
                        </a:spcBef>
                        <a:spcAft>
                          <a:spcPts val="0"/>
                        </a:spcAft>
                        <a:buNone/>
                      </a:pPr>
                      <a:r>
                        <a:t/>
                      </a:r>
                      <a:endParaRPr>
                        <a:solidFill>
                          <a:schemeClr val="dk1"/>
                        </a:solidFill>
                        <a:latin typeface="Actor"/>
                        <a:ea typeface="Actor"/>
                        <a:cs typeface="Actor"/>
                        <a:sym typeface="Actor"/>
                      </a:endParaRPr>
                    </a:p>
                  </a:txBody>
                  <a:tcPr marT="91425" marB="91425" marR="91425" marL="91425">
                    <a:lnL cap="flat" cmpd="sng" w="28575">
                      <a:solidFill>
                        <a:srgbClr val="351C75"/>
                      </a:solidFill>
                      <a:prstDash val="solid"/>
                      <a:round/>
                      <a:headEnd len="sm" w="sm" type="none"/>
                      <a:tailEnd len="sm" w="sm" type="none"/>
                    </a:lnL>
                    <a:lnR cap="flat" cmpd="sng" w="28575">
                      <a:solidFill>
                        <a:srgbClr val="351C75"/>
                      </a:solidFill>
                      <a:prstDash val="solid"/>
                      <a:round/>
                      <a:headEnd len="sm" w="sm" type="none"/>
                      <a:tailEnd len="sm" w="sm" type="none"/>
                    </a:lnR>
                    <a:lnT cap="flat" cmpd="sng" w="28575">
                      <a:solidFill>
                        <a:srgbClr val="351C75"/>
                      </a:solidFill>
                      <a:prstDash val="solid"/>
                      <a:round/>
                      <a:headEnd len="sm" w="sm" type="none"/>
                      <a:tailEnd len="sm" w="sm" type="none"/>
                    </a:lnT>
                    <a:lnB cap="flat" cmpd="sng" w="28575">
                      <a:solidFill>
                        <a:srgbClr val="351C75"/>
                      </a:solidFill>
                      <a:prstDash val="solid"/>
                      <a:round/>
                      <a:headEnd len="sm" w="sm" type="none"/>
                      <a:tailEnd len="sm" w="sm" type="none"/>
                    </a:lnB>
                  </a:tcPr>
                </a:tc>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 name="Shape 114"/>
        <p:cNvGrpSpPr/>
        <p:nvPr/>
      </p:nvGrpSpPr>
      <p:grpSpPr>
        <a:xfrm>
          <a:off x="0" y="0"/>
          <a:ext cx="0" cy="0"/>
          <a:chOff x="0" y="0"/>
          <a:chExt cx="0" cy="0"/>
        </a:xfrm>
      </p:grpSpPr>
      <p:sp>
        <p:nvSpPr>
          <p:cNvPr id="115" name="Google Shape;115;p15"/>
          <p:cNvSpPr txBox="1"/>
          <p:nvPr/>
        </p:nvSpPr>
        <p:spPr>
          <a:xfrm>
            <a:off x="578325" y="747250"/>
            <a:ext cx="6256800" cy="453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latin typeface="Actor"/>
                <a:ea typeface="Actor"/>
                <a:cs typeface="Actor"/>
                <a:sym typeface="Actor"/>
              </a:rPr>
              <a:t>Complete Your Storyboard</a:t>
            </a:r>
            <a:endParaRPr b="1">
              <a:latin typeface="Actor"/>
              <a:ea typeface="Actor"/>
              <a:cs typeface="Actor"/>
              <a:sym typeface="Actor"/>
            </a:endParaRPr>
          </a:p>
        </p:txBody>
      </p:sp>
      <p:pic>
        <p:nvPicPr>
          <p:cNvPr descr="Commentaires, Groupe, La Communication, Avis, Examen" id="116" name="Google Shape;116;p15"/>
          <p:cNvPicPr preferRelativeResize="0"/>
          <p:nvPr/>
        </p:nvPicPr>
        <p:blipFill>
          <a:blip r:embed="rId3">
            <a:alphaModFix/>
          </a:blip>
          <a:stretch>
            <a:fillRect/>
          </a:stretch>
        </p:blipFill>
        <p:spPr>
          <a:xfrm>
            <a:off x="6087600" y="430438"/>
            <a:ext cx="1278000" cy="852000"/>
          </a:xfrm>
          <a:prstGeom prst="round2DiagRect">
            <a:avLst>
              <a:gd fmla="val 16667" name="adj1"/>
              <a:gd fmla="val 0" name="adj2"/>
            </a:avLst>
          </a:prstGeom>
          <a:noFill/>
          <a:ln>
            <a:noFill/>
          </a:ln>
        </p:spPr>
      </p:pic>
      <p:graphicFrame>
        <p:nvGraphicFramePr>
          <p:cNvPr id="117" name="Google Shape;117;p15"/>
          <p:cNvGraphicFramePr/>
          <p:nvPr/>
        </p:nvGraphicFramePr>
        <p:xfrm>
          <a:off x="578325" y="1420800"/>
          <a:ext cx="3000000" cy="3000000"/>
        </p:xfrm>
        <a:graphic>
          <a:graphicData uri="http://schemas.openxmlformats.org/drawingml/2006/table">
            <a:tbl>
              <a:tblPr>
                <a:noFill/>
                <a:tableStyleId>{DF09FAB5-5940-4EA0-94A3-AC0AE7323673}</a:tableStyleId>
              </a:tblPr>
              <a:tblGrid>
                <a:gridCol w="6256800"/>
              </a:tblGrid>
              <a:tr h="381000">
                <a:tc>
                  <a:txBody>
                    <a:bodyPr/>
                    <a:lstStyle/>
                    <a:p>
                      <a:pPr indent="0" lvl="0" marL="0" rtl="0" algn="just">
                        <a:spcBef>
                          <a:spcPts val="0"/>
                        </a:spcBef>
                        <a:spcAft>
                          <a:spcPts val="0"/>
                        </a:spcAft>
                        <a:buNone/>
                      </a:pPr>
                      <a:r>
                        <a:rPr lang="en">
                          <a:solidFill>
                            <a:schemeClr val="dk1"/>
                          </a:solidFill>
                          <a:latin typeface="Actor"/>
                          <a:ea typeface="Actor"/>
                          <a:cs typeface="Actor"/>
                          <a:sym typeface="Actor"/>
                        </a:rPr>
                        <a:t>What are the difficulties you think you’ll be faced with? What are you going to do?  How are you going to fix these problems (or not…)?</a:t>
                      </a:r>
                      <a:endParaRPr/>
                    </a:p>
                  </a:txBody>
                  <a:tcPr marT="91425" marB="91425" marR="91425" marL="91425">
                    <a:lnL cap="flat" cmpd="sng" w="28575">
                      <a:solidFill>
                        <a:srgbClr val="351C75"/>
                      </a:solidFill>
                      <a:prstDash val="solid"/>
                      <a:round/>
                      <a:headEnd len="sm" w="sm" type="none"/>
                      <a:tailEnd len="sm" w="sm" type="none"/>
                    </a:lnL>
                    <a:lnR cap="flat" cmpd="sng" w="28575">
                      <a:solidFill>
                        <a:srgbClr val="351C75"/>
                      </a:solidFill>
                      <a:prstDash val="solid"/>
                      <a:round/>
                      <a:headEnd len="sm" w="sm" type="none"/>
                      <a:tailEnd len="sm" w="sm" type="none"/>
                    </a:lnR>
                    <a:lnT cap="flat" cmpd="sng" w="28575">
                      <a:solidFill>
                        <a:srgbClr val="351C75"/>
                      </a:solidFill>
                      <a:prstDash val="solid"/>
                      <a:round/>
                      <a:headEnd len="sm" w="sm" type="none"/>
                      <a:tailEnd len="sm" w="sm" type="none"/>
                    </a:lnT>
                    <a:lnB cap="flat" cmpd="sng" w="28575">
                      <a:solidFill>
                        <a:srgbClr val="351C75"/>
                      </a:solidFill>
                      <a:prstDash val="solid"/>
                      <a:round/>
                      <a:headEnd len="sm" w="sm" type="none"/>
                      <a:tailEnd len="sm" w="sm" type="none"/>
                    </a:lnB>
                  </a:tcPr>
                </a:tc>
              </a:tr>
              <a:tr h="381000">
                <a:tc>
                  <a:txBody>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txBody>
                  <a:tcPr marT="91425" marB="91425" marR="91425" marL="91425">
                    <a:lnL cap="flat" cmpd="sng" w="28575">
                      <a:solidFill>
                        <a:srgbClr val="351C75"/>
                      </a:solidFill>
                      <a:prstDash val="solid"/>
                      <a:round/>
                      <a:headEnd len="sm" w="sm" type="none"/>
                      <a:tailEnd len="sm" w="sm" type="none"/>
                    </a:lnL>
                    <a:lnR cap="flat" cmpd="sng" w="28575">
                      <a:solidFill>
                        <a:srgbClr val="351C75"/>
                      </a:solidFill>
                      <a:prstDash val="solid"/>
                      <a:round/>
                      <a:headEnd len="sm" w="sm" type="none"/>
                      <a:tailEnd len="sm" w="sm" type="none"/>
                    </a:lnR>
                    <a:lnT cap="flat" cmpd="sng" w="28575">
                      <a:solidFill>
                        <a:srgbClr val="351C75"/>
                      </a:solidFill>
                      <a:prstDash val="solid"/>
                      <a:round/>
                      <a:headEnd len="sm" w="sm" type="none"/>
                      <a:tailEnd len="sm" w="sm" type="none"/>
                    </a:lnT>
                    <a:lnB cap="flat" cmpd="sng" w="28575">
                      <a:solidFill>
                        <a:srgbClr val="351C75"/>
                      </a:solidFill>
                      <a:prstDash val="solid"/>
                      <a:round/>
                      <a:headEnd len="sm" w="sm" type="none"/>
                      <a:tailEnd len="sm" w="sm" type="none"/>
                    </a:lnB>
                  </a:tcPr>
                </a:tc>
              </a:tr>
              <a:tr h="381000">
                <a:tc>
                  <a:txBody>
                    <a:bodyPr/>
                    <a:lstStyle/>
                    <a:p>
                      <a:pPr indent="0" lvl="0" marL="0" rtl="0" algn="just">
                        <a:spcBef>
                          <a:spcPts val="0"/>
                        </a:spcBef>
                        <a:spcAft>
                          <a:spcPts val="0"/>
                        </a:spcAft>
                        <a:buNone/>
                      </a:pPr>
                      <a:r>
                        <a:rPr lang="en">
                          <a:solidFill>
                            <a:schemeClr val="dk1"/>
                          </a:solidFill>
                          <a:latin typeface="Actor"/>
                          <a:ea typeface="Actor"/>
                          <a:cs typeface="Actor"/>
                          <a:sym typeface="Actor"/>
                        </a:rPr>
                        <a:t>How are you feeling? How are you going to act throughout this situation?</a:t>
                      </a:r>
                      <a:endParaRPr/>
                    </a:p>
                  </a:txBody>
                  <a:tcPr marT="91425" marB="91425" marR="91425" marL="91425">
                    <a:lnL cap="flat" cmpd="sng" w="28575">
                      <a:solidFill>
                        <a:srgbClr val="351C75"/>
                      </a:solidFill>
                      <a:prstDash val="solid"/>
                      <a:round/>
                      <a:headEnd len="sm" w="sm" type="none"/>
                      <a:tailEnd len="sm" w="sm" type="none"/>
                    </a:lnL>
                    <a:lnR cap="flat" cmpd="sng" w="28575">
                      <a:solidFill>
                        <a:srgbClr val="351C75"/>
                      </a:solidFill>
                      <a:prstDash val="solid"/>
                      <a:round/>
                      <a:headEnd len="sm" w="sm" type="none"/>
                      <a:tailEnd len="sm" w="sm" type="none"/>
                    </a:lnR>
                    <a:lnT cap="flat" cmpd="sng" w="28575">
                      <a:solidFill>
                        <a:srgbClr val="351C75"/>
                      </a:solidFill>
                      <a:prstDash val="solid"/>
                      <a:round/>
                      <a:headEnd len="sm" w="sm" type="none"/>
                      <a:tailEnd len="sm" w="sm" type="none"/>
                    </a:lnT>
                    <a:lnB cap="flat" cmpd="sng" w="28575">
                      <a:solidFill>
                        <a:srgbClr val="351C75"/>
                      </a:solidFill>
                      <a:prstDash val="solid"/>
                      <a:round/>
                      <a:headEnd len="sm" w="sm" type="none"/>
                      <a:tailEnd len="sm" w="sm" type="none"/>
                    </a:lnB>
                  </a:tcPr>
                </a:tc>
              </a:tr>
              <a:tr h="381000">
                <a:tc>
                  <a:txBody>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txBody>
                  <a:tcPr marT="91425" marB="91425" marR="91425" marL="91425">
                    <a:lnL cap="flat" cmpd="sng" w="28575">
                      <a:solidFill>
                        <a:srgbClr val="351C75"/>
                      </a:solidFill>
                      <a:prstDash val="solid"/>
                      <a:round/>
                      <a:headEnd len="sm" w="sm" type="none"/>
                      <a:tailEnd len="sm" w="sm" type="none"/>
                    </a:lnL>
                    <a:lnR cap="flat" cmpd="sng" w="28575">
                      <a:solidFill>
                        <a:srgbClr val="351C75"/>
                      </a:solidFill>
                      <a:prstDash val="solid"/>
                      <a:round/>
                      <a:headEnd len="sm" w="sm" type="none"/>
                      <a:tailEnd len="sm" w="sm" type="none"/>
                    </a:lnR>
                    <a:lnT cap="flat" cmpd="sng" w="28575">
                      <a:solidFill>
                        <a:srgbClr val="351C75"/>
                      </a:solidFill>
                      <a:prstDash val="solid"/>
                      <a:round/>
                      <a:headEnd len="sm" w="sm" type="none"/>
                      <a:tailEnd len="sm" w="sm" type="none"/>
                    </a:lnT>
                    <a:lnB cap="flat" cmpd="sng" w="28575">
                      <a:solidFill>
                        <a:srgbClr val="351C75"/>
                      </a:solidFill>
                      <a:prstDash val="solid"/>
                      <a:round/>
                      <a:headEnd len="sm" w="sm" type="none"/>
                      <a:tailEnd len="sm" w="sm" type="none"/>
                    </a:lnB>
                  </a:tcPr>
                </a:tc>
              </a:tr>
              <a:tr h="381000">
                <a:tc>
                  <a:txBody>
                    <a:bodyPr/>
                    <a:lstStyle/>
                    <a:p>
                      <a:pPr indent="0" lvl="0" marL="0" rtl="0" algn="just">
                        <a:spcBef>
                          <a:spcPts val="0"/>
                        </a:spcBef>
                        <a:spcAft>
                          <a:spcPts val="0"/>
                        </a:spcAft>
                        <a:buNone/>
                      </a:pPr>
                      <a:r>
                        <a:rPr lang="en">
                          <a:solidFill>
                            <a:schemeClr val="dk1"/>
                          </a:solidFill>
                          <a:latin typeface="Actor"/>
                          <a:ea typeface="Actor"/>
                          <a:cs typeface="Actor"/>
                          <a:sym typeface="Actor"/>
                        </a:rPr>
                        <a:t>Describe each person’s feelings and actions.</a:t>
                      </a:r>
                      <a:endParaRPr/>
                    </a:p>
                  </a:txBody>
                  <a:tcPr marT="91425" marB="91425" marR="91425" marL="91425">
                    <a:lnL cap="flat" cmpd="sng" w="28575">
                      <a:solidFill>
                        <a:srgbClr val="351C75"/>
                      </a:solidFill>
                      <a:prstDash val="solid"/>
                      <a:round/>
                      <a:headEnd len="sm" w="sm" type="none"/>
                      <a:tailEnd len="sm" w="sm" type="none"/>
                    </a:lnL>
                    <a:lnR cap="flat" cmpd="sng" w="28575">
                      <a:solidFill>
                        <a:srgbClr val="351C75"/>
                      </a:solidFill>
                      <a:prstDash val="solid"/>
                      <a:round/>
                      <a:headEnd len="sm" w="sm" type="none"/>
                      <a:tailEnd len="sm" w="sm" type="none"/>
                    </a:lnR>
                    <a:lnT cap="flat" cmpd="sng" w="28575">
                      <a:solidFill>
                        <a:srgbClr val="351C75"/>
                      </a:solidFill>
                      <a:prstDash val="solid"/>
                      <a:round/>
                      <a:headEnd len="sm" w="sm" type="none"/>
                      <a:tailEnd len="sm" w="sm" type="none"/>
                    </a:lnT>
                    <a:lnB cap="flat" cmpd="sng" w="28575">
                      <a:solidFill>
                        <a:srgbClr val="351C75"/>
                      </a:solidFill>
                      <a:prstDash val="solid"/>
                      <a:round/>
                      <a:headEnd len="sm" w="sm" type="none"/>
                      <a:tailEnd len="sm" w="sm" type="none"/>
                    </a:lnB>
                  </a:tcPr>
                </a:tc>
              </a:tr>
              <a:tr h="381000">
                <a:tc>
                  <a:txBody>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txBody>
                  <a:tcPr marT="91425" marB="91425" marR="91425" marL="91425">
                    <a:lnL cap="flat" cmpd="sng" w="28575">
                      <a:solidFill>
                        <a:srgbClr val="351C75"/>
                      </a:solidFill>
                      <a:prstDash val="solid"/>
                      <a:round/>
                      <a:headEnd len="sm" w="sm" type="none"/>
                      <a:tailEnd len="sm" w="sm" type="none"/>
                    </a:lnL>
                    <a:lnR cap="flat" cmpd="sng" w="28575">
                      <a:solidFill>
                        <a:srgbClr val="351C75"/>
                      </a:solidFill>
                      <a:prstDash val="solid"/>
                      <a:round/>
                      <a:headEnd len="sm" w="sm" type="none"/>
                      <a:tailEnd len="sm" w="sm" type="none"/>
                    </a:lnR>
                    <a:lnT cap="flat" cmpd="sng" w="28575">
                      <a:solidFill>
                        <a:srgbClr val="351C75"/>
                      </a:solidFill>
                      <a:prstDash val="solid"/>
                      <a:round/>
                      <a:headEnd len="sm" w="sm" type="none"/>
                      <a:tailEnd len="sm" w="sm" type="none"/>
                    </a:lnT>
                    <a:lnB cap="flat" cmpd="sng" w="28575">
                      <a:solidFill>
                        <a:srgbClr val="351C75"/>
                      </a:solidFill>
                      <a:prstDash val="solid"/>
                      <a:round/>
                      <a:headEnd len="sm" w="sm" type="none"/>
                      <a:tailEnd len="sm" w="sm" type="none"/>
                    </a:lnB>
                  </a:tcPr>
                </a:tc>
              </a:tr>
              <a:tr h="381000">
                <a:tc>
                  <a:txBody>
                    <a:bodyPr/>
                    <a:lstStyle/>
                    <a:p>
                      <a:pPr indent="0" lvl="0" marL="0" rtl="0" algn="just">
                        <a:spcBef>
                          <a:spcPts val="0"/>
                        </a:spcBef>
                        <a:spcAft>
                          <a:spcPts val="0"/>
                        </a:spcAft>
                        <a:buNone/>
                      </a:pPr>
                      <a:r>
                        <a:rPr lang="en">
                          <a:solidFill>
                            <a:schemeClr val="dk1"/>
                          </a:solidFill>
                          <a:latin typeface="Actor"/>
                          <a:ea typeface="Actor"/>
                          <a:cs typeface="Actor"/>
                          <a:sym typeface="Actor"/>
                        </a:rPr>
                        <a:t>How is this going to end? Are you going to survive to this situation or perish?</a:t>
                      </a:r>
                      <a:endParaRPr>
                        <a:solidFill>
                          <a:schemeClr val="dk1"/>
                        </a:solidFill>
                        <a:latin typeface="Actor"/>
                        <a:ea typeface="Actor"/>
                        <a:cs typeface="Actor"/>
                        <a:sym typeface="Actor"/>
                      </a:endParaRPr>
                    </a:p>
                  </a:txBody>
                  <a:tcPr marT="91425" marB="91425" marR="91425" marL="91425">
                    <a:lnL cap="flat" cmpd="sng" w="28575">
                      <a:solidFill>
                        <a:srgbClr val="351C75"/>
                      </a:solidFill>
                      <a:prstDash val="solid"/>
                      <a:round/>
                      <a:headEnd len="sm" w="sm" type="none"/>
                      <a:tailEnd len="sm" w="sm" type="none"/>
                    </a:lnL>
                    <a:lnR cap="flat" cmpd="sng" w="28575">
                      <a:solidFill>
                        <a:srgbClr val="351C75"/>
                      </a:solidFill>
                      <a:prstDash val="solid"/>
                      <a:round/>
                      <a:headEnd len="sm" w="sm" type="none"/>
                      <a:tailEnd len="sm" w="sm" type="none"/>
                    </a:lnR>
                    <a:lnT cap="flat" cmpd="sng" w="28575">
                      <a:solidFill>
                        <a:srgbClr val="351C75"/>
                      </a:solidFill>
                      <a:prstDash val="solid"/>
                      <a:round/>
                      <a:headEnd len="sm" w="sm" type="none"/>
                      <a:tailEnd len="sm" w="sm" type="none"/>
                    </a:lnT>
                    <a:lnB cap="flat" cmpd="sng" w="28575">
                      <a:solidFill>
                        <a:srgbClr val="351C75"/>
                      </a:solidFill>
                      <a:prstDash val="solid"/>
                      <a:round/>
                      <a:headEnd len="sm" w="sm" type="none"/>
                      <a:tailEnd len="sm" w="sm" type="none"/>
                    </a:lnB>
                  </a:tcPr>
                </a:tc>
              </a:tr>
              <a:tr h="381000">
                <a:tc>
                  <a:txBody>
                    <a:bodyPr/>
                    <a:lstStyle/>
                    <a:p>
                      <a:pPr indent="0" lvl="0" marL="0" rtl="0" algn="just">
                        <a:spcBef>
                          <a:spcPts val="0"/>
                        </a:spcBef>
                        <a:spcAft>
                          <a:spcPts val="0"/>
                        </a:spcAft>
                        <a:buNone/>
                      </a:pPr>
                      <a:r>
                        <a:t/>
                      </a:r>
                      <a:endParaRPr>
                        <a:solidFill>
                          <a:schemeClr val="dk1"/>
                        </a:solidFill>
                        <a:latin typeface="Actor"/>
                        <a:ea typeface="Actor"/>
                        <a:cs typeface="Actor"/>
                        <a:sym typeface="Actor"/>
                      </a:endParaRPr>
                    </a:p>
                    <a:p>
                      <a:pPr indent="0" lvl="0" marL="0" rtl="0" algn="just">
                        <a:spcBef>
                          <a:spcPts val="0"/>
                        </a:spcBef>
                        <a:spcAft>
                          <a:spcPts val="0"/>
                        </a:spcAft>
                        <a:buNone/>
                      </a:pPr>
                      <a:r>
                        <a:t/>
                      </a:r>
                      <a:endParaRPr>
                        <a:solidFill>
                          <a:schemeClr val="dk1"/>
                        </a:solidFill>
                        <a:latin typeface="Actor"/>
                        <a:ea typeface="Actor"/>
                        <a:cs typeface="Actor"/>
                        <a:sym typeface="Actor"/>
                      </a:endParaRPr>
                    </a:p>
                    <a:p>
                      <a:pPr indent="0" lvl="0" marL="0" rtl="0" algn="just">
                        <a:spcBef>
                          <a:spcPts val="0"/>
                        </a:spcBef>
                        <a:spcAft>
                          <a:spcPts val="0"/>
                        </a:spcAft>
                        <a:buNone/>
                      </a:pPr>
                      <a:r>
                        <a:t/>
                      </a:r>
                      <a:endParaRPr>
                        <a:solidFill>
                          <a:schemeClr val="dk1"/>
                        </a:solidFill>
                        <a:latin typeface="Actor"/>
                        <a:ea typeface="Actor"/>
                        <a:cs typeface="Actor"/>
                        <a:sym typeface="Actor"/>
                      </a:endParaRPr>
                    </a:p>
                    <a:p>
                      <a:pPr indent="0" lvl="0" marL="0" rtl="0" algn="just">
                        <a:spcBef>
                          <a:spcPts val="0"/>
                        </a:spcBef>
                        <a:spcAft>
                          <a:spcPts val="0"/>
                        </a:spcAft>
                        <a:buNone/>
                      </a:pPr>
                      <a:r>
                        <a:t/>
                      </a:r>
                      <a:endParaRPr>
                        <a:solidFill>
                          <a:schemeClr val="dk1"/>
                        </a:solidFill>
                        <a:latin typeface="Actor"/>
                        <a:ea typeface="Actor"/>
                        <a:cs typeface="Actor"/>
                        <a:sym typeface="Actor"/>
                      </a:endParaRPr>
                    </a:p>
                    <a:p>
                      <a:pPr indent="0" lvl="0" marL="0" rtl="0" algn="just">
                        <a:spcBef>
                          <a:spcPts val="0"/>
                        </a:spcBef>
                        <a:spcAft>
                          <a:spcPts val="0"/>
                        </a:spcAft>
                        <a:buNone/>
                      </a:pPr>
                      <a:r>
                        <a:t/>
                      </a:r>
                      <a:endParaRPr>
                        <a:solidFill>
                          <a:schemeClr val="dk1"/>
                        </a:solidFill>
                        <a:latin typeface="Actor"/>
                        <a:ea typeface="Actor"/>
                        <a:cs typeface="Actor"/>
                        <a:sym typeface="Actor"/>
                      </a:endParaRPr>
                    </a:p>
                    <a:p>
                      <a:pPr indent="0" lvl="0" marL="0" rtl="0" algn="just">
                        <a:spcBef>
                          <a:spcPts val="0"/>
                        </a:spcBef>
                        <a:spcAft>
                          <a:spcPts val="0"/>
                        </a:spcAft>
                        <a:buNone/>
                      </a:pPr>
                      <a:r>
                        <a:t/>
                      </a:r>
                      <a:endParaRPr>
                        <a:solidFill>
                          <a:schemeClr val="dk1"/>
                        </a:solidFill>
                        <a:latin typeface="Actor"/>
                        <a:ea typeface="Actor"/>
                        <a:cs typeface="Actor"/>
                        <a:sym typeface="Actor"/>
                      </a:endParaRPr>
                    </a:p>
                    <a:p>
                      <a:pPr indent="0" lvl="0" marL="0" rtl="0" algn="just">
                        <a:spcBef>
                          <a:spcPts val="0"/>
                        </a:spcBef>
                        <a:spcAft>
                          <a:spcPts val="0"/>
                        </a:spcAft>
                        <a:buNone/>
                      </a:pPr>
                      <a:r>
                        <a:t/>
                      </a:r>
                      <a:endParaRPr>
                        <a:solidFill>
                          <a:schemeClr val="dk1"/>
                        </a:solidFill>
                        <a:latin typeface="Actor"/>
                        <a:ea typeface="Actor"/>
                        <a:cs typeface="Actor"/>
                        <a:sym typeface="Actor"/>
                      </a:endParaRPr>
                    </a:p>
                  </a:txBody>
                  <a:tcPr marT="91425" marB="91425" marR="91425" marL="91425">
                    <a:lnL cap="flat" cmpd="sng" w="28575">
                      <a:solidFill>
                        <a:srgbClr val="351C75"/>
                      </a:solidFill>
                      <a:prstDash val="solid"/>
                      <a:round/>
                      <a:headEnd len="sm" w="sm" type="none"/>
                      <a:tailEnd len="sm" w="sm" type="none"/>
                    </a:lnL>
                    <a:lnR cap="flat" cmpd="sng" w="28575">
                      <a:solidFill>
                        <a:srgbClr val="351C75"/>
                      </a:solidFill>
                      <a:prstDash val="solid"/>
                      <a:round/>
                      <a:headEnd len="sm" w="sm" type="none"/>
                      <a:tailEnd len="sm" w="sm" type="none"/>
                    </a:lnR>
                    <a:lnT cap="flat" cmpd="sng" w="28575">
                      <a:solidFill>
                        <a:srgbClr val="351C75"/>
                      </a:solidFill>
                      <a:prstDash val="solid"/>
                      <a:round/>
                      <a:headEnd len="sm" w="sm" type="none"/>
                      <a:tailEnd len="sm" w="sm" type="none"/>
                    </a:lnT>
                    <a:lnB cap="flat" cmpd="sng" w="28575">
                      <a:solidFill>
                        <a:srgbClr val="351C75"/>
                      </a:solidFill>
                      <a:prstDash val="solid"/>
                      <a:round/>
                      <a:headEnd len="sm" w="sm" type="none"/>
                      <a:tailEnd len="sm" w="sm" type="none"/>
                    </a:lnB>
                  </a:tcPr>
                </a:tc>
              </a:tr>
            </a:tbl>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 name="Shape 30"/>
        <p:cNvGrpSpPr/>
        <p:nvPr/>
      </p:nvGrpSpPr>
      <p:grpSpPr>
        <a:xfrm>
          <a:off x="0" y="0"/>
          <a:ext cx="0" cy="0"/>
          <a:chOff x="0" y="0"/>
          <a:chExt cx="0" cy="0"/>
        </a:xfrm>
      </p:grpSpPr>
      <p:sp>
        <p:nvSpPr>
          <p:cNvPr id="31" name="Google Shape;31;p5"/>
          <p:cNvSpPr txBox="1"/>
          <p:nvPr/>
        </p:nvSpPr>
        <p:spPr>
          <a:xfrm>
            <a:off x="558600" y="2545750"/>
            <a:ext cx="6716400" cy="5583900"/>
          </a:xfrm>
          <a:prstGeom prst="rect">
            <a:avLst/>
          </a:prstGeom>
          <a:noFill/>
          <a:ln>
            <a:noFill/>
          </a:ln>
        </p:spPr>
        <p:txBody>
          <a:bodyPr anchorCtr="0" anchor="ctr" bIns="91425" lIns="91425" spcFirstLastPara="1" rIns="91425" wrap="square" tIns="91425">
            <a:noAutofit/>
          </a:bodyPr>
          <a:lstStyle/>
          <a:p>
            <a:pPr indent="0" lvl="0" marL="0" rtl="0" algn="r">
              <a:lnSpc>
                <a:spcPct val="150000"/>
              </a:lnSpc>
              <a:spcBef>
                <a:spcPts val="0"/>
              </a:spcBef>
              <a:spcAft>
                <a:spcPts val="0"/>
              </a:spcAft>
              <a:buNone/>
            </a:pPr>
            <a:r>
              <a:rPr b="1" lang="en">
                <a:solidFill>
                  <a:srgbClr val="EA9999"/>
                </a:solidFill>
                <a:latin typeface="Actor"/>
                <a:ea typeface="Actor"/>
                <a:cs typeface="Actor"/>
                <a:sym typeface="Actor"/>
              </a:rPr>
              <a:t>Create a copy if  you want to modify to this document. </a:t>
            </a:r>
            <a:br>
              <a:rPr b="1" lang="en">
                <a:solidFill>
                  <a:srgbClr val="EA9999"/>
                </a:solidFill>
                <a:latin typeface="Actor"/>
                <a:ea typeface="Actor"/>
                <a:cs typeface="Actor"/>
                <a:sym typeface="Actor"/>
              </a:rPr>
            </a:br>
            <a:endParaRPr b="1">
              <a:solidFill>
                <a:srgbClr val="EA9999"/>
              </a:solidFill>
              <a:latin typeface="Actor"/>
              <a:ea typeface="Actor"/>
              <a:cs typeface="Actor"/>
              <a:sym typeface="Actor"/>
            </a:endParaRPr>
          </a:p>
          <a:p>
            <a:pPr indent="0" lvl="0" marL="0" rtl="0" algn="l">
              <a:lnSpc>
                <a:spcPct val="150000"/>
              </a:lnSpc>
              <a:spcBef>
                <a:spcPts val="600"/>
              </a:spcBef>
              <a:spcAft>
                <a:spcPts val="0"/>
              </a:spcAft>
              <a:buNone/>
            </a:pPr>
            <a:r>
              <a:rPr b="1" lang="en">
                <a:latin typeface="Actor"/>
                <a:ea typeface="Actor"/>
                <a:cs typeface="Actor"/>
                <a:sym typeface="Actor"/>
              </a:rPr>
              <a:t>Name: __________________________________</a:t>
            </a:r>
            <a:br>
              <a:rPr b="1" lang="en">
                <a:latin typeface="Actor"/>
                <a:ea typeface="Actor"/>
                <a:cs typeface="Actor"/>
                <a:sym typeface="Actor"/>
              </a:rPr>
            </a:br>
            <a:endParaRPr b="1">
              <a:latin typeface="Actor"/>
              <a:ea typeface="Actor"/>
              <a:cs typeface="Actor"/>
              <a:sym typeface="Actor"/>
            </a:endParaRPr>
          </a:p>
          <a:p>
            <a:pPr indent="0" lvl="0" marL="0" rtl="0" algn="l">
              <a:lnSpc>
                <a:spcPct val="150000"/>
              </a:lnSpc>
              <a:spcBef>
                <a:spcPts val="600"/>
              </a:spcBef>
              <a:spcAft>
                <a:spcPts val="0"/>
              </a:spcAft>
              <a:buNone/>
            </a:pPr>
            <a:r>
              <a:rPr b="1" lang="en">
                <a:latin typeface="Actor"/>
                <a:ea typeface="Actor"/>
                <a:cs typeface="Actor"/>
                <a:sym typeface="Actor"/>
              </a:rPr>
              <a:t>A Survivor’s Journal</a:t>
            </a:r>
            <a:endParaRPr>
              <a:latin typeface="Actor"/>
              <a:ea typeface="Actor"/>
              <a:cs typeface="Actor"/>
              <a:sym typeface="Actor"/>
            </a:endParaRPr>
          </a:p>
          <a:p>
            <a:pPr indent="0" lvl="0" marL="0" rtl="0" algn="just">
              <a:lnSpc>
                <a:spcPct val="150000"/>
              </a:lnSpc>
              <a:spcBef>
                <a:spcPts val="600"/>
              </a:spcBef>
              <a:spcAft>
                <a:spcPts val="0"/>
              </a:spcAft>
              <a:buNone/>
            </a:pPr>
            <a:r>
              <a:rPr lang="en">
                <a:latin typeface="Actor"/>
                <a:ea typeface="Actor"/>
                <a:cs typeface="Actor"/>
                <a:sym typeface="Actor"/>
              </a:rPr>
              <a:t>Have you ever thought about how you would react or what would you do if you found yourself in a survival </a:t>
            </a:r>
            <a:r>
              <a:rPr lang="en">
                <a:latin typeface="Actor"/>
                <a:ea typeface="Actor"/>
                <a:cs typeface="Actor"/>
                <a:sym typeface="Actor"/>
              </a:rPr>
              <a:t>situation</a:t>
            </a:r>
            <a:r>
              <a:rPr lang="en">
                <a:latin typeface="Actor"/>
                <a:ea typeface="Actor"/>
                <a:cs typeface="Actor"/>
                <a:sym typeface="Actor"/>
              </a:rPr>
              <a:t>? How would you feel to be stranded somewhere? Would your survival instincts kick in? </a:t>
            </a:r>
            <a:r>
              <a:rPr lang="en">
                <a:latin typeface="Actor"/>
                <a:ea typeface="Actor"/>
                <a:cs typeface="Actor"/>
                <a:sym typeface="Actor"/>
              </a:rPr>
              <a:t>In this unit, you will have the opportunity to explore various authentic survival stories and to witness true courage and perseverance as you learn about some strong-willed individuals who overcame the elements.</a:t>
            </a:r>
            <a:endParaRPr>
              <a:latin typeface="Actor"/>
              <a:ea typeface="Actor"/>
              <a:cs typeface="Actor"/>
              <a:sym typeface="Actor"/>
            </a:endParaRPr>
          </a:p>
          <a:p>
            <a:pPr indent="0" lvl="0" marL="1828800" rtl="0" algn="just">
              <a:lnSpc>
                <a:spcPct val="150000"/>
              </a:lnSpc>
              <a:spcBef>
                <a:spcPts val="600"/>
              </a:spcBef>
              <a:spcAft>
                <a:spcPts val="0"/>
              </a:spcAft>
              <a:buNone/>
            </a:pPr>
            <a:r>
              <a:rPr lang="en">
                <a:latin typeface="Actor"/>
                <a:ea typeface="Actor"/>
                <a:cs typeface="Actor"/>
                <a:sym typeface="Actor"/>
              </a:rPr>
              <a:t>With one or two partners, you will decide on a hypothetical survival situation and you will write a  journal or diary as if you were </a:t>
            </a:r>
            <a:r>
              <a:rPr lang="en">
                <a:latin typeface="Actor"/>
                <a:ea typeface="Actor"/>
                <a:cs typeface="Actor"/>
                <a:sym typeface="Actor"/>
              </a:rPr>
              <a:t>stranded</a:t>
            </a:r>
            <a:r>
              <a:rPr lang="en">
                <a:latin typeface="Actor"/>
                <a:ea typeface="Actor"/>
                <a:cs typeface="Actor"/>
                <a:sym typeface="Actor"/>
              </a:rPr>
              <a:t> somewhere and had to survive. The sequence of events, the problems encountered and the </a:t>
            </a:r>
            <a:r>
              <a:rPr lang="en">
                <a:latin typeface="Actor"/>
                <a:ea typeface="Actor"/>
                <a:cs typeface="Actor"/>
                <a:sym typeface="Actor"/>
              </a:rPr>
              <a:t>solutions used during your adventure</a:t>
            </a:r>
            <a:r>
              <a:rPr lang="en">
                <a:latin typeface="Actor"/>
                <a:ea typeface="Actor"/>
                <a:cs typeface="Actor"/>
                <a:sym typeface="Actor"/>
              </a:rPr>
              <a:t> are yours to decide.  Be as realistic as possible!!  </a:t>
            </a:r>
            <a:endParaRPr>
              <a:latin typeface="Actor"/>
              <a:ea typeface="Actor"/>
              <a:cs typeface="Actor"/>
              <a:sym typeface="Actor"/>
            </a:endParaRPr>
          </a:p>
          <a:p>
            <a:pPr indent="0" lvl="0" marL="0" rtl="0" algn="just">
              <a:lnSpc>
                <a:spcPct val="150000"/>
              </a:lnSpc>
              <a:spcBef>
                <a:spcPts val="600"/>
              </a:spcBef>
              <a:spcAft>
                <a:spcPts val="0"/>
              </a:spcAft>
              <a:buNone/>
            </a:pPr>
            <a:r>
              <a:rPr lang="en">
                <a:latin typeface="Actor"/>
                <a:ea typeface="Actor"/>
                <a:cs typeface="Actor"/>
                <a:sym typeface="Actor"/>
              </a:rPr>
              <a:t>You will be using a tool called Flipgrid in order to record a video that will relate events, emotions and feelings you underwent. You will have to describe your story and make it as authentic as possible. Your video will be presented to your classmates and used for a special in-class activity.</a:t>
            </a:r>
            <a:endParaRPr>
              <a:latin typeface="Actor"/>
              <a:ea typeface="Actor"/>
              <a:cs typeface="Actor"/>
              <a:sym typeface="Actor"/>
            </a:endParaRPr>
          </a:p>
          <a:p>
            <a:pPr indent="0" lvl="0" marL="0" rtl="0" algn="just">
              <a:lnSpc>
                <a:spcPct val="150000"/>
              </a:lnSpc>
              <a:spcBef>
                <a:spcPts val="600"/>
              </a:spcBef>
              <a:spcAft>
                <a:spcPts val="0"/>
              </a:spcAft>
              <a:buNone/>
            </a:pPr>
            <a:r>
              <a:rPr lang="en">
                <a:latin typeface="Actor"/>
                <a:ea typeface="Actor"/>
                <a:cs typeface="Actor"/>
                <a:sym typeface="Actor"/>
              </a:rPr>
              <a:t> As you work with your teammates (teams of two or three),</a:t>
            </a:r>
            <a:endParaRPr>
              <a:latin typeface="Actor"/>
              <a:ea typeface="Actor"/>
              <a:cs typeface="Actor"/>
              <a:sym typeface="Actor"/>
            </a:endParaRPr>
          </a:p>
          <a:p>
            <a:pPr indent="0" lvl="0" marL="0" rtl="0" algn="just">
              <a:lnSpc>
                <a:spcPct val="150000"/>
              </a:lnSpc>
              <a:spcBef>
                <a:spcPts val="0"/>
              </a:spcBef>
              <a:spcAft>
                <a:spcPts val="0"/>
              </a:spcAft>
              <a:buNone/>
            </a:pPr>
            <a:r>
              <a:rPr lang="en">
                <a:latin typeface="Actor"/>
                <a:ea typeface="Actor"/>
                <a:cs typeface="Actor"/>
                <a:sym typeface="Actor"/>
              </a:rPr>
              <a:t> make sure you use your checklist to meet all of the </a:t>
            </a:r>
            <a:endParaRPr>
              <a:latin typeface="Actor"/>
              <a:ea typeface="Actor"/>
              <a:cs typeface="Actor"/>
              <a:sym typeface="Actor"/>
            </a:endParaRPr>
          </a:p>
          <a:p>
            <a:pPr indent="0" lvl="0" marL="0" rtl="0" algn="just">
              <a:lnSpc>
                <a:spcPct val="150000"/>
              </a:lnSpc>
              <a:spcBef>
                <a:spcPts val="0"/>
              </a:spcBef>
              <a:spcAft>
                <a:spcPts val="0"/>
              </a:spcAft>
              <a:buNone/>
            </a:pPr>
            <a:r>
              <a:rPr lang="en">
                <a:latin typeface="Actor"/>
                <a:ea typeface="Actor"/>
                <a:cs typeface="Actor"/>
                <a:sym typeface="Actor"/>
              </a:rPr>
              <a:t>requirements and keep in mind the rubrics your </a:t>
            </a:r>
            <a:endParaRPr>
              <a:latin typeface="Actor"/>
              <a:ea typeface="Actor"/>
              <a:cs typeface="Actor"/>
              <a:sym typeface="Actor"/>
            </a:endParaRPr>
          </a:p>
          <a:p>
            <a:pPr indent="0" lvl="0" marL="0" rtl="0" algn="just">
              <a:lnSpc>
                <a:spcPct val="150000"/>
              </a:lnSpc>
              <a:spcBef>
                <a:spcPts val="0"/>
              </a:spcBef>
              <a:spcAft>
                <a:spcPts val="0"/>
              </a:spcAft>
              <a:buNone/>
            </a:pPr>
            <a:r>
              <a:rPr lang="en">
                <a:latin typeface="Actor"/>
                <a:ea typeface="Actor"/>
                <a:cs typeface="Actor"/>
                <a:sym typeface="Actor"/>
              </a:rPr>
              <a:t>teacher will use to evaluate both your </a:t>
            </a:r>
            <a:endParaRPr>
              <a:latin typeface="Actor"/>
              <a:ea typeface="Actor"/>
              <a:cs typeface="Actor"/>
              <a:sym typeface="Actor"/>
            </a:endParaRPr>
          </a:p>
          <a:p>
            <a:pPr indent="0" lvl="0" marL="0" rtl="0" algn="just">
              <a:lnSpc>
                <a:spcPct val="150000"/>
              </a:lnSpc>
              <a:spcBef>
                <a:spcPts val="0"/>
              </a:spcBef>
              <a:spcAft>
                <a:spcPts val="0"/>
              </a:spcAft>
              <a:buNone/>
            </a:pPr>
            <a:r>
              <a:rPr lang="en">
                <a:latin typeface="Actor"/>
                <a:ea typeface="Actor"/>
                <a:cs typeface="Actor"/>
                <a:sym typeface="Actor"/>
              </a:rPr>
              <a:t>speaking and writing skills.</a:t>
            </a:r>
            <a:endParaRPr>
              <a:latin typeface="Actor"/>
              <a:ea typeface="Actor"/>
              <a:cs typeface="Actor"/>
              <a:sym typeface="Actor"/>
            </a:endParaRPr>
          </a:p>
          <a:p>
            <a:pPr indent="0" lvl="0" marL="0" rtl="0" algn="just">
              <a:lnSpc>
                <a:spcPct val="150000"/>
              </a:lnSpc>
              <a:spcBef>
                <a:spcPts val="0"/>
              </a:spcBef>
              <a:spcAft>
                <a:spcPts val="0"/>
              </a:spcAft>
              <a:buNone/>
            </a:pPr>
            <a:r>
              <a:rPr lang="en">
                <a:latin typeface="Actor"/>
                <a:ea typeface="Actor"/>
                <a:cs typeface="Actor"/>
                <a:sym typeface="Actor"/>
              </a:rPr>
              <a:t> </a:t>
            </a:r>
            <a:br>
              <a:rPr lang="en">
                <a:latin typeface="Actor"/>
                <a:ea typeface="Actor"/>
                <a:cs typeface="Actor"/>
                <a:sym typeface="Actor"/>
              </a:rPr>
            </a:br>
            <a:endParaRPr>
              <a:latin typeface="Actor"/>
              <a:ea typeface="Actor"/>
              <a:cs typeface="Actor"/>
              <a:sym typeface="Actor"/>
            </a:endParaRPr>
          </a:p>
          <a:p>
            <a:pPr indent="0" lvl="0" marL="0" rtl="0" algn="just">
              <a:lnSpc>
                <a:spcPct val="150000"/>
              </a:lnSpc>
              <a:spcBef>
                <a:spcPts val="0"/>
              </a:spcBef>
              <a:spcAft>
                <a:spcPts val="0"/>
              </a:spcAft>
              <a:buNone/>
            </a:pPr>
            <a:r>
              <a:t/>
            </a:r>
            <a:endParaRPr>
              <a:latin typeface="Actor"/>
              <a:ea typeface="Actor"/>
              <a:cs typeface="Actor"/>
              <a:sym typeface="Actor"/>
            </a:endParaRPr>
          </a:p>
          <a:p>
            <a:pPr indent="0" lvl="0" marL="0" rtl="0" algn="just">
              <a:lnSpc>
                <a:spcPct val="150000"/>
              </a:lnSpc>
              <a:spcBef>
                <a:spcPts val="0"/>
              </a:spcBef>
              <a:spcAft>
                <a:spcPts val="0"/>
              </a:spcAft>
              <a:buNone/>
            </a:pPr>
            <a:r>
              <a:t/>
            </a:r>
            <a:endParaRPr>
              <a:latin typeface="Actor"/>
              <a:ea typeface="Actor"/>
              <a:cs typeface="Actor"/>
              <a:sym typeface="Actor"/>
            </a:endParaRPr>
          </a:p>
        </p:txBody>
      </p:sp>
      <p:sp>
        <p:nvSpPr>
          <p:cNvPr id="32" name="Google Shape;32;p5"/>
          <p:cNvSpPr txBox="1"/>
          <p:nvPr/>
        </p:nvSpPr>
        <p:spPr>
          <a:xfrm>
            <a:off x="558600" y="9797050"/>
            <a:ext cx="6256800" cy="729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pic>
        <p:nvPicPr>
          <p:cNvPr id="33" name="Google Shape;33;p5"/>
          <p:cNvPicPr preferRelativeResize="0"/>
          <p:nvPr/>
        </p:nvPicPr>
        <p:blipFill>
          <a:blip r:embed="rId3">
            <a:alphaModFix/>
          </a:blip>
          <a:stretch>
            <a:fillRect/>
          </a:stretch>
        </p:blipFill>
        <p:spPr>
          <a:xfrm>
            <a:off x="4705350" y="683175"/>
            <a:ext cx="2316900" cy="1555200"/>
          </a:xfrm>
          <a:prstGeom prst="teardrop">
            <a:avLst>
              <a:gd fmla="val 100000" name="adj"/>
            </a:avLst>
          </a:prstGeom>
          <a:noFill/>
          <a:ln>
            <a:noFill/>
          </a:ln>
        </p:spPr>
      </p:pic>
      <p:pic>
        <p:nvPicPr>
          <p:cNvPr id="34" name="Google Shape;34;p5"/>
          <p:cNvPicPr preferRelativeResize="0"/>
          <p:nvPr/>
        </p:nvPicPr>
        <p:blipFill>
          <a:blip r:embed="rId4">
            <a:alphaModFix/>
          </a:blip>
          <a:stretch>
            <a:fillRect/>
          </a:stretch>
        </p:blipFill>
        <p:spPr>
          <a:xfrm>
            <a:off x="558600" y="4012850"/>
            <a:ext cx="1876500" cy="1666800"/>
          </a:xfrm>
          <a:prstGeom prst="flowChartAlternateProcess">
            <a:avLst/>
          </a:prstGeom>
          <a:noFill/>
          <a:ln>
            <a:noFill/>
          </a:ln>
        </p:spPr>
      </p:pic>
      <p:pic>
        <p:nvPicPr>
          <p:cNvPr id="35" name="Google Shape;35;p5"/>
          <p:cNvPicPr preferRelativeResize="0"/>
          <p:nvPr/>
        </p:nvPicPr>
        <p:blipFill>
          <a:blip r:embed="rId5">
            <a:alphaModFix/>
          </a:blip>
          <a:stretch>
            <a:fillRect/>
          </a:stretch>
        </p:blipFill>
        <p:spPr>
          <a:xfrm>
            <a:off x="4391174" y="7777300"/>
            <a:ext cx="2716800" cy="1619700"/>
          </a:xfrm>
          <a:prstGeom prst="parallelogram">
            <a:avLst>
              <a:gd fmla="val 22318" name="adj"/>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 name="Shape 39"/>
        <p:cNvGrpSpPr/>
        <p:nvPr/>
      </p:nvGrpSpPr>
      <p:grpSpPr>
        <a:xfrm>
          <a:off x="0" y="0"/>
          <a:ext cx="0" cy="0"/>
          <a:chOff x="0" y="0"/>
          <a:chExt cx="0" cy="0"/>
        </a:xfrm>
      </p:grpSpPr>
      <p:sp>
        <p:nvSpPr>
          <p:cNvPr id="40" name="Google Shape;40;p6"/>
          <p:cNvSpPr txBox="1"/>
          <p:nvPr/>
        </p:nvSpPr>
        <p:spPr>
          <a:xfrm>
            <a:off x="780075" y="595850"/>
            <a:ext cx="6256800" cy="729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latin typeface="Actor"/>
                <a:ea typeface="Actor"/>
                <a:cs typeface="Actor"/>
                <a:sym typeface="Actor"/>
              </a:rPr>
              <a:t>Activity 1: Amazing Survival Stories</a:t>
            </a:r>
            <a:endParaRPr b="1">
              <a:latin typeface="Actor"/>
              <a:ea typeface="Actor"/>
              <a:cs typeface="Actor"/>
              <a:sym typeface="Actor"/>
            </a:endParaRPr>
          </a:p>
          <a:p>
            <a:pPr indent="0" lvl="0" marL="0" rtl="0" algn="l">
              <a:spcBef>
                <a:spcPts val="0"/>
              </a:spcBef>
              <a:spcAft>
                <a:spcPts val="0"/>
              </a:spcAft>
              <a:buNone/>
            </a:pPr>
            <a:r>
              <a:t/>
            </a:r>
            <a:endParaRPr>
              <a:latin typeface="Actor"/>
              <a:ea typeface="Actor"/>
              <a:cs typeface="Actor"/>
              <a:sym typeface="Actor"/>
            </a:endParaRPr>
          </a:p>
          <a:p>
            <a:pPr indent="0" lvl="0" marL="0" rtl="0" algn="l">
              <a:spcBef>
                <a:spcPts val="0"/>
              </a:spcBef>
              <a:spcAft>
                <a:spcPts val="0"/>
              </a:spcAft>
              <a:buNone/>
            </a:pPr>
            <a:r>
              <a:rPr b="1" lang="en">
                <a:latin typeface="Actor"/>
                <a:ea typeface="Actor"/>
                <a:cs typeface="Actor"/>
                <a:sym typeface="Actor"/>
              </a:rPr>
              <a:t>Part A: </a:t>
            </a:r>
            <a:r>
              <a:rPr lang="en">
                <a:latin typeface="Actor"/>
                <a:ea typeface="Actor"/>
                <a:cs typeface="Actor"/>
                <a:sym typeface="Actor"/>
              </a:rPr>
              <a:t>Watch this video clip of </a:t>
            </a:r>
            <a:r>
              <a:rPr lang="en">
                <a:latin typeface="Actor"/>
                <a:ea typeface="Actor"/>
                <a:cs typeface="Actor"/>
                <a:sym typeface="Actor"/>
              </a:rPr>
              <a:t>10 amazing survival stories</a:t>
            </a:r>
            <a:r>
              <a:rPr lang="en">
                <a:latin typeface="Actor"/>
                <a:ea typeface="Actor"/>
                <a:cs typeface="Actor"/>
                <a:sym typeface="Actor"/>
              </a:rPr>
              <a:t>.  As you watch, complete the chart below by summarizing what the amazing survivor had to survive. The first one is done for you.</a:t>
            </a:r>
            <a:endParaRPr>
              <a:latin typeface="Actor"/>
              <a:ea typeface="Actor"/>
              <a:cs typeface="Actor"/>
              <a:sym typeface="Actor"/>
            </a:endParaRPr>
          </a:p>
          <a:p>
            <a:pPr indent="0" lvl="0" marL="0" rtl="0" algn="l">
              <a:spcBef>
                <a:spcPts val="0"/>
              </a:spcBef>
              <a:spcAft>
                <a:spcPts val="0"/>
              </a:spcAft>
              <a:buNone/>
            </a:pPr>
            <a:r>
              <a:t/>
            </a:r>
            <a:endParaRPr/>
          </a:p>
        </p:txBody>
      </p:sp>
      <p:pic>
        <p:nvPicPr>
          <p:cNvPr descr="From being stranded in the Australian outback to being lost at sea, we countdown 10 incredible survival stories.&#10;Please like or subscribe if you've enjoyed :D &#10;&#10;Follow me twitter!&#10;https://twitter.com/freshjiiveTV&#10;&#10;Facebook:&#10;https://www.facebook.com/Countdown-wFresh-935629996469713/&#10;&#10; Top 10 Amazing Survival Stories&#10;#10 Eric LeMarque&#10;#9 Bethany Hamilton&#10;#8 Justin and Jeremy Harris&#10;#7 Tami Ashcraft&#10;#6 Yossi Ghinsberg&#10;#5 Ricky Megee &#10;#4 Steven Callahan&#10;#3 Aron Ralston&#10;#2 Joe Simpson and Simon Yates&#10;#1 Jan Baalsrud&#10;&#10;Music:&#10;http://epidemicsound.com/&#10;&#10;Sources &amp; Image Credits:&#10;http://pastebin.com/CDKnMy6J" id="41" name="Google Shape;41;p6" title="10 Amazing Survival Stories">
            <a:hlinkClick r:id="rId3"/>
          </p:cNvPr>
          <p:cNvPicPr preferRelativeResize="0"/>
          <p:nvPr/>
        </p:nvPicPr>
        <p:blipFill>
          <a:blip r:embed="rId4">
            <a:alphaModFix/>
          </a:blip>
          <a:stretch>
            <a:fillRect/>
          </a:stretch>
        </p:blipFill>
        <p:spPr>
          <a:xfrm>
            <a:off x="2375975" y="1853950"/>
            <a:ext cx="3065000" cy="2298750"/>
          </a:xfrm>
          <a:prstGeom prst="rect">
            <a:avLst/>
          </a:prstGeom>
          <a:noFill/>
          <a:ln>
            <a:noFill/>
          </a:ln>
        </p:spPr>
      </p:pic>
      <p:graphicFrame>
        <p:nvGraphicFramePr>
          <p:cNvPr id="42" name="Google Shape;42;p6"/>
          <p:cNvGraphicFramePr/>
          <p:nvPr/>
        </p:nvGraphicFramePr>
        <p:xfrm>
          <a:off x="952500" y="4680900"/>
          <a:ext cx="3000000" cy="3000000"/>
        </p:xfrm>
        <a:graphic>
          <a:graphicData uri="http://schemas.openxmlformats.org/drawingml/2006/table">
            <a:tbl>
              <a:tblPr>
                <a:noFill/>
                <a:tableStyleId>{DF09FAB5-5940-4EA0-94A3-AC0AE7323673}</a:tableStyleId>
              </a:tblPr>
              <a:tblGrid>
                <a:gridCol w="2955975"/>
                <a:gridCol w="2955975"/>
              </a:tblGrid>
              <a:tr h="429975">
                <a:tc>
                  <a:txBody>
                    <a:bodyPr/>
                    <a:lstStyle/>
                    <a:p>
                      <a:pPr indent="0" lvl="0" marL="0" rtl="0" algn="ctr">
                        <a:spcBef>
                          <a:spcPts val="0"/>
                        </a:spcBef>
                        <a:spcAft>
                          <a:spcPts val="0"/>
                        </a:spcAft>
                        <a:buNone/>
                      </a:pPr>
                      <a:r>
                        <a:rPr b="1" lang="en"/>
                        <a:t>Name of survivor(s)</a:t>
                      </a:r>
                      <a:endParaRPr b="1"/>
                    </a:p>
                  </a:txBody>
                  <a:tcPr marT="91425" marB="91425" marR="91425" marL="91425">
                    <a:solidFill>
                      <a:srgbClr val="C9DAF8"/>
                    </a:solidFill>
                  </a:tcPr>
                </a:tc>
                <a:tc>
                  <a:txBody>
                    <a:bodyPr/>
                    <a:lstStyle/>
                    <a:p>
                      <a:pPr indent="0" lvl="0" marL="0" rtl="0" algn="ctr">
                        <a:spcBef>
                          <a:spcPts val="0"/>
                        </a:spcBef>
                        <a:spcAft>
                          <a:spcPts val="0"/>
                        </a:spcAft>
                        <a:buNone/>
                      </a:pPr>
                      <a:r>
                        <a:rPr b="1" lang="en"/>
                        <a:t>What did they survive?</a:t>
                      </a:r>
                      <a:endParaRPr b="1"/>
                    </a:p>
                  </a:txBody>
                  <a:tcPr marT="91425" marB="91425" marR="91425" marL="91425">
                    <a:solidFill>
                      <a:srgbClr val="C9DAF8"/>
                    </a:solidFill>
                  </a:tcPr>
                </a:tc>
              </a:tr>
              <a:tr h="659600">
                <a:tc>
                  <a:txBody>
                    <a:bodyPr/>
                    <a:lstStyle/>
                    <a:p>
                      <a:pPr indent="0" lvl="0" marL="0" rtl="0" algn="l">
                        <a:spcBef>
                          <a:spcPts val="0"/>
                        </a:spcBef>
                        <a:spcAft>
                          <a:spcPts val="0"/>
                        </a:spcAft>
                        <a:buNone/>
                      </a:pPr>
                      <a:r>
                        <a:rPr lang="en"/>
                        <a:t>10-Eric Lemarque</a:t>
                      </a:r>
                      <a:endParaRPr/>
                    </a:p>
                  </a:txBody>
                  <a:tcPr marT="91425" marB="91425" marR="91425" marL="91425"/>
                </a:tc>
                <a:tc>
                  <a:txBody>
                    <a:bodyPr/>
                    <a:lstStyle/>
                    <a:p>
                      <a:pPr indent="0" lvl="0" marL="0" rtl="0" algn="l">
                        <a:spcBef>
                          <a:spcPts val="0"/>
                        </a:spcBef>
                        <a:spcAft>
                          <a:spcPts val="0"/>
                        </a:spcAft>
                        <a:buNone/>
                      </a:pPr>
                      <a:r>
                        <a:rPr lang="en"/>
                        <a:t>Lost while snowboarding, fell in water</a:t>
                      </a:r>
                      <a:endParaRPr/>
                    </a:p>
                  </a:txBody>
                  <a:tcPr marT="91425" marB="91425" marR="91425" marL="91425"/>
                </a:tc>
              </a:tr>
              <a:tr h="417475">
                <a:tc>
                  <a:txBody>
                    <a:bodyPr/>
                    <a:lstStyle/>
                    <a:p>
                      <a:pPr indent="0" lvl="0" marL="0" rtl="0" algn="l">
                        <a:spcBef>
                          <a:spcPts val="0"/>
                        </a:spcBef>
                        <a:spcAft>
                          <a:spcPts val="0"/>
                        </a:spcAft>
                        <a:buNone/>
                      </a:pPr>
                      <a:r>
                        <a:rPr lang="en"/>
                        <a:t>9-Bethany Hamilton</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r>
              <a:tr h="417475">
                <a:tc>
                  <a:txBody>
                    <a:bodyPr/>
                    <a:lstStyle/>
                    <a:p>
                      <a:pPr indent="0" lvl="0" marL="0" rtl="0" algn="l">
                        <a:spcBef>
                          <a:spcPts val="0"/>
                        </a:spcBef>
                        <a:spcAft>
                          <a:spcPts val="0"/>
                        </a:spcAft>
                        <a:buNone/>
                      </a:pPr>
                      <a:r>
                        <a:rPr lang="en"/>
                        <a:t>8-Justin and Jeremy Harris</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r>
              <a:tr h="417475">
                <a:tc>
                  <a:txBody>
                    <a:bodyPr/>
                    <a:lstStyle/>
                    <a:p>
                      <a:pPr indent="0" lvl="0" marL="0" rtl="0" algn="l">
                        <a:spcBef>
                          <a:spcPts val="0"/>
                        </a:spcBef>
                        <a:spcAft>
                          <a:spcPts val="0"/>
                        </a:spcAft>
                        <a:buNone/>
                      </a:pPr>
                      <a:r>
                        <a:rPr lang="en"/>
                        <a:t>7-Tami Ashcraft</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r>
              <a:tr h="417475">
                <a:tc>
                  <a:txBody>
                    <a:bodyPr/>
                    <a:lstStyle/>
                    <a:p>
                      <a:pPr indent="0" lvl="0" marL="0" rtl="0" algn="l">
                        <a:spcBef>
                          <a:spcPts val="0"/>
                        </a:spcBef>
                        <a:spcAft>
                          <a:spcPts val="0"/>
                        </a:spcAft>
                        <a:buNone/>
                      </a:pPr>
                      <a:r>
                        <a:rPr lang="en"/>
                        <a:t>6-Yossi Ghinsberg</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r>
              <a:tr h="417475">
                <a:tc>
                  <a:txBody>
                    <a:bodyPr/>
                    <a:lstStyle/>
                    <a:p>
                      <a:pPr indent="0" lvl="0" marL="0" rtl="0" algn="l">
                        <a:spcBef>
                          <a:spcPts val="0"/>
                        </a:spcBef>
                        <a:spcAft>
                          <a:spcPts val="0"/>
                        </a:spcAft>
                        <a:buNone/>
                      </a:pPr>
                      <a:r>
                        <a:rPr lang="en"/>
                        <a:t>5-Ricky Megee</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r>
              <a:tr h="417475">
                <a:tc>
                  <a:txBody>
                    <a:bodyPr/>
                    <a:lstStyle/>
                    <a:p>
                      <a:pPr indent="0" lvl="0" marL="0" rtl="0" algn="l">
                        <a:spcBef>
                          <a:spcPts val="0"/>
                        </a:spcBef>
                        <a:spcAft>
                          <a:spcPts val="0"/>
                        </a:spcAft>
                        <a:buNone/>
                      </a:pPr>
                      <a:r>
                        <a:rPr lang="en"/>
                        <a:t>4-Steven Callahan</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r>
              <a:tr h="417475">
                <a:tc>
                  <a:txBody>
                    <a:bodyPr/>
                    <a:lstStyle/>
                    <a:p>
                      <a:pPr indent="0" lvl="0" marL="0" rtl="0" algn="l">
                        <a:spcBef>
                          <a:spcPts val="0"/>
                        </a:spcBef>
                        <a:spcAft>
                          <a:spcPts val="0"/>
                        </a:spcAft>
                        <a:buNone/>
                      </a:pPr>
                      <a:r>
                        <a:rPr lang="en"/>
                        <a:t>3-Aron Ralston</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r>
              <a:tr h="417475">
                <a:tc>
                  <a:txBody>
                    <a:bodyPr/>
                    <a:lstStyle/>
                    <a:p>
                      <a:pPr indent="0" lvl="0" marL="0" rtl="0" algn="l">
                        <a:spcBef>
                          <a:spcPts val="0"/>
                        </a:spcBef>
                        <a:spcAft>
                          <a:spcPts val="0"/>
                        </a:spcAft>
                        <a:buNone/>
                      </a:pPr>
                      <a:r>
                        <a:rPr lang="en"/>
                        <a:t>2-Joe Simpson and Simon Yates</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r>
              <a:tr h="417475">
                <a:tc>
                  <a:txBody>
                    <a:bodyPr/>
                    <a:lstStyle/>
                    <a:p>
                      <a:pPr indent="0" lvl="0" marL="0" rtl="0" algn="l">
                        <a:spcBef>
                          <a:spcPts val="0"/>
                        </a:spcBef>
                        <a:spcAft>
                          <a:spcPts val="0"/>
                        </a:spcAft>
                        <a:buNone/>
                      </a:pPr>
                      <a:r>
                        <a:rPr lang="en"/>
                        <a:t>1-Jan Baalsrud</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r>
            </a:tbl>
          </a:graphicData>
        </a:graphic>
      </p:graphicFrame>
      <p:sp>
        <p:nvSpPr>
          <p:cNvPr id="43" name="Google Shape;43;p6"/>
          <p:cNvSpPr txBox="1"/>
          <p:nvPr/>
        </p:nvSpPr>
        <p:spPr>
          <a:xfrm>
            <a:off x="0" y="0"/>
            <a:ext cx="4234500" cy="534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4" name="Google Shape;44;p6"/>
          <p:cNvSpPr txBox="1"/>
          <p:nvPr/>
        </p:nvSpPr>
        <p:spPr>
          <a:xfrm>
            <a:off x="2408475" y="4152700"/>
            <a:ext cx="3000000" cy="534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u="sng">
                <a:solidFill>
                  <a:schemeClr val="hlink"/>
                </a:solidFill>
                <a:hlinkClick r:id="rId5"/>
              </a:rPr>
              <a:t>https://youtu.be/kXa-ztFZY9I</a:t>
            </a:r>
            <a:endParaRPr/>
          </a:p>
          <a:p>
            <a:pPr indent="0" lvl="0" marL="0" rtl="0" algn="ctr">
              <a:spcBef>
                <a:spcPts val="0"/>
              </a:spcBef>
              <a:spcAft>
                <a:spcPts val="0"/>
              </a:spcAft>
              <a:buNone/>
            </a:pPr>
            <a:r>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 name="Shape 48"/>
        <p:cNvGrpSpPr/>
        <p:nvPr/>
      </p:nvGrpSpPr>
      <p:grpSpPr>
        <a:xfrm>
          <a:off x="0" y="0"/>
          <a:ext cx="0" cy="0"/>
          <a:chOff x="0" y="0"/>
          <a:chExt cx="0" cy="0"/>
        </a:xfrm>
      </p:grpSpPr>
      <p:pic>
        <p:nvPicPr>
          <p:cNvPr descr="Chat, Icône, Social, Réseau, Technologie, Discussion" id="49" name="Google Shape;49;p7"/>
          <p:cNvPicPr preferRelativeResize="0"/>
          <p:nvPr/>
        </p:nvPicPr>
        <p:blipFill rotWithShape="1">
          <a:blip r:embed="rId3">
            <a:alphaModFix/>
          </a:blip>
          <a:srcRect b="23124" l="19794" r="14726" t="18272"/>
          <a:stretch/>
        </p:blipFill>
        <p:spPr>
          <a:xfrm>
            <a:off x="664200" y="589725"/>
            <a:ext cx="851400" cy="762050"/>
          </a:xfrm>
          <a:prstGeom prst="rect">
            <a:avLst/>
          </a:prstGeom>
          <a:noFill/>
          <a:ln>
            <a:noFill/>
          </a:ln>
        </p:spPr>
      </p:pic>
      <p:sp>
        <p:nvSpPr>
          <p:cNvPr id="50" name="Google Shape;50;p7"/>
          <p:cNvSpPr txBox="1"/>
          <p:nvPr/>
        </p:nvSpPr>
        <p:spPr>
          <a:xfrm>
            <a:off x="1694475" y="503050"/>
            <a:ext cx="5409900" cy="1288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latin typeface="Actor"/>
                <a:ea typeface="Actor"/>
                <a:cs typeface="Actor"/>
                <a:sym typeface="Actor"/>
              </a:rPr>
              <a:t>Part B</a:t>
            </a:r>
            <a:r>
              <a:rPr lang="en">
                <a:latin typeface="Actor"/>
                <a:ea typeface="Actor"/>
                <a:cs typeface="Actor"/>
                <a:sym typeface="Actor"/>
              </a:rPr>
              <a:t>: Discuss the following questions with two other students. </a:t>
            </a:r>
            <a:endParaRPr>
              <a:latin typeface="Actor"/>
              <a:ea typeface="Actor"/>
              <a:cs typeface="Actor"/>
              <a:sym typeface="Actor"/>
            </a:endParaRPr>
          </a:p>
          <a:p>
            <a:pPr indent="0" lvl="0" marL="0" rtl="0" algn="l">
              <a:spcBef>
                <a:spcPts val="0"/>
              </a:spcBef>
              <a:spcAft>
                <a:spcPts val="0"/>
              </a:spcAft>
              <a:buNone/>
            </a:pPr>
            <a:r>
              <a:t/>
            </a:r>
            <a:endParaRPr>
              <a:latin typeface="Actor"/>
              <a:ea typeface="Actor"/>
              <a:cs typeface="Actor"/>
              <a:sym typeface="Actor"/>
            </a:endParaRPr>
          </a:p>
          <a:p>
            <a:pPr indent="0" lvl="0" marL="0" rtl="0" algn="l">
              <a:spcBef>
                <a:spcPts val="0"/>
              </a:spcBef>
              <a:spcAft>
                <a:spcPts val="0"/>
              </a:spcAft>
              <a:buNone/>
            </a:pPr>
            <a:r>
              <a:rPr lang="en">
                <a:latin typeface="Actor"/>
                <a:ea typeface="Actor"/>
                <a:cs typeface="Actor"/>
                <a:sym typeface="Actor"/>
              </a:rPr>
              <a:t>1-Decide who will be student A, B and C.</a:t>
            </a:r>
            <a:endParaRPr>
              <a:latin typeface="Actor"/>
              <a:ea typeface="Actor"/>
              <a:cs typeface="Actor"/>
              <a:sym typeface="Actor"/>
            </a:endParaRPr>
          </a:p>
          <a:p>
            <a:pPr indent="0" lvl="0" marL="0" rtl="0" algn="l">
              <a:spcBef>
                <a:spcPts val="0"/>
              </a:spcBef>
              <a:spcAft>
                <a:spcPts val="0"/>
              </a:spcAft>
              <a:buNone/>
            </a:pPr>
            <a:r>
              <a:rPr lang="en">
                <a:latin typeface="Actor"/>
                <a:ea typeface="Actor"/>
                <a:cs typeface="Actor"/>
                <a:sym typeface="Actor"/>
              </a:rPr>
              <a:t>2-Student A starts by reading the first question. </a:t>
            </a:r>
            <a:endParaRPr>
              <a:latin typeface="Actor"/>
              <a:ea typeface="Actor"/>
              <a:cs typeface="Actor"/>
              <a:sym typeface="Actor"/>
            </a:endParaRPr>
          </a:p>
          <a:p>
            <a:pPr indent="0" lvl="0" marL="0" rtl="0" algn="l">
              <a:spcBef>
                <a:spcPts val="0"/>
              </a:spcBef>
              <a:spcAft>
                <a:spcPts val="0"/>
              </a:spcAft>
              <a:buNone/>
            </a:pPr>
            <a:r>
              <a:rPr lang="en">
                <a:latin typeface="Actor"/>
                <a:ea typeface="Actor"/>
                <a:cs typeface="Actor"/>
                <a:sym typeface="Actor"/>
              </a:rPr>
              <a:t>3-Continue the discussion until all of the questions have been discussed.</a:t>
            </a:r>
            <a:endParaRPr>
              <a:latin typeface="Actor"/>
              <a:ea typeface="Actor"/>
              <a:cs typeface="Actor"/>
              <a:sym typeface="Actor"/>
            </a:endParaRPr>
          </a:p>
        </p:txBody>
      </p:sp>
      <p:graphicFrame>
        <p:nvGraphicFramePr>
          <p:cNvPr id="51" name="Google Shape;51;p7"/>
          <p:cNvGraphicFramePr/>
          <p:nvPr/>
        </p:nvGraphicFramePr>
        <p:xfrm>
          <a:off x="952500" y="2477725"/>
          <a:ext cx="3000000" cy="3000000"/>
        </p:xfrm>
        <a:graphic>
          <a:graphicData uri="http://schemas.openxmlformats.org/drawingml/2006/table">
            <a:tbl>
              <a:tblPr>
                <a:noFill/>
                <a:tableStyleId>{DF09FAB5-5940-4EA0-94A3-AC0AE7323673}</a:tableStyleId>
              </a:tblPr>
              <a:tblGrid>
                <a:gridCol w="2933700"/>
                <a:gridCol w="2933700"/>
              </a:tblGrid>
              <a:tr h="381000">
                <a:tc>
                  <a:txBody>
                    <a:bodyPr/>
                    <a:lstStyle/>
                    <a:p>
                      <a:pPr indent="0" lvl="0" marL="0" rtl="0" algn="ctr">
                        <a:spcBef>
                          <a:spcPts val="0"/>
                        </a:spcBef>
                        <a:spcAft>
                          <a:spcPts val="0"/>
                        </a:spcAft>
                        <a:buNone/>
                      </a:pPr>
                      <a:r>
                        <a:rPr b="1" lang="en">
                          <a:latin typeface="Actor"/>
                          <a:ea typeface="Actor"/>
                          <a:cs typeface="Actor"/>
                          <a:sym typeface="Actor"/>
                        </a:rPr>
                        <a:t>Student A</a:t>
                      </a:r>
                      <a:endParaRPr b="1">
                        <a:latin typeface="Actor"/>
                        <a:ea typeface="Actor"/>
                        <a:cs typeface="Actor"/>
                        <a:sym typeface="Actor"/>
                      </a:endParaRPr>
                    </a:p>
                    <a:p>
                      <a:pPr indent="0" lvl="0" marL="0" rtl="0" algn="ctr">
                        <a:spcBef>
                          <a:spcPts val="0"/>
                        </a:spcBef>
                        <a:spcAft>
                          <a:spcPts val="0"/>
                        </a:spcAft>
                        <a:buNone/>
                      </a:pPr>
                      <a:r>
                        <a:t/>
                      </a:r>
                      <a:endParaRPr b="1">
                        <a:latin typeface="Actor"/>
                        <a:ea typeface="Actor"/>
                        <a:cs typeface="Actor"/>
                        <a:sym typeface="Actor"/>
                      </a:endParaRPr>
                    </a:p>
                    <a:p>
                      <a:pPr indent="0" lvl="0" marL="0" rtl="0" algn="l">
                        <a:lnSpc>
                          <a:spcPct val="100000"/>
                        </a:lnSpc>
                        <a:spcBef>
                          <a:spcPts val="1000"/>
                        </a:spcBef>
                        <a:spcAft>
                          <a:spcPts val="0"/>
                        </a:spcAft>
                        <a:buNone/>
                      </a:pPr>
                      <a:r>
                        <a:rPr lang="en">
                          <a:latin typeface="Actor"/>
                          <a:ea typeface="Actor"/>
                          <a:cs typeface="Actor"/>
                          <a:sym typeface="Actor"/>
                        </a:rPr>
                        <a:t>1-</a:t>
                      </a:r>
                      <a:r>
                        <a:rPr lang="en">
                          <a:solidFill>
                            <a:schemeClr val="dk1"/>
                          </a:solidFill>
                          <a:latin typeface="Actor"/>
                          <a:ea typeface="Actor"/>
                          <a:cs typeface="Actor"/>
                          <a:sym typeface="Actor"/>
                        </a:rPr>
                        <a:t>Which of the stories had you heard of before? Explain.</a:t>
                      </a:r>
                      <a:endParaRPr>
                        <a:solidFill>
                          <a:schemeClr val="dk1"/>
                        </a:solidFill>
                        <a:latin typeface="Actor"/>
                        <a:ea typeface="Actor"/>
                        <a:cs typeface="Actor"/>
                        <a:sym typeface="Actor"/>
                      </a:endParaRPr>
                    </a:p>
                    <a:p>
                      <a:pPr indent="0" lvl="0" marL="0" rtl="0" algn="l">
                        <a:lnSpc>
                          <a:spcPct val="100000"/>
                        </a:lnSpc>
                        <a:spcBef>
                          <a:spcPts val="1000"/>
                        </a:spcBef>
                        <a:spcAft>
                          <a:spcPts val="0"/>
                        </a:spcAft>
                        <a:buNone/>
                      </a:pPr>
                      <a:r>
                        <a:rPr lang="en">
                          <a:solidFill>
                            <a:schemeClr val="dk1"/>
                          </a:solidFill>
                          <a:latin typeface="Actor"/>
                          <a:ea typeface="Actor"/>
                          <a:cs typeface="Actor"/>
                          <a:sym typeface="Actor"/>
                        </a:rPr>
                        <a:t>4-Choose one of the stories from the video clip. </a:t>
                      </a:r>
                      <a:r>
                        <a:rPr lang="en">
                          <a:solidFill>
                            <a:schemeClr val="dk1"/>
                          </a:solidFill>
                          <a:latin typeface="Actor"/>
                          <a:ea typeface="Actor"/>
                          <a:cs typeface="Actor"/>
                          <a:sym typeface="Actor"/>
                        </a:rPr>
                        <a:t>What would you you have done in that situation?</a:t>
                      </a:r>
                      <a:endParaRPr>
                        <a:solidFill>
                          <a:schemeClr val="dk1"/>
                        </a:solidFill>
                        <a:latin typeface="Actor"/>
                        <a:ea typeface="Actor"/>
                        <a:cs typeface="Actor"/>
                        <a:sym typeface="Actor"/>
                      </a:endParaRPr>
                    </a:p>
                    <a:p>
                      <a:pPr indent="0" lvl="0" marL="0" rtl="0" algn="l">
                        <a:lnSpc>
                          <a:spcPct val="100000"/>
                        </a:lnSpc>
                        <a:spcBef>
                          <a:spcPts val="1000"/>
                        </a:spcBef>
                        <a:spcAft>
                          <a:spcPts val="0"/>
                        </a:spcAft>
                        <a:buNone/>
                      </a:pPr>
                      <a:r>
                        <a:rPr lang="en">
                          <a:solidFill>
                            <a:schemeClr val="dk1"/>
                          </a:solidFill>
                          <a:latin typeface="Actor"/>
                          <a:ea typeface="Actor"/>
                          <a:cs typeface="Actor"/>
                          <a:sym typeface="Actor"/>
                        </a:rPr>
                        <a:t>7-What do you think the people in the video clip learned from their experience?</a:t>
                      </a:r>
                      <a:endParaRPr>
                        <a:solidFill>
                          <a:schemeClr val="dk1"/>
                        </a:solidFill>
                        <a:latin typeface="Actor"/>
                        <a:ea typeface="Actor"/>
                        <a:cs typeface="Actor"/>
                        <a:sym typeface="Actor"/>
                      </a:endParaRPr>
                    </a:p>
                    <a:p>
                      <a:pPr indent="0" lvl="0" marL="0" rtl="0" algn="l">
                        <a:lnSpc>
                          <a:spcPct val="100000"/>
                        </a:lnSpc>
                        <a:spcBef>
                          <a:spcPts val="1000"/>
                        </a:spcBef>
                        <a:spcAft>
                          <a:spcPts val="0"/>
                        </a:spcAft>
                        <a:buNone/>
                      </a:pPr>
                      <a:r>
                        <a:rPr lang="en">
                          <a:solidFill>
                            <a:schemeClr val="dk1"/>
                          </a:solidFill>
                          <a:latin typeface="Actor"/>
                          <a:ea typeface="Actor"/>
                          <a:cs typeface="Actor"/>
                          <a:sym typeface="Actor"/>
                        </a:rPr>
                        <a:t>10-What are your biggest fears?</a:t>
                      </a:r>
                      <a:endParaRPr>
                        <a:solidFill>
                          <a:schemeClr val="dk1"/>
                        </a:solidFill>
                        <a:latin typeface="Actor"/>
                        <a:ea typeface="Actor"/>
                        <a:cs typeface="Actor"/>
                        <a:sym typeface="Actor"/>
                      </a:endParaRPr>
                    </a:p>
                    <a:p>
                      <a:pPr indent="0" lvl="0" marL="0" rtl="0" algn="l">
                        <a:spcBef>
                          <a:spcPts val="0"/>
                        </a:spcBef>
                        <a:spcAft>
                          <a:spcPts val="0"/>
                        </a:spcAft>
                        <a:buNone/>
                      </a:pPr>
                      <a:r>
                        <a:t/>
                      </a:r>
                      <a:endParaRPr b="1">
                        <a:latin typeface="Actor"/>
                        <a:ea typeface="Actor"/>
                        <a:cs typeface="Actor"/>
                        <a:sym typeface="Actor"/>
                      </a:endParaRPr>
                    </a:p>
                    <a:p>
                      <a:pPr indent="0" lvl="0" marL="0" rtl="0" algn="ctr">
                        <a:spcBef>
                          <a:spcPts val="0"/>
                        </a:spcBef>
                        <a:spcAft>
                          <a:spcPts val="0"/>
                        </a:spcAft>
                        <a:buNone/>
                      </a:pPr>
                      <a:r>
                        <a:t/>
                      </a:r>
                      <a:endParaRPr b="1">
                        <a:latin typeface="Actor"/>
                        <a:ea typeface="Actor"/>
                        <a:cs typeface="Actor"/>
                        <a:sym typeface="Actor"/>
                      </a:endParaRPr>
                    </a:p>
                  </a:txBody>
                  <a:tcPr marT="91425" marB="91425" marR="91425" marL="91425">
                    <a:lnL cap="flat" cmpd="sng" w="9525">
                      <a:solidFill>
                        <a:srgbClr val="434343"/>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434343"/>
                      </a:solidFill>
                      <a:prstDash val="solid"/>
                      <a:round/>
                      <a:headEnd len="sm" w="sm" type="none"/>
                      <a:tailEnd len="sm" w="sm" type="none"/>
                    </a:lnT>
                    <a:lnB cap="flat" cmpd="sng" w="9525">
                      <a:solidFill>
                        <a:srgbClr val="434343"/>
                      </a:solidFill>
                      <a:prstDash val="solid"/>
                      <a:round/>
                      <a:headEnd len="sm" w="sm" type="none"/>
                      <a:tailEnd len="sm" w="sm" type="none"/>
                    </a:lnB>
                  </a:tcPr>
                </a:tc>
                <a:tc>
                  <a:txBody>
                    <a:bodyPr/>
                    <a:lstStyle/>
                    <a:p>
                      <a:pPr indent="0" lvl="0" marL="0" rtl="0" algn="ctr">
                        <a:spcBef>
                          <a:spcPts val="0"/>
                        </a:spcBef>
                        <a:spcAft>
                          <a:spcPts val="0"/>
                        </a:spcAft>
                        <a:buNone/>
                      </a:pPr>
                      <a:r>
                        <a:rPr b="1" lang="en">
                          <a:latin typeface="Actor"/>
                          <a:ea typeface="Actor"/>
                          <a:cs typeface="Actor"/>
                          <a:sym typeface="Actor"/>
                        </a:rPr>
                        <a:t>Student B</a:t>
                      </a:r>
                      <a:endParaRPr b="1">
                        <a:latin typeface="Actor"/>
                        <a:ea typeface="Actor"/>
                        <a:cs typeface="Actor"/>
                        <a:sym typeface="Actor"/>
                      </a:endParaRPr>
                    </a:p>
                    <a:p>
                      <a:pPr indent="0" lvl="0" marL="0" rtl="0" algn="ctr">
                        <a:spcBef>
                          <a:spcPts val="0"/>
                        </a:spcBef>
                        <a:spcAft>
                          <a:spcPts val="0"/>
                        </a:spcAft>
                        <a:buNone/>
                      </a:pPr>
                      <a:r>
                        <a:t/>
                      </a:r>
                      <a:endParaRPr b="1">
                        <a:latin typeface="Actor"/>
                        <a:ea typeface="Actor"/>
                        <a:cs typeface="Actor"/>
                        <a:sym typeface="Actor"/>
                      </a:endParaRPr>
                    </a:p>
                    <a:p>
                      <a:pPr indent="0" lvl="0" marL="0" rtl="0" algn="l">
                        <a:spcBef>
                          <a:spcPts val="1000"/>
                        </a:spcBef>
                        <a:spcAft>
                          <a:spcPts val="0"/>
                        </a:spcAft>
                        <a:buNone/>
                      </a:pPr>
                      <a:r>
                        <a:rPr lang="en">
                          <a:latin typeface="Actor"/>
                          <a:ea typeface="Actor"/>
                          <a:cs typeface="Actor"/>
                          <a:sym typeface="Actor"/>
                        </a:rPr>
                        <a:t>2-</a:t>
                      </a:r>
                      <a:r>
                        <a:rPr lang="en">
                          <a:solidFill>
                            <a:schemeClr val="dk1"/>
                          </a:solidFill>
                          <a:latin typeface="Actor"/>
                          <a:ea typeface="Actor"/>
                          <a:cs typeface="Actor"/>
                          <a:sym typeface="Actor"/>
                        </a:rPr>
                        <a:t>Do you know anyone who lived an actual survival story?</a:t>
                      </a:r>
                      <a:endParaRPr>
                        <a:solidFill>
                          <a:schemeClr val="dk1"/>
                        </a:solidFill>
                        <a:latin typeface="Actor"/>
                        <a:ea typeface="Actor"/>
                        <a:cs typeface="Actor"/>
                        <a:sym typeface="Actor"/>
                      </a:endParaRPr>
                    </a:p>
                    <a:p>
                      <a:pPr indent="0" lvl="0" marL="0" rtl="0" algn="l">
                        <a:spcBef>
                          <a:spcPts val="1000"/>
                        </a:spcBef>
                        <a:spcAft>
                          <a:spcPts val="0"/>
                        </a:spcAft>
                        <a:buNone/>
                      </a:pPr>
                      <a:r>
                        <a:rPr lang="en">
                          <a:solidFill>
                            <a:schemeClr val="dk1"/>
                          </a:solidFill>
                          <a:latin typeface="Actor"/>
                          <a:ea typeface="Actor"/>
                          <a:cs typeface="Actor"/>
                          <a:sym typeface="Actor"/>
                        </a:rPr>
                        <a:t>5-Have you ever been faced with a dangerous or challenging situation?</a:t>
                      </a:r>
                      <a:endParaRPr>
                        <a:solidFill>
                          <a:schemeClr val="dk1"/>
                        </a:solidFill>
                        <a:latin typeface="Actor"/>
                        <a:ea typeface="Actor"/>
                        <a:cs typeface="Actor"/>
                        <a:sym typeface="Actor"/>
                      </a:endParaRPr>
                    </a:p>
                    <a:p>
                      <a:pPr indent="0" lvl="0" marL="0" rtl="0" algn="l">
                        <a:spcBef>
                          <a:spcPts val="1000"/>
                        </a:spcBef>
                        <a:spcAft>
                          <a:spcPts val="0"/>
                        </a:spcAft>
                        <a:buNone/>
                      </a:pPr>
                      <a:r>
                        <a:rPr lang="en">
                          <a:solidFill>
                            <a:schemeClr val="dk1"/>
                          </a:solidFill>
                          <a:latin typeface="Actor"/>
                          <a:ea typeface="Actor"/>
                          <a:cs typeface="Actor"/>
                          <a:sym typeface="Actor"/>
                        </a:rPr>
                        <a:t>8-What do you need to do in order to cope with adverse conditions?</a:t>
                      </a:r>
                      <a:endParaRPr>
                        <a:solidFill>
                          <a:schemeClr val="dk1"/>
                        </a:solidFill>
                        <a:latin typeface="Actor"/>
                        <a:ea typeface="Actor"/>
                        <a:cs typeface="Actor"/>
                        <a:sym typeface="Actor"/>
                      </a:endParaRPr>
                    </a:p>
                    <a:p>
                      <a:pPr indent="0" lvl="0" marL="0" rtl="0" algn="l">
                        <a:spcBef>
                          <a:spcPts val="1000"/>
                        </a:spcBef>
                        <a:spcAft>
                          <a:spcPts val="0"/>
                        </a:spcAft>
                        <a:buNone/>
                      </a:pPr>
                      <a:r>
                        <a:rPr lang="en">
                          <a:solidFill>
                            <a:schemeClr val="dk1"/>
                          </a:solidFill>
                          <a:latin typeface="Actor"/>
                          <a:ea typeface="Actor"/>
                          <a:cs typeface="Actor"/>
                          <a:sym typeface="Actor"/>
                        </a:rPr>
                        <a:t>11-Do you think you’re a courageous person? Why or why not?</a:t>
                      </a:r>
                      <a:endParaRPr>
                        <a:solidFill>
                          <a:schemeClr val="dk1"/>
                        </a:solidFill>
                        <a:latin typeface="Actor"/>
                        <a:ea typeface="Actor"/>
                        <a:cs typeface="Actor"/>
                        <a:sym typeface="Actor"/>
                      </a:endParaRPr>
                    </a:p>
                    <a:p>
                      <a:pPr indent="0" lvl="0" marL="0" rtl="0" algn="l">
                        <a:spcBef>
                          <a:spcPts val="1000"/>
                        </a:spcBef>
                        <a:spcAft>
                          <a:spcPts val="0"/>
                        </a:spcAft>
                        <a:buNone/>
                      </a:pPr>
                      <a:r>
                        <a:t/>
                      </a:r>
                      <a:endParaRPr>
                        <a:solidFill>
                          <a:schemeClr val="dk2"/>
                        </a:solidFill>
                        <a:latin typeface="Actor"/>
                        <a:ea typeface="Actor"/>
                        <a:cs typeface="Actor"/>
                        <a:sym typeface="Actor"/>
                      </a:endParaRPr>
                    </a:p>
                    <a:p>
                      <a:pPr indent="0" lvl="0" marL="0" rtl="0" algn="l">
                        <a:spcBef>
                          <a:spcPts val="0"/>
                        </a:spcBef>
                        <a:spcAft>
                          <a:spcPts val="0"/>
                        </a:spcAft>
                        <a:buNone/>
                      </a:pPr>
                      <a:r>
                        <a:t/>
                      </a:r>
                      <a:endParaRPr b="1">
                        <a:solidFill>
                          <a:schemeClr val="dk2"/>
                        </a:solidFill>
                        <a:latin typeface="Actor"/>
                        <a:ea typeface="Actor"/>
                        <a:cs typeface="Actor"/>
                        <a:sym typeface="Actor"/>
                      </a:endParaRPr>
                    </a:p>
                    <a:p>
                      <a:pPr indent="0" lvl="0" marL="0" rtl="0" algn="l">
                        <a:spcBef>
                          <a:spcPts val="0"/>
                        </a:spcBef>
                        <a:spcAft>
                          <a:spcPts val="0"/>
                        </a:spcAft>
                        <a:buNone/>
                      </a:pPr>
                      <a:r>
                        <a:t/>
                      </a:r>
                      <a:endParaRPr b="1">
                        <a:latin typeface="Actor"/>
                        <a:ea typeface="Actor"/>
                        <a:cs typeface="Actor"/>
                        <a:sym typeface="Actor"/>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381000">
                <a:tc gridSpan="2">
                  <a:txBody>
                    <a:bodyPr/>
                    <a:lstStyle/>
                    <a:p>
                      <a:pPr indent="0" lvl="0" marL="0" rtl="0" algn="ctr">
                        <a:spcBef>
                          <a:spcPts val="0"/>
                        </a:spcBef>
                        <a:spcAft>
                          <a:spcPts val="0"/>
                        </a:spcAft>
                        <a:buNone/>
                      </a:pPr>
                      <a:r>
                        <a:rPr b="1" lang="en">
                          <a:latin typeface="Actor"/>
                          <a:ea typeface="Actor"/>
                          <a:cs typeface="Actor"/>
                          <a:sym typeface="Actor"/>
                        </a:rPr>
                        <a:t>Student C</a:t>
                      </a:r>
                      <a:endParaRPr b="1">
                        <a:latin typeface="Actor"/>
                        <a:ea typeface="Actor"/>
                        <a:cs typeface="Actor"/>
                        <a:sym typeface="Actor"/>
                      </a:endParaRPr>
                    </a:p>
                    <a:p>
                      <a:pPr indent="0" lvl="0" marL="0" rtl="0" algn="l">
                        <a:spcBef>
                          <a:spcPts val="1000"/>
                        </a:spcBef>
                        <a:spcAft>
                          <a:spcPts val="0"/>
                        </a:spcAft>
                        <a:buNone/>
                      </a:pPr>
                      <a:r>
                        <a:t/>
                      </a:r>
                      <a:endParaRPr>
                        <a:latin typeface="Actor"/>
                        <a:ea typeface="Actor"/>
                        <a:cs typeface="Actor"/>
                        <a:sym typeface="Actor"/>
                      </a:endParaRPr>
                    </a:p>
                    <a:p>
                      <a:pPr indent="0" lvl="0" marL="0" rtl="0" algn="l">
                        <a:spcBef>
                          <a:spcPts val="1000"/>
                        </a:spcBef>
                        <a:spcAft>
                          <a:spcPts val="0"/>
                        </a:spcAft>
                        <a:buNone/>
                      </a:pPr>
                      <a:r>
                        <a:rPr lang="en">
                          <a:latin typeface="Actor"/>
                          <a:ea typeface="Actor"/>
                          <a:cs typeface="Actor"/>
                          <a:sym typeface="Actor"/>
                        </a:rPr>
                        <a:t>3-</a:t>
                      </a:r>
                      <a:r>
                        <a:rPr lang="en">
                          <a:solidFill>
                            <a:schemeClr val="dk1"/>
                          </a:solidFill>
                          <a:latin typeface="Actor"/>
                          <a:ea typeface="Actor"/>
                          <a:cs typeface="Actor"/>
                          <a:sym typeface="Actor"/>
                        </a:rPr>
                        <a:t>Which survival story from the clip impressed you the most?</a:t>
                      </a:r>
                      <a:endParaRPr>
                        <a:solidFill>
                          <a:schemeClr val="dk1"/>
                        </a:solidFill>
                        <a:latin typeface="Actor"/>
                        <a:ea typeface="Actor"/>
                        <a:cs typeface="Actor"/>
                        <a:sym typeface="Actor"/>
                      </a:endParaRPr>
                    </a:p>
                    <a:p>
                      <a:pPr indent="0" lvl="0" marL="0" rtl="0" algn="l">
                        <a:spcBef>
                          <a:spcPts val="1000"/>
                        </a:spcBef>
                        <a:spcAft>
                          <a:spcPts val="0"/>
                        </a:spcAft>
                        <a:buNone/>
                      </a:pPr>
                      <a:r>
                        <a:rPr lang="en">
                          <a:solidFill>
                            <a:schemeClr val="dk1"/>
                          </a:solidFill>
                          <a:latin typeface="Actor"/>
                          <a:ea typeface="Actor"/>
                          <a:cs typeface="Actor"/>
                          <a:sym typeface="Actor"/>
                        </a:rPr>
                        <a:t>6-Have you ever had to save your own life or someone else’s life?</a:t>
                      </a:r>
                      <a:endParaRPr>
                        <a:solidFill>
                          <a:schemeClr val="dk1"/>
                        </a:solidFill>
                        <a:latin typeface="Actor"/>
                        <a:ea typeface="Actor"/>
                        <a:cs typeface="Actor"/>
                        <a:sym typeface="Actor"/>
                      </a:endParaRPr>
                    </a:p>
                    <a:p>
                      <a:pPr indent="0" lvl="0" marL="0" rtl="0" algn="l">
                        <a:spcBef>
                          <a:spcPts val="1000"/>
                        </a:spcBef>
                        <a:spcAft>
                          <a:spcPts val="0"/>
                        </a:spcAft>
                        <a:buNone/>
                      </a:pPr>
                      <a:r>
                        <a:rPr lang="en">
                          <a:solidFill>
                            <a:schemeClr val="dk1"/>
                          </a:solidFill>
                          <a:latin typeface="Actor"/>
                          <a:ea typeface="Actor"/>
                          <a:cs typeface="Actor"/>
                          <a:sym typeface="Actor"/>
                        </a:rPr>
                        <a:t>9-Would you leave on a trip by yourself? Why or why not?</a:t>
                      </a:r>
                      <a:endParaRPr>
                        <a:solidFill>
                          <a:schemeClr val="dk1"/>
                        </a:solidFill>
                        <a:latin typeface="Actor"/>
                        <a:ea typeface="Actor"/>
                        <a:cs typeface="Actor"/>
                        <a:sym typeface="Actor"/>
                      </a:endParaRPr>
                    </a:p>
                    <a:p>
                      <a:pPr indent="0" lvl="0" marL="0" rtl="0" algn="l">
                        <a:spcBef>
                          <a:spcPts val="1000"/>
                        </a:spcBef>
                        <a:spcAft>
                          <a:spcPts val="0"/>
                        </a:spcAft>
                        <a:buNone/>
                      </a:pPr>
                      <a:r>
                        <a:rPr lang="en">
                          <a:solidFill>
                            <a:schemeClr val="dk1"/>
                          </a:solidFill>
                          <a:latin typeface="Actor"/>
                          <a:ea typeface="Actor"/>
                          <a:cs typeface="Actor"/>
                          <a:sym typeface="Actor"/>
                        </a:rPr>
                        <a:t>12-Of the 10 situations, which one would make the best movie?</a:t>
                      </a:r>
                      <a:endParaRPr>
                        <a:solidFill>
                          <a:schemeClr val="dk2"/>
                        </a:solidFill>
                        <a:latin typeface="Actor"/>
                        <a:ea typeface="Actor"/>
                        <a:cs typeface="Actor"/>
                        <a:sym typeface="Actor"/>
                      </a:endParaRPr>
                    </a:p>
                    <a:p>
                      <a:pPr indent="0" lvl="0" marL="0" rtl="0" algn="l">
                        <a:spcBef>
                          <a:spcPts val="0"/>
                        </a:spcBef>
                        <a:spcAft>
                          <a:spcPts val="0"/>
                        </a:spcAft>
                        <a:buNone/>
                      </a:pPr>
                      <a:r>
                        <a:t/>
                      </a:r>
                      <a:endParaRPr b="1">
                        <a:solidFill>
                          <a:schemeClr val="dk1"/>
                        </a:solidFill>
                        <a:latin typeface="Actor"/>
                        <a:ea typeface="Actor"/>
                        <a:cs typeface="Actor"/>
                        <a:sym typeface="Actor"/>
                      </a:endParaRPr>
                    </a:p>
                    <a:p>
                      <a:pPr indent="0" lvl="0" marL="0" rtl="0" algn="l">
                        <a:spcBef>
                          <a:spcPts val="0"/>
                        </a:spcBef>
                        <a:spcAft>
                          <a:spcPts val="0"/>
                        </a:spcAft>
                        <a:buNone/>
                      </a:pPr>
                      <a:r>
                        <a:t/>
                      </a:r>
                      <a:endParaRPr b="1">
                        <a:latin typeface="Actor"/>
                        <a:ea typeface="Actor"/>
                        <a:cs typeface="Actor"/>
                        <a:sym typeface="Actor"/>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434343"/>
                      </a:solidFill>
                      <a:prstDash val="solid"/>
                      <a:round/>
                      <a:headEnd len="sm" w="sm" type="none"/>
                      <a:tailEnd len="sm" w="sm" type="none"/>
                    </a:lnT>
                    <a:lnB cap="flat" cmpd="sng" w="9525">
                      <a:solidFill>
                        <a:srgbClr val="000000"/>
                      </a:solidFill>
                      <a:prstDash val="solid"/>
                      <a:round/>
                      <a:headEnd len="sm" w="sm" type="none"/>
                      <a:tailEnd len="sm" w="sm" type="none"/>
                    </a:lnB>
                  </a:tcPr>
                </a:tc>
                <a:tc hMerge="1"/>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 name="Shape 55"/>
        <p:cNvGrpSpPr/>
        <p:nvPr/>
      </p:nvGrpSpPr>
      <p:grpSpPr>
        <a:xfrm>
          <a:off x="0" y="0"/>
          <a:ext cx="0" cy="0"/>
          <a:chOff x="0" y="0"/>
          <a:chExt cx="0" cy="0"/>
        </a:xfrm>
      </p:grpSpPr>
      <p:sp>
        <p:nvSpPr>
          <p:cNvPr id="56" name="Google Shape;56;p8"/>
          <p:cNvSpPr txBox="1"/>
          <p:nvPr/>
        </p:nvSpPr>
        <p:spPr>
          <a:xfrm>
            <a:off x="633600" y="834175"/>
            <a:ext cx="6692400" cy="1790700"/>
          </a:xfrm>
          <a:prstGeom prst="rect">
            <a:avLst/>
          </a:prstGeom>
          <a:noFill/>
          <a:ln>
            <a:noFill/>
          </a:ln>
        </p:spPr>
        <p:txBody>
          <a:bodyPr anchorCtr="0" anchor="t" bIns="91425" lIns="91425" spcFirstLastPara="1" rIns="91425" wrap="square" tIns="91425">
            <a:noAutofit/>
          </a:bodyPr>
          <a:lstStyle/>
          <a:p>
            <a:pPr indent="0" lvl="0" marL="0" rtl="0" algn="l">
              <a:lnSpc>
                <a:spcPct val="118750"/>
              </a:lnSpc>
              <a:spcBef>
                <a:spcPts val="0"/>
              </a:spcBef>
              <a:spcAft>
                <a:spcPts val="0"/>
              </a:spcAft>
              <a:buNone/>
            </a:pPr>
            <a:r>
              <a:rPr b="1" lang="en">
                <a:solidFill>
                  <a:schemeClr val="dk1"/>
                </a:solidFill>
                <a:latin typeface="Actor"/>
                <a:ea typeface="Actor"/>
                <a:cs typeface="Actor"/>
                <a:sym typeface="Actor"/>
              </a:rPr>
              <a:t>Activity 2: Amazing Survival Stories</a:t>
            </a:r>
            <a:endParaRPr b="1">
              <a:solidFill>
                <a:schemeClr val="dk1"/>
              </a:solidFill>
              <a:latin typeface="Actor"/>
              <a:ea typeface="Actor"/>
              <a:cs typeface="Actor"/>
              <a:sym typeface="Actor"/>
            </a:endParaRPr>
          </a:p>
          <a:p>
            <a:pPr indent="0" lvl="0" marL="0" rtl="0" algn="l">
              <a:lnSpc>
                <a:spcPct val="118750"/>
              </a:lnSpc>
              <a:spcBef>
                <a:spcPts val="600"/>
              </a:spcBef>
              <a:spcAft>
                <a:spcPts val="0"/>
              </a:spcAft>
              <a:buNone/>
            </a:pPr>
            <a:r>
              <a:rPr b="1" lang="en">
                <a:solidFill>
                  <a:schemeClr val="dk1"/>
                </a:solidFill>
                <a:latin typeface="Actor"/>
                <a:ea typeface="Actor"/>
                <a:cs typeface="Actor"/>
                <a:sym typeface="Actor"/>
              </a:rPr>
              <a:t>Part A:</a:t>
            </a:r>
            <a:endParaRPr b="1">
              <a:solidFill>
                <a:schemeClr val="dk1"/>
              </a:solidFill>
              <a:latin typeface="Actor"/>
              <a:ea typeface="Actor"/>
              <a:cs typeface="Actor"/>
              <a:sym typeface="Actor"/>
            </a:endParaRPr>
          </a:p>
          <a:p>
            <a:pPr indent="-317500" lvl="0" marL="457200" rtl="0" algn="l">
              <a:lnSpc>
                <a:spcPct val="118750"/>
              </a:lnSpc>
              <a:spcBef>
                <a:spcPts val="600"/>
              </a:spcBef>
              <a:spcAft>
                <a:spcPts val="0"/>
              </a:spcAft>
              <a:buClr>
                <a:schemeClr val="dk1"/>
              </a:buClr>
              <a:buSzPts val="1400"/>
              <a:buFont typeface="Actor"/>
              <a:buAutoNum type="arabicPeriod"/>
            </a:pPr>
            <a:r>
              <a:rPr b="1" lang="en">
                <a:solidFill>
                  <a:schemeClr val="dk1"/>
                </a:solidFill>
                <a:latin typeface="Actor"/>
                <a:ea typeface="Actor"/>
                <a:cs typeface="Actor"/>
                <a:sym typeface="Actor"/>
              </a:rPr>
              <a:t>Decide who will be student A, B, and C in your group.</a:t>
            </a:r>
            <a:endParaRPr b="1">
              <a:solidFill>
                <a:schemeClr val="dk1"/>
              </a:solidFill>
              <a:latin typeface="Actor"/>
              <a:ea typeface="Actor"/>
              <a:cs typeface="Actor"/>
              <a:sym typeface="Actor"/>
            </a:endParaRPr>
          </a:p>
          <a:p>
            <a:pPr indent="-317500" lvl="0" marL="457200" rtl="0" algn="l">
              <a:lnSpc>
                <a:spcPct val="118750"/>
              </a:lnSpc>
              <a:spcBef>
                <a:spcPts val="0"/>
              </a:spcBef>
              <a:spcAft>
                <a:spcPts val="0"/>
              </a:spcAft>
              <a:buClr>
                <a:schemeClr val="dk1"/>
              </a:buClr>
              <a:buSzPts val="1400"/>
              <a:buFont typeface="Actor"/>
              <a:buAutoNum type="arabicPeriod"/>
            </a:pPr>
            <a:r>
              <a:rPr b="1" lang="en">
                <a:solidFill>
                  <a:schemeClr val="dk1"/>
                </a:solidFill>
                <a:latin typeface="Actor"/>
                <a:ea typeface="Actor"/>
                <a:cs typeface="Actor"/>
                <a:sym typeface="Actor"/>
              </a:rPr>
              <a:t>Read or view the texts and then complete the storyboard for your story.</a:t>
            </a:r>
            <a:endParaRPr b="1">
              <a:solidFill>
                <a:schemeClr val="dk1"/>
              </a:solidFill>
              <a:latin typeface="Actor"/>
              <a:ea typeface="Actor"/>
              <a:cs typeface="Actor"/>
              <a:sym typeface="Actor"/>
            </a:endParaRPr>
          </a:p>
          <a:p>
            <a:pPr indent="0" lvl="0" marL="0" rtl="0" algn="l">
              <a:spcBef>
                <a:spcPts val="600"/>
              </a:spcBef>
              <a:spcAft>
                <a:spcPts val="0"/>
              </a:spcAft>
              <a:buNone/>
            </a:pPr>
            <a:r>
              <a:t/>
            </a:r>
            <a:endParaRPr sz="1200">
              <a:latin typeface="Actor"/>
              <a:ea typeface="Actor"/>
              <a:cs typeface="Actor"/>
              <a:sym typeface="Actor"/>
            </a:endParaRPr>
          </a:p>
        </p:txBody>
      </p:sp>
      <p:grpSp>
        <p:nvGrpSpPr>
          <p:cNvPr id="57" name="Google Shape;57;p8"/>
          <p:cNvGrpSpPr/>
          <p:nvPr/>
        </p:nvGrpSpPr>
        <p:grpSpPr>
          <a:xfrm>
            <a:off x="633600" y="2327963"/>
            <a:ext cx="6692400" cy="1790700"/>
            <a:chOff x="633600" y="3685413"/>
            <a:chExt cx="6692400" cy="1790700"/>
          </a:xfrm>
        </p:grpSpPr>
        <p:sp>
          <p:nvSpPr>
            <p:cNvPr id="58" name="Google Shape;58;p8"/>
            <p:cNvSpPr/>
            <p:nvPr/>
          </p:nvSpPr>
          <p:spPr>
            <a:xfrm>
              <a:off x="633600" y="3685413"/>
              <a:ext cx="6692400" cy="1790700"/>
            </a:xfrm>
            <a:prstGeom prst="round1Rect">
              <a:avLst>
                <a:gd fmla="val 16667" name="adj"/>
              </a:avLst>
            </a:prstGeom>
            <a:noFill/>
            <a:ln cap="flat" cmpd="sng" w="28575">
              <a:solidFill>
                <a:srgbClr val="351C7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 name="Google Shape;59;p8"/>
            <p:cNvSpPr txBox="1"/>
            <p:nvPr/>
          </p:nvSpPr>
          <p:spPr>
            <a:xfrm>
              <a:off x="757800" y="3754125"/>
              <a:ext cx="3455700" cy="547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a:solidFill>
                    <a:schemeClr val="dk1"/>
                  </a:solidFill>
                </a:rPr>
                <a:t>Text A: </a:t>
              </a:r>
              <a:r>
                <a:rPr b="1" lang="en">
                  <a:solidFill>
                    <a:schemeClr val="dk1"/>
                  </a:solidFill>
                </a:rPr>
                <a:t>Eric LeMarque</a:t>
              </a:r>
              <a:endParaRPr b="1"/>
            </a:p>
          </p:txBody>
        </p:sp>
        <p:pic>
          <p:nvPicPr>
            <p:cNvPr id="60" name="Google Shape;60;p8"/>
            <p:cNvPicPr preferRelativeResize="0"/>
            <p:nvPr/>
          </p:nvPicPr>
          <p:blipFill>
            <a:blip r:embed="rId3">
              <a:alphaModFix/>
            </a:blip>
            <a:stretch>
              <a:fillRect/>
            </a:stretch>
          </p:blipFill>
          <p:spPr>
            <a:xfrm>
              <a:off x="5935025" y="4206425"/>
              <a:ext cx="1140000" cy="1140000"/>
            </a:xfrm>
            <a:prstGeom prst="snip1Rect">
              <a:avLst>
                <a:gd fmla="val 16667" name="adj"/>
              </a:avLst>
            </a:prstGeom>
            <a:noFill/>
            <a:ln>
              <a:noFill/>
            </a:ln>
          </p:spPr>
        </p:pic>
        <p:sp>
          <p:nvSpPr>
            <p:cNvPr id="61" name="Google Shape;61;p8"/>
            <p:cNvSpPr txBox="1"/>
            <p:nvPr/>
          </p:nvSpPr>
          <p:spPr>
            <a:xfrm>
              <a:off x="757800" y="4114405"/>
              <a:ext cx="6256800" cy="1232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u="sng">
                  <a:solidFill>
                    <a:schemeClr val="hlink"/>
                  </a:solidFill>
                  <a:hlinkClick r:id="rId4"/>
                </a:rPr>
                <a:t>Interview with Eric LeMarque</a:t>
              </a:r>
              <a:endParaRPr/>
            </a:p>
            <a:p>
              <a:pPr indent="0" lvl="0" marL="0" rtl="0" algn="l">
                <a:spcBef>
                  <a:spcPts val="0"/>
                </a:spcBef>
                <a:spcAft>
                  <a:spcPts val="0"/>
                </a:spcAft>
                <a:buNone/>
              </a:pPr>
              <a:r>
                <a:t/>
              </a:r>
              <a:endParaRPr/>
            </a:p>
            <a:p>
              <a:pPr indent="0" lvl="0" marL="0" rtl="0" algn="l">
                <a:spcBef>
                  <a:spcPts val="0"/>
                </a:spcBef>
                <a:spcAft>
                  <a:spcPts val="0"/>
                </a:spcAft>
                <a:buNone/>
              </a:pPr>
              <a:r>
                <a:rPr lang="en" u="sng">
                  <a:solidFill>
                    <a:schemeClr val="hlink"/>
                  </a:solidFill>
                  <a:hlinkClick r:id="rId5"/>
                </a:rPr>
                <a:t>Snowboarder Describes Days on Edge of Survival</a:t>
              </a:r>
              <a:endParaRPr/>
            </a:p>
            <a:p>
              <a:pPr indent="0" lvl="0" marL="0" rtl="0" algn="l">
                <a:spcBef>
                  <a:spcPts val="0"/>
                </a:spcBef>
                <a:spcAft>
                  <a:spcPts val="0"/>
                </a:spcAft>
                <a:buNone/>
              </a:pPr>
              <a:r>
                <a:t/>
              </a:r>
              <a:endParaRPr/>
            </a:p>
            <a:p>
              <a:pPr indent="0" lvl="0" marL="0" rtl="0" algn="l">
                <a:spcBef>
                  <a:spcPts val="0"/>
                </a:spcBef>
                <a:spcAft>
                  <a:spcPts val="0"/>
                </a:spcAft>
                <a:buNone/>
              </a:pPr>
              <a:r>
                <a:rPr lang="en" u="sng">
                  <a:solidFill>
                    <a:schemeClr val="hlink"/>
                  </a:solidFill>
                  <a:hlinkClick r:id="rId6"/>
                </a:rPr>
                <a:t>Eric LeMarque’s biography</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grpSp>
      <p:sp>
        <p:nvSpPr>
          <p:cNvPr id="62" name="Google Shape;62;p8"/>
          <p:cNvSpPr/>
          <p:nvPr/>
        </p:nvSpPr>
        <p:spPr>
          <a:xfrm>
            <a:off x="633600" y="4407175"/>
            <a:ext cx="6692400" cy="1909500"/>
          </a:xfrm>
          <a:prstGeom prst="round1Rect">
            <a:avLst>
              <a:gd fmla="val 16667" name="adj"/>
            </a:avLst>
          </a:prstGeom>
          <a:noFill/>
          <a:ln cap="flat" cmpd="sng" w="28575">
            <a:solidFill>
              <a:srgbClr val="351C7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Image result for 127 hours true story" id="63" name="Google Shape;63;p8"/>
          <p:cNvPicPr preferRelativeResize="0"/>
          <p:nvPr/>
        </p:nvPicPr>
        <p:blipFill>
          <a:blip r:embed="rId7">
            <a:alphaModFix/>
          </a:blip>
          <a:stretch>
            <a:fillRect/>
          </a:stretch>
        </p:blipFill>
        <p:spPr>
          <a:xfrm>
            <a:off x="5703633" y="4993825"/>
            <a:ext cx="1370700" cy="1140000"/>
          </a:xfrm>
          <a:prstGeom prst="snip1Rect">
            <a:avLst>
              <a:gd fmla="val 16667" name="adj"/>
            </a:avLst>
          </a:prstGeom>
          <a:noFill/>
          <a:ln>
            <a:noFill/>
          </a:ln>
        </p:spPr>
      </p:pic>
      <p:sp>
        <p:nvSpPr>
          <p:cNvPr id="64" name="Google Shape;64;p8"/>
          <p:cNvSpPr txBox="1"/>
          <p:nvPr/>
        </p:nvSpPr>
        <p:spPr>
          <a:xfrm>
            <a:off x="757800" y="4463525"/>
            <a:ext cx="3806700" cy="547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1"/>
                </a:solidFill>
              </a:rPr>
              <a:t>Text B: Aron Ralston</a:t>
            </a:r>
            <a:endParaRPr b="1"/>
          </a:p>
        </p:txBody>
      </p:sp>
      <p:sp>
        <p:nvSpPr>
          <p:cNvPr id="65" name="Google Shape;65;p8"/>
          <p:cNvSpPr txBox="1"/>
          <p:nvPr/>
        </p:nvSpPr>
        <p:spPr>
          <a:xfrm>
            <a:off x="851400" y="4788900"/>
            <a:ext cx="6256800" cy="1140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u="sng">
                <a:solidFill>
                  <a:schemeClr val="hlink"/>
                </a:solidFill>
                <a:hlinkClick r:id="rId8"/>
              </a:rPr>
              <a:t>Did Climber Have to Cut Off Arm to Save Life?</a:t>
            </a:r>
            <a:endParaRPr/>
          </a:p>
          <a:p>
            <a:pPr indent="0" lvl="0" marL="0" rtl="0" algn="l">
              <a:spcBef>
                <a:spcPts val="0"/>
              </a:spcBef>
              <a:spcAft>
                <a:spcPts val="0"/>
              </a:spcAft>
              <a:buNone/>
            </a:pPr>
            <a:r>
              <a:t/>
            </a:r>
            <a:endParaRPr/>
          </a:p>
          <a:p>
            <a:pPr indent="0" lvl="0" marL="0" rtl="0" algn="l">
              <a:spcBef>
                <a:spcPts val="0"/>
              </a:spcBef>
              <a:spcAft>
                <a:spcPts val="0"/>
              </a:spcAft>
              <a:buNone/>
            </a:pPr>
            <a:r>
              <a:rPr lang="en" u="sng">
                <a:solidFill>
                  <a:schemeClr val="hlink"/>
                </a:solidFill>
                <a:hlinkClick r:id="rId9"/>
              </a:rPr>
              <a:t>Interview with Aron Raslton</a:t>
            </a:r>
            <a:br>
              <a:rPr lang="en"/>
            </a:br>
            <a:endParaRPr/>
          </a:p>
          <a:p>
            <a:pPr indent="0" lvl="0" marL="0" rtl="0" algn="l">
              <a:spcBef>
                <a:spcPts val="0"/>
              </a:spcBef>
              <a:spcAft>
                <a:spcPts val="0"/>
              </a:spcAft>
              <a:buNone/>
            </a:pPr>
            <a:r>
              <a:rPr lang="en" u="sng">
                <a:solidFill>
                  <a:schemeClr val="hlink"/>
                </a:solidFill>
                <a:hlinkClick r:id="rId10"/>
              </a:rPr>
              <a:t>Aron Raslton’s Biography</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grpSp>
        <p:nvGrpSpPr>
          <p:cNvPr id="66" name="Google Shape;66;p8"/>
          <p:cNvGrpSpPr/>
          <p:nvPr/>
        </p:nvGrpSpPr>
        <p:grpSpPr>
          <a:xfrm>
            <a:off x="633600" y="6756475"/>
            <a:ext cx="6692400" cy="1999800"/>
            <a:chOff x="633600" y="7768525"/>
            <a:chExt cx="6692400" cy="1999800"/>
          </a:xfrm>
        </p:grpSpPr>
        <p:sp>
          <p:nvSpPr>
            <p:cNvPr id="67" name="Google Shape;67;p8"/>
            <p:cNvSpPr/>
            <p:nvPr/>
          </p:nvSpPr>
          <p:spPr>
            <a:xfrm>
              <a:off x="633600" y="7768525"/>
              <a:ext cx="6692400" cy="1999800"/>
            </a:xfrm>
            <a:prstGeom prst="round1Rect">
              <a:avLst>
                <a:gd fmla="val 16667" name="adj"/>
              </a:avLst>
            </a:prstGeom>
            <a:noFill/>
            <a:ln cap="flat" cmpd="sng" w="28575">
              <a:solidFill>
                <a:srgbClr val="351C7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 name="Google Shape;68;p8"/>
            <p:cNvSpPr txBox="1"/>
            <p:nvPr/>
          </p:nvSpPr>
          <p:spPr>
            <a:xfrm>
              <a:off x="757800" y="7951775"/>
              <a:ext cx="4157700" cy="547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1"/>
                  </a:solidFill>
                </a:rPr>
                <a:t>Text C: Bethany Hamilton</a:t>
              </a:r>
              <a:endParaRPr b="1"/>
            </a:p>
          </p:txBody>
        </p:sp>
        <p:sp>
          <p:nvSpPr>
            <p:cNvPr id="69" name="Google Shape;69;p8"/>
            <p:cNvSpPr txBox="1"/>
            <p:nvPr/>
          </p:nvSpPr>
          <p:spPr>
            <a:xfrm>
              <a:off x="851400" y="8505025"/>
              <a:ext cx="6256800" cy="729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u="sng">
                  <a:solidFill>
                    <a:schemeClr val="hlink"/>
                  </a:solidFill>
                  <a:hlinkClick r:id="rId11"/>
                </a:rPr>
                <a:t>Bethany Hamilton’s Story</a:t>
              </a:r>
              <a:endParaRPr/>
            </a:p>
            <a:p>
              <a:pPr indent="0" lvl="0" marL="0" rtl="0" algn="l">
                <a:spcBef>
                  <a:spcPts val="0"/>
                </a:spcBef>
                <a:spcAft>
                  <a:spcPts val="0"/>
                </a:spcAft>
                <a:buNone/>
              </a:pPr>
              <a:r>
                <a:t/>
              </a:r>
              <a:endParaRPr/>
            </a:p>
            <a:p>
              <a:pPr indent="0" lvl="0" marL="0" rtl="0" algn="l">
                <a:spcBef>
                  <a:spcPts val="0"/>
                </a:spcBef>
                <a:spcAft>
                  <a:spcPts val="0"/>
                </a:spcAft>
                <a:buNone/>
              </a:pPr>
              <a:r>
                <a:rPr lang="en" u="sng">
                  <a:solidFill>
                    <a:schemeClr val="hlink"/>
                  </a:solidFill>
                  <a:hlinkClick r:id="rId12"/>
                </a:rPr>
                <a:t>Bethany Hamilton: Vide</a:t>
              </a:r>
              <a:r>
                <a:rPr lang="en" u="sng">
                  <a:solidFill>
                    <a:schemeClr val="hlink"/>
                  </a:solidFill>
                  <a:hlinkClick r:id="rId13"/>
                </a:rPr>
                <a:t>o</a:t>
              </a:r>
              <a:endParaRPr/>
            </a:p>
            <a:p>
              <a:pPr indent="0" lvl="0" marL="0" rtl="0" algn="l">
                <a:spcBef>
                  <a:spcPts val="0"/>
                </a:spcBef>
                <a:spcAft>
                  <a:spcPts val="0"/>
                </a:spcAft>
                <a:buNone/>
              </a:pPr>
              <a:r>
                <a:t/>
              </a:r>
              <a:endParaRPr/>
            </a:p>
            <a:p>
              <a:pPr indent="0" lvl="0" marL="0" rtl="0" algn="l">
                <a:spcBef>
                  <a:spcPts val="0"/>
                </a:spcBef>
                <a:spcAft>
                  <a:spcPts val="0"/>
                </a:spcAft>
                <a:buClr>
                  <a:schemeClr val="dk1"/>
                </a:buClr>
                <a:buSzPts val="1100"/>
                <a:buFont typeface="Arial"/>
                <a:buNone/>
              </a:pPr>
              <a:r>
                <a:rPr lang="en" u="sng">
                  <a:solidFill>
                    <a:schemeClr val="accent5"/>
                  </a:solidFill>
                  <a:hlinkClick r:id="rId14">
                    <a:extLst>
                      <a:ext uri="{A12FA001-AC4F-418D-AE19-62706E023703}">
                        <ahyp:hlinkClr val="tx"/>
                      </a:ext>
                    </a:extLst>
                  </a:hlinkClick>
                </a:rPr>
                <a:t>Bethany Hamilton’s Biography</a:t>
              </a:r>
              <a:endParaRPr/>
            </a:p>
            <a:p>
              <a:pPr indent="0" lvl="0" marL="0" rtl="0" algn="l">
                <a:spcBef>
                  <a:spcPts val="0"/>
                </a:spcBef>
                <a:spcAft>
                  <a:spcPts val="0"/>
                </a:spcAft>
                <a:buNone/>
              </a:pPr>
              <a:r>
                <a:t/>
              </a:r>
              <a:endParaRPr/>
            </a:p>
          </p:txBody>
        </p:sp>
        <p:pic>
          <p:nvPicPr>
            <p:cNvPr descr="Image result for brittany survival shark" id="70" name="Google Shape;70;p8"/>
            <p:cNvPicPr preferRelativeResize="0"/>
            <p:nvPr/>
          </p:nvPicPr>
          <p:blipFill>
            <a:blip r:embed="rId15">
              <a:alphaModFix/>
            </a:blip>
            <a:stretch>
              <a:fillRect/>
            </a:stretch>
          </p:blipFill>
          <p:spPr>
            <a:xfrm>
              <a:off x="5840067" y="8098975"/>
              <a:ext cx="1329900" cy="1542000"/>
            </a:xfrm>
            <a:prstGeom prst="snip1Rect">
              <a:avLst>
                <a:gd fmla="val 16667" name="adj"/>
              </a:avLst>
            </a:prstGeom>
            <a:noFill/>
            <a:ln>
              <a:noFill/>
            </a:ln>
          </p:spPr>
        </p:pic>
      </p:gr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 name="Shape 74"/>
        <p:cNvGrpSpPr/>
        <p:nvPr/>
      </p:nvGrpSpPr>
      <p:grpSpPr>
        <a:xfrm>
          <a:off x="0" y="0"/>
          <a:ext cx="0" cy="0"/>
          <a:chOff x="0" y="0"/>
          <a:chExt cx="0" cy="0"/>
        </a:xfrm>
      </p:grpSpPr>
      <p:sp>
        <p:nvSpPr>
          <p:cNvPr id="75" name="Google Shape;75;p9"/>
          <p:cNvSpPr txBox="1"/>
          <p:nvPr/>
        </p:nvSpPr>
        <p:spPr>
          <a:xfrm>
            <a:off x="578325" y="747250"/>
            <a:ext cx="6256800" cy="453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latin typeface="Actor"/>
                <a:ea typeface="Actor"/>
                <a:cs typeface="Actor"/>
                <a:sym typeface="Actor"/>
              </a:rPr>
              <a:t>Complete Your Amazing Story Storyboard</a:t>
            </a:r>
            <a:endParaRPr b="1">
              <a:latin typeface="Actor"/>
              <a:ea typeface="Actor"/>
              <a:cs typeface="Actor"/>
              <a:sym typeface="Actor"/>
            </a:endParaRPr>
          </a:p>
        </p:txBody>
      </p:sp>
      <p:graphicFrame>
        <p:nvGraphicFramePr>
          <p:cNvPr id="76" name="Google Shape;76;p9"/>
          <p:cNvGraphicFramePr/>
          <p:nvPr/>
        </p:nvGraphicFramePr>
        <p:xfrm>
          <a:off x="578325" y="1420800"/>
          <a:ext cx="3000000" cy="3000000"/>
        </p:xfrm>
        <a:graphic>
          <a:graphicData uri="http://schemas.openxmlformats.org/drawingml/2006/table">
            <a:tbl>
              <a:tblPr>
                <a:noFill/>
                <a:tableStyleId>{DF09FAB5-5940-4EA0-94A3-AC0AE7323673}</a:tableStyleId>
              </a:tblPr>
              <a:tblGrid>
                <a:gridCol w="6256800"/>
              </a:tblGrid>
              <a:tr h="381000">
                <a:tc>
                  <a:txBody>
                    <a:bodyPr/>
                    <a:lstStyle/>
                    <a:p>
                      <a:pPr indent="0" lvl="0" marL="0" rtl="0" algn="just">
                        <a:spcBef>
                          <a:spcPts val="0"/>
                        </a:spcBef>
                        <a:spcAft>
                          <a:spcPts val="0"/>
                        </a:spcAft>
                        <a:buClr>
                          <a:schemeClr val="dk1"/>
                        </a:buClr>
                        <a:buSzPts val="1100"/>
                        <a:buFont typeface="Arial"/>
                        <a:buNone/>
                      </a:pPr>
                      <a:r>
                        <a:rPr lang="en">
                          <a:solidFill>
                            <a:schemeClr val="dk1"/>
                          </a:solidFill>
                          <a:latin typeface="Actor"/>
                          <a:ea typeface="Actor"/>
                          <a:cs typeface="Actor"/>
                          <a:sym typeface="Actor"/>
                        </a:rPr>
                        <a:t>Who is featured in your Survivor story?</a:t>
                      </a:r>
                      <a:endParaRPr/>
                    </a:p>
                  </a:txBody>
                  <a:tcPr marT="91425" marB="91425" marR="91425" marL="91425">
                    <a:lnL cap="flat" cmpd="sng" w="28575">
                      <a:solidFill>
                        <a:srgbClr val="351C75"/>
                      </a:solidFill>
                      <a:prstDash val="solid"/>
                      <a:round/>
                      <a:headEnd len="sm" w="sm" type="none"/>
                      <a:tailEnd len="sm" w="sm" type="none"/>
                    </a:lnL>
                    <a:lnR cap="flat" cmpd="sng" w="28575">
                      <a:solidFill>
                        <a:srgbClr val="351C75"/>
                      </a:solidFill>
                      <a:prstDash val="solid"/>
                      <a:round/>
                      <a:headEnd len="sm" w="sm" type="none"/>
                      <a:tailEnd len="sm" w="sm" type="none"/>
                    </a:lnR>
                    <a:lnT cap="flat" cmpd="sng" w="28575">
                      <a:solidFill>
                        <a:srgbClr val="351C75"/>
                      </a:solidFill>
                      <a:prstDash val="solid"/>
                      <a:round/>
                      <a:headEnd len="sm" w="sm" type="none"/>
                      <a:tailEnd len="sm" w="sm" type="none"/>
                    </a:lnT>
                    <a:lnB cap="flat" cmpd="sng" w="28575">
                      <a:solidFill>
                        <a:srgbClr val="351C75"/>
                      </a:solidFill>
                      <a:prstDash val="solid"/>
                      <a:round/>
                      <a:headEnd len="sm" w="sm" type="none"/>
                      <a:tailEnd len="sm" w="sm" type="none"/>
                    </a:lnB>
                  </a:tcPr>
                </a:tc>
              </a:tr>
              <a:tr h="381000">
                <a:tc>
                  <a:txBody>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txBody>
                  <a:tcPr marT="91425" marB="91425" marR="91425" marL="91425">
                    <a:lnL cap="flat" cmpd="sng" w="28575">
                      <a:solidFill>
                        <a:srgbClr val="351C75"/>
                      </a:solidFill>
                      <a:prstDash val="solid"/>
                      <a:round/>
                      <a:headEnd len="sm" w="sm" type="none"/>
                      <a:tailEnd len="sm" w="sm" type="none"/>
                    </a:lnL>
                    <a:lnR cap="flat" cmpd="sng" w="28575">
                      <a:solidFill>
                        <a:srgbClr val="351C75"/>
                      </a:solidFill>
                      <a:prstDash val="solid"/>
                      <a:round/>
                      <a:headEnd len="sm" w="sm" type="none"/>
                      <a:tailEnd len="sm" w="sm" type="none"/>
                    </a:lnR>
                    <a:lnT cap="flat" cmpd="sng" w="28575">
                      <a:solidFill>
                        <a:srgbClr val="351C75"/>
                      </a:solidFill>
                      <a:prstDash val="solid"/>
                      <a:round/>
                      <a:headEnd len="sm" w="sm" type="none"/>
                      <a:tailEnd len="sm" w="sm" type="none"/>
                    </a:lnT>
                    <a:lnB cap="flat" cmpd="sng" w="28575">
                      <a:solidFill>
                        <a:srgbClr val="351C75"/>
                      </a:solidFill>
                      <a:prstDash val="solid"/>
                      <a:round/>
                      <a:headEnd len="sm" w="sm" type="none"/>
                      <a:tailEnd len="sm" w="sm" type="none"/>
                    </a:lnB>
                  </a:tcPr>
                </a:tc>
              </a:tr>
              <a:tr h="381000">
                <a:tc>
                  <a:txBody>
                    <a:bodyPr/>
                    <a:lstStyle/>
                    <a:p>
                      <a:pPr indent="0" lvl="0" marL="0" rtl="0" algn="just">
                        <a:spcBef>
                          <a:spcPts val="0"/>
                        </a:spcBef>
                        <a:spcAft>
                          <a:spcPts val="0"/>
                        </a:spcAft>
                        <a:buClr>
                          <a:schemeClr val="dk1"/>
                        </a:buClr>
                        <a:buSzPts val="1100"/>
                        <a:buFont typeface="Arial"/>
                        <a:buNone/>
                      </a:pPr>
                      <a:r>
                        <a:rPr lang="en">
                          <a:solidFill>
                            <a:schemeClr val="dk1"/>
                          </a:solidFill>
                          <a:latin typeface="Actor"/>
                          <a:ea typeface="Actor"/>
                          <a:cs typeface="Actor"/>
                          <a:sym typeface="Actor"/>
                        </a:rPr>
                        <a:t>Describe how they ended up in this situation. </a:t>
                      </a:r>
                      <a:endParaRPr/>
                    </a:p>
                  </a:txBody>
                  <a:tcPr marT="91425" marB="91425" marR="91425" marL="91425">
                    <a:lnL cap="flat" cmpd="sng" w="28575">
                      <a:solidFill>
                        <a:srgbClr val="351C75"/>
                      </a:solidFill>
                      <a:prstDash val="solid"/>
                      <a:round/>
                      <a:headEnd len="sm" w="sm" type="none"/>
                      <a:tailEnd len="sm" w="sm" type="none"/>
                    </a:lnL>
                    <a:lnR cap="flat" cmpd="sng" w="28575">
                      <a:solidFill>
                        <a:srgbClr val="351C75"/>
                      </a:solidFill>
                      <a:prstDash val="solid"/>
                      <a:round/>
                      <a:headEnd len="sm" w="sm" type="none"/>
                      <a:tailEnd len="sm" w="sm" type="none"/>
                    </a:lnR>
                    <a:lnT cap="flat" cmpd="sng" w="28575">
                      <a:solidFill>
                        <a:srgbClr val="351C75"/>
                      </a:solidFill>
                      <a:prstDash val="solid"/>
                      <a:round/>
                      <a:headEnd len="sm" w="sm" type="none"/>
                      <a:tailEnd len="sm" w="sm" type="none"/>
                    </a:lnT>
                    <a:lnB cap="flat" cmpd="sng" w="28575">
                      <a:solidFill>
                        <a:srgbClr val="351C75"/>
                      </a:solidFill>
                      <a:prstDash val="solid"/>
                      <a:round/>
                      <a:headEnd len="sm" w="sm" type="none"/>
                      <a:tailEnd len="sm" w="sm" type="none"/>
                    </a:lnB>
                  </a:tcPr>
                </a:tc>
              </a:tr>
              <a:tr h="381000">
                <a:tc>
                  <a:txBody>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txBody>
                  <a:tcPr marT="91425" marB="91425" marR="91425" marL="91425">
                    <a:lnL cap="flat" cmpd="sng" w="28575">
                      <a:solidFill>
                        <a:srgbClr val="351C75"/>
                      </a:solidFill>
                      <a:prstDash val="solid"/>
                      <a:round/>
                      <a:headEnd len="sm" w="sm" type="none"/>
                      <a:tailEnd len="sm" w="sm" type="none"/>
                    </a:lnL>
                    <a:lnR cap="flat" cmpd="sng" w="28575">
                      <a:solidFill>
                        <a:srgbClr val="351C75"/>
                      </a:solidFill>
                      <a:prstDash val="solid"/>
                      <a:round/>
                      <a:headEnd len="sm" w="sm" type="none"/>
                      <a:tailEnd len="sm" w="sm" type="none"/>
                    </a:lnR>
                    <a:lnT cap="flat" cmpd="sng" w="28575">
                      <a:solidFill>
                        <a:srgbClr val="351C75"/>
                      </a:solidFill>
                      <a:prstDash val="solid"/>
                      <a:round/>
                      <a:headEnd len="sm" w="sm" type="none"/>
                      <a:tailEnd len="sm" w="sm" type="none"/>
                    </a:lnT>
                    <a:lnB cap="flat" cmpd="sng" w="28575">
                      <a:solidFill>
                        <a:srgbClr val="351C75"/>
                      </a:solidFill>
                      <a:prstDash val="solid"/>
                      <a:round/>
                      <a:headEnd len="sm" w="sm" type="none"/>
                      <a:tailEnd len="sm" w="sm" type="none"/>
                    </a:lnB>
                  </a:tcPr>
                </a:tc>
              </a:tr>
              <a:tr h="381000">
                <a:tc>
                  <a:txBody>
                    <a:bodyPr/>
                    <a:lstStyle/>
                    <a:p>
                      <a:pPr indent="0" lvl="0" marL="0" rtl="0" algn="just">
                        <a:spcBef>
                          <a:spcPts val="0"/>
                        </a:spcBef>
                        <a:spcAft>
                          <a:spcPts val="0"/>
                        </a:spcAft>
                        <a:buClr>
                          <a:schemeClr val="dk1"/>
                        </a:buClr>
                        <a:buSzPts val="1100"/>
                        <a:buFont typeface="Arial"/>
                        <a:buNone/>
                      </a:pPr>
                      <a:r>
                        <a:rPr lang="en">
                          <a:solidFill>
                            <a:schemeClr val="dk1"/>
                          </a:solidFill>
                          <a:latin typeface="Actor"/>
                          <a:ea typeface="Actor"/>
                          <a:cs typeface="Actor"/>
                          <a:sym typeface="Actor"/>
                        </a:rPr>
                        <a:t>What happened? How did they get in this situation?</a:t>
                      </a:r>
                      <a:endParaRPr/>
                    </a:p>
                  </a:txBody>
                  <a:tcPr marT="91425" marB="91425" marR="91425" marL="91425">
                    <a:lnL cap="flat" cmpd="sng" w="28575">
                      <a:solidFill>
                        <a:srgbClr val="351C75"/>
                      </a:solidFill>
                      <a:prstDash val="solid"/>
                      <a:round/>
                      <a:headEnd len="sm" w="sm" type="none"/>
                      <a:tailEnd len="sm" w="sm" type="none"/>
                    </a:lnL>
                    <a:lnR cap="flat" cmpd="sng" w="28575">
                      <a:solidFill>
                        <a:srgbClr val="351C75"/>
                      </a:solidFill>
                      <a:prstDash val="solid"/>
                      <a:round/>
                      <a:headEnd len="sm" w="sm" type="none"/>
                      <a:tailEnd len="sm" w="sm" type="none"/>
                    </a:lnR>
                    <a:lnT cap="flat" cmpd="sng" w="28575">
                      <a:solidFill>
                        <a:srgbClr val="351C75"/>
                      </a:solidFill>
                      <a:prstDash val="solid"/>
                      <a:round/>
                      <a:headEnd len="sm" w="sm" type="none"/>
                      <a:tailEnd len="sm" w="sm" type="none"/>
                    </a:lnT>
                    <a:lnB cap="flat" cmpd="sng" w="28575">
                      <a:solidFill>
                        <a:srgbClr val="351C75"/>
                      </a:solidFill>
                      <a:prstDash val="solid"/>
                      <a:round/>
                      <a:headEnd len="sm" w="sm" type="none"/>
                      <a:tailEnd len="sm" w="sm" type="none"/>
                    </a:lnB>
                  </a:tcPr>
                </a:tc>
              </a:tr>
              <a:tr h="381000">
                <a:tc>
                  <a:txBody>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txBody>
                  <a:tcPr marT="91425" marB="91425" marR="91425" marL="91425">
                    <a:lnL cap="flat" cmpd="sng" w="28575">
                      <a:solidFill>
                        <a:srgbClr val="351C75"/>
                      </a:solidFill>
                      <a:prstDash val="solid"/>
                      <a:round/>
                      <a:headEnd len="sm" w="sm" type="none"/>
                      <a:tailEnd len="sm" w="sm" type="none"/>
                    </a:lnL>
                    <a:lnR cap="flat" cmpd="sng" w="28575">
                      <a:solidFill>
                        <a:srgbClr val="351C75"/>
                      </a:solidFill>
                      <a:prstDash val="solid"/>
                      <a:round/>
                      <a:headEnd len="sm" w="sm" type="none"/>
                      <a:tailEnd len="sm" w="sm" type="none"/>
                    </a:lnR>
                    <a:lnT cap="flat" cmpd="sng" w="28575">
                      <a:solidFill>
                        <a:srgbClr val="351C75"/>
                      </a:solidFill>
                      <a:prstDash val="solid"/>
                      <a:round/>
                      <a:headEnd len="sm" w="sm" type="none"/>
                      <a:tailEnd len="sm" w="sm" type="none"/>
                    </a:lnT>
                    <a:lnB cap="flat" cmpd="sng" w="28575">
                      <a:solidFill>
                        <a:srgbClr val="351C75"/>
                      </a:solidFill>
                      <a:prstDash val="solid"/>
                      <a:round/>
                      <a:headEnd len="sm" w="sm" type="none"/>
                      <a:tailEnd len="sm" w="sm" type="none"/>
                    </a:lnB>
                  </a:tcPr>
                </a:tc>
              </a:tr>
              <a:tr h="381000">
                <a:tc>
                  <a:txBody>
                    <a:bodyPr/>
                    <a:lstStyle/>
                    <a:p>
                      <a:pPr indent="0" lvl="0" marL="0" rtl="0" algn="just">
                        <a:spcBef>
                          <a:spcPts val="0"/>
                        </a:spcBef>
                        <a:spcAft>
                          <a:spcPts val="0"/>
                        </a:spcAft>
                        <a:buClr>
                          <a:schemeClr val="dk1"/>
                        </a:buClr>
                        <a:buSzPts val="1100"/>
                        <a:buFont typeface="Arial"/>
                        <a:buNone/>
                      </a:pPr>
                      <a:r>
                        <a:rPr lang="en">
                          <a:solidFill>
                            <a:schemeClr val="dk1"/>
                          </a:solidFill>
                          <a:latin typeface="Actor"/>
                          <a:ea typeface="Actor"/>
                          <a:cs typeface="Actor"/>
                          <a:sym typeface="Actor"/>
                        </a:rPr>
                        <a:t>Where were they? When was this? </a:t>
                      </a:r>
                      <a:r>
                        <a:rPr lang="en">
                          <a:solidFill>
                            <a:schemeClr val="dk1"/>
                          </a:solidFill>
                          <a:latin typeface="Actor"/>
                          <a:ea typeface="Actor"/>
                          <a:cs typeface="Actor"/>
                          <a:sym typeface="Actor"/>
                        </a:rPr>
                        <a:t>Describe what was around them, what they saw and felt, the weather, EVERYTHING!</a:t>
                      </a:r>
                      <a:endParaRPr/>
                    </a:p>
                  </a:txBody>
                  <a:tcPr marT="91425" marB="91425" marR="91425" marL="91425">
                    <a:lnL cap="flat" cmpd="sng" w="28575">
                      <a:solidFill>
                        <a:srgbClr val="351C75"/>
                      </a:solidFill>
                      <a:prstDash val="solid"/>
                      <a:round/>
                      <a:headEnd len="sm" w="sm" type="none"/>
                      <a:tailEnd len="sm" w="sm" type="none"/>
                    </a:lnL>
                    <a:lnR cap="flat" cmpd="sng" w="28575">
                      <a:solidFill>
                        <a:srgbClr val="351C75"/>
                      </a:solidFill>
                      <a:prstDash val="solid"/>
                      <a:round/>
                      <a:headEnd len="sm" w="sm" type="none"/>
                      <a:tailEnd len="sm" w="sm" type="none"/>
                    </a:lnR>
                    <a:lnT cap="flat" cmpd="sng" w="28575">
                      <a:solidFill>
                        <a:srgbClr val="351C75"/>
                      </a:solidFill>
                      <a:prstDash val="solid"/>
                      <a:round/>
                      <a:headEnd len="sm" w="sm" type="none"/>
                      <a:tailEnd len="sm" w="sm" type="none"/>
                    </a:lnT>
                    <a:lnB cap="flat" cmpd="sng" w="28575">
                      <a:solidFill>
                        <a:srgbClr val="351C75"/>
                      </a:solidFill>
                      <a:prstDash val="solid"/>
                      <a:round/>
                      <a:headEnd len="sm" w="sm" type="none"/>
                      <a:tailEnd len="sm" w="sm" type="none"/>
                    </a:lnB>
                  </a:tcPr>
                </a:tc>
              </a:tr>
              <a:tr h="381000">
                <a:tc>
                  <a:txBody>
                    <a:bodyPr/>
                    <a:lstStyle/>
                    <a:p>
                      <a:pPr indent="0" lvl="0" marL="0" rtl="0" algn="just">
                        <a:spcBef>
                          <a:spcPts val="0"/>
                        </a:spcBef>
                        <a:spcAft>
                          <a:spcPts val="0"/>
                        </a:spcAft>
                        <a:buNone/>
                      </a:pPr>
                      <a:r>
                        <a:t/>
                      </a:r>
                      <a:endParaRPr>
                        <a:solidFill>
                          <a:schemeClr val="dk1"/>
                        </a:solidFill>
                        <a:latin typeface="Actor"/>
                        <a:ea typeface="Actor"/>
                        <a:cs typeface="Actor"/>
                        <a:sym typeface="Actor"/>
                      </a:endParaRPr>
                    </a:p>
                    <a:p>
                      <a:pPr indent="0" lvl="0" marL="0" rtl="0" algn="just">
                        <a:spcBef>
                          <a:spcPts val="0"/>
                        </a:spcBef>
                        <a:spcAft>
                          <a:spcPts val="0"/>
                        </a:spcAft>
                        <a:buNone/>
                      </a:pPr>
                      <a:r>
                        <a:t/>
                      </a:r>
                      <a:endParaRPr>
                        <a:solidFill>
                          <a:schemeClr val="dk1"/>
                        </a:solidFill>
                        <a:latin typeface="Actor"/>
                        <a:ea typeface="Actor"/>
                        <a:cs typeface="Actor"/>
                        <a:sym typeface="Actor"/>
                      </a:endParaRPr>
                    </a:p>
                    <a:p>
                      <a:pPr indent="0" lvl="0" marL="0" rtl="0" algn="just">
                        <a:spcBef>
                          <a:spcPts val="0"/>
                        </a:spcBef>
                        <a:spcAft>
                          <a:spcPts val="0"/>
                        </a:spcAft>
                        <a:buNone/>
                      </a:pPr>
                      <a:r>
                        <a:t/>
                      </a:r>
                      <a:endParaRPr>
                        <a:solidFill>
                          <a:schemeClr val="dk1"/>
                        </a:solidFill>
                        <a:latin typeface="Actor"/>
                        <a:ea typeface="Actor"/>
                        <a:cs typeface="Actor"/>
                        <a:sym typeface="Actor"/>
                      </a:endParaRPr>
                    </a:p>
                    <a:p>
                      <a:pPr indent="0" lvl="0" marL="0" rtl="0" algn="just">
                        <a:spcBef>
                          <a:spcPts val="0"/>
                        </a:spcBef>
                        <a:spcAft>
                          <a:spcPts val="0"/>
                        </a:spcAft>
                        <a:buNone/>
                      </a:pPr>
                      <a:r>
                        <a:t/>
                      </a:r>
                      <a:endParaRPr>
                        <a:solidFill>
                          <a:schemeClr val="dk1"/>
                        </a:solidFill>
                        <a:latin typeface="Actor"/>
                        <a:ea typeface="Actor"/>
                        <a:cs typeface="Actor"/>
                        <a:sym typeface="Actor"/>
                      </a:endParaRPr>
                    </a:p>
                    <a:p>
                      <a:pPr indent="0" lvl="0" marL="0" rtl="0" algn="just">
                        <a:spcBef>
                          <a:spcPts val="0"/>
                        </a:spcBef>
                        <a:spcAft>
                          <a:spcPts val="0"/>
                        </a:spcAft>
                        <a:buNone/>
                      </a:pPr>
                      <a:r>
                        <a:t/>
                      </a:r>
                      <a:endParaRPr>
                        <a:solidFill>
                          <a:schemeClr val="dk1"/>
                        </a:solidFill>
                        <a:latin typeface="Actor"/>
                        <a:ea typeface="Actor"/>
                        <a:cs typeface="Actor"/>
                        <a:sym typeface="Actor"/>
                      </a:endParaRPr>
                    </a:p>
                    <a:p>
                      <a:pPr indent="0" lvl="0" marL="0" rtl="0" algn="just">
                        <a:spcBef>
                          <a:spcPts val="0"/>
                        </a:spcBef>
                        <a:spcAft>
                          <a:spcPts val="0"/>
                        </a:spcAft>
                        <a:buNone/>
                      </a:pPr>
                      <a:r>
                        <a:t/>
                      </a:r>
                      <a:endParaRPr>
                        <a:solidFill>
                          <a:schemeClr val="dk1"/>
                        </a:solidFill>
                        <a:latin typeface="Actor"/>
                        <a:ea typeface="Actor"/>
                        <a:cs typeface="Actor"/>
                        <a:sym typeface="Actor"/>
                      </a:endParaRPr>
                    </a:p>
                    <a:p>
                      <a:pPr indent="0" lvl="0" marL="0" rtl="0" algn="just">
                        <a:spcBef>
                          <a:spcPts val="0"/>
                        </a:spcBef>
                        <a:spcAft>
                          <a:spcPts val="0"/>
                        </a:spcAft>
                        <a:buNone/>
                      </a:pPr>
                      <a:r>
                        <a:t/>
                      </a:r>
                      <a:endParaRPr>
                        <a:solidFill>
                          <a:schemeClr val="dk1"/>
                        </a:solidFill>
                        <a:latin typeface="Actor"/>
                        <a:ea typeface="Actor"/>
                        <a:cs typeface="Actor"/>
                        <a:sym typeface="Actor"/>
                      </a:endParaRPr>
                    </a:p>
                  </a:txBody>
                  <a:tcPr marT="91425" marB="91425" marR="91425" marL="91425">
                    <a:lnL cap="flat" cmpd="sng" w="28575">
                      <a:solidFill>
                        <a:srgbClr val="351C75"/>
                      </a:solidFill>
                      <a:prstDash val="solid"/>
                      <a:round/>
                      <a:headEnd len="sm" w="sm" type="none"/>
                      <a:tailEnd len="sm" w="sm" type="none"/>
                    </a:lnL>
                    <a:lnR cap="flat" cmpd="sng" w="28575">
                      <a:solidFill>
                        <a:srgbClr val="351C75"/>
                      </a:solidFill>
                      <a:prstDash val="solid"/>
                      <a:round/>
                      <a:headEnd len="sm" w="sm" type="none"/>
                      <a:tailEnd len="sm" w="sm" type="none"/>
                    </a:lnR>
                    <a:lnT cap="flat" cmpd="sng" w="28575">
                      <a:solidFill>
                        <a:srgbClr val="351C75"/>
                      </a:solidFill>
                      <a:prstDash val="solid"/>
                      <a:round/>
                      <a:headEnd len="sm" w="sm" type="none"/>
                      <a:tailEnd len="sm" w="sm" type="none"/>
                    </a:lnT>
                    <a:lnB cap="flat" cmpd="sng" w="28575">
                      <a:solidFill>
                        <a:srgbClr val="351C75"/>
                      </a:solidFill>
                      <a:prstDash val="solid"/>
                      <a:round/>
                      <a:headEnd len="sm" w="sm" type="none"/>
                      <a:tailEnd len="sm" w="sm" type="none"/>
                    </a:lnB>
                  </a:tcPr>
                </a:tc>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 name="Shape 80"/>
        <p:cNvGrpSpPr/>
        <p:nvPr/>
      </p:nvGrpSpPr>
      <p:grpSpPr>
        <a:xfrm>
          <a:off x="0" y="0"/>
          <a:ext cx="0" cy="0"/>
          <a:chOff x="0" y="0"/>
          <a:chExt cx="0" cy="0"/>
        </a:xfrm>
      </p:grpSpPr>
      <p:sp>
        <p:nvSpPr>
          <p:cNvPr id="81" name="Google Shape;81;p10"/>
          <p:cNvSpPr txBox="1"/>
          <p:nvPr/>
        </p:nvSpPr>
        <p:spPr>
          <a:xfrm>
            <a:off x="578325" y="747250"/>
            <a:ext cx="6256800" cy="453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latin typeface="Actor"/>
                <a:ea typeface="Actor"/>
                <a:cs typeface="Actor"/>
                <a:sym typeface="Actor"/>
              </a:rPr>
              <a:t>Complete Your Storyboard</a:t>
            </a:r>
            <a:endParaRPr b="1">
              <a:latin typeface="Actor"/>
              <a:ea typeface="Actor"/>
              <a:cs typeface="Actor"/>
              <a:sym typeface="Actor"/>
            </a:endParaRPr>
          </a:p>
        </p:txBody>
      </p:sp>
      <p:graphicFrame>
        <p:nvGraphicFramePr>
          <p:cNvPr id="82" name="Google Shape;82;p10"/>
          <p:cNvGraphicFramePr/>
          <p:nvPr/>
        </p:nvGraphicFramePr>
        <p:xfrm>
          <a:off x="578325" y="1420800"/>
          <a:ext cx="3000000" cy="3000000"/>
        </p:xfrm>
        <a:graphic>
          <a:graphicData uri="http://schemas.openxmlformats.org/drawingml/2006/table">
            <a:tbl>
              <a:tblPr>
                <a:noFill/>
                <a:tableStyleId>{DF09FAB5-5940-4EA0-94A3-AC0AE7323673}</a:tableStyleId>
              </a:tblPr>
              <a:tblGrid>
                <a:gridCol w="6256800"/>
              </a:tblGrid>
              <a:tr h="381000">
                <a:tc>
                  <a:txBody>
                    <a:bodyPr/>
                    <a:lstStyle/>
                    <a:p>
                      <a:pPr indent="0" lvl="0" marL="0" rtl="0" algn="just">
                        <a:spcBef>
                          <a:spcPts val="0"/>
                        </a:spcBef>
                        <a:spcAft>
                          <a:spcPts val="0"/>
                        </a:spcAft>
                        <a:buNone/>
                      </a:pPr>
                      <a:r>
                        <a:rPr lang="en">
                          <a:solidFill>
                            <a:schemeClr val="dk1"/>
                          </a:solidFill>
                          <a:latin typeface="Actor"/>
                          <a:ea typeface="Actor"/>
                          <a:cs typeface="Actor"/>
                          <a:sym typeface="Actor"/>
                        </a:rPr>
                        <a:t>What difficulties were they faced with? What did they do? How did they fix these problems (or not…)?</a:t>
                      </a:r>
                      <a:endParaRPr/>
                    </a:p>
                  </a:txBody>
                  <a:tcPr marT="91425" marB="91425" marR="91425" marL="91425">
                    <a:lnL cap="flat" cmpd="sng" w="28575">
                      <a:solidFill>
                        <a:srgbClr val="351C75"/>
                      </a:solidFill>
                      <a:prstDash val="solid"/>
                      <a:round/>
                      <a:headEnd len="sm" w="sm" type="none"/>
                      <a:tailEnd len="sm" w="sm" type="none"/>
                    </a:lnL>
                    <a:lnR cap="flat" cmpd="sng" w="28575">
                      <a:solidFill>
                        <a:srgbClr val="351C75"/>
                      </a:solidFill>
                      <a:prstDash val="solid"/>
                      <a:round/>
                      <a:headEnd len="sm" w="sm" type="none"/>
                      <a:tailEnd len="sm" w="sm" type="none"/>
                    </a:lnR>
                    <a:lnT cap="flat" cmpd="sng" w="28575">
                      <a:solidFill>
                        <a:srgbClr val="351C75"/>
                      </a:solidFill>
                      <a:prstDash val="solid"/>
                      <a:round/>
                      <a:headEnd len="sm" w="sm" type="none"/>
                      <a:tailEnd len="sm" w="sm" type="none"/>
                    </a:lnT>
                    <a:lnB cap="flat" cmpd="sng" w="28575">
                      <a:solidFill>
                        <a:srgbClr val="351C75"/>
                      </a:solidFill>
                      <a:prstDash val="solid"/>
                      <a:round/>
                      <a:headEnd len="sm" w="sm" type="none"/>
                      <a:tailEnd len="sm" w="sm" type="none"/>
                    </a:lnB>
                  </a:tcPr>
                </a:tc>
              </a:tr>
              <a:tr h="381000">
                <a:tc>
                  <a:txBody>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txBody>
                  <a:tcPr marT="91425" marB="91425" marR="91425" marL="91425">
                    <a:lnL cap="flat" cmpd="sng" w="28575">
                      <a:solidFill>
                        <a:srgbClr val="351C75"/>
                      </a:solidFill>
                      <a:prstDash val="solid"/>
                      <a:round/>
                      <a:headEnd len="sm" w="sm" type="none"/>
                      <a:tailEnd len="sm" w="sm" type="none"/>
                    </a:lnL>
                    <a:lnR cap="flat" cmpd="sng" w="28575">
                      <a:solidFill>
                        <a:srgbClr val="351C75"/>
                      </a:solidFill>
                      <a:prstDash val="solid"/>
                      <a:round/>
                      <a:headEnd len="sm" w="sm" type="none"/>
                      <a:tailEnd len="sm" w="sm" type="none"/>
                    </a:lnR>
                    <a:lnT cap="flat" cmpd="sng" w="28575">
                      <a:solidFill>
                        <a:srgbClr val="351C75"/>
                      </a:solidFill>
                      <a:prstDash val="solid"/>
                      <a:round/>
                      <a:headEnd len="sm" w="sm" type="none"/>
                      <a:tailEnd len="sm" w="sm" type="none"/>
                    </a:lnT>
                    <a:lnB cap="flat" cmpd="sng" w="28575">
                      <a:solidFill>
                        <a:srgbClr val="351C75"/>
                      </a:solidFill>
                      <a:prstDash val="solid"/>
                      <a:round/>
                      <a:headEnd len="sm" w="sm" type="none"/>
                      <a:tailEnd len="sm" w="sm" type="none"/>
                    </a:lnB>
                  </a:tcPr>
                </a:tc>
              </a:tr>
              <a:tr h="381000">
                <a:tc>
                  <a:txBody>
                    <a:bodyPr/>
                    <a:lstStyle/>
                    <a:p>
                      <a:pPr indent="0" lvl="0" marL="0" rtl="0" algn="just">
                        <a:spcBef>
                          <a:spcPts val="0"/>
                        </a:spcBef>
                        <a:spcAft>
                          <a:spcPts val="0"/>
                        </a:spcAft>
                        <a:buNone/>
                      </a:pPr>
                      <a:r>
                        <a:rPr lang="en">
                          <a:solidFill>
                            <a:schemeClr val="dk1"/>
                          </a:solidFill>
                          <a:latin typeface="Actor"/>
                          <a:ea typeface="Actor"/>
                          <a:cs typeface="Actor"/>
                          <a:sym typeface="Actor"/>
                        </a:rPr>
                        <a:t>How were they feeling? How did they act throughout this situation?</a:t>
                      </a:r>
                      <a:endParaRPr/>
                    </a:p>
                  </a:txBody>
                  <a:tcPr marT="91425" marB="91425" marR="91425" marL="91425">
                    <a:lnL cap="flat" cmpd="sng" w="28575">
                      <a:solidFill>
                        <a:srgbClr val="351C75"/>
                      </a:solidFill>
                      <a:prstDash val="solid"/>
                      <a:round/>
                      <a:headEnd len="sm" w="sm" type="none"/>
                      <a:tailEnd len="sm" w="sm" type="none"/>
                    </a:lnL>
                    <a:lnR cap="flat" cmpd="sng" w="28575">
                      <a:solidFill>
                        <a:srgbClr val="351C75"/>
                      </a:solidFill>
                      <a:prstDash val="solid"/>
                      <a:round/>
                      <a:headEnd len="sm" w="sm" type="none"/>
                      <a:tailEnd len="sm" w="sm" type="none"/>
                    </a:lnR>
                    <a:lnT cap="flat" cmpd="sng" w="28575">
                      <a:solidFill>
                        <a:srgbClr val="351C75"/>
                      </a:solidFill>
                      <a:prstDash val="solid"/>
                      <a:round/>
                      <a:headEnd len="sm" w="sm" type="none"/>
                      <a:tailEnd len="sm" w="sm" type="none"/>
                    </a:lnT>
                    <a:lnB cap="flat" cmpd="sng" w="28575">
                      <a:solidFill>
                        <a:srgbClr val="351C75"/>
                      </a:solidFill>
                      <a:prstDash val="solid"/>
                      <a:round/>
                      <a:headEnd len="sm" w="sm" type="none"/>
                      <a:tailEnd len="sm" w="sm" type="none"/>
                    </a:lnB>
                  </a:tcPr>
                </a:tc>
              </a:tr>
              <a:tr h="381000">
                <a:tc>
                  <a:txBody>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txBody>
                  <a:tcPr marT="91425" marB="91425" marR="91425" marL="91425">
                    <a:lnL cap="flat" cmpd="sng" w="28575">
                      <a:solidFill>
                        <a:srgbClr val="351C75"/>
                      </a:solidFill>
                      <a:prstDash val="solid"/>
                      <a:round/>
                      <a:headEnd len="sm" w="sm" type="none"/>
                      <a:tailEnd len="sm" w="sm" type="none"/>
                    </a:lnL>
                    <a:lnR cap="flat" cmpd="sng" w="28575">
                      <a:solidFill>
                        <a:srgbClr val="351C75"/>
                      </a:solidFill>
                      <a:prstDash val="solid"/>
                      <a:round/>
                      <a:headEnd len="sm" w="sm" type="none"/>
                      <a:tailEnd len="sm" w="sm" type="none"/>
                    </a:lnR>
                    <a:lnT cap="flat" cmpd="sng" w="28575">
                      <a:solidFill>
                        <a:srgbClr val="351C75"/>
                      </a:solidFill>
                      <a:prstDash val="solid"/>
                      <a:round/>
                      <a:headEnd len="sm" w="sm" type="none"/>
                      <a:tailEnd len="sm" w="sm" type="none"/>
                    </a:lnT>
                    <a:lnB cap="flat" cmpd="sng" w="28575">
                      <a:solidFill>
                        <a:srgbClr val="351C75"/>
                      </a:solidFill>
                      <a:prstDash val="solid"/>
                      <a:round/>
                      <a:headEnd len="sm" w="sm" type="none"/>
                      <a:tailEnd len="sm" w="sm" type="none"/>
                    </a:lnB>
                  </a:tcPr>
                </a:tc>
              </a:tr>
              <a:tr h="381000">
                <a:tc>
                  <a:txBody>
                    <a:bodyPr/>
                    <a:lstStyle/>
                    <a:p>
                      <a:pPr indent="0" lvl="0" marL="0" rtl="0" algn="just">
                        <a:spcBef>
                          <a:spcPts val="0"/>
                        </a:spcBef>
                        <a:spcAft>
                          <a:spcPts val="0"/>
                        </a:spcAft>
                        <a:buNone/>
                      </a:pPr>
                      <a:r>
                        <a:rPr lang="en">
                          <a:solidFill>
                            <a:schemeClr val="dk1"/>
                          </a:solidFill>
                          <a:latin typeface="Actor"/>
                          <a:ea typeface="Actor"/>
                          <a:cs typeface="Actor"/>
                          <a:sym typeface="Actor"/>
                        </a:rPr>
                        <a:t>Describe their feelings and actions.</a:t>
                      </a:r>
                      <a:endParaRPr/>
                    </a:p>
                  </a:txBody>
                  <a:tcPr marT="91425" marB="91425" marR="91425" marL="91425">
                    <a:lnL cap="flat" cmpd="sng" w="28575">
                      <a:solidFill>
                        <a:srgbClr val="351C75"/>
                      </a:solidFill>
                      <a:prstDash val="solid"/>
                      <a:round/>
                      <a:headEnd len="sm" w="sm" type="none"/>
                      <a:tailEnd len="sm" w="sm" type="none"/>
                    </a:lnL>
                    <a:lnR cap="flat" cmpd="sng" w="28575">
                      <a:solidFill>
                        <a:srgbClr val="351C75"/>
                      </a:solidFill>
                      <a:prstDash val="solid"/>
                      <a:round/>
                      <a:headEnd len="sm" w="sm" type="none"/>
                      <a:tailEnd len="sm" w="sm" type="none"/>
                    </a:lnR>
                    <a:lnT cap="flat" cmpd="sng" w="28575">
                      <a:solidFill>
                        <a:srgbClr val="351C75"/>
                      </a:solidFill>
                      <a:prstDash val="solid"/>
                      <a:round/>
                      <a:headEnd len="sm" w="sm" type="none"/>
                      <a:tailEnd len="sm" w="sm" type="none"/>
                    </a:lnT>
                    <a:lnB cap="flat" cmpd="sng" w="28575">
                      <a:solidFill>
                        <a:srgbClr val="351C75"/>
                      </a:solidFill>
                      <a:prstDash val="solid"/>
                      <a:round/>
                      <a:headEnd len="sm" w="sm" type="none"/>
                      <a:tailEnd len="sm" w="sm" type="none"/>
                    </a:lnB>
                  </a:tcPr>
                </a:tc>
              </a:tr>
              <a:tr h="381000">
                <a:tc>
                  <a:txBody>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txBody>
                  <a:tcPr marT="91425" marB="91425" marR="91425" marL="91425">
                    <a:lnL cap="flat" cmpd="sng" w="28575">
                      <a:solidFill>
                        <a:srgbClr val="351C75"/>
                      </a:solidFill>
                      <a:prstDash val="solid"/>
                      <a:round/>
                      <a:headEnd len="sm" w="sm" type="none"/>
                      <a:tailEnd len="sm" w="sm" type="none"/>
                    </a:lnL>
                    <a:lnR cap="flat" cmpd="sng" w="28575">
                      <a:solidFill>
                        <a:srgbClr val="351C75"/>
                      </a:solidFill>
                      <a:prstDash val="solid"/>
                      <a:round/>
                      <a:headEnd len="sm" w="sm" type="none"/>
                      <a:tailEnd len="sm" w="sm" type="none"/>
                    </a:lnR>
                    <a:lnT cap="flat" cmpd="sng" w="28575">
                      <a:solidFill>
                        <a:srgbClr val="351C75"/>
                      </a:solidFill>
                      <a:prstDash val="solid"/>
                      <a:round/>
                      <a:headEnd len="sm" w="sm" type="none"/>
                      <a:tailEnd len="sm" w="sm" type="none"/>
                    </a:lnT>
                    <a:lnB cap="flat" cmpd="sng" w="28575">
                      <a:solidFill>
                        <a:srgbClr val="351C75"/>
                      </a:solidFill>
                      <a:prstDash val="solid"/>
                      <a:round/>
                      <a:headEnd len="sm" w="sm" type="none"/>
                      <a:tailEnd len="sm" w="sm" type="none"/>
                    </a:lnB>
                  </a:tcPr>
                </a:tc>
              </a:tr>
              <a:tr h="381000">
                <a:tc>
                  <a:txBody>
                    <a:bodyPr/>
                    <a:lstStyle/>
                    <a:p>
                      <a:pPr indent="0" lvl="0" marL="0" rtl="0" algn="just">
                        <a:spcBef>
                          <a:spcPts val="0"/>
                        </a:spcBef>
                        <a:spcAft>
                          <a:spcPts val="0"/>
                        </a:spcAft>
                        <a:buNone/>
                      </a:pPr>
                      <a:r>
                        <a:rPr lang="en">
                          <a:solidFill>
                            <a:schemeClr val="dk1"/>
                          </a:solidFill>
                          <a:latin typeface="Actor"/>
                          <a:ea typeface="Actor"/>
                          <a:cs typeface="Actor"/>
                          <a:sym typeface="Actor"/>
                        </a:rPr>
                        <a:t>How did their story end? Did they survive this situation or perish?</a:t>
                      </a:r>
                      <a:endParaRPr>
                        <a:solidFill>
                          <a:schemeClr val="dk1"/>
                        </a:solidFill>
                        <a:latin typeface="Actor"/>
                        <a:ea typeface="Actor"/>
                        <a:cs typeface="Actor"/>
                        <a:sym typeface="Actor"/>
                      </a:endParaRPr>
                    </a:p>
                  </a:txBody>
                  <a:tcPr marT="91425" marB="91425" marR="91425" marL="91425">
                    <a:lnL cap="flat" cmpd="sng" w="28575">
                      <a:solidFill>
                        <a:srgbClr val="351C75"/>
                      </a:solidFill>
                      <a:prstDash val="solid"/>
                      <a:round/>
                      <a:headEnd len="sm" w="sm" type="none"/>
                      <a:tailEnd len="sm" w="sm" type="none"/>
                    </a:lnL>
                    <a:lnR cap="flat" cmpd="sng" w="28575">
                      <a:solidFill>
                        <a:srgbClr val="351C75"/>
                      </a:solidFill>
                      <a:prstDash val="solid"/>
                      <a:round/>
                      <a:headEnd len="sm" w="sm" type="none"/>
                      <a:tailEnd len="sm" w="sm" type="none"/>
                    </a:lnR>
                    <a:lnT cap="flat" cmpd="sng" w="28575">
                      <a:solidFill>
                        <a:srgbClr val="351C75"/>
                      </a:solidFill>
                      <a:prstDash val="solid"/>
                      <a:round/>
                      <a:headEnd len="sm" w="sm" type="none"/>
                      <a:tailEnd len="sm" w="sm" type="none"/>
                    </a:lnT>
                    <a:lnB cap="flat" cmpd="sng" w="28575">
                      <a:solidFill>
                        <a:srgbClr val="351C75"/>
                      </a:solidFill>
                      <a:prstDash val="solid"/>
                      <a:round/>
                      <a:headEnd len="sm" w="sm" type="none"/>
                      <a:tailEnd len="sm" w="sm" type="none"/>
                    </a:lnB>
                  </a:tcPr>
                </a:tc>
              </a:tr>
              <a:tr h="381000">
                <a:tc>
                  <a:txBody>
                    <a:bodyPr/>
                    <a:lstStyle/>
                    <a:p>
                      <a:pPr indent="0" lvl="0" marL="0" rtl="0" algn="just">
                        <a:spcBef>
                          <a:spcPts val="0"/>
                        </a:spcBef>
                        <a:spcAft>
                          <a:spcPts val="0"/>
                        </a:spcAft>
                        <a:buNone/>
                      </a:pPr>
                      <a:r>
                        <a:t/>
                      </a:r>
                      <a:endParaRPr>
                        <a:solidFill>
                          <a:schemeClr val="dk1"/>
                        </a:solidFill>
                        <a:latin typeface="Actor"/>
                        <a:ea typeface="Actor"/>
                        <a:cs typeface="Actor"/>
                        <a:sym typeface="Actor"/>
                      </a:endParaRPr>
                    </a:p>
                    <a:p>
                      <a:pPr indent="0" lvl="0" marL="0" rtl="0" algn="just">
                        <a:spcBef>
                          <a:spcPts val="0"/>
                        </a:spcBef>
                        <a:spcAft>
                          <a:spcPts val="0"/>
                        </a:spcAft>
                        <a:buNone/>
                      </a:pPr>
                      <a:r>
                        <a:t/>
                      </a:r>
                      <a:endParaRPr>
                        <a:solidFill>
                          <a:schemeClr val="dk1"/>
                        </a:solidFill>
                        <a:latin typeface="Actor"/>
                        <a:ea typeface="Actor"/>
                        <a:cs typeface="Actor"/>
                        <a:sym typeface="Actor"/>
                      </a:endParaRPr>
                    </a:p>
                    <a:p>
                      <a:pPr indent="0" lvl="0" marL="0" rtl="0" algn="just">
                        <a:spcBef>
                          <a:spcPts val="0"/>
                        </a:spcBef>
                        <a:spcAft>
                          <a:spcPts val="0"/>
                        </a:spcAft>
                        <a:buNone/>
                      </a:pPr>
                      <a:r>
                        <a:t/>
                      </a:r>
                      <a:endParaRPr>
                        <a:solidFill>
                          <a:schemeClr val="dk1"/>
                        </a:solidFill>
                        <a:latin typeface="Actor"/>
                        <a:ea typeface="Actor"/>
                        <a:cs typeface="Actor"/>
                        <a:sym typeface="Actor"/>
                      </a:endParaRPr>
                    </a:p>
                    <a:p>
                      <a:pPr indent="0" lvl="0" marL="0" rtl="0" algn="just">
                        <a:spcBef>
                          <a:spcPts val="0"/>
                        </a:spcBef>
                        <a:spcAft>
                          <a:spcPts val="0"/>
                        </a:spcAft>
                        <a:buNone/>
                      </a:pPr>
                      <a:r>
                        <a:t/>
                      </a:r>
                      <a:endParaRPr>
                        <a:solidFill>
                          <a:schemeClr val="dk1"/>
                        </a:solidFill>
                        <a:latin typeface="Actor"/>
                        <a:ea typeface="Actor"/>
                        <a:cs typeface="Actor"/>
                        <a:sym typeface="Actor"/>
                      </a:endParaRPr>
                    </a:p>
                    <a:p>
                      <a:pPr indent="0" lvl="0" marL="0" rtl="0" algn="just">
                        <a:spcBef>
                          <a:spcPts val="0"/>
                        </a:spcBef>
                        <a:spcAft>
                          <a:spcPts val="0"/>
                        </a:spcAft>
                        <a:buNone/>
                      </a:pPr>
                      <a:r>
                        <a:t/>
                      </a:r>
                      <a:endParaRPr>
                        <a:solidFill>
                          <a:schemeClr val="dk1"/>
                        </a:solidFill>
                        <a:latin typeface="Actor"/>
                        <a:ea typeface="Actor"/>
                        <a:cs typeface="Actor"/>
                        <a:sym typeface="Actor"/>
                      </a:endParaRPr>
                    </a:p>
                    <a:p>
                      <a:pPr indent="0" lvl="0" marL="0" rtl="0" algn="just">
                        <a:spcBef>
                          <a:spcPts val="0"/>
                        </a:spcBef>
                        <a:spcAft>
                          <a:spcPts val="0"/>
                        </a:spcAft>
                        <a:buNone/>
                      </a:pPr>
                      <a:r>
                        <a:t/>
                      </a:r>
                      <a:endParaRPr>
                        <a:solidFill>
                          <a:schemeClr val="dk1"/>
                        </a:solidFill>
                        <a:latin typeface="Actor"/>
                        <a:ea typeface="Actor"/>
                        <a:cs typeface="Actor"/>
                        <a:sym typeface="Actor"/>
                      </a:endParaRPr>
                    </a:p>
                    <a:p>
                      <a:pPr indent="0" lvl="0" marL="0" rtl="0" algn="just">
                        <a:spcBef>
                          <a:spcPts val="0"/>
                        </a:spcBef>
                        <a:spcAft>
                          <a:spcPts val="0"/>
                        </a:spcAft>
                        <a:buNone/>
                      </a:pPr>
                      <a:r>
                        <a:t/>
                      </a:r>
                      <a:endParaRPr>
                        <a:solidFill>
                          <a:schemeClr val="dk1"/>
                        </a:solidFill>
                        <a:latin typeface="Actor"/>
                        <a:ea typeface="Actor"/>
                        <a:cs typeface="Actor"/>
                        <a:sym typeface="Actor"/>
                      </a:endParaRPr>
                    </a:p>
                  </a:txBody>
                  <a:tcPr marT="91425" marB="91425" marR="91425" marL="91425">
                    <a:lnL cap="flat" cmpd="sng" w="28575">
                      <a:solidFill>
                        <a:srgbClr val="351C75"/>
                      </a:solidFill>
                      <a:prstDash val="solid"/>
                      <a:round/>
                      <a:headEnd len="sm" w="sm" type="none"/>
                      <a:tailEnd len="sm" w="sm" type="none"/>
                    </a:lnL>
                    <a:lnR cap="flat" cmpd="sng" w="28575">
                      <a:solidFill>
                        <a:srgbClr val="351C75"/>
                      </a:solidFill>
                      <a:prstDash val="solid"/>
                      <a:round/>
                      <a:headEnd len="sm" w="sm" type="none"/>
                      <a:tailEnd len="sm" w="sm" type="none"/>
                    </a:lnR>
                    <a:lnT cap="flat" cmpd="sng" w="28575">
                      <a:solidFill>
                        <a:srgbClr val="351C75"/>
                      </a:solidFill>
                      <a:prstDash val="solid"/>
                      <a:round/>
                      <a:headEnd len="sm" w="sm" type="none"/>
                      <a:tailEnd len="sm" w="sm" type="none"/>
                    </a:lnT>
                    <a:lnB cap="flat" cmpd="sng" w="28575">
                      <a:solidFill>
                        <a:srgbClr val="351C75"/>
                      </a:solidFill>
                      <a:prstDash val="solid"/>
                      <a:round/>
                      <a:headEnd len="sm" w="sm" type="none"/>
                      <a:tailEnd len="sm" w="sm" type="none"/>
                    </a:lnB>
                  </a:tcPr>
                </a:tc>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 name="Shape 86"/>
        <p:cNvGrpSpPr/>
        <p:nvPr/>
      </p:nvGrpSpPr>
      <p:grpSpPr>
        <a:xfrm>
          <a:off x="0" y="0"/>
          <a:ext cx="0" cy="0"/>
          <a:chOff x="0" y="0"/>
          <a:chExt cx="0" cy="0"/>
        </a:xfrm>
      </p:grpSpPr>
      <p:sp>
        <p:nvSpPr>
          <p:cNvPr id="87" name="Google Shape;87;p11"/>
          <p:cNvSpPr txBox="1"/>
          <p:nvPr/>
        </p:nvSpPr>
        <p:spPr>
          <a:xfrm>
            <a:off x="454375" y="516350"/>
            <a:ext cx="6918900" cy="1197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t>Activity 2: Amazing Survival Stories</a:t>
            </a:r>
            <a:endParaRPr b="1"/>
          </a:p>
          <a:p>
            <a:pPr indent="0" lvl="0" marL="0" rtl="0" algn="l">
              <a:spcBef>
                <a:spcPts val="0"/>
              </a:spcBef>
              <a:spcAft>
                <a:spcPts val="0"/>
              </a:spcAft>
              <a:buNone/>
            </a:pPr>
            <a:r>
              <a:rPr b="1" lang="en"/>
              <a:t>Part B:</a:t>
            </a:r>
            <a:endParaRPr b="1"/>
          </a:p>
          <a:p>
            <a:pPr indent="0" lvl="0" marL="0" rtl="0" algn="l">
              <a:spcBef>
                <a:spcPts val="0"/>
              </a:spcBef>
              <a:spcAft>
                <a:spcPts val="0"/>
              </a:spcAft>
              <a:buNone/>
            </a:pPr>
            <a:r>
              <a:t/>
            </a:r>
            <a:endParaRPr b="1"/>
          </a:p>
          <a:p>
            <a:pPr indent="-317500" lvl="0" marL="457200" rtl="0" algn="l">
              <a:spcBef>
                <a:spcPts val="0"/>
              </a:spcBef>
              <a:spcAft>
                <a:spcPts val="0"/>
              </a:spcAft>
              <a:buSzPts val="1400"/>
              <a:buAutoNum type="arabicPeriod"/>
            </a:pPr>
            <a:r>
              <a:rPr lang="en"/>
              <a:t>Answer the 5 Check Your Understanding </a:t>
            </a:r>
            <a:r>
              <a:rPr lang="en"/>
              <a:t>Questions for your text on a separate sheet of paper or in a new document.</a:t>
            </a:r>
            <a:endParaRPr/>
          </a:p>
          <a:p>
            <a:pPr indent="0" lvl="0" marL="0" rtl="0" algn="l">
              <a:spcBef>
                <a:spcPts val="0"/>
              </a:spcBef>
              <a:spcAft>
                <a:spcPts val="0"/>
              </a:spcAft>
              <a:buNone/>
            </a:pPr>
            <a:r>
              <a:t/>
            </a:r>
            <a:endParaRPr/>
          </a:p>
        </p:txBody>
      </p:sp>
      <p:sp>
        <p:nvSpPr>
          <p:cNvPr id="88" name="Google Shape;88;p11"/>
          <p:cNvSpPr txBox="1"/>
          <p:nvPr/>
        </p:nvSpPr>
        <p:spPr>
          <a:xfrm>
            <a:off x="550650" y="1941450"/>
            <a:ext cx="6671100" cy="1838100"/>
          </a:xfrm>
          <a:prstGeom prst="rect">
            <a:avLst/>
          </a:prstGeom>
          <a:noFill/>
          <a:ln cap="flat" cmpd="sng" w="19050">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a:t>Text A</a:t>
            </a:r>
            <a:endParaRPr/>
          </a:p>
          <a:p>
            <a:pPr indent="0" lvl="0" marL="0" rtl="0" algn="l">
              <a:spcBef>
                <a:spcPts val="0"/>
              </a:spcBef>
              <a:spcAft>
                <a:spcPts val="0"/>
              </a:spcAft>
              <a:buNone/>
            </a:pPr>
            <a:r>
              <a:rPr lang="en"/>
              <a:t>1.What was Eric’s first passion?</a:t>
            </a:r>
            <a:endParaRPr/>
          </a:p>
          <a:p>
            <a:pPr indent="0" lvl="0" marL="0" rtl="0" algn="l">
              <a:spcBef>
                <a:spcPts val="0"/>
              </a:spcBef>
              <a:spcAft>
                <a:spcPts val="0"/>
              </a:spcAft>
              <a:buNone/>
            </a:pPr>
            <a:r>
              <a:rPr lang="en"/>
              <a:t>2.Why was Eric able to survive for so long?</a:t>
            </a:r>
            <a:endParaRPr/>
          </a:p>
          <a:p>
            <a:pPr indent="0" lvl="0" marL="0" rtl="0" algn="l">
              <a:spcBef>
                <a:spcPts val="0"/>
              </a:spcBef>
              <a:spcAft>
                <a:spcPts val="0"/>
              </a:spcAft>
              <a:buNone/>
            </a:pPr>
            <a:r>
              <a:rPr lang="en"/>
              <a:t>3.How did Eric’s family find out he was missing?</a:t>
            </a:r>
            <a:endParaRPr/>
          </a:p>
          <a:p>
            <a:pPr indent="0" lvl="0" marL="0" rtl="0" algn="l">
              <a:spcBef>
                <a:spcPts val="0"/>
              </a:spcBef>
              <a:spcAft>
                <a:spcPts val="0"/>
              </a:spcAft>
              <a:buNone/>
            </a:pPr>
            <a:r>
              <a:rPr lang="en"/>
              <a:t>4.What were the consequences of this adventure for Eric?</a:t>
            </a:r>
            <a:endParaRPr/>
          </a:p>
          <a:p>
            <a:pPr indent="0" lvl="0" marL="0" rtl="0" algn="l">
              <a:spcBef>
                <a:spcPts val="0"/>
              </a:spcBef>
              <a:spcAft>
                <a:spcPts val="0"/>
              </a:spcAft>
              <a:buNone/>
            </a:pPr>
            <a:r>
              <a:rPr lang="en"/>
              <a:t>5.How does Eric make a difference today in helping prevent similar situations?</a:t>
            </a:r>
            <a:endParaRPr/>
          </a:p>
        </p:txBody>
      </p:sp>
      <p:sp>
        <p:nvSpPr>
          <p:cNvPr id="89" name="Google Shape;89;p11"/>
          <p:cNvSpPr txBox="1"/>
          <p:nvPr/>
        </p:nvSpPr>
        <p:spPr>
          <a:xfrm>
            <a:off x="578275" y="4227575"/>
            <a:ext cx="6671100" cy="1838100"/>
          </a:xfrm>
          <a:prstGeom prst="rect">
            <a:avLst/>
          </a:prstGeom>
          <a:noFill/>
          <a:ln cap="flat" cmpd="sng" w="19050">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a:t>Text B</a:t>
            </a:r>
            <a:endParaRPr/>
          </a:p>
          <a:p>
            <a:pPr indent="0" lvl="0" marL="0" rtl="0" algn="l">
              <a:spcBef>
                <a:spcPts val="0"/>
              </a:spcBef>
              <a:spcAft>
                <a:spcPts val="0"/>
              </a:spcAft>
              <a:buNone/>
            </a:pPr>
            <a:r>
              <a:rPr lang="en"/>
              <a:t>1.What was Aron’s #1 rule that he broke that day?</a:t>
            </a:r>
            <a:endParaRPr/>
          </a:p>
          <a:p>
            <a:pPr indent="0" lvl="0" marL="0" rtl="0" algn="l">
              <a:spcBef>
                <a:spcPts val="0"/>
              </a:spcBef>
              <a:spcAft>
                <a:spcPts val="0"/>
              </a:spcAft>
              <a:buNone/>
            </a:pPr>
            <a:r>
              <a:rPr lang="en"/>
              <a:t>2.How long was Aron trapped?</a:t>
            </a:r>
            <a:endParaRPr/>
          </a:p>
          <a:p>
            <a:pPr indent="0" lvl="0" marL="0" rtl="0" algn="l">
              <a:spcBef>
                <a:spcPts val="0"/>
              </a:spcBef>
              <a:spcAft>
                <a:spcPts val="0"/>
              </a:spcAft>
              <a:buNone/>
            </a:pPr>
            <a:r>
              <a:rPr lang="en"/>
              <a:t>3.What did Aron decide, on the very first day, that he was going to have to do ?</a:t>
            </a:r>
            <a:endParaRPr/>
          </a:p>
          <a:p>
            <a:pPr indent="0" lvl="0" marL="0" rtl="0" algn="l">
              <a:spcBef>
                <a:spcPts val="0"/>
              </a:spcBef>
              <a:spcAft>
                <a:spcPts val="0"/>
              </a:spcAft>
              <a:buNone/>
            </a:pPr>
            <a:r>
              <a:rPr lang="en"/>
              <a:t>4.What is the name of the movie that was made about Aron’s adventure?</a:t>
            </a:r>
            <a:endParaRPr/>
          </a:p>
          <a:p>
            <a:pPr indent="0" lvl="0" marL="0" rtl="0" algn="l">
              <a:spcBef>
                <a:spcPts val="0"/>
              </a:spcBef>
              <a:spcAft>
                <a:spcPts val="0"/>
              </a:spcAft>
              <a:buNone/>
            </a:pPr>
            <a:r>
              <a:rPr lang="en"/>
              <a:t>5.What job did Aaron have before he decided to quit and pursue a career in mountain climbing?</a:t>
            </a:r>
            <a:endParaRPr/>
          </a:p>
        </p:txBody>
      </p:sp>
      <p:sp>
        <p:nvSpPr>
          <p:cNvPr id="90" name="Google Shape;90;p11"/>
          <p:cNvSpPr txBox="1"/>
          <p:nvPr/>
        </p:nvSpPr>
        <p:spPr>
          <a:xfrm>
            <a:off x="578275" y="6513700"/>
            <a:ext cx="6671100" cy="1838100"/>
          </a:xfrm>
          <a:prstGeom prst="rect">
            <a:avLst/>
          </a:prstGeom>
          <a:noFill/>
          <a:ln cap="flat" cmpd="sng" w="19050">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a:t>Text C</a:t>
            </a:r>
            <a:endParaRPr/>
          </a:p>
          <a:p>
            <a:pPr indent="0" lvl="0" marL="0" rtl="0" algn="l">
              <a:spcBef>
                <a:spcPts val="0"/>
              </a:spcBef>
              <a:spcAft>
                <a:spcPts val="0"/>
              </a:spcAft>
              <a:buNone/>
            </a:pPr>
            <a:r>
              <a:rPr lang="en"/>
              <a:t>1.What does Bethany remember about the event?</a:t>
            </a:r>
            <a:endParaRPr/>
          </a:p>
          <a:p>
            <a:pPr indent="0" lvl="0" marL="0" rtl="0" algn="l">
              <a:spcBef>
                <a:spcPts val="0"/>
              </a:spcBef>
              <a:spcAft>
                <a:spcPts val="0"/>
              </a:spcAft>
              <a:buNone/>
            </a:pPr>
            <a:r>
              <a:rPr lang="en"/>
              <a:t>2. When did the incident occur?</a:t>
            </a:r>
            <a:endParaRPr/>
          </a:p>
          <a:p>
            <a:pPr indent="0" lvl="0" marL="0" rtl="0" algn="l">
              <a:spcBef>
                <a:spcPts val="0"/>
              </a:spcBef>
              <a:spcAft>
                <a:spcPts val="0"/>
              </a:spcAft>
              <a:buNone/>
            </a:pPr>
            <a:r>
              <a:rPr lang="en"/>
              <a:t>3. How old was Bethany when she began surfing?</a:t>
            </a:r>
            <a:endParaRPr/>
          </a:p>
          <a:p>
            <a:pPr indent="0" lvl="0" marL="0" rtl="0" algn="l">
              <a:spcBef>
                <a:spcPts val="0"/>
              </a:spcBef>
              <a:spcAft>
                <a:spcPts val="0"/>
              </a:spcAft>
              <a:buNone/>
            </a:pPr>
            <a:r>
              <a:rPr lang="en"/>
              <a:t>4.How long did it take Bethany to start surfing again?</a:t>
            </a:r>
            <a:endParaRPr/>
          </a:p>
          <a:p>
            <a:pPr indent="0" lvl="0" marL="0" rtl="0" algn="l">
              <a:spcBef>
                <a:spcPts val="0"/>
              </a:spcBef>
              <a:spcAft>
                <a:spcPts val="0"/>
              </a:spcAft>
              <a:buNone/>
            </a:pPr>
            <a:r>
              <a:rPr lang="en"/>
              <a:t>5. What are the names of the two movies made about Bethany?</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 name="Shape 94"/>
        <p:cNvGrpSpPr/>
        <p:nvPr/>
      </p:nvGrpSpPr>
      <p:grpSpPr>
        <a:xfrm>
          <a:off x="0" y="0"/>
          <a:ext cx="0" cy="0"/>
          <a:chOff x="0" y="0"/>
          <a:chExt cx="0" cy="0"/>
        </a:xfrm>
      </p:grpSpPr>
      <p:sp>
        <p:nvSpPr>
          <p:cNvPr id="95" name="Google Shape;95;p12"/>
          <p:cNvSpPr txBox="1"/>
          <p:nvPr/>
        </p:nvSpPr>
        <p:spPr>
          <a:xfrm>
            <a:off x="768350" y="470350"/>
            <a:ext cx="6400800" cy="2111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t>Activity 3: Share Your Stories</a:t>
            </a:r>
            <a:endParaRPr b="1"/>
          </a:p>
          <a:p>
            <a:pPr indent="0" lvl="0" marL="0" rtl="0" algn="l">
              <a:spcBef>
                <a:spcPts val="0"/>
              </a:spcBef>
              <a:spcAft>
                <a:spcPts val="0"/>
              </a:spcAft>
              <a:buNone/>
            </a:pPr>
            <a:r>
              <a:t/>
            </a:r>
            <a:endParaRPr b="1"/>
          </a:p>
          <a:p>
            <a:pPr indent="0" lvl="0" marL="0" rtl="0" algn="l">
              <a:lnSpc>
                <a:spcPct val="115000"/>
              </a:lnSpc>
              <a:spcBef>
                <a:spcPts val="0"/>
              </a:spcBef>
              <a:spcAft>
                <a:spcPts val="0"/>
              </a:spcAft>
              <a:buNone/>
            </a:pPr>
            <a:r>
              <a:rPr lang="en">
                <a:solidFill>
                  <a:schemeClr val="dk1"/>
                </a:solidFill>
              </a:rPr>
              <a:t> 1-Take turns presenting the stories you read about. Use the storyboard and the Check Your </a:t>
            </a:r>
            <a:r>
              <a:rPr lang="en">
                <a:solidFill>
                  <a:schemeClr val="dk1"/>
                </a:solidFill>
              </a:rPr>
              <a:t>Understanding</a:t>
            </a:r>
            <a:r>
              <a:rPr lang="en">
                <a:solidFill>
                  <a:schemeClr val="dk1"/>
                </a:solidFill>
              </a:rPr>
              <a:t> questions you completed to help you report to your group.</a:t>
            </a:r>
            <a:endParaRPr>
              <a:solidFill>
                <a:schemeClr val="dk1"/>
              </a:solidFill>
            </a:endParaRPr>
          </a:p>
          <a:p>
            <a:pPr indent="0" lvl="0" marL="0" rtl="0" algn="l">
              <a:lnSpc>
                <a:spcPct val="115000"/>
              </a:lnSpc>
              <a:spcBef>
                <a:spcPts val="1000"/>
              </a:spcBef>
              <a:spcAft>
                <a:spcPts val="0"/>
              </a:spcAft>
              <a:buNone/>
            </a:pPr>
            <a:r>
              <a:rPr lang="en">
                <a:solidFill>
                  <a:schemeClr val="dk1"/>
                </a:solidFill>
              </a:rPr>
              <a:t>2-Choose one of the three stories. As a team, list the problems this person faced and discuss what this person should have done. Write down your answers below.  </a:t>
            </a:r>
            <a:endParaRPr>
              <a:solidFill>
                <a:schemeClr val="dk1"/>
              </a:solidFill>
            </a:endParaRPr>
          </a:p>
          <a:p>
            <a:pPr indent="0" lvl="0" marL="0" rtl="0" algn="l">
              <a:lnSpc>
                <a:spcPct val="115000"/>
              </a:lnSpc>
              <a:spcBef>
                <a:spcPts val="1000"/>
              </a:spcBef>
              <a:spcAft>
                <a:spcPts val="0"/>
              </a:spcAft>
              <a:buClr>
                <a:schemeClr val="dk1"/>
              </a:buClr>
              <a:buSzPts val="1100"/>
              <a:buFont typeface="Arial"/>
              <a:buNone/>
            </a:pPr>
            <a:r>
              <a:t/>
            </a:r>
            <a:endParaRPr i="1">
              <a:solidFill>
                <a:schemeClr val="dk1"/>
              </a:solidFill>
            </a:endParaRPr>
          </a:p>
          <a:p>
            <a:pPr indent="0" lvl="0" marL="0" rtl="0" algn="l">
              <a:lnSpc>
                <a:spcPct val="115000"/>
              </a:lnSpc>
              <a:spcBef>
                <a:spcPts val="1000"/>
              </a:spcBef>
              <a:spcAft>
                <a:spcPts val="0"/>
              </a:spcAft>
              <a:buClr>
                <a:schemeClr val="dk1"/>
              </a:buClr>
              <a:buSzPts val="1100"/>
              <a:buFont typeface="Arial"/>
              <a:buNone/>
            </a:pPr>
            <a:r>
              <a:t/>
            </a:r>
            <a:endParaRPr i="1">
              <a:solidFill>
                <a:schemeClr val="dk1"/>
              </a:solidFill>
            </a:endParaRPr>
          </a:p>
          <a:p>
            <a:pPr indent="0" lvl="0" marL="0" rtl="0" algn="l">
              <a:lnSpc>
                <a:spcPct val="115000"/>
              </a:lnSpc>
              <a:spcBef>
                <a:spcPts val="1000"/>
              </a:spcBef>
              <a:spcAft>
                <a:spcPts val="0"/>
              </a:spcAft>
              <a:buClr>
                <a:schemeClr val="dk1"/>
              </a:buClr>
              <a:buSzPts val="1100"/>
              <a:buFont typeface="Arial"/>
              <a:buNone/>
            </a:pPr>
            <a:r>
              <a:t/>
            </a:r>
            <a:endParaRPr i="1">
              <a:solidFill>
                <a:schemeClr val="dk1"/>
              </a:solidFill>
            </a:endParaRPr>
          </a:p>
          <a:p>
            <a:pPr indent="0" lvl="0" marL="0" rtl="0" algn="l">
              <a:lnSpc>
                <a:spcPct val="115000"/>
              </a:lnSpc>
              <a:spcBef>
                <a:spcPts val="1000"/>
              </a:spcBef>
              <a:spcAft>
                <a:spcPts val="0"/>
              </a:spcAft>
              <a:buClr>
                <a:schemeClr val="dk1"/>
              </a:buClr>
              <a:buSzPts val="1100"/>
              <a:buFont typeface="Arial"/>
              <a:buNone/>
            </a:pPr>
            <a:r>
              <a:t/>
            </a:r>
            <a:endParaRPr i="1">
              <a:solidFill>
                <a:schemeClr val="dk1"/>
              </a:solidFill>
            </a:endParaRPr>
          </a:p>
          <a:p>
            <a:pPr indent="0" lvl="0" marL="0" rtl="0" algn="l">
              <a:lnSpc>
                <a:spcPct val="115000"/>
              </a:lnSpc>
              <a:spcBef>
                <a:spcPts val="1000"/>
              </a:spcBef>
              <a:spcAft>
                <a:spcPts val="0"/>
              </a:spcAft>
              <a:buClr>
                <a:schemeClr val="dk1"/>
              </a:buClr>
              <a:buSzPts val="1100"/>
              <a:buFont typeface="Arial"/>
              <a:buNone/>
            </a:pPr>
            <a:r>
              <a:t/>
            </a:r>
            <a:endParaRPr i="1">
              <a:solidFill>
                <a:schemeClr val="dk1"/>
              </a:solidFill>
            </a:endParaRPr>
          </a:p>
          <a:p>
            <a:pPr indent="0" lvl="0" marL="0" rtl="0" algn="l">
              <a:lnSpc>
                <a:spcPct val="115000"/>
              </a:lnSpc>
              <a:spcBef>
                <a:spcPts val="1000"/>
              </a:spcBef>
              <a:spcAft>
                <a:spcPts val="0"/>
              </a:spcAft>
              <a:buClr>
                <a:schemeClr val="dk1"/>
              </a:buClr>
              <a:buSzPts val="1100"/>
              <a:buFont typeface="Arial"/>
              <a:buNone/>
            </a:pPr>
            <a:r>
              <a:t/>
            </a:r>
            <a:endParaRPr i="1">
              <a:solidFill>
                <a:schemeClr val="dk1"/>
              </a:solidFill>
            </a:endParaRPr>
          </a:p>
          <a:p>
            <a:pPr indent="0" lvl="0" marL="0" rtl="0" algn="l">
              <a:lnSpc>
                <a:spcPct val="115000"/>
              </a:lnSpc>
              <a:spcBef>
                <a:spcPts val="1000"/>
              </a:spcBef>
              <a:spcAft>
                <a:spcPts val="0"/>
              </a:spcAft>
              <a:buClr>
                <a:schemeClr val="dk1"/>
              </a:buClr>
              <a:buSzPts val="1100"/>
              <a:buFont typeface="Arial"/>
              <a:buNone/>
            </a:pPr>
            <a:r>
              <a:t/>
            </a:r>
            <a:endParaRPr i="1">
              <a:solidFill>
                <a:schemeClr val="dk1"/>
              </a:solidFill>
            </a:endParaRPr>
          </a:p>
          <a:p>
            <a:pPr indent="0" lvl="0" marL="0" rtl="0" algn="l">
              <a:lnSpc>
                <a:spcPct val="115000"/>
              </a:lnSpc>
              <a:spcBef>
                <a:spcPts val="1000"/>
              </a:spcBef>
              <a:spcAft>
                <a:spcPts val="0"/>
              </a:spcAft>
              <a:buClr>
                <a:schemeClr val="dk1"/>
              </a:buClr>
              <a:buSzPts val="1100"/>
              <a:buFont typeface="Arial"/>
              <a:buNone/>
            </a:pPr>
            <a:r>
              <a:t/>
            </a:r>
            <a:endParaRPr i="1">
              <a:solidFill>
                <a:schemeClr val="dk1"/>
              </a:solidFill>
            </a:endParaRPr>
          </a:p>
          <a:p>
            <a:pPr indent="0" lvl="0" marL="0" rtl="0" algn="l">
              <a:lnSpc>
                <a:spcPct val="115000"/>
              </a:lnSpc>
              <a:spcBef>
                <a:spcPts val="1000"/>
              </a:spcBef>
              <a:spcAft>
                <a:spcPts val="0"/>
              </a:spcAft>
              <a:buClr>
                <a:schemeClr val="dk1"/>
              </a:buClr>
              <a:buSzPts val="1100"/>
              <a:buFont typeface="Arial"/>
              <a:buNone/>
            </a:pPr>
            <a:r>
              <a:t/>
            </a:r>
            <a:endParaRPr i="1">
              <a:solidFill>
                <a:schemeClr val="dk1"/>
              </a:solidFill>
            </a:endParaRPr>
          </a:p>
          <a:p>
            <a:pPr indent="0" lvl="0" marL="0" rtl="0" algn="l">
              <a:lnSpc>
                <a:spcPct val="115000"/>
              </a:lnSpc>
              <a:spcBef>
                <a:spcPts val="1000"/>
              </a:spcBef>
              <a:spcAft>
                <a:spcPts val="0"/>
              </a:spcAft>
              <a:buClr>
                <a:schemeClr val="dk1"/>
              </a:buClr>
              <a:buSzPts val="1100"/>
              <a:buFont typeface="Arial"/>
              <a:buNone/>
            </a:pPr>
            <a:r>
              <a:t/>
            </a:r>
            <a:endParaRPr i="1">
              <a:solidFill>
                <a:schemeClr val="dk1"/>
              </a:solidFill>
            </a:endParaRPr>
          </a:p>
          <a:p>
            <a:pPr indent="0" lvl="0" marL="0" rtl="0" algn="l">
              <a:lnSpc>
                <a:spcPct val="115000"/>
              </a:lnSpc>
              <a:spcBef>
                <a:spcPts val="1000"/>
              </a:spcBef>
              <a:spcAft>
                <a:spcPts val="0"/>
              </a:spcAft>
              <a:buClr>
                <a:schemeClr val="dk1"/>
              </a:buClr>
              <a:buSzPts val="1100"/>
              <a:buFont typeface="Arial"/>
              <a:buNone/>
            </a:pPr>
            <a:r>
              <a:t/>
            </a:r>
            <a:endParaRPr b="1">
              <a:solidFill>
                <a:schemeClr val="dk1"/>
              </a:solidFill>
            </a:endParaRPr>
          </a:p>
          <a:p>
            <a:pPr indent="0" lvl="0" marL="0" rtl="0" algn="l">
              <a:lnSpc>
                <a:spcPct val="115000"/>
              </a:lnSpc>
              <a:spcBef>
                <a:spcPts val="100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1000"/>
              </a:spcBef>
              <a:spcAft>
                <a:spcPts val="0"/>
              </a:spcAft>
              <a:buClr>
                <a:schemeClr val="dk1"/>
              </a:buClr>
              <a:buSzPts val="1100"/>
              <a:buFont typeface="Arial"/>
              <a:buNone/>
            </a:pPr>
            <a:r>
              <a:t/>
            </a:r>
            <a:endParaRPr i="1">
              <a:solidFill>
                <a:schemeClr val="dk1"/>
              </a:solidFill>
            </a:endParaRPr>
          </a:p>
          <a:p>
            <a:pPr indent="0" lvl="0" marL="0" rtl="0" algn="l">
              <a:lnSpc>
                <a:spcPct val="115000"/>
              </a:lnSpc>
              <a:spcBef>
                <a:spcPts val="1000"/>
              </a:spcBef>
              <a:spcAft>
                <a:spcPts val="0"/>
              </a:spcAft>
              <a:buClr>
                <a:schemeClr val="dk1"/>
              </a:buClr>
              <a:buSzPts val="1100"/>
              <a:buFont typeface="Arial"/>
              <a:buNone/>
            </a:pPr>
            <a:r>
              <a:t/>
            </a:r>
            <a:endParaRPr i="1">
              <a:solidFill>
                <a:schemeClr val="dk1"/>
              </a:solidFill>
            </a:endParaRPr>
          </a:p>
          <a:p>
            <a:pPr indent="0" lvl="0" marL="0" rtl="0" algn="l">
              <a:lnSpc>
                <a:spcPct val="115000"/>
              </a:lnSpc>
              <a:spcBef>
                <a:spcPts val="1000"/>
              </a:spcBef>
              <a:spcAft>
                <a:spcPts val="0"/>
              </a:spcAft>
              <a:buClr>
                <a:schemeClr val="dk1"/>
              </a:buClr>
              <a:buSzPts val="1100"/>
              <a:buFont typeface="Arial"/>
              <a:buNone/>
            </a:pPr>
            <a:r>
              <a:t/>
            </a:r>
            <a:endParaRPr i="1">
              <a:solidFill>
                <a:schemeClr val="dk1"/>
              </a:solidFill>
            </a:endParaRPr>
          </a:p>
          <a:p>
            <a:pPr indent="0" lvl="0" marL="0" rtl="0" algn="l">
              <a:lnSpc>
                <a:spcPct val="115000"/>
              </a:lnSpc>
              <a:spcBef>
                <a:spcPts val="1000"/>
              </a:spcBef>
              <a:spcAft>
                <a:spcPts val="0"/>
              </a:spcAft>
              <a:buClr>
                <a:schemeClr val="dk1"/>
              </a:buClr>
              <a:buSzPts val="1100"/>
              <a:buFont typeface="Arial"/>
              <a:buNone/>
            </a:pPr>
            <a:r>
              <a:t/>
            </a:r>
            <a:endParaRPr i="1">
              <a:solidFill>
                <a:schemeClr val="dk1"/>
              </a:solidFill>
            </a:endParaRPr>
          </a:p>
          <a:p>
            <a:pPr indent="0" lvl="0" marL="0" rtl="0" algn="l">
              <a:lnSpc>
                <a:spcPct val="115000"/>
              </a:lnSpc>
              <a:spcBef>
                <a:spcPts val="1000"/>
              </a:spcBef>
              <a:spcAft>
                <a:spcPts val="0"/>
              </a:spcAft>
              <a:buClr>
                <a:schemeClr val="dk1"/>
              </a:buClr>
              <a:buSzPts val="1100"/>
              <a:buFont typeface="Arial"/>
              <a:buNone/>
            </a:pPr>
            <a:r>
              <a:t/>
            </a:r>
            <a:endParaRPr i="1">
              <a:solidFill>
                <a:schemeClr val="dk1"/>
              </a:solidFill>
            </a:endParaRPr>
          </a:p>
          <a:p>
            <a:pPr indent="0" lvl="0" marL="0" rtl="0" algn="l">
              <a:lnSpc>
                <a:spcPct val="115000"/>
              </a:lnSpc>
              <a:spcBef>
                <a:spcPts val="1000"/>
              </a:spcBef>
              <a:spcAft>
                <a:spcPts val="0"/>
              </a:spcAft>
              <a:buClr>
                <a:schemeClr val="dk1"/>
              </a:buClr>
              <a:buSzPts val="1100"/>
              <a:buFont typeface="Arial"/>
              <a:buNone/>
            </a:pPr>
            <a:r>
              <a:t/>
            </a:r>
            <a:endParaRPr i="1">
              <a:solidFill>
                <a:schemeClr val="dk1"/>
              </a:solidFill>
            </a:endParaRPr>
          </a:p>
          <a:p>
            <a:pPr indent="0" lvl="0" marL="0" rtl="0" algn="l">
              <a:lnSpc>
                <a:spcPct val="115000"/>
              </a:lnSpc>
              <a:spcBef>
                <a:spcPts val="1000"/>
              </a:spcBef>
              <a:spcAft>
                <a:spcPts val="0"/>
              </a:spcAft>
              <a:buClr>
                <a:schemeClr val="dk1"/>
              </a:buClr>
              <a:buSzPts val="1100"/>
              <a:buFont typeface="Arial"/>
              <a:buNone/>
            </a:pPr>
            <a:r>
              <a:t/>
            </a:r>
            <a:endParaRPr i="1">
              <a:solidFill>
                <a:schemeClr val="dk1"/>
              </a:solidFill>
            </a:endParaRPr>
          </a:p>
          <a:p>
            <a:pPr indent="0" lvl="0" marL="0" rtl="0" algn="l">
              <a:lnSpc>
                <a:spcPct val="115000"/>
              </a:lnSpc>
              <a:spcBef>
                <a:spcPts val="1000"/>
              </a:spcBef>
              <a:spcAft>
                <a:spcPts val="0"/>
              </a:spcAft>
              <a:buClr>
                <a:schemeClr val="dk1"/>
              </a:buClr>
              <a:buSzPts val="1100"/>
              <a:buFont typeface="Arial"/>
              <a:buNone/>
            </a:pPr>
            <a:r>
              <a:t/>
            </a:r>
            <a:endParaRPr i="1">
              <a:solidFill>
                <a:schemeClr val="dk1"/>
              </a:solidFill>
            </a:endParaRPr>
          </a:p>
          <a:p>
            <a:pPr indent="0" lvl="0" marL="0" rtl="0" algn="l">
              <a:lnSpc>
                <a:spcPct val="115000"/>
              </a:lnSpc>
              <a:spcBef>
                <a:spcPts val="1000"/>
              </a:spcBef>
              <a:spcAft>
                <a:spcPts val="0"/>
              </a:spcAft>
              <a:buClr>
                <a:schemeClr val="dk1"/>
              </a:buClr>
              <a:buSzPts val="1100"/>
              <a:buFont typeface="Arial"/>
              <a:buNone/>
            </a:pPr>
            <a:r>
              <a:t/>
            </a:r>
            <a:endParaRPr i="1">
              <a:solidFill>
                <a:schemeClr val="dk1"/>
              </a:solidFill>
            </a:endParaRPr>
          </a:p>
          <a:p>
            <a:pPr indent="0" lvl="0" marL="0" rtl="0" algn="l">
              <a:lnSpc>
                <a:spcPct val="115000"/>
              </a:lnSpc>
              <a:spcBef>
                <a:spcPts val="1000"/>
              </a:spcBef>
              <a:spcAft>
                <a:spcPts val="0"/>
              </a:spcAft>
              <a:buClr>
                <a:schemeClr val="dk1"/>
              </a:buClr>
              <a:buSzPts val="1100"/>
              <a:buFont typeface="Arial"/>
              <a:buNone/>
            </a:pPr>
            <a:r>
              <a:t/>
            </a:r>
            <a:endParaRPr i="1">
              <a:solidFill>
                <a:schemeClr val="dk1"/>
              </a:solidFill>
            </a:endParaRPr>
          </a:p>
          <a:p>
            <a:pPr indent="0" lvl="0" marL="0" rtl="0" algn="l">
              <a:lnSpc>
                <a:spcPct val="115000"/>
              </a:lnSpc>
              <a:spcBef>
                <a:spcPts val="1000"/>
              </a:spcBef>
              <a:spcAft>
                <a:spcPts val="0"/>
              </a:spcAft>
              <a:buClr>
                <a:schemeClr val="dk1"/>
              </a:buClr>
              <a:buSzPts val="1100"/>
              <a:buFont typeface="Arial"/>
              <a:buNone/>
            </a:pPr>
            <a:r>
              <a:t/>
            </a:r>
            <a:endParaRPr i="1">
              <a:solidFill>
                <a:schemeClr val="dk1"/>
              </a:solidFill>
            </a:endParaRPr>
          </a:p>
          <a:p>
            <a:pPr indent="0" lvl="0" marL="0" rtl="0" algn="l">
              <a:lnSpc>
                <a:spcPct val="115000"/>
              </a:lnSpc>
              <a:spcBef>
                <a:spcPts val="1000"/>
              </a:spcBef>
              <a:spcAft>
                <a:spcPts val="0"/>
              </a:spcAft>
              <a:buClr>
                <a:schemeClr val="dk1"/>
              </a:buClr>
              <a:buSzPts val="1100"/>
              <a:buFont typeface="Arial"/>
              <a:buNone/>
            </a:pPr>
            <a:r>
              <a:t/>
            </a:r>
            <a:endParaRPr i="1">
              <a:solidFill>
                <a:schemeClr val="dk1"/>
              </a:solidFill>
            </a:endParaRPr>
          </a:p>
          <a:p>
            <a:pPr indent="0" lvl="0" marL="0" rtl="0" algn="l">
              <a:lnSpc>
                <a:spcPct val="115000"/>
              </a:lnSpc>
              <a:spcBef>
                <a:spcPts val="1000"/>
              </a:spcBef>
              <a:spcAft>
                <a:spcPts val="0"/>
              </a:spcAft>
              <a:buClr>
                <a:schemeClr val="dk1"/>
              </a:buClr>
              <a:buSzPts val="1100"/>
              <a:buFont typeface="Arial"/>
              <a:buNone/>
            </a:pPr>
            <a:r>
              <a:t/>
            </a:r>
            <a:endParaRPr i="1">
              <a:solidFill>
                <a:schemeClr val="dk1"/>
              </a:solidFill>
            </a:endParaRPr>
          </a:p>
          <a:p>
            <a:pPr indent="0" lvl="0" marL="0" rtl="0" algn="l">
              <a:lnSpc>
                <a:spcPct val="115000"/>
              </a:lnSpc>
              <a:spcBef>
                <a:spcPts val="1000"/>
              </a:spcBef>
              <a:spcAft>
                <a:spcPts val="0"/>
              </a:spcAft>
              <a:buClr>
                <a:schemeClr val="dk1"/>
              </a:buClr>
              <a:buSzPts val="1100"/>
              <a:buFont typeface="Arial"/>
              <a:buNone/>
            </a:pPr>
            <a:r>
              <a:t/>
            </a:r>
            <a:endParaRPr i="1">
              <a:solidFill>
                <a:schemeClr val="dk1"/>
              </a:solidFill>
            </a:endParaRPr>
          </a:p>
          <a:p>
            <a:pPr indent="0" lvl="0" marL="0" rtl="0" algn="l">
              <a:lnSpc>
                <a:spcPct val="115000"/>
              </a:lnSpc>
              <a:spcBef>
                <a:spcPts val="1000"/>
              </a:spcBef>
              <a:spcAft>
                <a:spcPts val="0"/>
              </a:spcAft>
              <a:buClr>
                <a:schemeClr val="dk1"/>
              </a:buClr>
              <a:buSzPts val="1100"/>
              <a:buFont typeface="Arial"/>
              <a:buNone/>
            </a:pPr>
            <a:r>
              <a:t/>
            </a:r>
            <a:endParaRPr i="1">
              <a:solidFill>
                <a:schemeClr val="dk1"/>
              </a:solidFill>
            </a:endParaRPr>
          </a:p>
          <a:p>
            <a:pPr indent="0" lvl="0" marL="0" rtl="0" algn="l">
              <a:lnSpc>
                <a:spcPct val="115000"/>
              </a:lnSpc>
              <a:spcBef>
                <a:spcPts val="1000"/>
              </a:spcBef>
              <a:spcAft>
                <a:spcPts val="0"/>
              </a:spcAft>
              <a:buClr>
                <a:schemeClr val="dk1"/>
              </a:buClr>
              <a:buSzPts val="1100"/>
              <a:buFont typeface="Arial"/>
              <a:buNone/>
            </a:pPr>
            <a:r>
              <a:t/>
            </a:r>
            <a:endParaRPr i="1">
              <a:solidFill>
                <a:schemeClr val="dk1"/>
              </a:solidFill>
            </a:endParaRPr>
          </a:p>
          <a:p>
            <a:pPr indent="0" lvl="0" marL="0" rtl="0" algn="l">
              <a:lnSpc>
                <a:spcPct val="115000"/>
              </a:lnSpc>
              <a:spcBef>
                <a:spcPts val="1000"/>
              </a:spcBef>
              <a:spcAft>
                <a:spcPts val="1000"/>
              </a:spcAft>
              <a:buClr>
                <a:schemeClr val="dk1"/>
              </a:buClr>
              <a:buSzPts val="1100"/>
              <a:buFont typeface="Arial"/>
              <a:buNone/>
            </a:pPr>
            <a:r>
              <a:t/>
            </a:r>
            <a:endParaRPr i="1">
              <a:solidFill>
                <a:schemeClr val="dk1"/>
              </a:solidFill>
            </a:endParaRPr>
          </a:p>
        </p:txBody>
      </p:sp>
      <p:graphicFrame>
        <p:nvGraphicFramePr>
          <p:cNvPr id="96" name="Google Shape;96;p12"/>
          <p:cNvGraphicFramePr/>
          <p:nvPr/>
        </p:nvGraphicFramePr>
        <p:xfrm>
          <a:off x="835213" y="3036088"/>
          <a:ext cx="3000000" cy="3000000"/>
        </p:xfrm>
        <a:graphic>
          <a:graphicData uri="http://schemas.openxmlformats.org/drawingml/2006/table">
            <a:tbl>
              <a:tblPr bandRow="1">
                <a:noFill/>
                <a:tableStyleId>{8731EE6C-B6FB-4D26-9056-3AEC98FDDE3F}</a:tableStyleId>
              </a:tblPr>
              <a:tblGrid>
                <a:gridCol w="2242725"/>
                <a:gridCol w="3859250"/>
              </a:tblGrid>
              <a:tr h="503325">
                <a:tc>
                  <a:txBody>
                    <a:bodyPr/>
                    <a:lstStyle/>
                    <a:p>
                      <a:pPr indent="0" lvl="0" marL="0" rtl="0" algn="l">
                        <a:lnSpc>
                          <a:spcPct val="150000"/>
                        </a:lnSpc>
                        <a:spcBef>
                          <a:spcPts val="0"/>
                        </a:spcBef>
                        <a:spcAft>
                          <a:spcPts val="0"/>
                        </a:spcAft>
                        <a:buNone/>
                      </a:pPr>
                      <a:r>
                        <a:rPr b="1" lang="en" sz="1200">
                          <a:latin typeface="Overlock"/>
                          <a:ea typeface="Overlock"/>
                          <a:cs typeface="Overlock"/>
                          <a:sym typeface="Overlock"/>
                        </a:rPr>
                        <a:t>Problems</a:t>
                      </a:r>
                      <a:endParaRPr b="1" sz="1200">
                        <a:latin typeface="Overlock"/>
                        <a:ea typeface="Overlock"/>
                        <a:cs typeface="Overlock"/>
                        <a:sym typeface="Overlock"/>
                      </a:endParaRPr>
                    </a:p>
                  </a:txBody>
                  <a:tcPr marT="0" marB="0" marR="68575" marL="68575">
                    <a:solidFill>
                      <a:srgbClr val="A6A6A6"/>
                    </a:solidFill>
                  </a:tcPr>
                </a:tc>
                <a:tc>
                  <a:txBody>
                    <a:bodyPr/>
                    <a:lstStyle/>
                    <a:p>
                      <a:pPr indent="0" lvl="0" marL="0" rtl="0" algn="l">
                        <a:lnSpc>
                          <a:spcPct val="150000"/>
                        </a:lnSpc>
                        <a:spcBef>
                          <a:spcPts val="0"/>
                        </a:spcBef>
                        <a:spcAft>
                          <a:spcPts val="0"/>
                        </a:spcAft>
                        <a:buNone/>
                      </a:pPr>
                      <a:r>
                        <a:rPr b="1" lang="en" sz="1200">
                          <a:latin typeface="Overlock"/>
                          <a:ea typeface="Overlock"/>
                          <a:cs typeface="Overlock"/>
                          <a:sym typeface="Overlock"/>
                        </a:rPr>
                        <a:t>He should have .../ She should have...</a:t>
                      </a:r>
                      <a:endParaRPr b="1" sz="1200">
                        <a:latin typeface="Overlock"/>
                        <a:ea typeface="Overlock"/>
                        <a:cs typeface="Overlock"/>
                        <a:sym typeface="Overlock"/>
                      </a:endParaRPr>
                    </a:p>
                  </a:txBody>
                  <a:tcPr marT="0" marB="0" marR="68575" marL="68575">
                    <a:solidFill>
                      <a:srgbClr val="A6A6A6"/>
                    </a:solidFill>
                  </a:tcPr>
                </a:tc>
              </a:tr>
              <a:tr h="1006675">
                <a:tc>
                  <a:txBody>
                    <a:bodyPr/>
                    <a:lstStyle/>
                    <a:p>
                      <a:pPr indent="0" lvl="0" marL="0" rtl="0" algn="l">
                        <a:lnSpc>
                          <a:spcPct val="150000"/>
                        </a:lnSpc>
                        <a:spcBef>
                          <a:spcPts val="0"/>
                        </a:spcBef>
                        <a:spcAft>
                          <a:spcPts val="0"/>
                        </a:spcAft>
                        <a:buNone/>
                      </a:pPr>
                      <a:r>
                        <a:rPr lang="en" sz="1200">
                          <a:latin typeface="Overlock"/>
                          <a:ea typeface="Overlock"/>
                          <a:cs typeface="Overlock"/>
                          <a:sym typeface="Overlock"/>
                        </a:rPr>
                        <a:t>1.  </a:t>
                      </a:r>
                      <a:endParaRPr sz="1200">
                        <a:latin typeface="Overlock"/>
                        <a:ea typeface="Overlock"/>
                        <a:cs typeface="Overlock"/>
                        <a:sym typeface="Overlock"/>
                      </a:endParaRPr>
                    </a:p>
                  </a:txBody>
                  <a:tcPr marT="0" marB="0" marR="68575" marL="68575"/>
                </a:tc>
                <a:tc>
                  <a:txBody>
                    <a:bodyPr/>
                    <a:lstStyle/>
                    <a:p>
                      <a:pPr indent="0" lvl="0" marL="0" rtl="0" algn="l">
                        <a:lnSpc>
                          <a:spcPct val="150000"/>
                        </a:lnSpc>
                        <a:spcBef>
                          <a:spcPts val="0"/>
                        </a:spcBef>
                        <a:spcAft>
                          <a:spcPts val="0"/>
                        </a:spcAft>
                        <a:buNone/>
                      </a:pPr>
                      <a:r>
                        <a:t/>
                      </a:r>
                      <a:endParaRPr sz="1200">
                        <a:latin typeface="Overlock"/>
                        <a:ea typeface="Overlock"/>
                        <a:cs typeface="Overlock"/>
                        <a:sym typeface="Overlock"/>
                      </a:endParaRPr>
                    </a:p>
                  </a:txBody>
                  <a:tcPr marT="0" marB="0" marR="68575" marL="68575"/>
                </a:tc>
              </a:tr>
              <a:tr h="1006675">
                <a:tc>
                  <a:txBody>
                    <a:bodyPr/>
                    <a:lstStyle/>
                    <a:p>
                      <a:pPr indent="0" lvl="0" marL="0" rtl="0" algn="l">
                        <a:lnSpc>
                          <a:spcPct val="150000"/>
                        </a:lnSpc>
                        <a:spcBef>
                          <a:spcPts val="0"/>
                        </a:spcBef>
                        <a:spcAft>
                          <a:spcPts val="0"/>
                        </a:spcAft>
                        <a:buNone/>
                      </a:pPr>
                      <a:r>
                        <a:rPr lang="en" sz="1200">
                          <a:latin typeface="Overlock"/>
                          <a:ea typeface="Overlock"/>
                          <a:cs typeface="Overlock"/>
                          <a:sym typeface="Overlock"/>
                        </a:rPr>
                        <a:t>2.</a:t>
                      </a:r>
                      <a:endParaRPr sz="1200">
                        <a:latin typeface="Overlock"/>
                        <a:ea typeface="Overlock"/>
                        <a:cs typeface="Overlock"/>
                        <a:sym typeface="Overlock"/>
                      </a:endParaRPr>
                    </a:p>
                    <a:p>
                      <a:pPr indent="0" lvl="0" marL="0" rtl="0" algn="l">
                        <a:lnSpc>
                          <a:spcPct val="150000"/>
                        </a:lnSpc>
                        <a:spcBef>
                          <a:spcPts val="0"/>
                        </a:spcBef>
                        <a:spcAft>
                          <a:spcPts val="0"/>
                        </a:spcAft>
                        <a:buNone/>
                      </a:pPr>
                      <a:r>
                        <a:t/>
                      </a:r>
                      <a:endParaRPr sz="1200">
                        <a:latin typeface="Overlock"/>
                        <a:ea typeface="Overlock"/>
                        <a:cs typeface="Overlock"/>
                        <a:sym typeface="Overlock"/>
                      </a:endParaRPr>
                    </a:p>
                  </a:txBody>
                  <a:tcPr marT="0" marB="0" marR="68575" marL="68575"/>
                </a:tc>
                <a:tc>
                  <a:txBody>
                    <a:bodyPr/>
                    <a:lstStyle/>
                    <a:p>
                      <a:pPr indent="0" lvl="0" marL="0" rtl="0" algn="l">
                        <a:lnSpc>
                          <a:spcPct val="150000"/>
                        </a:lnSpc>
                        <a:spcBef>
                          <a:spcPts val="0"/>
                        </a:spcBef>
                        <a:spcAft>
                          <a:spcPts val="0"/>
                        </a:spcAft>
                        <a:buNone/>
                      </a:pPr>
                      <a:r>
                        <a:t/>
                      </a:r>
                      <a:endParaRPr sz="1200">
                        <a:latin typeface="Overlock"/>
                        <a:ea typeface="Overlock"/>
                        <a:cs typeface="Overlock"/>
                        <a:sym typeface="Overlock"/>
                      </a:endParaRPr>
                    </a:p>
                  </a:txBody>
                  <a:tcPr marT="0" marB="0" marR="68575" marL="68575"/>
                </a:tc>
              </a:tr>
              <a:tr h="1006675">
                <a:tc>
                  <a:txBody>
                    <a:bodyPr/>
                    <a:lstStyle/>
                    <a:p>
                      <a:pPr indent="0" lvl="0" marL="0" rtl="0" algn="l">
                        <a:lnSpc>
                          <a:spcPct val="150000"/>
                        </a:lnSpc>
                        <a:spcBef>
                          <a:spcPts val="0"/>
                        </a:spcBef>
                        <a:spcAft>
                          <a:spcPts val="0"/>
                        </a:spcAft>
                        <a:buNone/>
                      </a:pPr>
                      <a:r>
                        <a:rPr lang="en" sz="1200">
                          <a:latin typeface="Overlock"/>
                          <a:ea typeface="Overlock"/>
                          <a:cs typeface="Overlock"/>
                          <a:sym typeface="Overlock"/>
                        </a:rPr>
                        <a:t>3.</a:t>
                      </a:r>
                      <a:endParaRPr sz="1200">
                        <a:latin typeface="Overlock"/>
                        <a:ea typeface="Overlock"/>
                        <a:cs typeface="Overlock"/>
                        <a:sym typeface="Overlock"/>
                      </a:endParaRPr>
                    </a:p>
                    <a:p>
                      <a:pPr indent="0" lvl="0" marL="0" rtl="0" algn="l">
                        <a:lnSpc>
                          <a:spcPct val="150000"/>
                        </a:lnSpc>
                        <a:spcBef>
                          <a:spcPts val="0"/>
                        </a:spcBef>
                        <a:spcAft>
                          <a:spcPts val="0"/>
                        </a:spcAft>
                        <a:buNone/>
                      </a:pPr>
                      <a:r>
                        <a:t/>
                      </a:r>
                      <a:endParaRPr sz="1200">
                        <a:latin typeface="Overlock"/>
                        <a:ea typeface="Overlock"/>
                        <a:cs typeface="Overlock"/>
                        <a:sym typeface="Overlock"/>
                      </a:endParaRPr>
                    </a:p>
                  </a:txBody>
                  <a:tcPr marT="0" marB="0" marR="68575" marL="68575"/>
                </a:tc>
                <a:tc>
                  <a:txBody>
                    <a:bodyPr/>
                    <a:lstStyle/>
                    <a:p>
                      <a:pPr indent="0" lvl="0" marL="0" rtl="0" algn="l">
                        <a:lnSpc>
                          <a:spcPct val="150000"/>
                        </a:lnSpc>
                        <a:spcBef>
                          <a:spcPts val="0"/>
                        </a:spcBef>
                        <a:spcAft>
                          <a:spcPts val="0"/>
                        </a:spcAft>
                        <a:buNone/>
                      </a:pPr>
                      <a:r>
                        <a:t/>
                      </a:r>
                      <a:endParaRPr sz="1200">
                        <a:latin typeface="Overlock"/>
                        <a:ea typeface="Overlock"/>
                        <a:cs typeface="Overlock"/>
                        <a:sym typeface="Overlock"/>
                      </a:endParaRPr>
                    </a:p>
                  </a:txBody>
                  <a:tcPr marT="0" marB="0" marR="68575" marL="68575"/>
                </a:tc>
              </a:tr>
              <a:tr h="867800">
                <a:tc>
                  <a:txBody>
                    <a:bodyPr/>
                    <a:lstStyle/>
                    <a:p>
                      <a:pPr indent="0" lvl="0" marL="0" rtl="0" algn="l">
                        <a:lnSpc>
                          <a:spcPct val="150000"/>
                        </a:lnSpc>
                        <a:spcBef>
                          <a:spcPts val="0"/>
                        </a:spcBef>
                        <a:spcAft>
                          <a:spcPts val="0"/>
                        </a:spcAft>
                        <a:buNone/>
                      </a:pPr>
                      <a:r>
                        <a:rPr lang="en" sz="1200">
                          <a:latin typeface="Overlock"/>
                          <a:ea typeface="Overlock"/>
                          <a:cs typeface="Overlock"/>
                          <a:sym typeface="Overlock"/>
                        </a:rPr>
                        <a:t>4.</a:t>
                      </a:r>
                      <a:endParaRPr sz="1200">
                        <a:latin typeface="Overlock"/>
                        <a:ea typeface="Overlock"/>
                        <a:cs typeface="Overlock"/>
                        <a:sym typeface="Overlock"/>
                      </a:endParaRPr>
                    </a:p>
                  </a:txBody>
                  <a:tcPr marT="0" marB="0" marR="68575" marL="68575"/>
                </a:tc>
                <a:tc>
                  <a:txBody>
                    <a:bodyPr/>
                    <a:lstStyle/>
                    <a:p>
                      <a:pPr indent="0" lvl="0" marL="0" rtl="0" algn="l">
                        <a:lnSpc>
                          <a:spcPct val="150000"/>
                        </a:lnSpc>
                        <a:spcBef>
                          <a:spcPts val="0"/>
                        </a:spcBef>
                        <a:spcAft>
                          <a:spcPts val="0"/>
                        </a:spcAft>
                        <a:buNone/>
                      </a:pPr>
                      <a:r>
                        <a:t/>
                      </a:r>
                      <a:endParaRPr sz="1200">
                        <a:latin typeface="Overlock"/>
                        <a:ea typeface="Overlock"/>
                        <a:cs typeface="Overlock"/>
                        <a:sym typeface="Overlock"/>
                      </a:endParaRPr>
                    </a:p>
                  </a:txBody>
                  <a:tcPr marT="0" marB="0" marR="68575" marL="68575"/>
                </a:tc>
              </a:tr>
              <a:tr h="867800">
                <a:tc>
                  <a:txBody>
                    <a:bodyPr/>
                    <a:lstStyle/>
                    <a:p>
                      <a:pPr indent="0" lvl="0" marL="0" rtl="0" algn="l">
                        <a:lnSpc>
                          <a:spcPct val="150000"/>
                        </a:lnSpc>
                        <a:spcBef>
                          <a:spcPts val="0"/>
                        </a:spcBef>
                        <a:spcAft>
                          <a:spcPts val="0"/>
                        </a:spcAft>
                        <a:buNone/>
                      </a:pPr>
                      <a:r>
                        <a:rPr lang="en" sz="1200">
                          <a:latin typeface="Overlock"/>
                          <a:ea typeface="Overlock"/>
                          <a:cs typeface="Overlock"/>
                          <a:sym typeface="Overlock"/>
                        </a:rPr>
                        <a:t>5.</a:t>
                      </a:r>
                      <a:endParaRPr sz="1200">
                        <a:latin typeface="Overlock"/>
                        <a:ea typeface="Overlock"/>
                        <a:cs typeface="Overlock"/>
                        <a:sym typeface="Overlock"/>
                      </a:endParaRPr>
                    </a:p>
                  </a:txBody>
                  <a:tcPr marT="0" marB="0" marR="68575" marL="68575"/>
                </a:tc>
                <a:tc>
                  <a:txBody>
                    <a:bodyPr/>
                    <a:lstStyle/>
                    <a:p>
                      <a:pPr indent="0" lvl="0" marL="0" rtl="0" algn="l">
                        <a:lnSpc>
                          <a:spcPct val="150000"/>
                        </a:lnSpc>
                        <a:spcBef>
                          <a:spcPts val="0"/>
                        </a:spcBef>
                        <a:spcAft>
                          <a:spcPts val="0"/>
                        </a:spcAft>
                        <a:buNone/>
                      </a:pPr>
                      <a:r>
                        <a:t/>
                      </a:r>
                      <a:endParaRPr sz="1200">
                        <a:latin typeface="Overlock"/>
                        <a:ea typeface="Overlock"/>
                        <a:cs typeface="Overlock"/>
                        <a:sym typeface="Overlock"/>
                      </a:endParaRPr>
                    </a:p>
                  </a:txBody>
                  <a:tcPr marT="0" marB="0" marR="68575" marL="68575"/>
                </a:tc>
              </a:tr>
            </a:tbl>
          </a:graphicData>
        </a:graphic>
      </p:graphicFrame>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