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Sniglet"/>
      <p:regular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Roboto Medium"/>
      <p:regular r:id="rId28"/>
      <p:bold r:id="rId29"/>
      <p:italic r:id="rId30"/>
      <p:boldItalic r:id="rId31"/>
    </p:embeddedFont>
    <p:embeddedFont>
      <p:font typeface="Bebas Neue"/>
      <p:regular r:id="rId32"/>
    </p:embeddedFont>
    <p:embeddedFont>
      <p:font typeface="Varela Round"/>
      <p:regular r:id="rId33"/>
    </p:embeddedFont>
    <p:embeddedFont>
      <p:font typeface="Londrina Solid"/>
      <p:regular r:id="rId34"/>
    </p:embeddedFont>
    <p:embeddedFont>
      <p:font typeface="Quattrocento Sans"/>
      <p:regular r:id="rId35"/>
      <p:bold r:id="rId36"/>
      <p:italic r:id="rId37"/>
      <p:boldItalic r:id="rId38"/>
    </p:embeddedFont>
    <p:embeddedFont>
      <p:font typeface="Patrick Hand SC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oboto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RobotoMedium-regular.fntdata"/><Relationship Id="rId27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Medium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Medium-boldItalic.fntdata"/><Relationship Id="rId30" Type="http://schemas.openxmlformats.org/officeDocument/2006/relationships/font" Target="fonts/RobotoMedium-italic.fntdata"/><Relationship Id="rId11" Type="http://schemas.openxmlformats.org/officeDocument/2006/relationships/slide" Target="slides/slide7.xml"/><Relationship Id="rId33" Type="http://schemas.openxmlformats.org/officeDocument/2006/relationships/font" Target="fonts/VarelaRound-regular.fntdata"/><Relationship Id="rId10" Type="http://schemas.openxmlformats.org/officeDocument/2006/relationships/slide" Target="slides/slide6.xml"/><Relationship Id="rId32" Type="http://schemas.openxmlformats.org/officeDocument/2006/relationships/font" Target="fonts/BebasNeue-regular.fntdata"/><Relationship Id="rId13" Type="http://schemas.openxmlformats.org/officeDocument/2006/relationships/slide" Target="slides/slide9.xml"/><Relationship Id="rId35" Type="http://schemas.openxmlformats.org/officeDocument/2006/relationships/font" Target="fonts/QuattrocentoSans-regular.fntdata"/><Relationship Id="rId12" Type="http://schemas.openxmlformats.org/officeDocument/2006/relationships/slide" Target="slides/slide8.xml"/><Relationship Id="rId34" Type="http://schemas.openxmlformats.org/officeDocument/2006/relationships/font" Target="fonts/LondrinaSolid-regular.fntdata"/><Relationship Id="rId15" Type="http://schemas.openxmlformats.org/officeDocument/2006/relationships/slide" Target="slides/slide11.xml"/><Relationship Id="rId37" Type="http://schemas.openxmlformats.org/officeDocument/2006/relationships/font" Target="fonts/QuattrocentoSans-italic.fntdata"/><Relationship Id="rId14" Type="http://schemas.openxmlformats.org/officeDocument/2006/relationships/slide" Target="slides/slide10.xml"/><Relationship Id="rId36" Type="http://schemas.openxmlformats.org/officeDocument/2006/relationships/font" Target="fonts/QuattrocentoSans-bold.fntdata"/><Relationship Id="rId17" Type="http://schemas.openxmlformats.org/officeDocument/2006/relationships/slide" Target="slides/slide13.xml"/><Relationship Id="rId39" Type="http://schemas.openxmlformats.org/officeDocument/2006/relationships/font" Target="fonts/PatrickHandSC-regular.fntdata"/><Relationship Id="rId16" Type="http://schemas.openxmlformats.org/officeDocument/2006/relationships/slide" Target="slides/slide12.xml"/><Relationship Id="rId38" Type="http://schemas.openxmlformats.org/officeDocument/2006/relationships/font" Target="fonts/QuattrocentoSans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2aba29a082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2aba29a082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2aba29a08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2aba29a08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2555ad0841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2555ad0841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2aba29a082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2aba29a082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aba29a082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aba29a082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aba29a08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aba29a08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aba29a082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aba29a082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2aba29a082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2aba29a082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aba29a082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2aba29a082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2858eac7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2858eac7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2858eac7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2858eac7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858eac7d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858eac7d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2858eac7d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2858eac7d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2858eac7d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2858eac7d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28954d730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28954d730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254386b584b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254386b584b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289b799c0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289b799c0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1130450" y="765944"/>
            <a:ext cx="3619200" cy="318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943700" y="3972269"/>
            <a:ext cx="3992400" cy="355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428100" y="1975326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 rot="-3402657">
            <a:off x="6279177" y="294729"/>
            <a:ext cx="153105" cy="16459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4569696">
            <a:off x="513784" y="498863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flipH="1" rot="-2004209">
            <a:off x="8124101" y="3848259"/>
            <a:ext cx="542914" cy="1101026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091283" y="3415544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481850" y="31386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 rot="-3402657">
            <a:off x="462361" y="4635362"/>
            <a:ext cx="153105" cy="16459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flipH="1" rot="-5680941">
            <a:off x="8039034" y="-15508"/>
            <a:ext cx="542908" cy="1101014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 rot="-3402657">
            <a:off x="8471328" y="1264243"/>
            <a:ext cx="153105" cy="16459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318101" y="2997593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 rot="-3402657">
            <a:off x="4683328" y="3396431"/>
            <a:ext cx="153105" cy="16459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 rot="-3402657">
            <a:off x="7702753" y="4635356"/>
            <a:ext cx="153105" cy="16459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5035400" y="17045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>
            <p:ph type="title"/>
          </p:nvPr>
        </p:nvSpPr>
        <p:spPr>
          <a:xfrm>
            <a:off x="715100" y="2774538"/>
            <a:ext cx="4287300" cy="7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3"/>
          <p:cNvSpPr txBox="1"/>
          <p:nvPr>
            <p:ph hasCustomPrompt="1" idx="2" type="title"/>
          </p:nvPr>
        </p:nvSpPr>
        <p:spPr>
          <a:xfrm>
            <a:off x="789887" y="1089450"/>
            <a:ext cx="2004000" cy="12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810450" y="3669213"/>
            <a:ext cx="3674100" cy="5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/>
          <p:nvPr/>
        </p:nvSpPr>
        <p:spPr>
          <a:xfrm flipH="1" rot="-6557711">
            <a:off x="7705508" y="315742"/>
            <a:ext cx="542723" cy="110081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 rot="5922413">
            <a:off x="3992639" y="795624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 flipH="1" rot="-2926236">
            <a:off x="8046581" y="4201694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 rot="-2515187">
            <a:off x="914468" y="650774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331200" y="21637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 rot="-1530609">
            <a:off x="698819" y="46333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3010475" y="12040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"/>
          <p:cNvSpPr/>
          <p:nvPr/>
        </p:nvSpPr>
        <p:spPr>
          <a:xfrm rot="-1530609">
            <a:off x="3616932" y="22709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705438" y="45752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"/>
          <p:cNvSpPr/>
          <p:nvPr/>
        </p:nvSpPr>
        <p:spPr>
          <a:xfrm rot="-2692309">
            <a:off x="5213902" y="874404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8224938" y="31406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/>
          <p:cNvSpPr/>
          <p:nvPr/>
        </p:nvSpPr>
        <p:spPr>
          <a:xfrm rot="-1530609">
            <a:off x="8344494" y="18243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"/>
          <p:cNvSpPr/>
          <p:nvPr/>
        </p:nvSpPr>
        <p:spPr>
          <a:xfrm rot="-2491673">
            <a:off x="7179941" y="726928"/>
            <a:ext cx="152247" cy="16405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720000" y="1143000"/>
            <a:ext cx="7704000" cy="346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AutoNum type="arabicPeriod"/>
              <a:defRPr sz="120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/>
        </p:txBody>
      </p:sp>
      <p:sp>
        <p:nvSpPr>
          <p:cNvPr id="47" name="Google Shape;47;p4"/>
          <p:cNvSpPr/>
          <p:nvPr/>
        </p:nvSpPr>
        <p:spPr>
          <a:xfrm rot="-3524824">
            <a:off x="8698846" y="4058077"/>
            <a:ext cx="542827" cy="110084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5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5"/>
          <p:cNvSpPr txBox="1"/>
          <p:nvPr>
            <p:ph idx="1" type="subTitle"/>
          </p:nvPr>
        </p:nvSpPr>
        <p:spPr>
          <a:xfrm>
            <a:off x="1386013" y="2776225"/>
            <a:ext cx="27888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30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2" type="subTitle"/>
          </p:nvPr>
        </p:nvSpPr>
        <p:spPr>
          <a:xfrm>
            <a:off x="4964688" y="2776225"/>
            <a:ext cx="27933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30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3" type="subTitle"/>
          </p:nvPr>
        </p:nvSpPr>
        <p:spPr>
          <a:xfrm>
            <a:off x="1386013" y="3258800"/>
            <a:ext cx="2788800" cy="9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4" type="subTitle"/>
          </p:nvPr>
        </p:nvSpPr>
        <p:spPr>
          <a:xfrm>
            <a:off x="4964688" y="3258800"/>
            <a:ext cx="2793300" cy="9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5" name="Google Shape;55;p5"/>
          <p:cNvSpPr/>
          <p:nvPr/>
        </p:nvSpPr>
        <p:spPr>
          <a:xfrm rot="5912491">
            <a:off x="659627" y="37952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5"/>
          <p:cNvSpPr/>
          <p:nvPr/>
        </p:nvSpPr>
        <p:spPr>
          <a:xfrm flipH="1" rot="-2926236">
            <a:off x="8279431" y="3736194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5"/>
          <p:cNvSpPr/>
          <p:nvPr/>
        </p:nvSpPr>
        <p:spPr>
          <a:xfrm flipH="1" rot="-6972750">
            <a:off x="7922803" y="1044368"/>
            <a:ext cx="543095" cy="110139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91575" y="15873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 rot="-834266">
            <a:off x="1703596" y="4939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938950" y="46507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5"/>
          <p:cNvSpPr/>
          <p:nvPr/>
        </p:nvSpPr>
        <p:spPr>
          <a:xfrm rot="-3411737">
            <a:off x="425952" y="4127286"/>
            <a:ext cx="152841" cy="164307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7587350" y="9776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5"/>
          <p:cNvSpPr/>
          <p:nvPr/>
        </p:nvSpPr>
        <p:spPr>
          <a:xfrm rot="-1964114">
            <a:off x="8461178" y="22077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5"/>
          <p:cNvSpPr/>
          <p:nvPr/>
        </p:nvSpPr>
        <p:spPr>
          <a:xfrm rot="-1964114">
            <a:off x="7990141" y="4755225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6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6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8" name="Google Shape;68;p6"/>
          <p:cNvSpPr/>
          <p:nvPr/>
        </p:nvSpPr>
        <p:spPr>
          <a:xfrm rot="4569696">
            <a:off x="555109" y="1968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6"/>
          <p:cNvSpPr/>
          <p:nvPr/>
        </p:nvSpPr>
        <p:spPr>
          <a:xfrm rot="2166447">
            <a:off x="8625906" y="7863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/>
          <p:nvPr/>
        </p:nvSpPr>
        <p:spPr>
          <a:xfrm rot="-1530609">
            <a:off x="8154694" y="471409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6"/>
          <p:cNvSpPr/>
          <p:nvPr/>
        </p:nvSpPr>
        <p:spPr>
          <a:xfrm rot="-1530609">
            <a:off x="1304919" y="1631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/>
          <p:nvPr/>
        </p:nvSpPr>
        <p:spPr>
          <a:xfrm rot="-392423">
            <a:off x="302078" y="41969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"/>
          <p:cNvSpPr/>
          <p:nvPr/>
        </p:nvSpPr>
        <p:spPr>
          <a:xfrm>
            <a:off x="267600" y="16651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"/>
          <p:cNvSpPr/>
          <p:nvPr/>
        </p:nvSpPr>
        <p:spPr>
          <a:xfrm rot="804576">
            <a:off x="8674099" y="4218663"/>
            <a:ext cx="221923" cy="126538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7837025" y="2553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/>
          <p:nvPr/>
        </p:nvSpPr>
        <p:spPr>
          <a:xfrm flipH="1" rot="4520619">
            <a:off x="622960" y="4058124"/>
            <a:ext cx="542783" cy="1100759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7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7"/>
          <p:cNvSpPr txBox="1"/>
          <p:nvPr>
            <p:ph type="title"/>
          </p:nvPr>
        </p:nvSpPr>
        <p:spPr>
          <a:xfrm>
            <a:off x="946700" y="922400"/>
            <a:ext cx="2415300" cy="216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" type="body"/>
          </p:nvPr>
        </p:nvSpPr>
        <p:spPr>
          <a:xfrm>
            <a:off x="715100" y="3086800"/>
            <a:ext cx="2878500" cy="113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rot="5825275">
            <a:off x="490660" y="-15523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/>
          <p:nvPr/>
        </p:nvSpPr>
        <p:spPr>
          <a:xfrm flipH="1">
            <a:off x="1609708" y="2361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7"/>
          <p:cNvSpPr/>
          <p:nvPr/>
        </p:nvSpPr>
        <p:spPr>
          <a:xfrm flipH="1" rot="2830679">
            <a:off x="367337" y="1275753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7"/>
          <p:cNvSpPr/>
          <p:nvPr/>
        </p:nvSpPr>
        <p:spPr>
          <a:xfrm flipH="1">
            <a:off x="556558" y="45453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8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8"/>
          <p:cNvSpPr txBox="1"/>
          <p:nvPr>
            <p:ph type="title"/>
          </p:nvPr>
        </p:nvSpPr>
        <p:spPr>
          <a:xfrm>
            <a:off x="1918050" y="1542000"/>
            <a:ext cx="5307900" cy="22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88" name="Google Shape;88;p8"/>
          <p:cNvSpPr/>
          <p:nvPr/>
        </p:nvSpPr>
        <p:spPr>
          <a:xfrm flipH="1" rot="-5584455">
            <a:off x="7330305" y="2302084"/>
            <a:ext cx="542908" cy="1101014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8"/>
          <p:cNvSpPr/>
          <p:nvPr/>
        </p:nvSpPr>
        <p:spPr>
          <a:xfrm rot="1806937">
            <a:off x="1424214" y="3041143"/>
            <a:ext cx="543321" cy="1101399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8"/>
          <p:cNvSpPr/>
          <p:nvPr/>
        </p:nvSpPr>
        <p:spPr>
          <a:xfrm rot="-2692309">
            <a:off x="1134727" y="2694191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"/>
          <p:cNvSpPr/>
          <p:nvPr/>
        </p:nvSpPr>
        <p:spPr>
          <a:xfrm>
            <a:off x="7305700" y="38209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8"/>
          <p:cNvSpPr/>
          <p:nvPr/>
        </p:nvSpPr>
        <p:spPr>
          <a:xfrm rot="-2491673">
            <a:off x="6996541" y="2172828"/>
            <a:ext cx="152247" cy="16405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8"/>
          <p:cNvSpPr/>
          <p:nvPr/>
        </p:nvSpPr>
        <p:spPr>
          <a:xfrm>
            <a:off x="2420225" y="40115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8"/>
          <p:cNvSpPr/>
          <p:nvPr/>
        </p:nvSpPr>
        <p:spPr>
          <a:xfrm rot="-2692309">
            <a:off x="3432652" y="490406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8"/>
          <p:cNvSpPr/>
          <p:nvPr/>
        </p:nvSpPr>
        <p:spPr>
          <a:xfrm flipH="1" rot="-6557711">
            <a:off x="4300509" y="96329"/>
            <a:ext cx="542723" cy="110081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8"/>
          <p:cNvSpPr/>
          <p:nvPr/>
        </p:nvSpPr>
        <p:spPr>
          <a:xfrm rot="-757635">
            <a:off x="5672714" y="719121"/>
            <a:ext cx="152436" cy="16387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9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9"/>
          <p:cNvSpPr txBox="1"/>
          <p:nvPr>
            <p:ph idx="1" type="subTitle"/>
          </p:nvPr>
        </p:nvSpPr>
        <p:spPr>
          <a:xfrm>
            <a:off x="715100" y="2056011"/>
            <a:ext cx="34815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9"/>
          <p:cNvSpPr txBox="1"/>
          <p:nvPr>
            <p:ph type="title"/>
          </p:nvPr>
        </p:nvSpPr>
        <p:spPr>
          <a:xfrm>
            <a:off x="718969" y="1175589"/>
            <a:ext cx="34815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1" name="Google Shape;101;p9"/>
          <p:cNvSpPr/>
          <p:nvPr/>
        </p:nvSpPr>
        <p:spPr>
          <a:xfrm flipH="1" rot="-4569696">
            <a:off x="7948659" y="134701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9"/>
          <p:cNvSpPr/>
          <p:nvPr/>
        </p:nvSpPr>
        <p:spPr>
          <a:xfrm flipH="1" rot="5189389">
            <a:off x="906676" y="3971897"/>
            <a:ext cx="542888" cy="1101494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9"/>
          <p:cNvSpPr/>
          <p:nvPr/>
        </p:nvSpPr>
        <p:spPr>
          <a:xfrm rot="5825275">
            <a:off x="624660" y="-126810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9"/>
          <p:cNvSpPr/>
          <p:nvPr/>
        </p:nvSpPr>
        <p:spPr>
          <a:xfrm rot="-2515187">
            <a:off x="365743" y="886249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9"/>
          <p:cNvSpPr/>
          <p:nvPr/>
        </p:nvSpPr>
        <p:spPr>
          <a:xfrm>
            <a:off x="1974075" y="47009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9"/>
          <p:cNvSpPr/>
          <p:nvPr/>
        </p:nvSpPr>
        <p:spPr>
          <a:xfrm rot="-834266">
            <a:off x="1779796" y="4177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9"/>
          <p:cNvSpPr/>
          <p:nvPr/>
        </p:nvSpPr>
        <p:spPr>
          <a:xfrm rot="-2515187">
            <a:off x="7238893" y="265062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8391025" y="12498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9"/>
          <p:cNvSpPr/>
          <p:nvPr/>
        </p:nvSpPr>
        <p:spPr>
          <a:xfrm rot="-2515187">
            <a:off x="8515793" y="4682112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9"/>
          <p:cNvSpPr/>
          <p:nvPr/>
        </p:nvSpPr>
        <p:spPr>
          <a:xfrm flipH="1" rot="4325600">
            <a:off x="5481161" y="2296910"/>
            <a:ext cx="182206" cy="195876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/>
          <p:nvPr/>
        </p:nvSpPr>
        <p:spPr>
          <a:xfrm>
            <a:off x="1090950" y="495300"/>
            <a:ext cx="6962100" cy="561900"/>
          </a:xfrm>
          <a:prstGeom prst="roundRect">
            <a:avLst>
              <a:gd fmla="val 2154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3" name="Google Shape;113;p10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0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None/>
              <a:defRPr sz="3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1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1"/>
          <p:cNvSpPr txBox="1"/>
          <p:nvPr>
            <p:ph hasCustomPrompt="1" type="title"/>
          </p:nvPr>
        </p:nvSpPr>
        <p:spPr>
          <a:xfrm>
            <a:off x="1284000" y="1501300"/>
            <a:ext cx="6576000" cy="164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18" name="Google Shape;118;p11"/>
          <p:cNvSpPr txBox="1"/>
          <p:nvPr>
            <p:ph idx="1" type="subTitle"/>
          </p:nvPr>
        </p:nvSpPr>
        <p:spPr>
          <a:xfrm>
            <a:off x="1284000" y="3144200"/>
            <a:ext cx="6576000" cy="49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19" name="Google Shape;119;p11"/>
          <p:cNvSpPr/>
          <p:nvPr/>
        </p:nvSpPr>
        <p:spPr>
          <a:xfrm rot="5922413">
            <a:off x="1048739" y="309712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1"/>
          <p:cNvSpPr/>
          <p:nvPr/>
        </p:nvSpPr>
        <p:spPr>
          <a:xfrm>
            <a:off x="2141413" y="4676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1"/>
          <p:cNvSpPr/>
          <p:nvPr/>
        </p:nvSpPr>
        <p:spPr>
          <a:xfrm rot="-2692309">
            <a:off x="1152902" y="1574354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1"/>
          <p:cNvSpPr/>
          <p:nvPr/>
        </p:nvSpPr>
        <p:spPr>
          <a:xfrm flipH="1" rot="-6532922">
            <a:off x="7486672" y="428346"/>
            <a:ext cx="543005" cy="1101209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1"/>
          <p:cNvSpPr/>
          <p:nvPr/>
        </p:nvSpPr>
        <p:spPr>
          <a:xfrm flipH="1">
            <a:off x="7896226" y="171801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1"/>
          <p:cNvSpPr/>
          <p:nvPr/>
        </p:nvSpPr>
        <p:spPr>
          <a:xfrm flipH="1" rot="2692309">
            <a:off x="6966437" y="524991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1"/>
          <p:cNvSpPr/>
          <p:nvPr/>
        </p:nvSpPr>
        <p:spPr>
          <a:xfrm flipH="1" rot="4877587">
            <a:off x="990314" y="3720539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1"/>
          <p:cNvSpPr/>
          <p:nvPr/>
        </p:nvSpPr>
        <p:spPr>
          <a:xfrm flipH="1" rot="10800000">
            <a:off x="1041738" y="345204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1"/>
          <p:cNvSpPr/>
          <p:nvPr/>
        </p:nvSpPr>
        <p:spPr>
          <a:xfrm flipH="1" rot="-8107691">
            <a:off x="2100177" y="4481857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1"/>
          <p:cNvSpPr/>
          <p:nvPr/>
        </p:nvSpPr>
        <p:spPr>
          <a:xfrm rot="-4877587">
            <a:off x="7610703" y="3763876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1"/>
          <p:cNvSpPr/>
          <p:nvPr/>
        </p:nvSpPr>
        <p:spPr>
          <a:xfrm rot="10800000">
            <a:off x="6928451" y="4487754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1"/>
          <p:cNvSpPr/>
          <p:nvPr/>
        </p:nvSpPr>
        <p:spPr>
          <a:xfrm rot="8107691">
            <a:off x="8005675" y="3509369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2F2F2">
            <a:alpha val="0"/>
          </a:srgbClr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3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3"/>
          <p:cNvSpPr txBox="1"/>
          <p:nvPr>
            <p:ph type="title"/>
          </p:nvPr>
        </p:nvSpPr>
        <p:spPr>
          <a:xfrm>
            <a:off x="720000" y="1938133"/>
            <a:ext cx="2336400" cy="4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" name="Google Shape;135;p13"/>
          <p:cNvSpPr txBox="1"/>
          <p:nvPr>
            <p:ph hasCustomPrompt="1" idx="2" type="title"/>
          </p:nvPr>
        </p:nvSpPr>
        <p:spPr>
          <a:xfrm>
            <a:off x="1250550" y="133747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idx="1" type="subTitle"/>
          </p:nvPr>
        </p:nvSpPr>
        <p:spPr>
          <a:xfrm>
            <a:off x="720000" y="2346613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3" type="title"/>
          </p:nvPr>
        </p:nvSpPr>
        <p:spPr>
          <a:xfrm>
            <a:off x="3403800" y="1938133"/>
            <a:ext cx="2336400" cy="4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8" name="Google Shape;138;p13"/>
          <p:cNvSpPr txBox="1"/>
          <p:nvPr>
            <p:ph hasCustomPrompt="1" idx="4" type="title"/>
          </p:nvPr>
        </p:nvSpPr>
        <p:spPr>
          <a:xfrm>
            <a:off x="3934350" y="133747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/>
          <p:nvPr>
            <p:ph idx="5" type="subTitle"/>
          </p:nvPr>
        </p:nvSpPr>
        <p:spPr>
          <a:xfrm>
            <a:off x="3403800" y="2346613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6" type="title"/>
          </p:nvPr>
        </p:nvSpPr>
        <p:spPr>
          <a:xfrm>
            <a:off x="6087600" y="1938133"/>
            <a:ext cx="2336400" cy="4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7" type="title"/>
          </p:nvPr>
        </p:nvSpPr>
        <p:spPr>
          <a:xfrm>
            <a:off x="6618150" y="133747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8" type="subTitle"/>
          </p:nvPr>
        </p:nvSpPr>
        <p:spPr>
          <a:xfrm>
            <a:off x="6087600" y="2346613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9" type="title"/>
          </p:nvPr>
        </p:nvSpPr>
        <p:spPr>
          <a:xfrm>
            <a:off x="720000" y="3707327"/>
            <a:ext cx="2336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4" name="Google Shape;144;p13"/>
          <p:cNvSpPr txBox="1"/>
          <p:nvPr>
            <p:ph hasCustomPrompt="1" idx="13" type="title"/>
          </p:nvPr>
        </p:nvSpPr>
        <p:spPr>
          <a:xfrm>
            <a:off x="1250550" y="310662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3"/>
          <p:cNvSpPr txBox="1"/>
          <p:nvPr>
            <p:ph idx="14" type="subTitle"/>
          </p:nvPr>
        </p:nvSpPr>
        <p:spPr>
          <a:xfrm>
            <a:off x="720000" y="4115525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3"/>
          <p:cNvSpPr txBox="1"/>
          <p:nvPr>
            <p:ph idx="15" type="title"/>
          </p:nvPr>
        </p:nvSpPr>
        <p:spPr>
          <a:xfrm>
            <a:off x="3403800" y="3707327"/>
            <a:ext cx="2336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7" name="Google Shape;147;p13"/>
          <p:cNvSpPr txBox="1"/>
          <p:nvPr>
            <p:ph hasCustomPrompt="1" idx="16" type="title"/>
          </p:nvPr>
        </p:nvSpPr>
        <p:spPr>
          <a:xfrm>
            <a:off x="3934350" y="310662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8" name="Google Shape;148;p13"/>
          <p:cNvSpPr txBox="1"/>
          <p:nvPr>
            <p:ph idx="17" type="subTitle"/>
          </p:nvPr>
        </p:nvSpPr>
        <p:spPr>
          <a:xfrm>
            <a:off x="3403800" y="4115525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3"/>
          <p:cNvSpPr txBox="1"/>
          <p:nvPr>
            <p:ph idx="18" type="title"/>
          </p:nvPr>
        </p:nvSpPr>
        <p:spPr>
          <a:xfrm>
            <a:off x="6087600" y="3707327"/>
            <a:ext cx="2336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3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13"/>
          <p:cNvSpPr txBox="1"/>
          <p:nvPr>
            <p:ph hasCustomPrompt="1" idx="19" type="title"/>
          </p:nvPr>
        </p:nvSpPr>
        <p:spPr>
          <a:xfrm>
            <a:off x="6618150" y="3106625"/>
            <a:ext cx="1275300" cy="49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1" name="Google Shape;151;p13"/>
          <p:cNvSpPr txBox="1"/>
          <p:nvPr>
            <p:ph idx="20" type="subTitle"/>
          </p:nvPr>
        </p:nvSpPr>
        <p:spPr>
          <a:xfrm>
            <a:off x="6087600" y="4115525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3"/>
          <p:cNvSpPr txBox="1"/>
          <p:nvPr>
            <p:ph idx="21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3" name="Google Shape;153;p13"/>
          <p:cNvSpPr/>
          <p:nvPr/>
        </p:nvSpPr>
        <p:spPr>
          <a:xfrm rot="4569696">
            <a:off x="555109" y="2730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"/>
          <p:cNvSpPr/>
          <p:nvPr/>
        </p:nvSpPr>
        <p:spPr>
          <a:xfrm flipH="1" rot="-5825275">
            <a:off x="8090760" y="259590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"/>
          <p:cNvSpPr/>
          <p:nvPr/>
        </p:nvSpPr>
        <p:spPr>
          <a:xfrm rot="2166447">
            <a:off x="8488131" y="15483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3"/>
          <p:cNvSpPr/>
          <p:nvPr/>
        </p:nvSpPr>
        <p:spPr>
          <a:xfrm rot="-1530609">
            <a:off x="8411869" y="48079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"/>
          <p:cNvSpPr/>
          <p:nvPr/>
        </p:nvSpPr>
        <p:spPr>
          <a:xfrm rot="-1530609">
            <a:off x="1885944" y="4530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3"/>
          <p:cNvSpPr/>
          <p:nvPr/>
        </p:nvSpPr>
        <p:spPr>
          <a:xfrm rot="-392423">
            <a:off x="302078" y="42731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267600" y="17413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"/>
          <p:cNvSpPr/>
          <p:nvPr/>
        </p:nvSpPr>
        <p:spPr>
          <a:xfrm>
            <a:off x="630975" y="48267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3"/>
          <p:cNvSpPr/>
          <p:nvPr/>
        </p:nvSpPr>
        <p:spPr>
          <a:xfrm rot="804576">
            <a:off x="8674099" y="4294863"/>
            <a:ext cx="221923" cy="126538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  <p:sp>
        <p:nvSpPr>
          <p:cNvPr id="162" name="Google Shape;162;p13"/>
          <p:cNvSpPr/>
          <p:nvPr/>
        </p:nvSpPr>
        <p:spPr>
          <a:xfrm>
            <a:off x="7560800" y="3018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4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4"/>
          <p:cNvSpPr txBox="1"/>
          <p:nvPr>
            <p:ph type="title"/>
          </p:nvPr>
        </p:nvSpPr>
        <p:spPr>
          <a:xfrm>
            <a:off x="2290050" y="3592350"/>
            <a:ext cx="4563900" cy="61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6" name="Google Shape;166;p14"/>
          <p:cNvSpPr txBox="1"/>
          <p:nvPr>
            <p:ph idx="1" type="subTitle"/>
          </p:nvPr>
        </p:nvSpPr>
        <p:spPr>
          <a:xfrm>
            <a:off x="1323150" y="937650"/>
            <a:ext cx="6497700" cy="265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7" name="Google Shape;167;p14"/>
          <p:cNvSpPr/>
          <p:nvPr/>
        </p:nvSpPr>
        <p:spPr>
          <a:xfrm rot="5922413">
            <a:off x="515339" y="157312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4"/>
          <p:cNvSpPr/>
          <p:nvPr/>
        </p:nvSpPr>
        <p:spPr>
          <a:xfrm>
            <a:off x="1608013" y="3152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"/>
          <p:cNvSpPr/>
          <p:nvPr/>
        </p:nvSpPr>
        <p:spPr>
          <a:xfrm rot="-2692309">
            <a:off x="619502" y="1421954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"/>
          <p:cNvSpPr/>
          <p:nvPr/>
        </p:nvSpPr>
        <p:spPr>
          <a:xfrm flipH="1" rot="-5922413">
            <a:off x="8050128" y="190174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"/>
          <p:cNvSpPr/>
          <p:nvPr/>
        </p:nvSpPr>
        <p:spPr>
          <a:xfrm flipH="1">
            <a:off x="8429626" y="148941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"/>
          <p:cNvSpPr/>
          <p:nvPr/>
        </p:nvSpPr>
        <p:spPr>
          <a:xfrm flipH="1" rot="2692309">
            <a:off x="7499837" y="296391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4"/>
          <p:cNvSpPr/>
          <p:nvPr/>
        </p:nvSpPr>
        <p:spPr>
          <a:xfrm flipH="1" rot="4877587">
            <a:off x="533114" y="3949139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4"/>
          <p:cNvSpPr/>
          <p:nvPr/>
        </p:nvSpPr>
        <p:spPr>
          <a:xfrm flipH="1" rot="10800000">
            <a:off x="584538" y="368064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"/>
          <p:cNvSpPr/>
          <p:nvPr/>
        </p:nvSpPr>
        <p:spPr>
          <a:xfrm flipH="1" rot="-8107691">
            <a:off x="1642977" y="4710457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"/>
          <p:cNvSpPr/>
          <p:nvPr/>
        </p:nvSpPr>
        <p:spPr>
          <a:xfrm rot="-4877587">
            <a:off x="8067903" y="3916276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4"/>
          <p:cNvSpPr/>
          <p:nvPr/>
        </p:nvSpPr>
        <p:spPr>
          <a:xfrm rot="10800000">
            <a:off x="7385651" y="4640154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4"/>
          <p:cNvSpPr/>
          <p:nvPr/>
        </p:nvSpPr>
        <p:spPr>
          <a:xfrm rot="8107691">
            <a:off x="8462875" y="3661769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5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5"/>
          <p:cNvSpPr txBox="1"/>
          <p:nvPr>
            <p:ph type="title"/>
          </p:nvPr>
        </p:nvSpPr>
        <p:spPr>
          <a:xfrm>
            <a:off x="2457450" y="2774550"/>
            <a:ext cx="5897400" cy="7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2" name="Google Shape;182;p15"/>
          <p:cNvSpPr txBox="1"/>
          <p:nvPr>
            <p:ph hasCustomPrompt="1" idx="2" type="title"/>
          </p:nvPr>
        </p:nvSpPr>
        <p:spPr>
          <a:xfrm>
            <a:off x="6350900" y="1089450"/>
            <a:ext cx="2004000" cy="12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500">
                <a:solidFill>
                  <a:schemeClr val="dk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83" name="Google Shape;183;p15"/>
          <p:cNvSpPr txBox="1"/>
          <p:nvPr>
            <p:ph idx="1" type="subTitle"/>
          </p:nvPr>
        </p:nvSpPr>
        <p:spPr>
          <a:xfrm>
            <a:off x="4620450" y="3669213"/>
            <a:ext cx="3674100" cy="5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5"/>
          <p:cNvSpPr/>
          <p:nvPr/>
        </p:nvSpPr>
        <p:spPr>
          <a:xfrm rot="6557711">
            <a:off x="472388" y="-15396"/>
            <a:ext cx="542723" cy="110081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5"/>
          <p:cNvSpPr/>
          <p:nvPr/>
        </p:nvSpPr>
        <p:spPr>
          <a:xfrm flipH="1" rot="-5922413">
            <a:off x="4983282" y="72924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5"/>
          <p:cNvSpPr/>
          <p:nvPr/>
        </p:nvSpPr>
        <p:spPr>
          <a:xfrm rot="2926236">
            <a:off x="557810" y="4049294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5"/>
          <p:cNvSpPr/>
          <p:nvPr/>
        </p:nvSpPr>
        <p:spPr>
          <a:xfrm flipH="1" rot="2692309">
            <a:off x="4109142" y="336629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5"/>
          <p:cNvSpPr/>
          <p:nvPr/>
        </p:nvSpPr>
        <p:spPr>
          <a:xfrm flipH="1">
            <a:off x="236955" y="378831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5"/>
          <p:cNvSpPr/>
          <p:nvPr/>
        </p:nvSpPr>
        <p:spPr>
          <a:xfrm flipH="1" rot="1530609">
            <a:off x="476440" y="10787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5"/>
          <p:cNvSpPr/>
          <p:nvPr/>
        </p:nvSpPr>
        <p:spPr>
          <a:xfrm flipH="1" rot="2491673">
            <a:off x="1458007" y="336653"/>
            <a:ext cx="152247" cy="16405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5"/>
          <p:cNvSpPr/>
          <p:nvPr/>
        </p:nvSpPr>
        <p:spPr>
          <a:xfrm flipH="1">
            <a:off x="5056605" y="150231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5"/>
          <p:cNvSpPr/>
          <p:nvPr/>
        </p:nvSpPr>
        <p:spPr>
          <a:xfrm rot="-2692309">
            <a:off x="7566419" y="452941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5"/>
          <p:cNvSpPr/>
          <p:nvPr/>
        </p:nvSpPr>
        <p:spPr>
          <a:xfrm>
            <a:off x="8655755" y="18833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5"/>
          <p:cNvSpPr/>
          <p:nvPr/>
        </p:nvSpPr>
        <p:spPr>
          <a:xfrm rot="-503222">
            <a:off x="7566081" y="4781182"/>
            <a:ext cx="152310" cy="163737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5"/>
          <p:cNvSpPr/>
          <p:nvPr/>
        </p:nvSpPr>
        <p:spPr>
          <a:xfrm flipH="1" rot="-2079336">
            <a:off x="8254602" y="4168920"/>
            <a:ext cx="542842" cy="110087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6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6"/>
          <p:cNvSpPr txBox="1"/>
          <p:nvPr>
            <p:ph type="title"/>
          </p:nvPr>
        </p:nvSpPr>
        <p:spPr>
          <a:xfrm>
            <a:off x="2071500" y="2827713"/>
            <a:ext cx="5001300" cy="84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9" name="Google Shape;199;p16"/>
          <p:cNvSpPr txBox="1"/>
          <p:nvPr>
            <p:ph hasCustomPrompt="1" idx="2" type="title"/>
          </p:nvPr>
        </p:nvSpPr>
        <p:spPr>
          <a:xfrm>
            <a:off x="3570000" y="1165643"/>
            <a:ext cx="1887900" cy="12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0" name="Google Shape;200;p16"/>
          <p:cNvSpPr txBox="1"/>
          <p:nvPr>
            <p:ph idx="1" type="subTitle"/>
          </p:nvPr>
        </p:nvSpPr>
        <p:spPr>
          <a:xfrm>
            <a:off x="2734950" y="3745413"/>
            <a:ext cx="3674100" cy="51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6"/>
          <p:cNvSpPr/>
          <p:nvPr/>
        </p:nvSpPr>
        <p:spPr>
          <a:xfrm rot="5912491">
            <a:off x="1028427" y="25847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6"/>
          <p:cNvSpPr/>
          <p:nvPr/>
        </p:nvSpPr>
        <p:spPr>
          <a:xfrm flipH="1" rot="-2926236">
            <a:off x="7310481" y="3578033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"/>
          <p:cNvSpPr/>
          <p:nvPr/>
        </p:nvSpPr>
        <p:spPr>
          <a:xfrm rot="-445406">
            <a:off x="897626" y="1316555"/>
            <a:ext cx="221302" cy="126184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"/>
          <p:cNvSpPr/>
          <p:nvPr/>
        </p:nvSpPr>
        <p:spPr>
          <a:xfrm rot="-834266">
            <a:off x="2346494" y="6356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"/>
          <p:cNvSpPr/>
          <p:nvPr/>
        </p:nvSpPr>
        <p:spPr>
          <a:xfrm rot="-1964114">
            <a:off x="8356291" y="4046572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"/>
          <p:cNvSpPr/>
          <p:nvPr/>
        </p:nvSpPr>
        <p:spPr>
          <a:xfrm rot="3197591">
            <a:off x="1265417" y="3578108"/>
            <a:ext cx="543160" cy="1101105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6"/>
          <p:cNvSpPr/>
          <p:nvPr/>
        </p:nvSpPr>
        <p:spPr>
          <a:xfrm flipH="1" rot="-5912491">
            <a:off x="7572579" y="25847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"/>
          <p:cNvSpPr/>
          <p:nvPr/>
        </p:nvSpPr>
        <p:spPr>
          <a:xfrm flipH="1" rot="1046529">
            <a:off x="7948397" y="1331747"/>
            <a:ext cx="221781" cy="126457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"/>
          <p:cNvSpPr/>
          <p:nvPr/>
        </p:nvSpPr>
        <p:spPr>
          <a:xfrm flipH="1" rot="834266">
            <a:off x="6644764" y="6356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6"/>
          <p:cNvSpPr/>
          <p:nvPr/>
        </p:nvSpPr>
        <p:spPr>
          <a:xfrm rot="-1964114">
            <a:off x="679141" y="4046572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7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7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4" name="Google Shape;214;p17"/>
          <p:cNvSpPr/>
          <p:nvPr/>
        </p:nvSpPr>
        <p:spPr>
          <a:xfrm rot="2890470">
            <a:off x="247981" y="-156931"/>
            <a:ext cx="542868" cy="110054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"/>
          <p:cNvSpPr/>
          <p:nvPr/>
        </p:nvSpPr>
        <p:spPr>
          <a:xfrm rot="-1530609">
            <a:off x="1324219" y="1392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7"/>
          <p:cNvSpPr/>
          <p:nvPr/>
        </p:nvSpPr>
        <p:spPr>
          <a:xfrm rot="-392423">
            <a:off x="280078" y="47514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7"/>
          <p:cNvSpPr/>
          <p:nvPr/>
        </p:nvSpPr>
        <p:spPr>
          <a:xfrm>
            <a:off x="173450" y="12184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7"/>
          <p:cNvSpPr/>
          <p:nvPr/>
        </p:nvSpPr>
        <p:spPr>
          <a:xfrm flipH="1" rot="-2890470">
            <a:off x="8357299" y="-147406"/>
            <a:ext cx="542868" cy="110054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7"/>
          <p:cNvSpPr/>
          <p:nvPr/>
        </p:nvSpPr>
        <p:spPr>
          <a:xfrm flipH="1" rot="1530609">
            <a:off x="8814419" y="12155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"/>
          <p:cNvSpPr/>
          <p:nvPr/>
        </p:nvSpPr>
        <p:spPr>
          <a:xfrm flipH="1">
            <a:off x="7639396" y="20784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7"/>
          <p:cNvSpPr/>
          <p:nvPr/>
        </p:nvSpPr>
        <p:spPr>
          <a:xfrm flipH="1">
            <a:off x="8629996" y="47703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8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8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5" name="Google Shape;225;p18"/>
          <p:cNvSpPr/>
          <p:nvPr/>
        </p:nvSpPr>
        <p:spPr>
          <a:xfrm rot="5991879">
            <a:off x="549666" y="1714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8"/>
          <p:cNvSpPr/>
          <p:nvPr/>
        </p:nvSpPr>
        <p:spPr>
          <a:xfrm rot="-1530609">
            <a:off x="1476619" y="1714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8"/>
          <p:cNvSpPr/>
          <p:nvPr/>
        </p:nvSpPr>
        <p:spPr>
          <a:xfrm>
            <a:off x="325850" y="13708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8"/>
          <p:cNvSpPr/>
          <p:nvPr/>
        </p:nvSpPr>
        <p:spPr>
          <a:xfrm flipH="1" rot="-5991879">
            <a:off x="8051384" y="1714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8"/>
          <p:cNvSpPr/>
          <p:nvPr/>
        </p:nvSpPr>
        <p:spPr>
          <a:xfrm flipH="1" rot="1530609">
            <a:off x="8531687" y="146889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"/>
          <p:cNvSpPr/>
          <p:nvPr/>
        </p:nvSpPr>
        <p:spPr>
          <a:xfrm flipH="1">
            <a:off x="7683789" y="19024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8"/>
          <p:cNvSpPr/>
          <p:nvPr/>
        </p:nvSpPr>
        <p:spPr>
          <a:xfrm flipH="1" rot="4808121">
            <a:off x="549666" y="40195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"/>
          <p:cNvSpPr/>
          <p:nvPr/>
        </p:nvSpPr>
        <p:spPr>
          <a:xfrm rot="-4808121">
            <a:off x="8009722" y="4067213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8"/>
          <p:cNvSpPr/>
          <p:nvPr/>
        </p:nvSpPr>
        <p:spPr>
          <a:xfrm rot="-1530609">
            <a:off x="1398744" y="46817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8"/>
          <p:cNvSpPr/>
          <p:nvPr/>
        </p:nvSpPr>
        <p:spPr>
          <a:xfrm>
            <a:off x="8422025" y="41296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9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9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8" name="Google Shape;238;p19"/>
          <p:cNvSpPr/>
          <p:nvPr/>
        </p:nvSpPr>
        <p:spPr>
          <a:xfrm rot="5912491">
            <a:off x="402452" y="-586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9"/>
          <p:cNvSpPr/>
          <p:nvPr/>
        </p:nvSpPr>
        <p:spPr>
          <a:xfrm flipH="1" rot="-2926236">
            <a:off x="8502968" y="4363631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9"/>
          <p:cNvSpPr/>
          <p:nvPr/>
        </p:nvSpPr>
        <p:spPr>
          <a:xfrm flipH="1" rot="-6972750">
            <a:off x="8218078" y="-15694"/>
            <a:ext cx="543095" cy="110139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9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/>
          <p:nvPr/>
        </p:nvSpPr>
        <p:spPr>
          <a:xfrm rot="-834266">
            <a:off x="322471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8568425" y="12062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9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9"/>
          <p:cNvSpPr/>
          <p:nvPr/>
        </p:nvSpPr>
        <p:spPr>
          <a:xfrm rot="3197591">
            <a:off x="127517" y="4257811"/>
            <a:ext cx="543160" cy="1101105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9"/>
          <p:cNvSpPr/>
          <p:nvPr/>
        </p:nvSpPr>
        <p:spPr>
          <a:xfrm rot="-1964114">
            <a:off x="8602866" y="4070363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9"/>
          <p:cNvSpPr/>
          <p:nvPr/>
        </p:nvSpPr>
        <p:spPr>
          <a:xfrm>
            <a:off x="288038" y="39157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3_1_1_1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20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0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1" name="Google Shape;251;p20"/>
          <p:cNvSpPr/>
          <p:nvPr/>
        </p:nvSpPr>
        <p:spPr>
          <a:xfrm rot="5912491">
            <a:off x="402452" y="-586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0"/>
          <p:cNvSpPr/>
          <p:nvPr/>
        </p:nvSpPr>
        <p:spPr>
          <a:xfrm flipH="1" rot="-6972750">
            <a:off x="8218078" y="-15694"/>
            <a:ext cx="543095" cy="110139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0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0"/>
          <p:cNvSpPr/>
          <p:nvPr/>
        </p:nvSpPr>
        <p:spPr>
          <a:xfrm rot="-834266">
            <a:off x="322471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8720825" y="12062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0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0"/>
          <p:cNvSpPr/>
          <p:nvPr/>
        </p:nvSpPr>
        <p:spPr>
          <a:xfrm rot="-1964114">
            <a:off x="8755266" y="47604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0"/>
          <p:cNvSpPr/>
          <p:nvPr/>
        </p:nvSpPr>
        <p:spPr>
          <a:xfrm rot="-1964114">
            <a:off x="251628" y="47604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3_1_1_1_1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1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1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2" name="Google Shape;262;p21"/>
          <p:cNvSpPr/>
          <p:nvPr/>
        </p:nvSpPr>
        <p:spPr>
          <a:xfrm rot="5912491">
            <a:off x="402452" y="-586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1"/>
          <p:cNvSpPr/>
          <p:nvPr/>
        </p:nvSpPr>
        <p:spPr>
          <a:xfrm>
            <a:off x="1296450" y="2163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1"/>
          <p:cNvSpPr/>
          <p:nvPr/>
        </p:nvSpPr>
        <p:spPr>
          <a:xfrm rot="-834266">
            <a:off x="322471" y="9087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1"/>
          <p:cNvSpPr/>
          <p:nvPr/>
        </p:nvSpPr>
        <p:spPr>
          <a:xfrm>
            <a:off x="288038" y="4698685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1"/>
          <p:cNvSpPr/>
          <p:nvPr/>
        </p:nvSpPr>
        <p:spPr>
          <a:xfrm flipH="1" rot="-5912491">
            <a:off x="8138854" y="-170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1"/>
          <p:cNvSpPr/>
          <p:nvPr/>
        </p:nvSpPr>
        <p:spPr>
          <a:xfrm flipH="1">
            <a:off x="8630426" y="108889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1"/>
          <p:cNvSpPr/>
          <p:nvPr/>
        </p:nvSpPr>
        <p:spPr>
          <a:xfrm flipH="1" rot="834266">
            <a:off x="7766840" y="1576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1"/>
          <p:cNvSpPr/>
          <p:nvPr/>
        </p:nvSpPr>
        <p:spPr>
          <a:xfrm>
            <a:off x="8250938" y="487266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1"/>
          <p:cNvSpPr/>
          <p:nvPr/>
        </p:nvSpPr>
        <p:spPr>
          <a:xfrm rot="-834266">
            <a:off x="8748746" y="44283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3_1_1_1_1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2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2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4" name="Google Shape;274;p22"/>
          <p:cNvSpPr/>
          <p:nvPr/>
        </p:nvSpPr>
        <p:spPr>
          <a:xfrm rot="4569696">
            <a:off x="368234" y="-48874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2"/>
          <p:cNvSpPr/>
          <p:nvPr/>
        </p:nvSpPr>
        <p:spPr>
          <a:xfrm rot="-1530609">
            <a:off x="8592844" y="46489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2"/>
          <p:cNvSpPr/>
          <p:nvPr/>
        </p:nvSpPr>
        <p:spPr>
          <a:xfrm rot="-1530609">
            <a:off x="1324219" y="1392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2"/>
          <p:cNvSpPr/>
          <p:nvPr/>
        </p:nvSpPr>
        <p:spPr>
          <a:xfrm rot="-392423">
            <a:off x="327703" y="4665475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2"/>
          <p:cNvSpPr/>
          <p:nvPr/>
        </p:nvSpPr>
        <p:spPr>
          <a:xfrm>
            <a:off x="293225" y="10176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2"/>
          <p:cNvSpPr/>
          <p:nvPr/>
        </p:nvSpPr>
        <p:spPr>
          <a:xfrm flipH="1" rot="-4569696">
            <a:off x="8213936" y="-48874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"/>
          <p:cNvSpPr/>
          <p:nvPr/>
        </p:nvSpPr>
        <p:spPr>
          <a:xfrm flipH="1" rot="1530609">
            <a:off x="7686483" y="1392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2"/>
          <p:cNvSpPr/>
          <p:nvPr/>
        </p:nvSpPr>
        <p:spPr>
          <a:xfrm flipH="1">
            <a:off x="8674735" y="109829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3_1_1_1_1_1_1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3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3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5" name="Google Shape;285;p23"/>
          <p:cNvSpPr/>
          <p:nvPr/>
        </p:nvSpPr>
        <p:spPr>
          <a:xfrm rot="5912491">
            <a:off x="402452" y="-586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3"/>
          <p:cNvSpPr/>
          <p:nvPr/>
        </p:nvSpPr>
        <p:spPr>
          <a:xfrm flipH="1" rot="-6972750">
            <a:off x="8218078" y="-15694"/>
            <a:ext cx="543095" cy="110139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3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3"/>
          <p:cNvSpPr/>
          <p:nvPr/>
        </p:nvSpPr>
        <p:spPr>
          <a:xfrm rot="-834266">
            <a:off x="322471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8720825" y="11300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3"/>
          <p:cNvSpPr/>
          <p:nvPr/>
        </p:nvSpPr>
        <p:spPr>
          <a:xfrm flipH="1" rot="4887509">
            <a:off x="631052" y="4168841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3"/>
          <p:cNvSpPr/>
          <p:nvPr/>
        </p:nvSpPr>
        <p:spPr>
          <a:xfrm rot="-4570086">
            <a:off x="7989530" y="4125560"/>
            <a:ext cx="543192" cy="1101589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3"/>
          <p:cNvSpPr/>
          <p:nvPr/>
        </p:nvSpPr>
        <p:spPr>
          <a:xfrm flipH="1" rot="10800000">
            <a:off x="1725075" y="4650436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3"/>
          <p:cNvSpPr/>
          <p:nvPr/>
        </p:nvSpPr>
        <p:spPr>
          <a:xfrm flipH="1" rot="-9965734">
            <a:off x="474871" y="4062261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3"/>
          <p:cNvSpPr/>
          <p:nvPr/>
        </p:nvSpPr>
        <p:spPr>
          <a:xfrm flipH="1" rot="10800000">
            <a:off x="8416025" y="4107436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3"/>
          <p:cNvSpPr/>
          <p:nvPr/>
        </p:nvSpPr>
        <p:spPr>
          <a:xfrm flipH="1" rot="-8835886">
            <a:off x="7309653" y="4592129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3_1_1_1_1_1_1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4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4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00" name="Google Shape;300;p24"/>
          <p:cNvSpPr/>
          <p:nvPr/>
        </p:nvSpPr>
        <p:spPr>
          <a:xfrm flipH="1" rot="-5184504">
            <a:off x="6480587" y="1825915"/>
            <a:ext cx="542936" cy="110159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4"/>
          <p:cNvSpPr/>
          <p:nvPr/>
        </p:nvSpPr>
        <p:spPr>
          <a:xfrm rot="5810307">
            <a:off x="1956096" y="1838356"/>
            <a:ext cx="543157" cy="110151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4"/>
          <p:cNvSpPr/>
          <p:nvPr/>
        </p:nvSpPr>
        <p:spPr>
          <a:xfrm rot="-1964114">
            <a:off x="3015016" y="1908188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4"/>
          <p:cNvSpPr/>
          <p:nvPr/>
        </p:nvSpPr>
        <p:spPr>
          <a:xfrm>
            <a:off x="1476788" y="28903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4"/>
          <p:cNvSpPr/>
          <p:nvPr/>
        </p:nvSpPr>
        <p:spPr>
          <a:xfrm>
            <a:off x="6185313" y="17535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4"/>
          <p:cNvSpPr/>
          <p:nvPr/>
        </p:nvSpPr>
        <p:spPr>
          <a:xfrm rot="-1964114">
            <a:off x="6863116" y="2918588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4"/>
          <p:cNvSpPr/>
          <p:nvPr/>
        </p:nvSpPr>
        <p:spPr>
          <a:xfrm rot="-2515187">
            <a:off x="1341243" y="422174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4"/>
          <p:cNvSpPr/>
          <p:nvPr/>
        </p:nvSpPr>
        <p:spPr>
          <a:xfrm flipH="1" rot="9118530">
            <a:off x="536503" y="318965"/>
            <a:ext cx="542916" cy="110078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4"/>
          <p:cNvSpPr/>
          <p:nvPr/>
        </p:nvSpPr>
        <p:spPr>
          <a:xfrm flipH="1" rot="2515187">
            <a:off x="7640819" y="422174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4"/>
          <p:cNvSpPr/>
          <p:nvPr/>
        </p:nvSpPr>
        <p:spPr>
          <a:xfrm rot="-9118530">
            <a:off x="8055695" y="318720"/>
            <a:ext cx="542916" cy="1101274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4"/>
          <p:cNvSpPr/>
          <p:nvPr/>
        </p:nvSpPr>
        <p:spPr>
          <a:xfrm rot="-2515187">
            <a:off x="638831" y="4602712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4"/>
          <p:cNvSpPr/>
          <p:nvPr/>
        </p:nvSpPr>
        <p:spPr>
          <a:xfrm flipH="1" rot="2515187">
            <a:off x="8352632" y="4602712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5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5"/>
          <p:cNvSpPr txBox="1"/>
          <p:nvPr>
            <p:ph idx="1" type="subTitle"/>
          </p:nvPr>
        </p:nvSpPr>
        <p:spPr>
          <a:xfrm>
            <a:off x="4494050" y="3062350"/>
            <a:ext cx="3934800" cy="10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25"/>
          <p:cNvSpPr txBox="1"/>
          <p:nvPr>
            <p:ph type="title"/>
          </p:nvPr>
        </p:nvSpPr>
        <p:spPr>
          <a:xfrm>
            <a:off x="4494050" y="1381250"/>
            <a:ext cx="3934800" cy="168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6" name="Google Shape;316;p25"/>
          <p:cNvSpPr/>
          <p:nvPr/>
        </p:nvSpPr>
        <p:spPr>
          <a:xfrm flipH="1" rot="-6557711">
            <a:off x="7705508" y="87142"/>
            <a:ext cx="542723" cy="110081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5"/>
          <p:cNvSpPr/>
          <p:nvPr/>
        </p:nvSpPr>
        <p:spPr>
          <a:xfrm rot="5922413">
            <a:off x="4140839" y="416987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5"/>
          <p:cNvSpPr/>
          <p:nvPr/>
        </p:nvSpPr>
        <p:spPr>
          <a:xfrm flipH="1" rot="4918883">
            <a:off x="6048622" y="4133623"/>
            <a:ext cx="543056" cy="1101314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5"/>
          <p:cNvSpPr/>
          <p:nvPr/>
        </p:nvSpPr>
        <p:spPr>
          <a:xfrm rot="-2515187">
            <a:off x="1112643" y="422174"/>
            <a:ext cx="152529" cy="16397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5"/>
          <p:cNvSpPr/>
          <p:nvPr/>
        </p:nvSpPr>
        <p:spPr>
          <a:xfrm>
            <a:off x="346400" y="17679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5"/>
          <p:cNvSpPr/>
          <p:nvPr/>
        </p:nvSpPr>
        <p:spPr>
          <a:xfrm rot="-1530609">
            <a:off x="311344" y="48000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5"/>
          <p:cNvSpPr/>
          <p:nvPr/>
        </p:nvSpPr>
        <p:spPr>
          <a:xfrm rot="-2692309">
            <a:off x="5213902" y="645804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5"/>
          <p:cNvSpPr/>
          <p:nvPr/>
        </p:nvSpPr>
        <p:spPr>
          <a:xfrm>
            <a:off x="8318100" y="11653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5"/>
          <p:cNvSpPr/>
          <p:nvPr/>
        </p:nvSpPr>
        <p:spPr>
          <a:xfrm rot="-2491673">
            <a:off x="7179941" y="498328"/>
            <a:ext cx="152247" cy="16405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5"/>
          <p:cNvSpPr/>
          <p:nvPr/>
        </p:nvSpPr>
        <p:spPr>
          <a:xfrm rot="-1530609">
            <a:off x="4901857" y="435652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5"/>
          <p:cNvSpPr/>
          <p:nvPr/>
        </p:nvSpPr>
        <p:spPr>
          <a:xfrm>
            <a:off x="7697663" y="4545335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5"/>
          <p:cNvSpPr/>
          <p:nvPr/>
        </p:nvSpPr>
        <p:spPr>
          <a:xfrm flipH="1" rot="9118530">
            <a:off x="307903" y="318965"/>
            <a:ext cx="542916" cy="110078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6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6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1" name="Google Shape;331;p26"/>
          <p:cNvSpPr txBox="1"/>
          <p:nvPr>
            <p:ph idx="1" type="body"/>
          </p:nvPr>
        </p:nvSpPr>
        <p:spPr>
          <a:xfrm>
            <a:off x="720000" y="1591875"/>
            <a:ext cx="3489900" cy="30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32" name="Google Shape;332;p26"/>
          <p:cNvSpPr/>
          <p:nvPr/>
        </p:nvSpPr>
        <p:spPr>
          <a:xfrm rot="6450879">
            <a:off x="507489" y="42825"/>
            <a:ext cx="542814" cy="110082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6"/>
          <p:cNvSpPr/>
          <p:nvPr/>
        </p:nvSpPr>
        <p:spPr>
          <a:xfrm flipH="1" rot="-6299564">
            <a:off x="7261975" y="674233"/>
            <a:ext cx="542827" cy="110084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6"/>
          <p:cNvSpPr/>
          <p:nvPr/>
        </p:nvSpPr>
        <p:spPr>
          <a:xfrm rot="3547492">
            <a:off x="522303" y="3865060"/>
            <a:ext cx="542776" cy="1100746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6"/>
          <p:cNvSpPr/>
          <p:nvPr/>
        </p:nvSpPr>
        <p:spPr>
          <a:xfrm flipH="1" rot="-3547492">
            <a:off x="8123253" y="3826960"/>
            <a:ext cx="542776" cy="1100746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6"/>
          <p:cNvSpPr/>
          <p:nvPr/>
        </p:nvSpPr>
        <p:spPr>
          <a:xfrm>
            <a:off x="399725" y="1196463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6"/>
          <p:cNvSpPr/>
          <p:nvPr/>
        </p:nvSpPr>
        <p:spPr>
          <a:xfrm>
            <a:off x="7727400" y="47565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6"/>
          <p:cNvSpPr/>
          <p:nvPr/>
        </p:nvSpPr>
        <p:spPr>
          <a:xfrm rot="2166447">
            <a:off x="1123206" y="4737750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6"/>
          <p:cNvSpPr/>
          <p:nvPr/>
        </p:nvSpPr>
        <p:spPr>
          <a:xfrm>
            <a:off x="8428888" y="8200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6"/>
          <p:cNvSpPr/>
          <p:nvPr/>
        </p:nvSpPr>
        <p:spPr>
          <a:xfrm rot="3674689">
            <a:off x="8564595" y="1701019"/>
            <a:ext cx="152595" cy="16358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6"/>
          <p:cNvSpPr/>
          <p:nvPr/>
        </p:nvSpPr>
        <p:spPr>
          <a:xfrm rot="2166447">
            <a:off x="7547131" y="3155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6"/>
          <p:cNvSpPr/>
          <p:nvPr/>
        </p:nvSpPr>
        <p:spPr>
          <a:xfrm>
            <a:off x="1476213" y="3342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27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7"/>
          <p:cNvSpPr txBox="1"/>
          <p:nvPr>
            <p:ph idx="1" type="subTitle"/>
          </p:nvPr>
        </p:nvSpPr>
        <p:spPr>
          <a:xfrm>
            <a:off x="715100" y="2550269"/>
            <a:ext cx="2847300" cy="119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27"/>
          <p:cNvSpPr txBox="1"/>
          <p:nvPr>
            <p:ph type="title"/>
          </p:nvPr>
        </p:nvSpPr>
        <p:spPr>
          <a:xfrm>
            <a:off x="715100" y="1397731"/>
            <a:ext cx="2509200" cy="11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47" name="Google Shape;347;p27"/>
          <p:cNvSpPr/>
          <p:nvPr/>
        </p:nvSpPr>
        <p:spPr>
          <a:xfrm rot="5825275">
            <a:off x="643060" y="60677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7"/>
          <p:cNvSpPr/>
          <p:nvPr/>
        </p:nvSpPr>
        <p:spPr>
          <a:xfrm flipH="1">
            <a:off x="295258" y="11974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7"/>
          <p:cNvSpPr/>
          <p:nvPr/>
        </p:nvSpPr>
        <p:spPr>
          <a:xfrm flipH="1" rot="2830679">
            <a:off x="1757987" y="303603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7"/>
          <p:cNvSpPr/>
          <p:nvPr/>
        </p:nvSpPr>
        <p:spPr>
          <a:xfrm flipH="1" rot="4315057">
            <a:off x="3753041" y="3886281"/>
            <a:ext cx="542917" cy="110152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7"/>
          <p:cNvSpPr/>
          <p:nvPr/>
        </p:nvSpPr>
        <p:spPr>
          <a:xfrm flipH="1">
            <a:off x="4819633" y="448214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7"/>
          <p:cNvSpPr/>
          <p:nvPr/>
        </p:nvSpPr>
        <p:spPr>
          <a:xfrm flipH="1" rot="2830679">
            <a:off x="3643937" y="3815928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7"/>
          <p:cNvSpPr/>
          <p:nvPr/>
        </p:nvSpPr>
        <p:spPr>
          <a:xfrm flipH="1" rot="-5400000">
            <a:off x="8157443" y="-113962"/>
            <a:ext cx="542900" cy="110099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7"/>
          <p:cNvSpPr/>
          <p:nvPr/>
        </p:nvSpPr>
        <p:spPr>
          <a:xfrm flipH="1" rot="2830679">
            <a:off x="7139612" y="452890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7"/>
          <p:cNvSpPr/>
          <p:nvPr/>
        </p:nvSpPr>
        <p:spPr>
          <a:xfrm flipH="1" rot="-5825275">
            <a:off x="3348160" y="1248902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8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8"/>
          <p:cNvSpPr txBox="1"/>
          <p:nvPr>
            <p:ph idx="1" type="subTitle"/>
          </p:nvPr>
        </p:nvSpPr>
        <p:spPr>
          <a:xfrm>
            <a:off x="5715000" y="2334769"/>
            <a:ext cx="2713800" cy="115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28"/>
          <p:cNvSpPr txBox="1"/>
          <p:nvPr>
            <p:ph type="title"/>
          </p:nvPr>
        </p:nvSpPr>
        <p:spPr>
          <a:xfrm>
            <a:off x="5920000" y="1653731"/>
            <a:ext cx="250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0" name="Google Shape;360;p28"/>
          <p:cNvSpPr/>
          <p:nvPr/>
        </p:nvSpPr>
        <p:spPr>
          <a:xfrm flipH="1" rot="-5825275">
            <a:off x="7630748" y="213077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8"/>
          <p:cNvSpPr/>
          <p:nvPr/>
        </p:nvSpPr>
        <p:spPr>
          <a:xfrm>
            <a:off x="8300601" y="13498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8"/>
          <p:cNvSpPr/>
          <p:nvPr/>
        </p:nvSpPr>
        <p:spPr>
          <a:xfrm rot="-2830679">
            <a:off x="6905988" y="456003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8"/>
          <p:cNvSpPr/>
          <p:nvPr/>
        </p:nvSpPr>
        <p:spPr>
          <a:xfrm rot="-4315057">
            <a:off x="4825577" y="3886281"/>
            <a:ext cx="542917" cy="110152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8"/>
          <p:cNvSpPr/>
          <p:nvPr/>
        </p:nvSpPr>
        <p:spPr>
          <a:xfrm>
            <a:off x="3928626" y="44821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8"/>
          <p:cNvSpPr/>
          <p:nvPr/>
        </p:nvSpPr>
        <p:spPr>
          <a:xfrm rot="-2830679">
            <a:off x="5401038" y="3663528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8"/>
          <p:cNvSpPr/>
          <p:nvPr/>
        </p:nvSpPr>
        <p:spPr>
          <a:xfrm rot="5400000">
            <a:off x="725992" y="190838"/>
            <a:ext cx="542900" cy="110099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8"/>
          <p:cNvSpPr/>
          <p:nvPr/>
        </p:nvSpPr>
        <p:spPr>
          <a:xfrm rot="-2830679">
            <a:off x="714925" y="3704765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8"/>
          <p:cNvSpPr/>
          <p:nvPr/>
        </p:nvSpPr>
        <p:spPr>
          <a:xfrm rot="2099655">
            <a:off x="473313" y="3829355"/>
            <a:ext cx="543191" cy="110158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8"/>
          <p:cNvSpPr/>
          <p:nvPr/>
        </p:nvSpPr>
        <p:spPr>
          <a:xfrm>
            <a:off x="1899801" y="6499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_1_1_1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29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9"/>
          <p:cNvSpPr/>
          <p:nvPr/>
        </p:nvSpPr>
        <p:spPr>
          <a:xfrm rot="-4315057">
            <a:off x="7960427" y="2000331"/>
            <a:ext cx="542917" cy="110152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9"/>
          <p:cNvSpPr/>
          <p:nvPr/>
        </p:nvSpPr>
        <p:spPr>
          <a:xfrm>
            <a:off x="7824351" y="33772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9"/>
          <p:cNvSpPr/>
          <p:nvPr/>
        </p:nvSpPr>
        <p:spPr>
          <a:xfrm rot="-2830679">
            <a:off x="8460050" y="1625178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9"/>
          <p:cNvSpPr/>
          <p:nvPr/>
        </p:nvSpPr>
        <p:spPr>
          <a:xfrm rot="5400000">
            <a:off x="878392" y="190838"/>
            <a:ext cx="542900" cy="110099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9"/>
          <p:cNvSpPr/>
          <p:nvPr/>
        </p:nvSpPr>
        <p:spPr>
          <a:xfrm rot="3449602">
            <a:off x="2237244" y="3719922"/>
            <a:ext cx="543238" cy="110168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9"/>
          <p:cNvSpPr/>
          <p:nvPr/>
        </p:nvSpPr>
        <p:spPr>
          <a:xfrm>
            <a:off x="3042801" y="46694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9"/>
          <p:cNvSpPr/>
          <p:nvPr/>
        </p:nvSpPr>
        <p:spPr>
          <a:xfrm>
            <a:off x="2204601" y="8023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9"/>
          <p:cNvSpPr/>
          <p:nvPr/>
        </p:nvSpPr>
        <p:spPr>
          <a:xfrm rot="-2830679">
            <a:off x="3745175" y="2304303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9"/>
          <p:cNvSpPr txBox="1"/>
          <p:nvPr>
            <p:ph idx="1" type="subTitle"/>
          </p:nvPr>
        </p:nvSpPr>
        <p:spPr>
          <a:xfrm>
            <a:off x="729750" y="2334769"/>
            <a:ext cx="2713800" cy="115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29"/>
          <p:cNvSpPr txBox="1"/>
          <p:nvPr>
            <p:ph type="title"/>
          </p:nvPr>
        </p:nvSpPr>
        <p:spPr>
          <a:xfrm>
            <a:off x="729750" y="1653731"/>
            <a:ext cx="250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_1_1_1_1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0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0"/>
          <p:cNvSpPr txBox="1"/>
          <p:nvPr>
            <p:ph idx="1" type="subTitle"/>
          </p:nvPr>
        </p:nvSpPr>
        <p:spPr>
          <a:xfrm>
            <a:off x="719025" y="2731238"/>
            <a:ext cx="3075900" cy="143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5" name="Google Shape;385;p30"/>
          <p:cNvSpPr txBox="1"/>
          <p:nvPr>
            <p:ph type="title"/>
          </p:nvPr>
        </p:nvSpPr>
        <p:spPr>
          <a:xfrm>
            <a:off x="956175" y="1511962"/>
            <a:ext cx="2601600" cy="12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86" name="Google Shape;386;p30"/>
          <p:cNvSpPr txBox="1"/>
          <p:nvPr>
            <p:ph idx="2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7" name="Google Shape;387;p30"/>
          <p:cNvSpPr/>
          <p:nvPr/>
        </p:nvSpPr>
        <p:spPr>
          <a:xfrm rot="5912491">
            <a:off x="756277" y="10242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>
            <a:off x="1650275" y="377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"/>
          <p:cNvSpPr/>
          <p:nvPr/>
        </p:nvSpPr>
        <p:spPr>
          <a:xfrm rot="-834266">
            <a:off x="676296" y="10697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0"/>
          <p:cNvSpPr/>
          <p:nvPr/>
        </p:nvSpPr>
        <p:spPr>
          <a:xfrm>
            <a:off x="345188" y="42708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 flipH="1" rot="-5912491">
            <a:off x="7874929" y="101457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/>
          <p:nvPr/>
        </p:nvSpPr>
        <p:spPr>
          <a:xfrm flipH="1">
            <a:off x="8251664" y="23938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0"/>
          <p:cNvSpPr/>
          <p:nvPr/>
        </p:nvSpPr>
        <p:spPr>
          <a:xfrm flipH="1" rot="834266">
            <a:off x="7319165" y="1141108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0"/>
          <p:cNvSpPr/>
          <p:nvPr/>
        </p:nvSpPr>
        <p:spPr>
          <a:xfrm rot="-834266">
            <a:off x="864021" y="4714620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0"/>
          <p:cNvSpPr/>
          <p:nvPr/>
        </p:nvSpPr>
        <p:spPr>
          <a:xfrm flipH="1" rot="4502855">
            <a:off x="3302624" y="3939936"/>
            <a:ext cx="543258" cy="110108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1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1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1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99" name="Google Shape;399;p31"/>
          <p:cNvSpPr txBox="1"/>
          <p:nvPr>
            <p:ph idx="1" type="body"/>
          </p:nvPr>
        </p:nvSpPr>
        <p:spPr>
          <a:xfrm>
            <a:off x="4657725" y="1371600"/>
            <a:ext cx="3766200" cy="32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00" name="Google Shape;400;p31"/>
          <p:cNvSpPr txBox="1"/>
          <p:nvPr>
            <p:ph idx="2" type="body"/>
          </p:nvPr>
        </p:nvSpPr>
        <p:spPr>
          <a:xfrm>
            <a:off x="720000" y="1371600"/>
            <a:ext cx="3766200" cy="32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401" name="Google Shape;401;p31"/>
          <p:cNvSpPr/>
          <p:nvPr/>
        </p:nvSpPr>
        <p:spPr>
          <a:xfrm rot="5912491">
            <a:off x="478652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1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1"/>
          <p:cNvSpPr/>
          <p:nvPr/>
        </p:nvSpPr>
        <p:spPr>
          <a:xfrm rot="-834266">
            <a:off x="322471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1"/>
          <p:cNvSpPr/>
          <p:nvPr/>
        </p:nvSpPr>
        <p:spPr>
          <a:xfrm>
            <a:off x="8720825" y="11300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1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1"/>
          <p:cNvSpPr/>
          <p:nvPr/>
        </p:nvSpPr>
        <p:spPr>
          <a:xfrm flipH="1" rot="10800000">
            <a:off x="1115475" y="4658211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1"/>
          <p:cNvSpPr/>
          <p:nvPr/>
        </p:nvSpPr>
        <p:spPr>
          <a:xfrm flipH="1" rot="-9965734">
            <a:off x="455821" y="4249711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1"/>
          <p:cNvSpPr/>
          <p:nvPr/>
        </p:nvSpPr>
        <p:spPr>
          <a:xfrm flipH="1" rot="-8835886">
            <a:off x="7690653" y="4763117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 flipH="1" rot="-5912491">
            <a:off x="8157402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1"/>
          <p:cNvSpPr/>
          <p:nvPr/>
        </p:nvSpPr>
        <p:spPr>
          <a:xfrm flipH="1" rot="-2701154">
            <a:off x="7968142" y="3781456"/>
            <a:ext cx="542764" cy="110072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_1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2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2"/>
          <p:cNvSpPr txBox="1"/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14" name="Google Shape;414;p32"/>
          <p:cNvSpPr txBox="1"/>
          <p:nvPr>
            <p:ph idx="1" type="subTitle"/>
          </p:nvPr>
        </p:nvSpPr>
        <p:spPr>
          <a:xfrm>
            <a:off x="720000" y="1549325"/>
            <a:ext cx="39948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30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5" name="Google Shape;415;p32"/>
          <p:cNvSpPr txBox="1"/>
          <p:nvPr>
            <p:ph idx="2" type="subTitle"/>
          </p:nvPr>
        </p:nvSpPr>
        <p:spPr>
          <a:xfrm>
            <a:off x="720025" y="2031908"/>
            <a:ext cx="3991200" cy="87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6" name="Google Shape;416;p32"/>
          <p:cNvSpPr txBox="1"/>
          <p:nvPr>
            <p:ph idx="3" type="subTitle"/>
          </p:nvPr>
        </p:nvSpPr>
        <p:spPr>
          <a:xfrm>
            <a:off x="720000" y="2972516"/>
            <a:ext cx="39948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300">
                <a:solidFill>
                  <a:schemeClr val="accent3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17" name="Google Shape;417;p32"/>
          <p:cNvSpPr txBox="1"/>
          <p:nvPr>
            <p:ph idx="4" type="subTitle"/>
          </p:nvPr>
        </p:nvSpPr>
        <p:spPr>
          <a:xfrm>
            <a:off x="720000" y="3455100"/>
            <a:ext cx="3994800" cy="87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8" name="Google Shape;418;p32"/>
          <p:cNvSpPr/>
          <p:nvPr/>
        </p:nvSpPr>
        <p:spPr>
          <a:xfrm rot="5991879">
            <a:off x="702066" y="2476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2"/>
          <p:cNvSpPr/>
          <p:nvPr/>
        </p:nvSpPr>
        <p:spPr>
          <a:xfrm rot="-1530609">
            <a:off x="1629019" y="2476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2"/>
          <p:cNvSpPr/>
          <p:nvPr/>
        </p:nvSpPr>
        <p:spPr>
          <a:xfrm>
            <a:off x="478250" y="14470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2"/>
          <p:cNvSpPr/>
          <p:nvPr/>
        </p:nvSpPr>
        <p:spPr>
          <a:xfrm flipH="1" rot="-5991879">
            <a:off x="7898984" y="3238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2"/>
          <p:cNvSpPr/>
          <p:nvPr/>
        </p:nvSpPr>
        <p:spPr>
          <a:xfrm flipH="1" rot="1530609">
            <a:off x="8379287" y="162129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2"/>
          <p:cNvSpPr/>
          <p:nvPr/>
        </p:nvSpPr>
        <p:spPr>
          <a:xfrm flipH="1">
            <a:off x="7531389" y="342647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2"/>
          <p:cNvSpPr/>
          <p:nvPr/>
        </p:nvSpPr>
        <p:spPr>
          <a:xfrm flipH="1" rot="4808121">
            <a:off x="3651254" y="4184588"/>
            <a:ext cx="542940" cy="110107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2"/>
          <p:cNvSpPr/>
          <p:nvPr/>
        </p:nvSpPr>
        <p:spPr>
          <a:xfrm rot="-1530609">
            <a:off x="4607394" y="47293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33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3"/>
          <p:cNvSpPr txBox="1"/>
          <p:nvPr>
            <p:ph type="title"/>
          </p:nvPr>
        </p:nvSpPr>
        <p:spPr>
          <a:xfrm>
            <a:off x="924423" y="2925525"/>
            <a:ext cx="22125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9" name="Google Shape;429;p33"/>
          <p:cNvSpPr txBox="1"/>
          <p:nvPr>
            <p:ph idx="1" type="subTitle"/>
          </p:nvPr>
        </p:nvSpPr>
        <p:spPr>
          <a:xfrm>
            <a:off x="924423" y="3390850"/>
            <a:ext cx="2212500" cy="7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33"/>
          <p:cNvSpPr txBox="1"/>
          <p:nvPr>
            <p:ph idx="2" type="title"/>
          </p:nvPr>
        </p:nvSpPr>
        <p:spPr>
          <a:xfrm>
            <a:off x="3465750" y="2925525"/>
            <a:ext cx="22125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1" name="Google Shape;431;p33"/>
          <p:cNvSpPr txBox="1"/>
          <p:nvPr>
            <p:ph idx="3" type="subTitle"/>
          </p:nvPr>
        </p:nvSpPr>
        <p:spPr>
          <a:xfrm>
            <a:off x="3465750" y="3390850"/>
            <a:ext cx="2212500" cy="7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33"/>
          <p:cNvSpPr txBox="1"/>
          <p:nvPr>
            <p:ph idx="4" type="title"/>
          </p:nvPr>
        </p:nvSpPr>
        <p:spPr>
          <a:xfrm>
            <a:off x="6007077" y="2925525"/>
            <a:ext cx="22125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3" name="Google Shape;433;p33"/>
          <p:cNvSpPr txBox="1"/>
          <p:nvPr>
            <p:ph idx="5" type="subTitle"/>
          </p:nvPr>
        </p:nvSpPr>
        <p:spPr>
          <a:xfrm>
            <a:off x="6007077" y="3390850"/>
            <a:ext cx="2212500" cy="75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33"/>
          <p:cNvSpPr txBox="1"/>
          <p:nvPr>
            <p:ph idx="6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35" name="Google Shape;435;p33"/>
          <p:cNvSpPr/>
          <p:nvPr/>
        </p:nvSpPr>
        <p:spPr>
          <a:xfrm flipH="1" rot="-5912491">
            <a:off x="8210470" y="-58626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3"/>
          <p:cNvSpPr/>
          <p:nvPr/>
        </p:nvSpPr>
        <p:spPr>
          <a:xfrm rot="2926236">
            <a:off x="421010" y="4257731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3"/>
          <p:cNvSpPr/>
          <p:nvPr/>
        </p:nvSpPr>
        <p:spPr>
          <a:xfrm rot="6972750">
            <a:off x="394746" y="-15694"/>
            <a:ext cx="543095" cy="110139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3"/>
          <p:cNvSpPr/>
          <p:nvPr/>
        </p:nvSpPr>
        <p:spPr>
          <a:xfrm flipH="1">
            <a:off x="7438567" y="3584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3"/>
          <p:cNvSpPr/>
          <p:nvPr/>
        </p:nvSpPr>
        <p:spPr>
          <a:xfrm flipH="1" rot="834266">
            <a:off x="8680706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3"/>
          <p:cNvSpPr/>
          <p:nvPr/>
        </p:nvSpPr>
        <p:spPr>
          <a:xfrm flipH="1">
            <a:off x="8647005" y="4173635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3"/>
          <p:cNvSpPr/>
          <p:nvPr/>
        </p:nvSpPr>
        <p:spPr>
          <a:xfrm flipH="1">
            <a:off x="366617" y="12062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33"/>
          <p:cNvSpPr/>
          <p:nvPr/>
        </p:nvSpPr>
        <p:spPr>
          <a:xfrm flipH="1" rot="1964114">
            <a:off x="1312545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3"/>
          <p:cNvSpPr/>
          <p:nvPr/>
        </p:nvSpPr>
        <p:spPr>
          <a:xfrm flipH="1" rot="1964114">
            <a:off x="451307" y="4154725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3"/>
          <p:cNvSpPr/>
          <p:nvPr/>
        </p:nvSpPr>
        <p:spPr>
          <a:xfrm flipH="1" rot="-3197591">
            <a:off x="8190490" y="4257392"/>
            <a:ext cx="543160" cy="1101943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34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4"/>
          <p:cNvSpPr txBox="1"/>
          <p:nvPr>
            <p:ph type="title"/>
          </p:nvPr>
        </p:nvSpPr>
        <p:spPr>
          <a:xfrm>
            <a:off x="720000" y="3384797"/>
            <a:ext cx="2336400" cy="45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48" name="Google Shape;448;p34"/>
          <p:cNvSpPr txBox="1"/>
          <p:nvPr>
            <p:ph idx="1" type="subTitle"/>
          </p:nvPr>
        </p:nvSpPr>
        <p:spPr>
          <a:xfrm>
            <a:off x="720000" y="3836277"/>
            <a:ext cx="2336400" cy="5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34"/>
          <p:cNvSpPr txBox="1"/>
          <p:nvPr>
            <p:ph idx="2" type="title"/>
          </p:nvPr>
        </p:nvSpPr>
        <p:spPr>
          <a:xfrm>
            <a:off x="3403798" y="3384797"/>
            <a:ext cx="2336400" cy="45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0" name="Google Shape;450;p34"/>
          <p:cNvSpPr txBox="1"/>
          <p:nvPr>
            <p:ph idx="3" type="subTitle"/>
          </p:nvPr>
        </p:nvSpPr>
        <p:spPr>
          <a:xfrm>
            <a:off x="3403800" y="3836277"/>
            <a:ext cx="2336400" cy="5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34"/>
          <p:cNvSpPr txBox="1"/>
          <p:nvPr>
            <p:ph idx="4" type="title"/>
          </p:nvPr>
        </p:nvSpPr>
        <p:spPr>
          <a:xfrm>
            <a:off x="6087602" y="3384819"/>
            <a:ext cx="2336400" cy="45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2" name="Google Shape;452;p34"/>
          <p:cNvSpPr txBox="1"/>
          <p:nvPr>
            <p:ph idx="5" type="subTitle"/>
          </p:nvPr>
        </p:nvSpPr>
        <p:spPr>
          <a:xfrm>
            <a:off x="6087606" y="3836302"/>
            <a:ext cx="2336400" cy="5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34"/>
          <p:cNvSpPr txBox="1"/>
          <p:nvPr>
            <p:ph idx="6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4" name="Google Shape;454;p34"/>
          <p:cNvSpPr/>
          <p:nvPr/>
        </p:nvSpPr>
        <p:spPr>
          <a:xfrm flipH="1" rot="-4569696">
            <a:off x="8062959" y="309251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4"/>
          <p:cNvSpPr/>
          <p:nvPr/>
        </p:nvSpPr>
        <p:spPr>
          <a:xfrm flipH="1">
            <a:off x="7088422" y="550438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4"/>
          <p:cNvSpPr/>
          <p:nvPr/>
        </p:nvSpPr>
        <p:spPr>
          <a:xfrm flipH="1">
            <a:off x="367797" y="4618013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4"/>
          <p:cNvSpPr/>
          <p:nvPr/>
        </p:nvSpPr>
        <p:spPr>
          <a:xfrm flipH="1">
            <a:off x="8624696" y="157716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4"/>
          <p:cNvSpPr/>
          <p:nvPr/>
        </p:nvSpPr>
        <p:spPr>
          <a:xfrm flipH="1" rot="-2692309">
            <a:off x="8658476" y="4647700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4"/>
          <p:cNvSpPr/>
          <p:nvPr/>
        </p:nvSpPr>
        <p:spPr>
          <a:xfrm flipH="1">
            <a:off x="4461846" y="479661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4"/>
          <p:cNvSpPr/>
          <p:nvPr/>
        </p:nvSpPr>
        <p:spPr>
          <a:xfrm rot="4569696">
            <a:off x="548918" y="309251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4"/>
          <p:cNvSpPr/>
          <p:nvPr/>
        </p:nvSpPr>
        <p:spPr>
          <a:xfrm>
            <a:off x="421534" y="1558288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4"/>
          <p:cNvSpPr/>
          <p:nvPr/>
        </p:nvSpPr>
        <p:spPr>
          <a:xfrm>
            <a:off x="1718947" y="569310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35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5"/>
          <p:cNvSpPr txBox="1"/>
          <p:nvPr>
            <p:ph type="title"/>
          </p:nvPr>
        </p:nvSpPr>
        <p:spPr>
          <a:xfrm>
            <a:off x="2192450" y="1673750"/>
            <a:ext cx="221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6" name="Google Shape;466;p35"/>
          <p:cNvSpPr txBox="1"/>
          <p:nvPr>
            <p:ph idx="1" type="subTitle"/>
          </p:nvPr>
        </p:nvSpPr>
        <p:spPr>
          <a:xfrm>
            <a:off x="2192450" y="2184075"/>
            <a:ext cx="221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7" name="Google Shape;467;p35"/>
          <p:cNvSpPr txBox="1"/>
          <p:nvPr>
            <p:ph idx="2" type="title"/>
          </p:nvPr>
        </p:nvSpPr>
        <p:spPr>
          <a:xfrm>
            <a:off x="4736658" y="1673750"/>
            <a:ext cx="221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68" name="Google Shape;468;p35"/>
          <p:cNvSpPr txBox="1"/>
          <p:nvPr>
            <p:ph idx="3" type="subTitle"/>
          </p:nvPr>
        </p:nvSpPr>
        <p:spPr>
          <a:xfrm>
            <a:off x="4736658" y="2184075"/>
            <a:ext cx="221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9" name="Google Shape;469;p35"/>
          <p:cNvSpPr txBox="1"/>
          <p:nvPr>
            <p:ph idx="4" type="title"/>
          </p:nvPr>
        </p:nvSpPr>
        <p:spPr>
          <a:xfrm>
            <a:off x="2192450" y="3107150"/>
            <a:ext cx="221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0" name="Google Shape;470;p35"/>
          <p:cNvSpPr txBox="1"/>
          <p:nvPr>
            <p:ph idx="5" type="subTitle"/>
          </p:nvPr>
        </p:nvSpPr>
        <p:spPr>
          <a:xfrm>
            <a:off x="2192450" y="3617475"/>
            <a:ext cx="221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1" name="Google Shape;471;p35"/>
          <p:cNvSpPr txBox="1"/>
          <p:nvPr>
            <p:ph idx="6" type="title"/>
          </p:nvPr>
        </p:nvSpPr>
        <p:spPr>
          <a:xfrm>
            <a:off x="4736658" y="3107150"/>
            <a:ext cx="2215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2" name="Google Shape;472;p35"/>
          <p:cNvSpPr txBox="1"/>
          <p:nvPr>
            <p:ph idx="7" type="subTitle"/>
          </p:nvPr>
        </p:nvSpPr>
        <p:spPr>
          <a:xfrm>
            <a:off x="4736658" y="3617475"/>
            <a:ext cx="221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3" name="Google Shape;473;p35"/>
          <p:cNvSpPr txBox="1"/>
          <p:nvPr>
            <p:ph idx="8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74" name="Google Shape;474;p35"/>
          <p:cNvSpPr/>
          <p:nvPr/>
        </p:nvSpPr>
        <p:spPr>
          <a:xfrm rot="4569696">
            <a:off x="555109" y="1968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5"/>
          <p:cNvSpPr/>
          <p:nvPr/>
        </p:nvSpPr>
        <p:spPr>
          <a:xfrm flipH="1" rot="-5825275">
            <a:off x="8090760" y="183390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5"/>
          <p:cNvSpPr/>
          <p:nvPr/>
        </p:nvSpPr>
        <p:spPr>
          <a:xfrm rot="2166447">
            <a:off x="8488131" y="14721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5"/>
          <p:cNvSpPr/>
          <p:nvPr/>
        </p:nvSpPr>
        <p:spPr>
          <a:xfrm rot="-1530609">
            <a:off x="8411869" y="47317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5"/>
          <p:cNvSpPr/>
          <p:nvPr/>
        </p:nvSpPr>
        <p:spPr>
          <a:xfrm rot="-1530609">
            <a:off x="1304919" y="1631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5"/>
          <p:cNvSpPr/>
          <p:nvPr/>
        </p:nvSpPr>
        <p:spPr>
          <a:xfrm rot="-392423">
            <a:off x="302078" y="41969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5"/>
          <p:cNvSpPr/>
          <p:nvPr/>
        </p:nvSpPr>
        <p:spPr>
          <a:xfrm>
            <a:off x="267600" y="16651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5"/>
          <p:cNvSpPr/>
          <p:nvPr/>
        </p:nvSpPr>
        <p:spPr>
          <a:xfrm>
            <a:off x="630975" y="47505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5"/>
          <p:cNvSpPr/>
          <p:nvPr/>
        </p:nvSpPr>
        <p:spPr>
          <a:xfrm rot="804576">
            <a:off x="8674099" y="4218663"/>
            <a:ext cx="221923" cy="126538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  <p:sp>
        <p:nvSpPr>
          <p:cNvPr id="483" name="Google Shape;483;p35"/>
          <p:cNvSpPr/>
          <p:nvPr/>
        </p:nvSpPr>
        <p:spPr>
          <a:xfrm>
            <a:off x="7665575" y="2259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36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6"/>
          <p:cNvSpPr txBox="1"/>
          <p:nvPr>
            <p:ph type="title"/>
          </p:nvPr>
        </p:nvSpPr>
        <p:spPr>
          <a:xfrm>
            <a:off x="1119275" y="198912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7" name="Google Shape;487;p36"/>
          <p:cNvSpPr txBox="1"/>
          <p:nvPr>
            <p:ph idx="1" type="subTitle"/>
          </p:nvPr>
        </p:nvSpPr>
        <p:spPr>
          <a:xfrm>
            <a:off x="1119275" y="2345575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8" name="Google Shape;488;p36"/>
          <p:cNvSpPr txBox="1"/>
          <p:nvPr>
            <p:ph idx="2" type="title"/>
          </p:nvPr>
        </p:nvSpPr>
        <p:spPr>
          <a:xfrm>
            <a:off x="3538797" y="198912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9" name="Google Shape;489;p36"/>
          <p:cNvSpPr txBox="1"/>
          <p:nvPr>
            <p:ph idx="3" type="subTitle"/>
          </p:nvPr>
        </p:nvSpPr>
        <p:spPr>
          <a:xfrm>
            <a:off x="3538800" y="2345575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36"/>
          <p:cNvSpPr txBox="1"/>
          <p:nvPr>
            <p:ph idx="4" type="title"/>
          </p:nvPr>
        </p:nvSpPr>
        <p:spPr>
          <a:xfrm>
            <a:off x="1119275" y="376727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1" name="Google Shape;491;p36"/>
          <p:cNvSpPr txBox="1"/>
          <p:nvPr>
            <p:ph idx="5" type="subTitle"/>
          </p:nvPr>
        </p:nvSpPr>
        <p:spPr>
          <a:xfrm>
            <a:off x="1119275" y="4123700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2" name="Google Shape;492;p36"/>
          <p:cNvSpPr txBox="1"/>
          <p:nvPr>
            <p:ph idx="6" type="title"/>
          </p:nvPr>
        </p:nvSpPr>
        <p:spPr>
          <a:xfrm>
            <a:off x="3538798" y="376727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3" name="Google Shape;493;p36"/>
          <p:cNvSpPr txBox="1"/>
          <p:nvPr>
            <p:ph idx="7" type="subTitle"/>
          </p:nvPr>
        </p:nvSpPr>
        <p:spPr>
          <a:xfrm>
            <a:off x="3538800" y="4123700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36"/>
          <p:cNvSpPr txBox="1"/>
          <p:nvPr>
            <p:ph idx="8" type="title"/>
          </p:nvPr>
        </p:nvSpPr>
        <p:spPr>
          <a:xfrm>
            <a:off x="5958326" y="198912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5" name="Google Shape;495;p36"/>
          <p:cNvSpPr txBox="1"/>
          <p:nvPr>
            <p:ph idx="9" type="subTitle"/>
          </p:nvPr>
        </p:nvSpPr>
        <p:spPr>
          <a:xfrm>
            <a:off x="5958331" y="2345575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36"/>
          <p:cNvSpPr txBox="1"/>
          <p:nvPr>
            <p:ph idx="13" type="title"/>
          </p:nvPr>
        </p:nvSpPr>
        <p:spPr>
          <a:xfrm>
            <a:off x="5958327" y="3767275"/>
            <a:ext cx="2066400" cy="3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7" name="Google Shape;497;p36"/>
          <p:cNvSpPr txBox="1"/>
          <p:nvPr>
            <p:ph idx="14" type="subTitle"/>
          </p:nvPr>
        </p:nvSpPr>
        <p:spPr>
          <a:xfrm>
            <a:off x="5958331" y="4123700"/>
            <a:ext cx="206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36"/>
          <p:cNvSpPr txBox="1"/>
          <p:nvPr>
            <p:ph idx="1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99" name="Google Shape;499;p36"/>
          <p:cNvSpPr/>
          <p:nvPr/>
        </p:nvSpPr>
        <p:spPr>
          <a:xfrm flipH="1" rot="-4569696">
            <a:off x="8024859" y="1968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6"/>
          <p:cNvSpPr/>
          <p:nvPr/>
        </p:nvSpPr>
        <p:spPr>
          <a:xfrm flipH="1" rot="3524824">
            <a:off x="243187" y="3905677"/>
            <a:ext cx="542827" cy="110084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6"/>
          <p:cNvSpPr/>
          <p:nvPr/>
        </p:nvSpPr>
        <p:spPr>
          <a:xfrm rot="5825275">
            <a:off x="747835" y="-3135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6"/>
          <p:cNvSpPr/>
          <p:nvPr/>
        </p:nvSpPr>
        <p:spPr>
          <a:xfrm flipH="1">
            <a:off x="7088422" y="321838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36"/>
          <p:cNvSpPr/>
          <p:nvPr/>
        </p:nvSpPr>
        <p:spPr>
          <a:xfrm flipH="1">
            <a:off x="8429608" y="150517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6"/>
          <p:cNvSpPr/>
          <p:nvPr/>
        </p:nvSpPr>
        <p:spPr>
          <a:xfrm flipH="1" rot="-2692309">
            <a:off x="8520438" y="4638195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36"/>
          <p:cNvSpPr/>
          <p:nvPr/>
        </p:nvSpPr>
        <p:spPr>
          <a:xfrm flipH="1">
            <a:off x="1806072" y="236113"/>
            <a:ext cx="152613" cy="16406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36"/>
          <p:cNvSpPr/>
          <p:nvPr/>
        </p:nvSpPr>
        <p:spPr>
          <a:xfrm flipH="1" rot="2830679">
            <a:off x="535412" y="1028103"/>
            <a:ext cx="152760" cy="16422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6"/>
          <p:cNvSpPr/>
          <p:nvPr/>
        </p:nvSpPr>
        <p:spPr>
          <a:xfrm flipH="1">
            <a:off x="501721" y="3522235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37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37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1" name="Google Shape;511;p37"/>
          <p:cNvSpPr txBox="1"/>
          <p:nvPr>
            <p:ph idx="1" type="subTitle"/>
          </p:nvPr>
        </p:nvSpPr>
        <p:spPr>
          <a:xfrm>
            <a:off x="1284000" y="1368425"/>
            <a:ext cx="6576000" cy="3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2" name="Google Shape;512;p37"/>
          <p:cNvSpPr txBox="1"/>
          <p:nvPr>
            <p:ph hasCustomPrompt="1" idx="2" type="title"/>
          </p:nvPr>
        </p:nvSpPr>
        <p:spPr>
          <a:xfrm>
            <a:off x="1284000" y="1996138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8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3" name="Google Shape;513;p37"/>
          <p:cNvSpPr txBox="1"/>
          <p:nvPr>
            <p:ph idx="3" type="subTitle"/>
          </p:nvPr>
        </p:nvSpPr>
        <p:spPr>
          <a:xfrm>
            <a:off x="1284000" y="2824571"/>
            <a:ext cx="6576000" cy="3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4" name="Google Shape;514;p37"/>
          <p:cNvSpPr txBox="1"/>
          <p:nvPr>
            <p:ph hasCustomPrompt="1" idx="4" type="title"/>
          </p:nvPr>
        </p:nvSpPr>
        <p:spPr>
          <a:xfrm>
            <a:off x="1284000" y="3452288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8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515" name="Google Shape;515;p37"/>
          <p:cNvSpPr txBox="1"/>
          <p:nvPr>
            <p:ph idx="5" type="subTitle"/>
          </p:nvPr>
        </p:nvSpPr>
        <p:spPr>
          <a:xfrm>
            <a:off x="1284000" y="4280597"/>
            <a:ext cx="6576000" cy="3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37"/>
          <p:cNvSpPr/>
          <p:nvPr/>
        </p:nvSpPr>
        <p:spPr>
          <a:xfrm rot="5922413">
            <a:off x="1505939" y="1896062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7"/>
          <p:cNvSpPr/>
          <p:nvPr/>
        </p:nvSpPr>
        <p:spPr>
          <a:xfrm rot="-2692309">
            <a:off x="1080977" y="1493079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7"/>
          <p:cNvSpPr/>
          <p:nvPr/>
        </p:nvSpPr>
        <p:spPr>
          <a:xfrm flipH="1" rot="-6532922">
            <a:off x="7258072" y="1799946"/>
            <a:ext cx="543005" cy="1101209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7"/>
          <p:cNvSpPr/>
          <p:nvPr/>
        </p:nvSpPr>
        <p:spPr>
          <a:xfrm flipH="1">
            <a:off x="6877051" y="1511960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7"/>
          <p:cNvSpPr/>
          <p:nvPr/>
        </p:nvSpPr>
        <p:spPr>
          <a:xfrm flipH="1" rot="2692309">
            <a:off x="7328387" y="3412966"/>
            <a:ext cx="152650" cy="164103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7"/>
          <p:cNvSpPr/>
          <p:nvPr/>
        </p:nvSpPr>
        <p:spPr>
          <a:xfrm flipH="1" rot="10800000">
            <a:off x="1165563" y="3376579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7"/>
          <p:cNvSpPr/>
          <p:nvPr/>
        </p:nvSpPr>
        <p:spPr>
          <a:xfrm rot="-4877587">
            <a:off x="8020278" y="3958001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7"/>
          <p:cNvSpPr/>
          <p:nvPr/>
        </p:nvSpPr>
        <p:spPr>
          <a:xfrm rot="5922413">
            <a:off x="675980" y="-14274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7"/>
          <p:cNvSpPr/>
          <p:nvPr/>
        </p:nvSpPr>
        <p:spPr>
          <a:xfrm flipH="1" rot="-5922413">
            <a:off x="7981003" y="-15824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7"/>
          <p:cNvSpPr/>
          <p:nvPr/>
        </p:nvSpPr>
        <p:spPr>
          <a:xfrm flipH="1" rot="4877587">
            <a:off x="712005" y="3881801"/>
            <a:ext cx="542974" cy="110166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38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8"/>
          <p:cNvSpPr txBox="1"/>
          <p:nvPr>
            <p:ph hasCustomPrompt="1" type="title"/>
          </p:nvPr>
        </p:nvSpPr>
        <p:spPr>
          <a:xfrm>
            <a:off x="1399625" y="2117625"/>
            <a:ext cx="1203300" cy="6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9" name="Google Shape;529;p38"/>
          <p:cNvSpPr txBox="1"/>
          <p:nvPr>
            <p:ph idx="1" type="subTitle"/>
          </p:nvPr>
        </p:nvSpPr>
        <p:spPr>
          <a:xfrm>
            <a:off x="3451800" y="4075833"/>
            <a:ext cx="2240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595959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0" name="Google Shape;530;p38"/>
          <p:cNvSpPr txBox="1"/>
          <p:nvPr>
            <p:ph hasCustomPrompt="1" idx="2" type="title"/>
          </p:nvPr>
        </p:nvSpPr>
        <p:spPr>
          <a:xfrm>
            <a:off x="3970350" y="2117625"/>
            <a:ext cx="1203300" cy="6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1" name="Google Shape;531;p38"/>
          <p:cNvSpPr txBox="1"/>
          <p:nvPr>
            <p:ph idx="3" type="subTitle"/>
          </p:nvPr>
        </p:nvSpPr>
        <p:spPr>
          <a:xfrm>
            <a:off x="6031695" y="4075823"/>
            <a:ext cx="2240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2" name="Google Shape;532;p38"/>
          <p:cNvSpPr txBox="1"/>
          <p:nvPr>
            <p:ph hasCustomPrompt="1" idx="4" type="title"/>
          </p:nvPr>
        </p:nvSpPr>
        <p:spPr>
          <a:xfrm>
            <a:off x="6550245" y="2117625"/>
            <a:ext cx="1203300" cy="66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3" name="Google Shape;533;p38"/>
          <p:cNvSpPr txBox="1"/>
          <p:nvPr>
            <p:ph idx="5" type="subTitle"/>
          </p:nvPr>
        </p:nvSpPr>
        <p:spPr>
          <a:xfrm>
            <a:off x="881075" y="4075829"/>
            <a:ext cx="2240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4" name="Google Shape;534;p38"/>
          <p:cNvSpPr txBox="1"/>
          <p:nvPr>
            <p:ph idx="6" type="title"/>
          </p:nvPr>
        </p:nvSpPr>
        <p:spPr>
          <a:xfrm>
            <a:off x="880625" y="3566325"/>
            <a:ext cx="22413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35" name="Google Shape;535;p38"/>
          <p:cNvSpPr txBox="1"/>
          <p:nvPr>
            <p:ph idx="7" type="title"/>
          </p:nvPr>
        </p:nvSpPr>
        <p:spPr>
          <a:xfrm>
            <a:off x="3451800" y="3566325"/>
            <a:ext cx="22404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36" name="Google Shape;536;p38"/>
          <p:cNvSpPr txBox="1"/>
          <p:nvPr>
            <p:ph idx="8" type="title"/>
          </p:nvPr>
        </p:nvSpPr>
        <p:spPr>
          <a:xfrm>
            <a:off x="6031245" y="3566325"/>
            <a:ext cx="22413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None/>
              <a:defRPr sz="23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37" name="Google Shape;537;p38"/>
          <p:cNvSpPr txBox="1"/>
          <p:nvPr>
            <p:ph idx="9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38" name="Google Shape;538;p38"/>
          <p:cNvSpPr/>
          <p:nvPr/>
        </p:nvSpPr>
        <p:spPr>
          <a:xfrm rot="4569696">
            <a:off x="555109" y="1968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8"/>
          <p:cNvSpPr/>
          <p:nvPr/>
        </p:nvSpPr>
        <p:spPr>
          <a:xfrm flipH="1" rot="-5825275">
            <a:off x="8090760" y="183390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8"/>
          <p:cNvSpPr/>
          <p:nvPr/>
        </p:nvSpPr>
        <p:spPr>
          <a:xfrm rot="2166447">
            <a:off x="8488131" y="14721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8"/>
          <p:cNvSpPr/>
          <p:nvPr/>
        </p:nvSpPr>
        <p:spPr>
          <a:xfrm rot="-1530609">
            <a:off x="8411869" y="47317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8"/>
          <p:cNvSpPr/>
          <p:nvPr/>
        </p:nvSpPr>
        <p:spPr>
          <a:xfrm rot="-1530609">
            <a:off x="1304919" y="1631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8"/>
          <p:cNvSpPr/>
          <p:nvPr/>
        </p:nvSpPr>
        <p:spPr>
          <a:xfrm rot="-392423">
            <a:off x="302078" y="41969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8"/>
          <p:cNvSpPr/>
          <p:nvPr/>
        </p:nvSpPr>
        <p:spPr>
          <a:xfrm>
            <a:off x="267600" y="16651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8"/>
          <p:cNvSpPr/>
          <p:nvPr/>
        </p:nvSpPr>
        <p:spPr>
          <a:xfrm>
            <a:off x="630975" y="47505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38"/>
          <p:cNvSpPr/>
          <p:nvPr/>
        </p:nvSpPr>
        <p:spPr>
          <a:xfrm rot="804576">
            <a:off x="8674099" y="4218663"/>
            <a:ext cx="221923" cy="126538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  <p:sp>
        <p:nvSpPr>
          <p:cNvPr id="547" name="Google Shape;547;p38"/>
          <p:cNvSpPr/>
          <p:nvPr/>
        </p:nvSpPr>
        <p:spPr>
          <a:xfrm>
            <a:off x="7665575" y="2259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9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9"/>
          <p:cNvSpPr txBox="1"/>
          <p:nvPr>
            <p:ph type="ctrTitle"/>
          </p:nvPr>
        </p:nvSpPr>
        <p:spPr>
          <a:xfrm>
            <a:off x="719975" y="542999"/>
            <a:ext cx="4284000" cy="10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51" name="Google Shape;551;p39"/>
          <p:cNvSpPr txBox="1"/>
          <p:nvPr>
            <p:ph idx="1" type="subTitle"/>
          </p:nvPr>
        </p:nvSpPr>
        <p:spPr>
          <a:xfrm>
            <a:off x="715100" y="1628350"/>
            <a:ext cx="4293900" cy="12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52" name="Google Shape;552;p39"/>
          <p:cNvSpPr txBox="1"/>
          <p:nvPr/>
        </p:nvSpPr>
        <p:spPr>
          <a:xfrm>
            <a:off x="715100" y="3646800"/>
            <a:ext cx="3372300" cy="6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b="1" lang="fr-CA" sz="12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fr-CA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b="1" lang="fr-CA" sz="12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fr-CA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fr-CA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and infographics &amp; images by </a:t>
            </a:r>
            <a:r>
              <a:rPr b="1" lang="fr-CA" sz="1200">
                <a:solidFill>
                  <a:schemeClr val="dk2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3" name="Google Shape;553;p39"/>
          <p:cNvSpPr/>
          <p:nvPr/>
        </p:nvSpPr>
        <p:spPr>
          <a:xfrm rot="-4887509">
            <a:off x="8515727" y="2854499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9"/>
          <p:cNvSpPr/>
          <p:nvPr/>
        </p:nvSpPr>
        <p:spPr>
          <a:xfrm>
            <a:off x="1052000" y="1763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39"/>
          <p:cNvSpPr/>
          <p:nvPr/>
        </p:nvSpPr>
        <p:spPr>
          <a:xfrm rot="-834266">
            <a:off x="276246" y="7840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9"/>
          <p:cNvSpPr/>
          <p:nvPr/>
        </p:nvSpPr>
        <p:spPr>
          <a:xfrm>
            <a:off x="4732763" y="3861235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9"/>
          <p:cNvSpPr/>
          <p:nvPr/>
        </p:nvSpPr>
        <p:spPr>
          <a:xfrm flipH="1" rot="-5912491">
            <a:off x="7693954" y="433774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9"/>
          <p:cNvSpPr/>
          <p:nvPr/>
        </p:nvSpPr>
        <p:spPr>
          <a:xfrm flipH="1">
            <a:off x="8080214" y="15714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9"/>
          <p:cNvSpPr/>
          <p:nvPr/>
        </p:nvSpPr>
        <p:spPr>
          <a:xfrm flipH="1" rot="834266">
            <a:off x="7147715" y="318708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9"/>
          <p:cNvSpPr/>
          <p:nvPr/>
        </p:nvSpPr>
        <p:spPr>
          <a:xfrm rot="-834266">
            <a:off x="4197771" y="21142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9"/>
          <p:cNvSpPr/>
          <p:nvPr/>
        </p:nvSpPr>
        <p:spPr>
          <a:xfrm flipH="1" rot="5099555">
            <a:off x="4379295" y="2342217"/>
            <a:ext cx="543170" cy="1101498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9"/>
          <p:cNvSpPr/>
          <p:nvPr/>
        </p:nvSpPr>
        <p:spPr>
          <a:xfrm rot="-834266">
            <a:off x="8567771" y="420979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9"/>
          <p:cNvSpPr/>
          <p:nvPr/>
        </p:nvSpPr>
        <p:spPr>
          <a:xfrm flipH="1" rot="834266">
            <a:off x="2556665" y="4814508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0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0"/>
          <p:cNvSpPr/>
          <p:nvPr/>
        </p:nvSpPr>
        <p:spPr>
          <a:xfrm rot="4569696">
            <a:off x="555109" y="196876"/>
            <a:ext cx="542942" cy="11009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0"/>
          <p:cNvSpPr/>
          <p:nvPr/>
        </p:nvSpPr>
        <p:spPr>
          <a:xfrm flipH="1" rot="-5825275">
            <a:off x="8090760" y="183390"/>
            <a:ext cx="542927" cy="110105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40"/>
          <p:cNvSpPr/>
          <p:nvPr/>
        </p:nvSpPr>
        <p:spPr>
          <a:xfrm rot="2166447">
            <a:off x="8488131" y="1472125"/>
            <a:ext cx="152433" cy="163869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40"/>
          <p:cNvSpPr/>
          <p:nvPr/>
        </p:nvSpPr>
        <p:spPr>
          <a:xfrm rot="-1530609">
            <a:off x="8411869" y="4731747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0"/>
          <p:cNvSpPr/>
          <p:nvPr/>
        </p:nvSpPr>
        <p:spPr>
          <a:xfrm rot="-1530609">
            <a:off x="1304919" y="163172"/>
            <a:ext cx="152510" cy="16395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40"/>
          <p:cNvSpPr/>
          <p:nvPr/>
        </p:nvSpPr>
        <p:spPr>
          <a:xfrm rot="-392423">
            <a:off x="302078" y="4196950"/>
            <a:ext cx="152640" cy="164092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40"/>
          <p:cNvSpPr/>
          <p:nvPr/>
        </p:nvSpPr>
        <p:spPr>
          <a:xfrm>
            <a:off x="267600" y="166517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40"/>
          <p:cNvSpPr/>
          <p:nvPr/>
        </p:nvSpPr>
        <p:spPr>
          <a:xfrm>
            <a:off x="630975" y="47505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40"/>
          <p:cNvSpPr/>
          <p:nvPr/>
        </p:nvSpPr>
        <p:spPr>
          <a:xfrm rot="804576">
            <a:off x="8674099" y="4218663"/>
            <a:ext cx="221923" cy="126538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  <p:sp>
        <p:nvSpPr>
          <p:cNvPr id="575" name="Google Shape;575;p40"/>
          <p:cNvSpPr/>
          <p:nvPr/>
        </p:nvSpPr>
        <p:spPr>
          <a:xfrm>
            <a:off x="7665575" y="22599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dk1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41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1"/>
          <p:cNvSpPr/>
          <p:nvPr/>
        </p:nvSpPr>
        <p:spPr>
          <a:xfrm flipH="1" rot="-2926236">
            <a:off x="7979956" y="3932219"/>
            <a:ext cx="543028" cy="1101257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41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1"/>
          <p:cNvSpPr/>
          <p:nvPr/>
        </p:nvSpPr>
        <p:spPr>
          <a:xfrm>
            <a:off x="8568425" y="12062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41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41"/>
          <p:cNvSpPr/>
          <p:nvPr/>
        </p:nvSpPr>
        <p:spPr>
          <a:xfrm rot="-1964114">
            <a:off x="8602866" y="3917963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41"/>
          <p:cNvSpPr/>
          <p:nvPr/>
        </p:nvSpPr>
        <p:spPr>
          <a:xfrm>
            <a:off x="288038" y="3763347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42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42"/>
          <p:cNvSpPr/>
          <p:nvPr/>
        </p:nvSpPr>
        <p:spPr>
          <a:xfrm rot="5912491">
            <a:off x="478652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42"/>
          <p:cNvSpPr/>
          <p:nvPr/>
        </p:nvSpPr>
        <p:spPr>
          <a:xfrm>
            <a:off x="1496475" y="3584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42"/>
          <p:cNvSpPr/>
          <p:nvPr/>
        </p:nvSpPr>
        <p:spPr>
          <a:xfrm rot="-834266">
            <a:off x="322471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2"/>
          <p:cNvSpPr/>
          <p:nvPr/>
        </p:nvSpPr>
        <p:spPr>
          <a:xfrm>
            <a:off x="8720825" y="1130022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2"/>
          <p:cNvSpPr/>
          <p:nvPr/>
        </p:nvSpPr>
        <p:spPr>
          <a:xfrm rot="-1964114">
            <a:off x="7690653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42"/>
          <p:cNvSpPr/>
          <p:nvPr/>
        </p:nvSpPr>
        <p:spPr>
          <a:xfrm flipH="1" rot="10800000">
            <a:off x="763050" y="4762986"/>
            <a:ext cx="22230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42"/>
          <p:cNvSpPr/>
          <p:nvPr/>
        </p:nvSpPr>
        <p:spPr>
          <a:xfrm flipH="1" rot="-9965734">
            <a:off x="322471" y="4249711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42"/>
          <p:cNvSpPr/>
          <p:nvPr/>
        </p:nvSpPr>
        <p:spPr>
          <a:xfrm flipH="1" rot="-8835886">
            <a:off x="8013753" y="4744067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42"/>
          <p:cNvSpPr/>
          <p:nvPr/>
        </p:nvSpPr>
        <p:spPr>
          <a:xfrm flipH="1" rot="-5912491">
            <a:off x="8157402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42"/>
          <p:cNvSpPr/>
          <p:nvPr/>
        </p:nvSpPr>
        <p:spPr>
          <a:xfrm flipH="1" rot="-2701154">
            <a:off x="8291242" y="3876706"/>
            <a:ext cx="542764" cy="110072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3"/>
          <p:cNvPicPr preferRelativeResize="0"/>
          <p:nvPr/>
        </p:nvPicPr>
        <p:blipFill rotWithShape="1">
          <a:blip r:embed="rId2">
            <a:alphaModFix amt="42000"/>
          </a:blip>
          <a:srcRect b="0" l="0" r="0" t="0"/>
          <a:stretch/>
        </p:blipFill>
        <p:spPr>
          <a:xfrm>
            <a:off x="0" y="0"/>
            <a:ext cx="3974525" cy="223567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3"/>
          <p:cNvSpPr/>
          <p:nvPr/>
        </p:nvSpPr>
        <p:spPr>
          <a:xfrm flipH="1" rot="-5912491">
            <a:off x="8135299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3"/>
          <p:cNvSpPr/>
          <p:nvPr/>
        </p:nvSpPr>
        <p:spPr>
          <a:xfrm flipH="1">
            <a:off x="7439596" y="3584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43"/>
          <p:cNvSpPr/>
          <p:nvPr/>
        </p:nvSpPr>
        <p:spPr>
          <a:xfrm flipH="1" rot="834266">
            <a:off x="8681735" y="984945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43"/>
          <p:cNvSpPr/>
          <p:nvPr/>
        </p:nvSpPr>
        <p:spPr>
          <a:xfrm flipH="1">
            <a:off x="215246" y="1130022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3"/>
          <p:cNvSpPr/>
          <p:nvPr/>
        </p:nvSpPr>
        <p:spPr>
          <a:xfrm flipH="1" rot="1964114">
            <a:off x="1313574" y="226500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43"/>
          <p:cNvSpPr/>
          <p:nvPr/>
        </p:nvSpPr>
        <p:spPr>
          <a:xfrm rot="10800000">
            <a:off x="8173021" y="4762986"/>
            <a:ext cx="220876" cy="126349"/>
          </a:xfrm>
          <a:custGeom>
            <a:rect b="b" l="l" r="r" t="t"/>
            <a:pathLst>
              <a:path extrusionOk="0" h="163031" w="285924">
                <a:moveTo>
                  <a:pt x="243995" y="0"/>
                </a:moveTo>
                <a:cubicBezTo>
                  <a:pt x="243528" y="0"/>
                  <a:pt x="243058" y="10"/>
                  <a:pt x="242583" y="28"/>
                </a:cubicBezTo>
                <a:cubicBezTo>
                  <a:pt x="232645" y="417"/>
                  <a:pt x="224824" y="4868"/>
                  <a:pt x="218515" y="12386"/>
                </a:cubicBezTo>
                <a:cubicBezTo>
                  <a:pt x="214669" y="16967"/>
                  <a:pt x="212163" y="22325"/>
                  <a:pt x="210132" y="27899"/>
                </a:cubicBezTo>
                <a:cubicBezTo>
                  <a:pt x="208231" y="32998"/>
                  <a:pt x="206459" y="38226"/>
                  <a:pt x="204601" y="43541"/>
                </a:cubicBezTo>
                <a:cubicBezTo>
                  <a:pt x="204428" y="43238"/>
                  <a:pt x="204256" y="42893"/>
                  <a:pt x="204126" y="42590"/>
                </a:cubicBezTo>
                <a:cubicBezTo>
                  <a:pt x="204040" y="42201"/>
                  <a:pt x="203996" y="41856"/>
                  <a:pt x="203996" y="41510"/>
                </a:cubicBezTo>
                <a:cubicBezTo>
                  <a:pt x="203003" y="29411"/>
                  <a:pt x="197644" y="19646"/>
                  <a:pt x="188441" y="11868"/>
                </a:cubicBezTo>
                <a:cubicBezTo>
                  <a:pt x="181718" y="6201"/>
                  <a:pt x="174330" y="3717"/>
                  <a:pt x="167039" y="3717"/>
                </a:cubicBezTo>
                <a:cubicBezTo>
                  <a:pt x="156428" y="3717"/>
                  <a:pt x="146025" y="8980"/>
                  <a:pt x="138187" y="17355"/>
                </a:cubicBezTo>
                <a:cubicBezTo>
                  <a:pt x="132181" y="23578"/>
                  <a:pt x="128335" y="31615"/>
                  <a:pt x="127212" y="40214"/>
                </a:cubicBezTo>
                <a:cubicBezTo>
                  <a:pt x="122804" y="26732"/>
                  <a:pt x="120514" y="22584"/>
                  <a:pt x="111397" y="13769"/>
                </a:cubicBezTo>
                <a:cubicBezTo>
                  <a:pt x="103013" y="5685"/>
                  <a:pt x="93268" y="1264"/>
                  <a:pt x="81966" y="1264"/>
                </a:cubicBezTo>
                <a:cubicBezTo>
                  <a:pt x="80219" y="1264"/>
                  <a:pt x="78434" y="1370"/>
                  <a:pt x="76612" y="1584"/>
                </a:cubicBezTo>
                <a:cubicBezTo>
                  <a:pt x="66112" y="2837"/>
                  <a:pt x="57600" y="7936"/>
                  <a:pt x="50513" y="15325"/>
                </a:cubicBezTo>
                <a:cubicBezTo>
                  <a:pt x="41655" y="24615"/>
                  <a:pt x="36556" y="35806"/>
                  <a:pt x="35649" y="48769"/>
                </a:cubicBezTo>
                <a:cubicBezTo>
                  <a:pt x="35552" y="49839"/>
                  <a:pt x="35284" y="50228"/>
                  <a:pt x="34610" y="50228"/>
                </a:cubicBezTo>
                <a:cubicBezTo>
                  <a:pt x="34385" y="50228"/>
                  <a:pt x="34115" y="50184"/>
                  <a:pt x="33791" y="50109"/>
                </a:cubicBezTo>
                <a:cubicBezTo>
                  <a:pt x="32509" y="49743"/>
                  <a:pt x="31165" y="49283"/>
                  <a:pt x="29812" y="49283"/>
                </a:cubicBezTo>
                <a:cubicBezTo>
                  <a:pt x="29568" y="49283"/>
                  <a:pt x="29325" y="49298"/>
                  <a:pt x="29081" y="49331"/>
                </a:cubicBezTo>
                <a:cubicBezTo>
                  <a:pt x="18883" y="50541"/>
                  <a:pt x="11797" y="56677"/>
                  <a:pt x="5704" y="64238"/>
                </a:cubicBezTo>
                <a:cubicBezTo>
                  <a:pt x="865" y="70201"/>
                  <a:pt x="0" y="77245"/>
                  <a:pt x="476" y="84590"/>
                </a:cubicBezTo>
                <a:cubicBezTo>
                  <a:pt x="1167" y="94442"/>
                  <a:pt x="5229" y="102695"/>
                  <a:pt x="12834" y="108831"/>
                </a:cubicBezTo>
                <a:cubicBezTo>
                  <a:pt x="20924" y="115382"/>
                  <a:pt x="29900" y="118031"/>
                  <a:pt x="39408" y="118031"/>
                </a:cubicBezTo>
                <a:cubicBezTo>
                  <a:pt x="43510" y="118031"/>
                  <a:pt x="47711" y="117538"/>
                  <a:pt x="51982" y="116652"/>
                </a:cubicBezTo>
                <a:cubicBezTo>
                  <a:pt x="59415" y="115010"/>
                  <a:pt x="66587" y="112418"/>
                  <a:pt x="73328" y="108874"/>
                </a:cubicBezTo>
                <a:cubicBezTo>
                  <a:pt x="73927" y="108567"/>
                  <a:pt x="74404" y="108367"/>
                  <a:pt x="74762" y="108367"/>
                </a:cubicBezTo>
                <a:cubicBezTo>
                  <a:pt x="75307" y="108367"/>
                  <a:pt x="75575" y="108831"/>
                  <a:pt x="75575" y="110084"/>
                </a:cubicBezTo>
                <a:cubicBezTo>
                  <a:pt x="75618" y="112245"/>
                  <a:pt x="75834" y="114362"/>
                  <a:pt x="76223" y="116479"/>
                </a:cubicBezTo>
                <a:cubicBezTo>
                  <a:pt x="78341" y="127498"/>
                  <a:pt x="83051" y="137134"/>
                  <a:pt x="91563" y="144696"/>
                </a:cubicBezTo>
                <a:cubicBezTo>
                  <a:pt x="98441" y="150788"/>
                  <a:pt x="106094" y="154100"/>
                  <a:pt x="114943" y="154100"/>
                </a:cubicBezTo>
                <a:cubicBezTo>
                  <a:pt x="116324" y="154100"/>
                  <a:pt x="117734" y="154020"/>
                  <a:pt x="119174" y="153856"/>
                </a:cubicBezTo>
                <a:cubicBezTo>
                  <a:pt x="132915" y="152301"/>
                  <a:pt x="142811" y="144869"/>
                  <a:pt x="150286" y="133634"/>
                </a:cubicBezTo>
                <a:cubicBezTo>
                  <a:pt x="152360" y="130480"/>
                  <a:pt x="153570" y="126936"/>
                  <a:pt x="155125" y="123177"/>
                </a:cubicBezTo>
                <a:cubicBezTo>
                  <a:pt x="157977" y="129442"/>
                  <a:pt x="160613" y="135405"/>
                  <a:pt x="163984" y="140980"/>
                </a:cubicBezTo>
                <a:cubicBezTo>
                  <a:pt x="172384" y="154995"/>
                  <a:pt x="184167" y="163030"/>
                  <a:pt x="200742" y="163030"/>
                </a:cubicBezTo>
                <a:cubicBezTo>
                  <a:pt x="201133" y="163030"/>
                  <a:pt x="201526" y="163026"/>
                  <a:pt x="201922" y="163017"/>
                </a:cubicBezTo>
                <a:cubicBezTo>
                  <a:pt x="212336" y="162801"/>
                  <a:pt x="220330" y="158307"/>
                  <a:pt x="226120" y="149794"/>
                </a:cubicBezTo>
                <a:cubicBezTo>
                  <a:pt x="230700" y="142967"/>
                  <a:pt x="232818" y="135449"/>
                  <a:pt x="231694" y="126677"/>
                </a:cubicBezTo>
                <a:lnTo>
                  <a:pt x="231694" y="126677"/>
                </a:lnTo>
                <a:cubicBezTo>
                  <a:pt x="234546" y="128492"/>
                  <a:pt x="237009" y="130739"/>
                  <a:pt x="240120" y="131689"/>
                </a:cubicBezTo>
                <a:cubicBezTo>
                  <a:pt x="244150" y="132895"/>
                  <a:pt x="248104" y="133513"/>
                  <a:pt x="251971" y="133513"/>
                </a:cubicBezTo>
                <a:cubicBezTo>
                  <a:pt x="259051" y="133513"/>
                  <a:pt x="265841" y="131441"/>
                  <a:pt x="272269" y="127109"/>
                </a:cubicBezTo>
                <a:cubicBezTo>
                  <a:pt x="279528" y="122183"/>
                  <a:pt x="284022" y="115270"/>
                  <a:pt x="284886" y="106455"/>
                </a:cubicBezTo>
                <a:cubicBezTo>
                  <a:pt x="285923" y="95436"/>
                  <a:pt x="283763" y="85066"/>
                  <a:pt x="278059" y="75473"/>
                </a:cubicBezTo>
                <a:cubicBezTo>
                  <a:pt x="274645" y="69726"/>
                  <a:pt x="270367" y="64757"/>
                  <a:pt x="264232" y="61948"/>
                </a:cubicBezTo>
                <a:cubicBezTo>
                  <a:pt x="262071" y="60998"/>
                  <a:pt x="262157" y="60177"/>
                  <a:pt x="262849" y="58362"/>
                </a:cubicBezTo>
                <a:cubicBezTo>
                  <a:pt x="267559" y="46263"/>
                  <a:pt x="270800" y="33948"/>
                  <a:pt x="267602" y="20855"/>
                </a:cubicBezTo>
                <a:cubicBezTo>
                  <a:pt x="266046" y="14417"/>
                  <a:pt x="263195" y="8670"/>
                  <a:pt x="257707" y="4392"/>
                </a:cubicBezTo>
                <a:cubicBezTo>
                  <a:pt x="253556" y="1111"/>
                  <a:pt x="249007" y="0"/>
                  <a:pt x="243995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/>
          <p:nvPr/>
        </p:nvSpPr>
        <p:spPr>
          <a:xfrm rot="9965734">
            <a:off x="8681735" y="4249711"/>
            <a:ext cx="152742" cy="164201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/>
          <p:nvPr/>
        </p:nvSpPr>
        <p:spPr>
          <a:xfrm rot="8835886">
            <a:off x="990474" y="4744067"/>
            <a:ext cx="152721" cy="164178"/>
          </a:xfrm>
          <a:custGeom>
            <a:rect b="b" l="l" r="r" t="t"/>
            <a:pathLst>
              <a:path extrusionOk="0" h="207674" w="193181">
                <a:moveTo>
                  <a:pt x="157427" y="0"/>
                </a:moveTo>
                <a:cubicBezTo>
                  <a:pt x="149293" y="0"/>
                  <a:pt x="143774" y="5224"/>
                  <a:pt x="138254" y="10163"/>
                </a:cubicBezTo>
                <a:cubicBezTo>
                  <a:pt x="125237" y="21602"/>
                  <a:pt x="115376" y="35900"/>
                  <a:pt x="104825" y="49509"/>
                </a:cubicBezTo>
                <a:cubicBezTo>
                  <a:pt x="103672" y="50982"/>
                  <a:pt x="102769" y="52704"/>
                  <a:pt x="101197" y="52704"/>
                </a:cubicBezTo>
                <a:cubicBezTo>
                  <a:pt x="100348" y="52704"/>
                  <a:pt x="99305" y="52203"/>
                  <a:pt x="97922" y="50889"/>
                </a:cubicBezTo>
                <a:cubicBezTo>
                  <a:pt x="83032" y="36886"/>
                  <a:pt x="65775" y="26138"/>
                  <a:pt x="48123" y="16079"/>
                </a:cubicBezTo>
                <a:cubicBezTo>
                  <a:pt x="45796" y="14774"/>
                  <a:pt x="43404" y="13566"/>
                  <a:pt x="40983" y="13566"/>
                </a:cubicBezTo>
                <a:cubicBezTo>
                  <a:pt x="39199" y="13566"/>
                  <a:pt x="37399" y="14223"/>
                  <a:pt x="35600" y="15981"/>
                </a:cubicBezTo>
                <a:cubicBezTo>
                  <a:pt x="31458" y="20122"/>
                  <a:pt x="33134" y="24757"/>
                  <a:pt x="35600" y="28997"/>
                </a:cubicBezTo>
                <a:cubicBezTo>
                  <a:pt x="44080" y="43986"/>
                  <a:pt x="52265" y="59271"/>
                  <a:pt x="62915" y="72880"/>
                </a:cubicBezTo>
                <a:cubicBezTo>
                  <a:pt x="65577" y="76331"/>
                  <a:pt x="65084" y="77514"/>
                  <a:pt x="61041" y="79289"/>
                </a:cubicBezTo>
                <a:cubicBezTo>
                  <a:pt x="41713" y="88066"/>
                  <a:pt x="24259" y="100392"/>
                  <a:pt x="9566" y="115579"/>
                </a:cubicBezTo>
                <a:cubicBezTo>
                  <a:pt x="1" y="125243"/>
                  <a:pt x="2565" y="134019"/>
                  <a:pt x="15483" y="138062"/>
                </a:cubicBezTo>
                <a:cubicBezTo>
                  <a:pt x="20934" y="139758"/>
                  <a:pt x="26292" y="140496"/>
                  <a:pt x="31568" y="140496"/>
                </a:cubicBezTo>
                <a:cubicBezTo>
                  <a:pt x="43473" y="140496"/>
                  <a:pt x="54963" y="136739"/>
                  <a:pt x="66169" y="131751"/>
                </a:cubicBezTo>
                <a:cubicBezTo>
                  <a:pt x="70317" y="129934"/>
                  <a:pt x="72787" y="128813"/>
                  <a:pt x="74334" y="128813"/>
                </a:cubicBezTo>
                <a:cubicBezTo>
                  <a:pt x="76650" y="128813"/>
                  <a:pt x="76899" y="131323"/>
                  <a:pt x="77608" y="137766"/>
                </a:cubicBezTo>
                <a:cubicBezTo>
                  <a:pt x="77707" y="138851"/>
                  <a:pt x="78003" y="139837"/>
                  <a:pt x="78101" y="140823"/>
                </a:cubicBezTo>
                <a:cubicBezTo>
                  <a:pt x="80961" y="156108"/>
                  <a:pt x="83722" y="171491"/>
                  <a:pt x="86582" y="186776"/>
                </a:cubicBezTo>
                <a:cubicBezTo>
                  <a:pt x="87469" y="191411"/>
                  <a:pt x="87469" y="196243"/>
                  <a:pt x="89244" y="200681"/>
                </a:cubicBezTo>
                <a:cubicBezTo>
                  <a:pt x="91196" y="205330"/>
                  <a:pt x="93882" y="207674"/>
                  <a:pt x="97051" y="207674"/>
                </a:cubicBezTo>
                <a:cubicBezTo>
                  <a:pt x="99326" y="207674"/>
                  <a:pt x="101850" y="206465"/>
                  <a:pt x="104529" y="204033"/>
                </a:cubicBezTo>
                <a:cubicBezTo>
                  <a:pt x="108967" y="199892"/>
                  <a:pt x="111925" y="194567"/>
                  <a:pt x="113108" y="188650"/>
                </a:cubicBezTo>
                <a:cubicBezTo>
                  <a:pt x="116560" y="173464"/>
                  <a:pt x="119912" y="158278"/>
                  <a:pt x="123462" y="143091"/>
                </a:cubicBezTo>
                <a:cubicBezTo>
                  <a:pt x="123931" y="141140"/>
                  <a:pt x="123473" y="137893"/>
                  <a:pt x="126046" y="137893"/>
                </a:cubicBezTo>
                <a:cubicBezTo>
                  <a:pt x="126725" y="137893"/>
                  <a:pt x="127615" y="138119"/>
                  <a:pt x="128787" y="138654"/>
                </a:cubicBezTo>
                <a:cubicBezTo>
                  <a:pt x="142396" y="144866"/>
                  <a:pt x="156892" y="147726"/>
                  <a:pt x="171585" y="149797"/>
                </a:cubicBezTo>
                <a:cubicBezTo>
                  <a:pt x="172729" y="149951"/>
                  <a:pt x="173879" y="150033"/>
                  <a:pt x="175020" y="150033"/>
                </a:cubicBezTo>
                <a:cubicBezTo>
                  <a:pt x="180468" y="150033"/>
                  <a:pt x="185713" y="148147"/>
                  <a:pt x="189138" y="143091"/>
                </a:cubicBezTo>
                <a:cubicBezTo>
                  <a:pt x="193181" y="136977"/>
                  <a:pt x="189927" y="131356"/>
                  <a:pt x="186278" y="126130"/>
                </a:cubicBezTo>
                <a:cubicBezTo>
                  <a:pt x="185588" y="125144"/>
                  <a:pt x="184799" y="124158"/>
                  <a:pt x="184109" y="123172"/>
                </a:cubicBezTo>
                <a:cubicBezTo>
                  <a:pt x="174445" y="109958"/>
                  <a:pt x="161428" y="100688"/>
                  <a:pt x="147918" y="92109"/>
                </a:cubicBezTo>
                <a:cubicBezTo>
                  <a:pt x="143678" y="89446"/>
                  <a:pt x="142593" y="86685"/>
                  <a:pt x="144368" y="81952"/>
                </a:cubicBezTo>
                <a:cubicBezTo>
                  <a:pt x="149397" y="68442"/>
                  <a:pt x="154328" y="54932"/>
                  <a:pt x="158963" y="41423"/>
                </a:cubicBezTo>
                <a:cubicBezTo>
                  <a:pt x="162414" y="31364"/>
                  <a:pt x="166950" y="21700"/>
                  <a:pt x="168627" y="12825"/>
                </a:cubicBezTo>
                <a:cubicBezTo>
                  <a:pt x="168824" y="3753"/>
                  <a:pt x="165175" y="104"/>
                  <a:pt x="157878" y="6"/>
                </a:cubicBezTo>
                <a:cubicBezTo>
                  <a:pt x="157727" y="2"/>
                  <a:pt x="157577" y="0"/>
                  <a:pt x="157427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43"/>
          <p:cNvSpPr/>
          <p:nvPr/>
        </p:nvSpPr>
        <p:spPr>
          <a:xfrm rot="5912491">
            <a:off x="456549" y="4762"/>
            <a:ext cx="542997" cy="1101192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43"/>
          <p:cNvSpPr/>
          <p:nvPr/>
        </p:nvSpPr>
        <p:spPr>
          <a:xfrm rot="2701154">
            <a:off x="322941" y="3876706"/>
            <a:ext cx="542764" cy="1100721"/>
          </a:xfrm>
          <a:custGeom>
            <a:rect b="b" l="l" r="r" t="t"/>
            <a:pathLst>
              <a:path extrusionOk="0" h="209017" w="103066">
                <a:moveTo>
                  <a:pt x="58791" y="66199"/>
                </a:moveTo>
                <a:cubicBezTo>
                  <a:pt x="59021" y="66199"/>
                  <a:pt x="59320" y="66300"/>
                  <a:pt x="59712" y="66542"/>
                </a:cubicBezTo>
                <a:cubicBezTo>
                  <a:pt x="66073" y="70444"/>
                  <a:pt x="71152" y="78676"/>
                  <a:pt x="70777" y="86000"/>
                </a:cubicBezTo>
                <a:cubicBezTo>
                  <a:pt x="70938" y="88405"/>
                  <a:pt x="70403" y="90811"/>
                  <a:pt x="69281" y="92949"/>
                </a:cubicBezTo>
                <a:cubicBezTo>
                  <a:pt x="67867" y="95694"/>
                  <a:pt x="66079" y="96943"/>
                  <a:pt x="64201" y="96943"/>
                </a:cubicBezTo>
                <a:cubicBezTo>
                  <a:pt x="62457" y="96943"/>
                  <a:pt x="60636" y="95867"/>
                  <a:pt x="58964" y="93911"/>
                </a:cubicBezTo>
                <a:cubicBezTo>
                  <a:pt x="57199" y="91880"/>
                  <a:pt x="56558" y="89314"/>
                  <a:pt x="56344" y="86748"/>
                </a:cubicBezTo>
                <a:cubicBezTo>
                  <a:pt x="55756" y="80226"/>
                  <a:pt x="56772" y="73865"/>
                  <a:pt x="57948" y="67504"/>
                </a:cubicBezTo>
                <a:cubicBezTo>
                  <a:pt x="58063" y="66851"/>
                  <a:pt x="58206" y="66199"/>
                  <a:pt x="58791" y="66199"/>
                </a:cubicBezTo>
                <a:close/>
                <a:moveTo>
                  <a:pt x="27777" y="95693"/>
                </a:moveTo>
                <a:cubicBezTo>
                  <a:pt x="32569" y="95693"/>
                  <a:pt x="36175" y="98219"/>
                  <a:pt x="39078" y="101823"/>
                </a:cubicBezTo>
                <a:cubicBezTo>
                  <a:pt x="41376" y="104656"/>
                  <a:pt x="43033" y="107970"/>
                  <a:pt x="42873" y="111819"/>
                </a:cubicBezTo>
                <a:cubicBezTo>
                  <a:pt x="42927" y="113958"/>
                  <a:pt x="42392" y="116042"/>
                  <a:pt x="41216" y="117860"/>
                </a:cubicBezTo>
                <a:cubicBezTo>
                  <a:pt x="40358" y="119411"/>
                  <a:pt x="39174" y="120167"/>
                  <a:pt x="37828" y="120167"/>
                </a:cubicBezTo>
                <a:cubicBezTo>
                  <a:pt x="36993" y="120167"/>
                  <a:pt x="36096" y="119876"/>
                  <a:pt x="35175" y="119303"/>
                </a:cubicBezTo>
                <a:cubicBezTo>
                  <a:pt x="33037" y="117967"/>
                  <a:pt x="31808" y="115935"/>
                  <a:pt x="30632" y="113904"/>
                </a:cubicBezTo>
                <a:cubicBezTo>
                  <a:pt x="27585" y="108719"/>
                  <a:pt x="26088" y="103052"/>
                  <a:pt x="25286" y="97172"/>
                </a:cubicBezTo>
                <a:cubicBezTo>
                  <a:pt x="25126" y="95943"/>
                  <a:pt x="25767" y="95782"/>
                  <a:pt x="26783" y="95729"/>
                </a:cubicBezTo>
                <a:cubicBezTo>
                  <a:pt x="27120" y="95705"/>
                  <a:pt x="27451" y="95693"/>
                  <a:pt x="27777" y="95693"/>
                </a:cubicBezTo>
                <a:close/>
                <a:moveTo>
                  <a:pt x="99738" y="0"/>
                </a:moveTo>
                <a:cubicBezTo>
                  <a:pt x="99349" y="0"/>
                  <a:pt x="98893" y="171"/>
                  <a:pt x="98361" y="469"/>
                </a:cubicBezTo>
                <a:cubicBezTo>
                  <a:pt x="93336" y="3463"/>
                  <a:pt x="88579" y="6830"/>
                  <a:pt x="84142" y="10572"/>
                </a:cubicBezTo>
                <a:cubicBezTo>
                  <a:pt x="77673" y="16185"/>
                  <a:pt x="72007" y="22654"/>
                  <a:pt x="67303" y="29763"/>
                </a:cubicBezTo>
                <a:cubicBezTo>
                  <a:pt x="61850" y="37835"/>
                  <a:pt x="57627" y="46709"/>
                  <a:pt x="54847" y="56011"/>
                </a:cubicBezTo>
                <a:cubicBezTo>
                  <a:pt x="54509" y="57218"/>
                  <a:pt x="53997" y="57683"/>
                  <a:pt x="52877" y="57683"/>
                </a:cubicBezTo>
                <a:cubicBezTo>
                  <a:pt x="52757" y="57683"/>
                  <a:pt x="52630" y="57678"/>
                  <a:pt x="52495" y="57668"/>
                </a:cubicBezTo>
                <a:cubicBezTo>
                  <a:pt x="51825" y="57624"/>
                  <a:pt x="51164" y="57603"/>
                  <a:pt x="50510" y="57603"/>
                </a:cubicBezTo>
                <a:cubicBezTo>
                  <a:pt x="42358" y="57603"/>
                  <a:pt x="35517" y="60961"/>
                  <a:pt x="29776" y="66702"/>
                </a:cubicBezTo>
                <a:cubicBezTo>
                  <a:pt x="23949" y="72475"/>
                  <a:pt x="20368" y="80173"/>
                  <a:pt x="19726" y="88405"/>
                </a:cubicBezTo>
                <a:cubicBezTo>
                  <a:pt x="19619" y="90009"/>
                  <a:pt x="19138" y="91185"/>
                  <a:pt x="17481" y="91933"/>
                </a:cubicBezTo>
                <a:cubicBezTo>
                  <a:pt x="15129" y="93003"/>
                  <a:pt x="12991" y="94553"/>
                  <a:pt x="11173" y="96370"/>
                </a:cubicBezTo>
                <a:cubicBezTo>
                  <a:pt x="5026" y="102518"/>
                  <a:pt x="1284" y="110697"/>
                  <a:pt x="696" y="119357"/>
                </a:cubicBezTo>
                <a:cubicBezTo>
                  <a:pt x="1" y="127215"/>
                  <a:pt x="1017" y="135180"/>
                  <a:pt x="3582" y="142664"/>
                </a:cubicBezTo>
                <a:cubicBezTo>
                  <a:pt x="9195" y="159289"/>
                  <a:pt x="19192" y="174096"/>
                  <a:pt x="32503" y="185589"/>
                </a:cubicBezTo>
                <a:cubicBezTo>
                  <a:pt x="40361" y="192539"/>
                  <a:pt x="49288" y="198098"/>
                  <a:pt x="58910" y="202161"/>
                </a:cubicBezTo>
                <a:cubicBezTo>
                  <a:pt x="68372" y="206224"/>
                  <a:pt x="78475" y="208469"/>
                  <a:pt x="88739" y="208897"/>
                </a:cubicBezTo>
                <a:cubicBezTo>
                  <a:pt x="89978" y="208938"/>
                  <a:pt x="90855" y="209016"/>
                  <a:pt x="91475" y="209016"/>
                </a:cubicBezTo>
                <a:cubicBezTo>
                  <a:pt x="93237" y="209016"/>
                  <a:pt x="92936" y="208387"/>
                  <a:pt x="93015" y="204513"/>
                </a:cubicBezTo>
                <a:cubicBezTo>
                  <a:pt x="93015" y="203123"/>
                  <a:pt x="92481" y="202749"/>
                  <a:pt x="91144" y="202642"/>
                </a:cubicBezTo>
                <a:cubicBezTo>
                  <a:pt x="86975" y="202535"/>
                  <a:pt x="82805" y="202108"/>
                  <a:pt x="78742" y="201413"/>
                </a:cubicBezTo>
                <a:cubicBezTo>
                  <a:pt x="58482" y="197403"/>
                  <a:pt x="41590" y="187567"/>
                  <a:pt x="27905" y="172225"/>
                </a:cubicBezTo>
                <a:cubicBezTo>
                  <a:pt x="21330" y="164902"/>
                  <a:pt x="15984" y="156616"/>
                  <a:pt x="12029" y="147635"/>
                </a:cubicBezTo>
                <a:cubicBezTo>
                  <a:pt x="7859" y="138173"/>
                  <a:pt x="5347" y="128444"/>
                  <a:pt x="6897" y="117967"/>
                </a:cubicBezTo>
                <a:cubicBezTo>
                  <a:pt x="7966" y="110269"/>
                  <a:pt x="12136" y="103320"/>
                  <a:pt x="18443" y="98722"/>
                </a:cubicBezTo>
                <a:cubicBezTo>
                  <a:pt x="18772" y="98459"/>
                  <a:pt x="19038" y="98313"/>
                  <a:pt x="19244" y="98313"/>
                </a:cubicBezTo>
                <a:cubicBezTo>
                  <a:pt x="19542" y="98313"/>
                  <a:pt x="19717" y="98616"/>
                  <a:pt x="19780" y="99310"/>
                </a:cubicBezTo>
                <a:cubicBezTo>
                  <a:pt x="20101" y="103213"/>
                  <a:pt x="21009" y="107115"/>
                  <a:pt x="22506" y="110804"/>
                </a:cubicBezTo>
                <a:cubicBezTo>
                  <a:pt x="24270" y="115561"/>
                  <a:pt x="26569" y="119998"/>
                  <a:pt x="30311" y="123580"/>
                </a:cubicBezTo>
                <a:cubicBezTo>
                  <a:pt x="32590" y="125722"/>
                  <a:pt x="35161" y="126767"/>
                  <a:pt x="37650" y="126767"/>
                </a:cubicBezTo>
                <a:cubicBezTo>
                  <a:pt x="41000" y="126767"/>
                  <a:pt x="44201" y="124877"/>
                  <a:pt x="46348" y="121228"/>
                </a:cubicBezTo>
                <a:cubicBezTo>
                  <a:pt x="48914" y="116791"/>
                  <a:pt x="49288" y="112087"/>
                  <a:pt x="48272" y="107222"/>
                </a:cubicBezTo>
                <a:cubicBezTo>
                  <a:pt x="46407" y="98108"/>
                  <a:pt x="37952" y="89100"/>
                  <a:pt x="27305" y="89100"/>
                </a:cubicBezTo>
                <a:cubicBezTo>
                  <a:pt x="27273" y="89100"/>
                  <a:pt x="27242" y="89100"/>
                  <a:pt x="27210" y="89100"/>
                </a:cubicBezTo>
                <a:cubicBezTo>
                  <a:pt x="27130" y="89103"/>
                  <a:pt x="27053" y="89105"/>
                  <a:pt x="26979" y="89105"/>
                </a:cubicBezTo>
                <a:cubicBezTo>
                  <a:pt x="25692" y="89105"/>
                  <a:pt x="25514" y="88648"/>
                  <a:pt x="25767" y="87283"/>
                </a:cubicBezTo>
                <a:cubicBezTo>
                  <a:pt x="27157" y="80066"/>
                  <a:pt x="30471" y="74025"/>
                  <a:pt x="36191" y="69375"/>
                </a:cubicBezTo>
                <a:cubicBezTo>
                  <a:pt x="40307" y="66007"/>
                  <a:pt x="45332" y="64083"/>
                  <a:pt x="50624" y="63869"/>
                </a:cubicBezTo>
                <a:cubicBezTo>
                  <a:pt x="50704" y="63866"/>
                  <a:pt x="50781" y="63864"/>
                  <a:pt x="50855" y="63864"/>
                </a:cubicBezTo>
                <a:cubicBezTo>
                  <a:pt x="52165" y="63864"/>
                  <a:pt x="52532" y="64331"/>
                  <a:pt x="52228" y="65900"/>
                </a:cubicBezTo>
                <a:cubicBezTo>
                  <a:pt x="51105" y="71406"/>
                  <a:pt x="50197" y="76966"/>
                  <a:pt x="50410" y="82258"/>
                </a:cubicBezTo>
                <a:lnTo>
                  <a:pt x="50464" y="85412"/>
                </a:lnTo>
                <a:cubicBezTo>
                  <a:pt x="50464" y="91078"/>
                  <a:pt x="52014" y="96103"/>
                  <a:pt x="56237" y="100112"/>
                </a:cubicBezTo>
                <a:cubicBezTo>
                  <a:pt x="58556" y="102296"/>
                  <a:pt x="61349" y="103342"/>
                  <a:pt x="64089" y="103342"/>
                </a:cubicBezTo>
                <a:cubicBezTo>
                  <a:pt x="67855" y="103342"/>
                  <a:pt x="71521" y="101366"/>
                  <a:pt x="73718" y="97653"/>
                </a:cubicBezTo>
                <a:cubicBezTo>
                  <a:pt x="76604" y="92789"/>
                  <a:pt x="77299" y="87550"/>
                  <a:pt x="76551" y="82258"/>
                </a:cubicBezTo>
                <a:cubicBezTo>
                  <a:pt x="75161" y="72422"/>
                  <a:pt x="70029" y="64938"/>
                  <a:pt x="61209" y="60127"/>
                </a:cubicBezTo>
                <a:cubicBezTo>
                  <a:pt x="60246" y="59592"/>
                  <a:pt x="60033" y="59058"/>
                  <a:pt x="60353" y="58149"/>
                </a:cubicBezTo>
                <a:cubicBezTo>
                  <a:pt x="61690" y="54460"/>
                  <a:pt x="62973" y="50772"/>
                  <a:pt x="64630" y="47244"/>
                </a:cubicBezTo>
                <a:cubicBezTo>
                  <a:pt x="68532" y="38691"/>
                  <a:pt x="73664" y="30726"/>
                  <a:pt x="79865" y="23616"/>
                </a:cubicBezTo>
                <a:cubicBezTo>
                  <a:pt x="85531" y="17148"/>
                  <a:pt x="92214" y="11588"/>
                  <a:pt x="99644" y="7205"/>
                </a:cubicBezTo>
                <a:cubicBezTo>
                  <a:pt x="103065" y="5120"/>
                  <a:pt x="103012" y="6082"/>
                  <a:pt x="101355" y="1859"/>
                </a:cubicBezTo>
                <a:cubicBezTo>
                  <a:pt x="101301" y="1645"/>
                  <a:pt x="101141" y="1485"/>
                  <a:pt x="101087" y="1324"/>
                </a:cubicBezTo>
                <a:cubicBezTo>
                  <a:pt x="100766" y="391"/>
                  <a:pt x="100328" y="0"/>
                  <a:pt x="99738" y="0"/>
                </a:cubicBezTo>
                <a:close/>
              </a:path>
            </a:pathLst>
          </a:custGeom>
          <a:solidFill>
            <a:srgbClr val="167480">
              <a:alpha val="65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10" name="Google Shape;610;p4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11" name="Google Shape;611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 1">
  <p:cSld name="TITLE_1_1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5"/>
          <p:cNvSpPr txBox="1"/>
          <p:nvPr>
            <p:ph idx="1" type="body"/>
          </p:nvPr>
        </p:nvSpPr>
        <p:spPr>
          <a:xfrm>
            <a:off x="1441675" y="1628400"/>
            <a:ext cx="62607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rtl="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 sz="2600"/>
            </a:lvl1pPr>
            <a:lvl2pPr indent="-393700" lvl="1" marL="914400" rtl="0" algn="ctr">
              <a:spcBef>
                <a:spcPts val="1600"/>
              </a:spcBef>
              <a:spcAft>
                <a:spcPts val="0"/>
              </a:spcAft>
              <a:buSzPts val="2600"/>
              <a:buChar char="○"/>
              <a:defRPr sz="2600"/>
            </a:lvl2pPr>
            <a:lvl3pPr indent="-393700" lvl="2" marL="1371600" rtl="0" algn="ctr">
              <a:spcBef>
                <a:spcPts val="1600"/>
              </a:spcBef>
              <a:spcAft>
                <a:spcPts val="0"/>
              </a:spcAft>
              <a:buSzPts val="2600"/>
              <a:buChar char="■"/>
              <a:defRPr sz="2600"/>
            </a:lvl3pPr>
            <a:lvl4pPr indent="-393700" lvl="3" marL="1828800" rtl="0" algn="ctr">
              <a:spcBef>
                <a:spcPts val="1600"/>
              </a:spcBef>
              <a:spcAft>
                <a:spcPts val="0"/>
              </a:spcAft>
              <a:buSzPts val="2600"/>
              <a:buChar char="●"/>
              <a:defRPr sz="2600"/>
            </a:lvl4pPr>
            <a:lvl5pPr indent="-393700" lvl="4" marL="2286000" rtl="0" algn="ctr">
              <a:spcBef>
                <a:spcPts val="1600"/>
              </a:spcBef>
              <a:spcAft>
                <a:spcPts val="0"/>
              </a:spcAft>
              <a:buSzPts val="2600"/>
              <a:buChar char="○"/>
              <a:defRPr sz="2600"/>
            </a:lvl5pPr>
            <a:lvl6pPr indent="-393700" lvl="5" marL="2743200" rtl="0" algn="ctr">
              <a:spcBef>
                <a:spcPts val="1600"/>
              </a:spcBef>
              <a:spcAft>
                <a:spcPts val="0"/>
              </a:spcAft>
              <a:buSzPts val="2600"/>
              <a:buChar char="■"/>
              <a:defRPr sz="2600"/>
            </a:lvl6pPr>
            <a:lvl7pPr indent="-393700" lvl="6" marL="3200400" rtl="0" algn="ctr">
              <a:spcBef>
                <a:spcPts val="1600"/>
              </a:spcBef>
              <a:spcAft>
                <a:spcPts val="0"/>
              </a:spcAft>
              <a:buSzPts val="2600"/>
              <a:buChar char="●"/>
              <a:defRPr sz="2600"/>
            </a:lvl7pPr>
            <a:lvl8pPr indent="-393700" lvl="7" marL="3657600" rtl="0" algn="ctr">
              <a:spcBef>
                <a:spcPts val="1600"/>
              </a:spcBef>
              <a:spcAft>
                <a:spcPts val="0"/>
              </a:spcAft>
              <a:buSzPts val="2600"/>
              <a:buChar char="○"/>
              <a:defRPr sz="2600"/>
            </a:lvl8pPr>
            <a:lvl9pPr indent="-393700" lvl="8" marL="4114800" rtl="0" algn="ctr">
              <a:spcBef>
                <a:spcPts val="1600"/>
              </a:spcBef>
              <a:spcAft>
                <a:spcPts val="1600"/>
              </a:spcAft>
              <a:buSzPts val="2600"/>
              <a:buChar char="■"/>
              <a:defRPr sz="2600"/>
            </a:lvl9pPr>
          </a:lstStyle>
          <a:p/>
        </p:txBody>
      </p:sp>
      <p:sp>
        <p:nvSpPr>
          <p:cNvPr id="614" name="Google Shape;614;p45"/>
          <p:cNvSpPr txBox="1"/>
          <p:nvPr/>
        </p:nvSpPr>
        <p:spPr>
          <a:xfrm>
            <a:off x="3593400" y="9337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>
                <a:solidFill>
                  <a:srgbClr val="2A95B7"/>
                </a:solidFill>
                <a:latin typeface="Patrick Hand SC"/>
                <a:ea typeface="Patrick Hand SC"/>
                <a:cs typeface="Patrick Hand SC"/>
                <a:sym typeface="Patrick Hand SC"/>
              </a:rPr>
              <a:t>“</a:t>
            </a:r>
            <a:endParaRPr sz="9600">
              <a:solidFill>
                <a:srgbClr val="2A95B7"/>
              </a:solidFill>
              <a:latin typeface="Patrick Hand SC"/>
              <a:ea typeface="Patrick Hand SC"/>
              <a:cs typeface="Patrick Hand SC"/>
              <a:sym typeface="Patrick Hand S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4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Relationship Id="rId5" Type="http://schemas.openxmlformats.org/officeDocument/2006/relationships/hyperlink" Target="https://create.kahoot.it/share/review-of-the-book-cloudy-with-a-chance-of-meatballs/81a572a2-c273-4a08-aa35-4e0710ab9334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6ceXQaPQD6k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readwritethink.org/classroom-resources/student-interactives/timeline-30007.html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PhcTY9LR7AA" TargetMode="External"/><Relationship Id="rId4" Type="http://schemas.openxmlformats.org/officeDocument/2006/relationships/image" Target="../media/image15.jpg"/><Relationship Id="rId5" Type="http://schemas.openxmlformats.org/officeDocument/2006/relationships/hyperlink" Target="http://www.youtube.com/watch?v=W39STCYufYw" TargetMode="External"/><Relationship Id="rId6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adlet.com/sandralaine/les-wacky-weather-news-report-geax71g2kib2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hyperlink" Target="https://padlet.com/sandralaine/les-wacky-weather-news-report-geax71g2kib2" TargetMode="External"/><Relationship Id="rId6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quizlet.com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hyperlink" Target="https://quizlet.com/ca/116827725/meteorological-phenomena-flash-cards/?i=9lv8u&amp;x=1jqt" TargetMode="External"/><Relationship Id="rId7" Type="http://schemas.openxmlformats.org/officeDocument/2006/relationships/hyperlink" Target="https://quizlet.com/ca/116827725/meteorological-phenomena-flash-cards/?i=9lv8u&amp;x=1jqt" TargetMode="External"/><Relationship Id="rId8" Type="http://schemas.openxmlformats.org/officeDocument/2006/relationships/hyperlink" Target="http://quizlet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reate.kahoot.it/share/forces-of-nature/addef703-7aa3-4177-85e6-b47e828d615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Relationship Id="rId4" Type="http://schemas.openxmlformats.org/officeDocument/2006/relationships/image" Target="../media/image22.png"/><Relationship Id="rId5" Type="http://schemas.openxmlformats.org/officeDocument/2006/relationships/hyperlink" Target="http://www.voki.com/" TargetMode="External"/><Relationship Id="rId6" Type="http://schemas.openxmlformats.org/officeDocument/2006/relationships/hyperlink" Target="https://itunes.apple.com/us/app/voki-for-education/id1106010700?mt=8" TargetMode="External"/><Relationship Id="rId7" Type="http://schemas.openxmlformats.org/officeDocument/2006/relationships/hyperlink" Target="https://play.google.com/store/apps/details?id=com.oddcast.android.voki&amp;hl=fr_CA" TargetMode="External"/><Relationship Id="rId8" Type="http://schemas.openxmlformats.org/officeDocument/2006/relationships/hyperlink" Target="https://itunes.apple.com/us/app/my-talking-avatar/id906080826?mt=8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fs1lJi2i29s" TargetMode="External"/><Relationship Id="rId4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domainelangues.qc.ca/" TargetMode="External"/><Relationship Id="rId4" Type="http://schemas.openxmlformats.org/officeDocument/2006/relationships/hyperlink" Target="http://www.facebook.com/domainelangues" TargetMode="External"/><Relationship Id="rId5" Type="http://schemas.openxmlformats.org/officeDocument/2006/relationships/hyperlink" Target="https://www.youtube.com/watch?v=1QLevM3xgjg" TargetMode="External"/><Relationship Id="rId6" Type="http://schemas.openxmlformats.org/officeDocument/2006/relationships/image" Target="../media/image25.png"/><Relationship Id="rId7" Type="http://schemas.openxmlformats.org/officeDocument/2006/relationships/hyperlink" Target="mailto:sandra.laine@recit.qc.ca" TargetMode="External"/><Relationship Id="rId8" Type="http://schemas.openxmlformats.org/officeDocument/2006/relationships/hyperlink" Target="mailto:nadia.laurendeau@reci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7480"/>
        </a:solidFill>
      </p:bgPr>
    </p:bg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" name="Google Shape;619;p46"/>
          <p:cNvGrpSpPr/>
          <p:nvPr/>
        </p:nvGrpSpPr>
        <p:grpSpPr>
          <a:xfrm flipH="1" rot="10800000">
            <a:off x="-1" y="563272"/>
            <a:ext cx="6228247" cy="4617095"/>
            <a:chOff x="1367050" y="3059225"/>
            <a:chExt cx="1407100" cy="848450"/>
          </a:xfrm>
        </p:grpSpPr>
        <p:sp>
          <p:nvSpPr>
            <p:cNvPr id="620" name="Google Shape;620;p46"/>
            <p:cNvSpPr/>
            <p:nvPr/>
          </p:nvSpPr>
          <p:spPr>
            <a:xfrm>
              <a:off x="1367050" y="3059225"/>
              <a:ext cx="1001268" cy="430317"/>
            </a:xfrm>
            <a:custGeom>
              <a:rect b="b" l="l" r="r" t="t"/>
              <a:pathLst>
                <a:path extrusionOk="0" h="14118" w="3285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6"/>
            <p:cNvSpPr/>
            <p:nvPr/>
          </p:nvSpPr>
          <p:spPr>
            <a:xfrm>
              <a:off x="1367050" y="3059925"/>
              <a:ext cx="1407100" cy="847750"/>
            </a:xfrm>
            <a:custGeom>
              <a:rect b="b" l="l" r="r" t="t"/>
              <a:pathLst>
                <a:path extrusionOk="0" h="33910" w="56284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2" name="Google Shape;622;p46"/>
          <p:cNvSpPr txBox="1"/>
          <p:nvPr/>
        </p:nvSpPr>
        <p:spPr>
          <a:xfrm>
            <a:off x="1635925" y="1408850"/>
            <a:ext cx="5961600" cy="9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LES - ENGLISH AS A SECOND LANGUAGE</a:t>
            </a:r>
            <a:endParaRPr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ESL - Elementary, Cycle 3 </a:t>
            </a:r>
            <a:endParaRPr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3" name="Google Shape;623;p46"/>
          <p:cNvSpPr txBox="1"/>
          <p:nvPr/>
        </p:nvSpPr>
        <p:spPr>
          <a:xfrm>
            <a:off x="112675" y="4102600"/>
            <a:ext cx="5313600" cy="9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24" name="Google Shape;62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2938" y="4783250"/>
            <a:ext cx="685800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6"/>
          <p:cNvSpPr txBox="1"/>
          <p:nvPr>
            <p:ph idx="4294967295" type="subTitle"/>
          </p:nvPr>
        </p:nvSpPr>
        <p:spPr>
          <a:xfrm>
            <a:off x="148825" y="4102600"/>
            <a:ext cx="4456200" cy="7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400">
                <a:solidFill>
                  <a:schemeClr val="dk1"/>
                </a:solidFill>
              </a:rPr>
              <a:t>Nadia Laurendeau and Sandra Laine</a:t>
            </a:r>
            <a:br>
              <a:rPr lang="fr-CA">
                <a:solidFill>
                  <a:schemeClr val="dk1"/>
                </a:solidFill>
              </a:rPr>
            </a:br>
            <a:r>
              <a:rPr lang="fr-CA" sz="1400">
                <a:solidFill>
                  <a:schemeClr val="dk1"/>
                </a:solidFill>
              </a:rPr>
              <a:t>Service national du RÉCIT, domaine des langue</a:t>
            </a:r>
            <a:r>
              <a:rPr lang="fr-CA">
                <a:solidFill>
                  <a:schemeClr val="dk1"/>
                </a:solidFill>
              </a:rPr>
              <a:t>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Updated, </a:t>
            </a:r>
            <a:r>
              <a:rPr lang="fr-CA">
                <a:solidFill>
                  <a:schemeClr val="dk1"/>
                </a:solidFill>
              </a:rPr>
              <a:t>October</a:t>
            </a:r>
            <a:r>
              <a:rPr lang="fr-CA">
                <a:solidFill>
                  <a:schemeClr val="dk1"/>
                </a:solidFill>
              </a:rPr>
              <a:t> 2026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26" name="Google Shape;626;p46"/>
          <p:cNvSpPr txBox="1"/>
          <p:nvPr/>
        </p:nvSpPr>
        <p:spPr>
          <a:xfrm>
            <a:off x="148821" y="3613950"/>
            <a:ext cx="36552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TEACHER GUIDANCE PRESENTATION</a:t>
            </a:r>
            <a:endParaRPr b="1"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7" name="Google Shape;627;p46"/>
          <p:cNvSpPr txBox="1"/>
          <p:nvPr>
            <p:ph idx="4294967295" type="title"/>
          </p:nvPr>
        </p:nvSpPr>
        <p:spPr>
          <a:xfrm>
            <a:off x="764725" y="683825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2F2F2"/>
                </a:solidFill>
              </a:rPr>
              <a:t>WACKY NEWS REPORT</a:t>
            </a:r>
            <a:endParaRPr>
              <a:solidFill>
                <a:srgbClr val="F2F2F2"/>
              </a:solidFill>
            </a:endParaRPr>
          </a:p>
        </p:txBody>
      </p:sp>
      <p:pic>
        <p:nvPicPr>
          <p:cNvPr id="628" name="Google Shape;62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0823" y="4544225"/>
            <a:ext cx="618200" cy="618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9" name="Google Shape;629;p46"/>
          <p:cNvGrpSpPr/>
          <p:nvPr/>
        </p:nvGrpSpPr>
        <p:grpSpPr>
          <a:xfrm rot="-319378">
            <a:off x="6074703" y="1919835"/>
            <a:ext cx="3082369" cy="3322920"/>
            <a:chOff x="5219700" y="1079175"/>
            <a:chExt cx="3209324" cy="3201315"/>
          </a:xfrm>
        </p:grpSpPr>
        <p:sp>
          <p:nvSpPr>
            <p:cNvPr id="630" name="Google Shape;630;p46"/>
            <p:cNvSpPr/>
            <p:nvPr/>
          </p:nvSpPr>
          <p:spPr>
            <a:xfrm>
              <a:off x="6003112" y="1595773"/>
              <a:ext cx="1145077" cy="1004363"/>
            </a:xfrm>
            <a:custGeom>
              <a:rect b="b" l="l" r="r" t="t"/>
              <a:pathLst>
                <a:path extrusionOk="0" h="19807" w="22582">
                  <a:moveTo>
                    <a:pt x="9907" y="0"/>
                  </a:moveTo>
                  <a:cubicBezTo>
                    <a:pt x="8711" y="0"/>
                    <a:pt x="7644" y="2396"/>
                    <a:pt x="7714" y="3264"/>
                  </a:cubicBezTo>
                  <a:cubicBezTo>
                    <a:pt x="7809" y="4451"/>
                    <a:pt x="7531" y="6982"/>
                    <a:pt x="6733" y="6982"/>
                  </a:cubicBezTo>
                  <a:cubicBezTo>
                    <a:pt x="6516" y="6982"/>
                    <a:pt x="6261" y="6795"/>
                    <a:pt x="5964" y="6343"/>
                  </a:cubicBezTo>
                  <a:cubicBezTo>
                    <a:pt x="5362" y="5428"/>
                    <a:pt x="4670" y="4943"/>
                    <a:pt x="4211" y="4943"/>
                  </a:cubicBezTo>
                  <a:cubicBezTo>
                    <a:pt x="3610" y="4943"/>
                    <a:pt x="3410" y="5772"/>
                    <a:pt x="4334" y="7551"/>
                  </a:cubicBezTo>
                  <a:cubicBezTo>
                    <a:pt x="5618" y="10024"/>
                    <a:pt x="4204" y="10287"/>
                    <a:pt x="3546" y="10287"/>
                  </a:cubicBezTo>
                  <a:cubicBezTo>
                    <a:pt x="3368" y="10287"/>
                    <a:pt x="3246" y="10268"/>
                    <a:pt x="3246" y="10268"/>
                  </a:cubicBezTo>
                  <a:cubicBezTo>
                    <a:pt x="2595" y="9883"/>
                    <a:pt x="2138" y="9712"/>
                    <a:pt x="1842" y="9712"/>
                  </a:cubicBezTo>
                  <a:cubicBezTo>
                    <a:pt x="1" y="9712"/>
                    <a:pt x="4431" y="16373"/>
                    <a:pt x="7291" y="19807"/>
                  </a:cubicBezTo>
                  <a:lnTo>
                    <a:pt x="14958" y="19686"/>
                  </a:lnTo>
                  <a:cubicBezTo>
                    <a:pt x="17586" y="18322"/>
                    <a:pt x="17414" y="16971"/>
                    <a:pt x="18802" y="16325"/>
                  </a:cubicBezTo>
                  <a:cubicBezTo>
                    <a:pt x="22582" y="14566"/>
                    <a:pt x="22169" y="12587"/>
                    <a:pt x="21169" y="12587"/>
                  </a:cubicBezTo>
                  <a:cubicBezTo>
                    <a:pt x="20934" y="12587"/>
                    <a:pt x="20666" y="12696"/>
                    <a:pt x="20412" y="12944"/>
                  </a:cubicBezTo>
                  <a:cubicBezTo>
                    <a:pt x="19342" y="13991"/>
                    <a:pt x="18557" y="14401"/>
                    <a:pt x="18054" y="14401"/>
                  </a:cubicBezTo>
                  <a:cubicBezTo>
                    <a:pt x="16778" y="14401"/>
                    <a:pt x="17313" y="11766"/>
                    <a:pt x="19607" y="10207"/>
                  </a:cubicBezTo>
                  <a:cubicBezTo>
                    <a:pt x="22194" y="8450"/>
                    <a:pt x="21696" y="5941"/>
                    <a:pt x="20602" y="5941"/>
                  </a:cubicBezTo>
                  <a:cubicBezTo>
                    <a:pt x="20251" y="5941"/>
                    <a:pt x="19838" y="6200"/>
                    <a:pt x="19447" y="6827"/>
                  </a:cubicBezTo>
                  <a:cubicBezTo>
                    <a:pt x="18579" y="8216"/>
                    <a:pt x="17248" y="9120"/>
                    <a:pt x="16501" y="9120"/>
                  </a:cubicBezTo>
                  <a:cubicBezTo>
                    <a:pt x="15674" y="9120"/>
                    <a:pt x="15564" y="8009"/>
                    <a:pt x="17595" y="5217"/>
                  </a:cubicBezTo>
                  <a:cubicBezTo>
                    <a:pt x="19789" y="2199"/>
                    <a:pt x="19614" y="831"/>
                    <a:pt x="18733" y="831"/>
                  </a:cubicBezTo>
                  <a:cubicBezTo>
                    <a:pt x="18063" y="831"/>
                    <a:pt x="16983" y="1623"/>
                    <a:pt x="16226" y="3084"/>
                  </a:cubicBezTo>
                  <a:cubicBezTo>
                    <a:pt x="15543" y="4537"/>
                    <a:pt x="14162" y="6990"/>
                    <a:pt x="13222" y="6990"/>
                  </a:cubicBezTo>
                  <a:cubicBezTo>
                    <a:pt x="12834" y="6990"/>
                    <a:pt x="12521" y="6573"/>
                    <a:pt x="12363" y="5498"/>
                  </a:cubicBezTo>
                  <a:cubicBezTo>
                    <a:pt x="11744" y="1306"/>
                    <a:pt x="10791" y="0"/>
                    <a:pt x="9907" y="0"/>
                  </a:cubicBez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6"/>
            <p:cNvSpPr/>
            <p:nvPr/>
          </p:nvSpPr>
          <p:spPr>
            <a:xfrm>
              <a:off x="6280627" y="1592020"/>
              <a:ext cx="169363" cy="402973"/>
            </a:xfrm>
            <a:custGeom>
              <a:rect b="b" l="l" r="r" t="t"/>
              <a:pathLst>
                <a:path extrusionOk="0" h="7947" w="3340">
                  <a:moveTo>
                    <a:pt x="1452" y="1"/>
                  </a:moveTo>
                  <a:cubicBezTo>
                    <a:pt x="1348" y="1"/>
                    <a:pt x="1243" y="47"/>
                    <a:pt x="1138" y="146"/>
                  </a:cubicBezTo>
                  <a:cubicBezTo>
                    <a:pt x="0" y="1219"/>
                    <a:pt x="1463" y="4894"/>
                    <a:pt x="2463" y="7947"/>
                  </a:cubicBezTo>
                  <a:cubicBezTo>
                    <a:pt x="3339" y="4512"/>
                    <a:pt x="2471" y="1"/>
                    <a:pt x="1452" y="1"/>
                  </a:cubicBezTo>
                  <a:close/>
                </a:path>
              </a:pathLst>
            </a:custGeom>
            <a:solidFill>
              <a:srgbClr val="FFE2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46"/>
            <p:cNvSpPr/>
            <p:nvPr/>
          </p:nvSpPr>
          <p:spPr>
            <a:xfrm>
              <a:off x="6720960" y="1529296"/>
              <a:ext cx="137113" cy="335126"/>
            </a:xfrm>
            <a:custGeom>
              <a:rect b="b" l="l" r="r" t="t"/>
              <a:pathLst>
                <a:path extrusionOk="0" h="6609" w="2704">
                  <a:moveTo>
                    <a:pt x="1631" y="1"/>
                  </a:moveTo>
                  <a:cubicBezTo>
                    <a:pt x="1576" y="1"/>
                    <a:pt x="1514" y="15"/>
                    <a:pt x="1443" y="45"/>
                  </a:cubicBezTo>
                  <a:cubicBezTo>
                    <a:pt x="0" y="651"/>
                    <a:pt x="350" y="3399"/>
                    <a:pt x="221" y="6609"/>
                  </a:cubicBezTo>
                  <a:cubicBezTo>
                    <a:pt x="960" y="5367"/>
                    <a:pt x="2703" y="1"/>
                    <a:pt x="1631" y="1"/>
                  </a:cubicBezTo>
                  <a:close/>
                </a:path>
              </a:pathLst>
            </a:custGeom>
            <a:solidFill>
              <a:srgbClr val="FFE2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6"/>
            <p:cNvSpPr/>
            <p:nvPr/>
          </p:nvSpPr>
          <p:spPr>
            <a:xfrm>
              <a:off x="6348370" y="1635729"/>
              <a:ext cx="461286" cy="1072920"/>
            </a:xfrm>
            <a:custGeom>
              <a:rect b="b" l="l" r="r" t="t"/>
              <a:pathLst>
                <a:path extrusionOk="0" h="21159" w="9097">
                  <a:moveTo>
                    <a:pt x="9096" y="1"/>
                  </a:moveTo>
                  <a:lnTo>
                    <a:pt x="0" y="1692"/>
                  </a:lnTo>
                  <a:cubicBezTo>
                    <a:pt x="970" y="10589"/>
                    <a:pt x="1750" y="16164"/>
                    <a:pt x="1006" y="20689"/>
                  </a:cubicBezTo>
                  <a:lnTo>
                    <a:pt x="7254" y="21158"/>
                  </a:lnTo>
                  <a:cubicBezTo>
                    <a:pt x="7181" y="14181"/>
                    <a:pt x="7682" y="7830"/>
                    <a:pt x="9096" y="1"/>
                  </a:cubicBezTo>
                  <a:close/>
                </a:path>
              </a:pathLst>
            </a:custGeom>
            <a:solidFill>
              <a:srgbClr val="FFE2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6"/>
            <p:cNvSpPr/>
            <p:nvPr/>
          </p:nvSpPr>
          <p:spPr>
            <a:xfrm>
              <a:off x="6658490" y="2137064"/>
              <a:ext cx="301050" cy="524062"/>
            </a:xfrm>
            <a:custGeom>
              <a:rect b="b" l="l" r="r" t="t"/>
              <a:pathLst>
                <a:path extrusionOk="0" h="10335" w="5937">
                  <a:moveTo>
                    <a:pt x="3950" y="1"/>
                  </a:moveTo>
                  <a:cubicBezTo>
                    <a:pt x="3884" y="1"/>
                    <a:pt x="3812" y="10"/>
                    <a:pt x="3731" y="29"/>
                  </a:cubicBezTo>
                  <a:cubicBezTo>
                    <a:pt x="1233" y="627"/>
                    <a:pt x="1067" y="5171"/>
                    <a:pt x="1" y="10335"/>
                  </a:cubicBezTo>
                  <a:cubicBezTo>
                    <a:pt x="1558" y="8488"/>
                    <a:pt x="5937" y="1"/>
                    <a:pt x="3950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6"/>
            <p:cNvSpPr/>
            <p:nvPr/>
          </p:nvSpPr>
          <p:spPr>
            <a:xfrm>
              <a:off x="6649768" y="2230516"/>
              <a:ext cx="90361" cy="151311"/>
            </a:xfrm>
            <a:custGeom>
              <a:rect b="b" l="l" r="r" t="t"/>
              <a:pathLst>
                <a:path extrusionOk="0" h="2984" w="1782">
                  <a:moveTo>
                    <a:pt x="1480" y="1"/>
                  </a:moveTo>
                  <a:cubicBezTo>
                    <a:pt x="1038" y="1"/>
                    <a:pt x="0" y="2217"/>
                    <a:pt x="82" y="2984"/>
                  </a:cubicBezTo>
                  <a:lnTo>
                    <a:pt x="1422" y="2429"/>
                  </a:lnTo>
                  <a:cubicBezTo>
                    <a:pt x="1782" y="627"/>
                    <a:pt x="1715" y="1"/>
                    <a:pt x="1480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6"/>
            <p:cNvSpPr/>
            <p:nvPr/>
          </p:nvSpPr>
          <p:spPr>
            <a:xfrm>
              <a:off x="6304256" y="2038136"/>
              <a:ext cx="100147" cy="218448"/>
            </a:xfrm>
            <a:custGeom>
              <a:rect b="b" l="l" r="r" t="t"/>
              <a:pathLst>
                <a:path extrusionOk="0" h="4308" w="1975">
                  <a:moveTo>
                    <a:pt x="843" y="0"/>
                  </a:moveTo>
                  <a:cubicBezTo>
                    <a:pt x="787" y="0"/>
                    <a:pt x="730" y="30"/>
                    <a:pt x="672" y="94"/>
                  </a:cubicBezTo>
                  <a:cubicBezTo>
                    <a:pt x="0" y="844"/>
                    <a:pt x="1081" y="2403"/>
                    <a:pt x="1891" y="4308"/>
                  </a:cubicBezTo>
                  <a:cubicBezTo>
                    <a:pt x="1975" y="3416"/>
                    <a:pt x="1448" y="0"/>
                    <a:pt x="843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6"/>
            <p:cNvSpPr/>
            <p:nvPr/>
          </p:nvSpPr>
          <p:spPr>
            <a:xfrm>
              <a:off x="6253195" y="2270270"/>
              <a:ext cx="205568" cy="444147"/>
            </a:xfrm>
            <a:custGeom>
              <a:rect b="b" l="l" r="r" t="t"/>
              <a:pathLst>
                <a:path extrusionOk="0" h="8759" w="4054">
                  <a:moveTo>
                    <a:pt x="1695" y="0"/>
                  </a:moveTo>
                  <a:cubicBezTo>
                    <a:pt x="1576" y="0"/>
                    <a:pt x="1456" y="67"/>
                    <a:pt x="1337" y="211"/>
                  </a:cubicBezTo>
                  <a:cubicBezTo>
                    <a:pt x="1" y="1824"/>
                    <a:pt x="2116" y="4868"/>
                    <a:pt x="3950" y="8759"/>
                  </a:cubicBezTo>
                  <a:cubicBezTo>
                    <a:pt x="4054" y="6908"/>
                    <a:pt x="2910" y="0"/>
                    <a:pt x="1695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6"/>
            <p:cNvSpPr/>
            <p:nvPr/>
          </p:nvSpPr>
          <p:spPr>
            <a:xfrm>
              <a:off x="6332804" y="1263392"/>
              <a:ext cx="179302" cy="387405"/>
            </a:xfrm>
            <a:custGeom>
              <a:rect b="b" l="l" r="r" t="t"/>
              <a:pathLst>
                <a:path extrusionOk="0" h="7640" w="3536">
                  <a:moveTo>
                    <a:pt x="1479" y="1"/>
                  </a:moveTo>
                  <a:cubicBezTo>
                    <a:pt x="1375" y="1"/>
                    <a:pt x="1271" y="59"/>
                    <a:pt x="1167" y="184"/>
                  </a:cubicBezTo>
                  <a:cubicBezTo>
                    <a:pt x="0" y="1591"/>
                    <a:pt x="1846" y="4246"/>
                    <a:pt x="3444" y="7639"/>
                  </a:cubicBezTo>
                  <a:cubicBezTo>
                    <a:pt x="3535" y="6024"/>
                    <a:pt x="2538" y="1"/>
                    <a:pt x="1479" y="1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46"/>
            <p:cNvSpPr/>
            <p:nvPr/>
          </p:nvSpPr>
          <p:spPr>
            <a:xfrm>
              <a:off x="6682068" y="1156756"/>
              <a:ext cx="225496" cy="368644"/>
            </a:xfrm>
            <a:custGeom>
              <a:rect b="b" l="l" r="r" t="t"/>
              <a:pathLst>
                <a:path extrusionOk="0" h="7270" w="4447">
                  <a:moveTo>
                    <a:pt x="2999" y="1"/>
                  </a:moveTo>
                  <a:cubicBezTo>
                    <a:pt x="2956" y="1"/>
                    <a:pt x="2908" y="6"/>
                    <a:pt x="2857" y="17"/>
                  </a:cubicBezTo>
                  <a:cubicBezTo>
                    <a:pt x="1069" y="392"/>
                    <a:pt x="861" y="3619"/>
                    <a:pt x="1" y="7270"/>
                  </a:cubicBezTo>
                  <a:cubicBezTo>
                    <a:pt x="1147" y="5983"/>
                    <a:pt x="4447" y="1"/>
                    <a:pt x="2999" y="1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46"/>
            <p:cNvSpPr/>
            <p:nvPr/>
          </p:nvSpPr>
          <p:spPr>
            <a:xfrm>
              <a:off x="7085234" y="1698757"/>
              <a:ext cx="191674" cy="90259"/>
            </a:xfrm>
            <a:custGeom>
              <a:rect b="b" l="l" r="r" t="t"/>
              <a:pathLst>
                <a:path extrusionOk="0" h="1780" w="3780">
                  <a:moveTo>
                    <a:pt x="2789" y="0"/>
                  </a:moveTo>
                  <a:cubicBezTo>
                    <a:pt x="1952" y="0"/>
                    <a:pt x="760" y="610"/>
                    <a:pt x="1" y="1779"/>
                  </a:cubicBezTo>
                  <a:cubicBezTo>
                    <a:pt x="832" y="1191"/>
                    <a:pt x="1674" y="1094"/>
                    <a:pt x="2350" y="1094"/>
                  </a:cubicBezTo>
                  <a:cubicBezTo>
                    <a:pt x="2678" y="1094"/>
                    <a:pt x="2966" y="1117"/>
                    <a:pt x="3195" y="1117"/>
                  </a:cubicBezTo>
                  <a:cubicBezTo>
                    <a:pt x="3565" y="1117"/>
                    <a:pt x="3780" y="1058"/>
                    <a:pt x="3752" y="747"/>
                  </a:cubicBezTo>
                  <a:cubicBezTo>
                    <a:pt x="3707" y="245"/>
                    <a:pt x="3319" y="0"/>
                    <a:pt x="2789" y="0"/>
                  </a:cubicBezTo>
                  <a:close/>
                </a:path>
              </a:pathLst>
            </a:custGeom>
            <a:solidFill>
              <a:srgbClr val="FAB8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6"/>
            <p:cNvSpPr/>
            <p:nvPr/>
          </p:nvSpPr>
          <p:spPr>
            <a:xfrm>
              <a:off x="6683336" y="1728167"/>
              <a:ext cx="165915" cy="387050"/>
            </a:xfrm>
            <a:custGeom>
              <a:rect b="b" l="l" r="r" t="t"/>
              <a:pathLst>
                <a:path extrusionOk="0" h="7633" w="3272">
                  <a:moveTo>
                    <a:pt x="1982" y="0"/>
                  </a:moveTo>
                  <a:cubicBezTo>
                    <a:pt x="1922" y="0"/>
                    <a:pt x="1854" y="14"/>
                    <a:pt x="1778" y="42"/>
                  </a:cubicBezTo>
                  <a:cubicBezTo>
                    <a:pt x="63" y="673"/>
                    <a:pt x="324" y="3896"/>
                    <a:pt x="1" y="7633"/>
                  </a:cubicBezTo>
                  <a:cubicBezTo>
                    <a:pt x="934" y="6216"/>
                    <a:pt x="3272" y="0"/>
                    <a:pt x="1982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6"/>
            <p:cNvSpPr/>
            <p:nvPr/>
          </p:nvSpPr>
          <p:spPr>
            <a:xfrm>
              <a:off x="6686682" y="1391780"/>
              <a:ext cx="162061" cy="388267"/>
            </a:xfrm>
            <a:custGeom>
              <a:rect b="b" l="l" r="r" t="t"/>
              <a:pathLst>
                <a:path extrusionOk="0" h="7657" w="3196">
                  <a:moveTo>
                    <a:pt x="1916" y="1"/>
                  </a:moveTo>
                  <a:cubicBezTo>
                    <a:pt x="1855" y="1"/>
                    <a:pt x="1785" y="15"/>
                    <a:pt x="1707" y="44"/>
                  </a:cubicBezTo>
                  <a:cubicBezTo>
                    <a:pt x="0" y="695"/>
                    <a:pt x="301" y="3916"/>
                    <a:pt x="24" y="7656"/>
                  </a:cubicBezTo>
                  <a:cubicBezTo>
                    <a:pt x="938" y="6230"/>
                    <a:pt x="3195" y="1"/>
                    <a:pt x="1916" y="1"/>
                  </a:cubicBezTo>
                  <a:close/>
                </a:path>
              </a:pathLst>
            </a:custGeom>
            <a:solidFill>
              <a:srgbClr val="FAB8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6"/>
            <p:cNvSpPr/>
            <p:nvPr/>
          </p:nvSpPr>
          <p:spPr>
            <a:xfrm>
              <a:off x="6306791" y="1444262"/>
              <a:ext cx="200447" cy="445465"/>
            </a:xfrm>
            <a:custGeom>
              <a:rect b="b" l="l" r="r" t="t"/>
              <a:pathLst>
                <a:path extrusionOk="0" h="8785" w="3953">
                  <a:moveTo>
                    <a:pt x="2279" y="0"/>
                  </a:moveTo>
                  <a:cubicBezTo>
                    <a:pt x="2177" y="0"/>
                    <a:pt x="2068" y="28"/>
                    <a:pt x="1953" y="86"/>
                  </a:cubicBezTo>
                  <a:cubicBezTo>
                    <a:pt x="1" y="1080"/>
                    <a:pt x="1977" y="4597"/>
                    <a:pt x="3440" y="8784"/>
                  </a:cubicBezTo>
                  <a:cubicBezTo>
                    <a:pt x="3952" y="7083"/>
                    <a:pt x="3914" y="0"/>
                    <a:pt x="2279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46"/>
            <p:cNvSpPr/>
            <p:nvPr/>
          </p:nvSpPr>
          <p:spPr>
            <a:xfrm>
              <a:off x="5646900" y="2577805"/>
              <a:ext cx="2570059" cy="1368595"/>
            </a:xfrm>
            <a:custGeom>
              <a:rect b="b" l="l" r="r" t="t"/>
              <a:pathLst>
                <a:path extrusionOk="0" h="26990" w="50684">
                  <a:moveTo>
                    <a:pt x="21541" y="1"/>
                  </a:moveTo>
                  <a:lnTo>
                    <a:pt x="13995" y="499"/>
                  </a:lnTo>
                  <a:lnTo>
                    <a:pt x="0" y="23822"/>
                  </a:lnTo>
                  <a:lnTo>
                    <a:pt x="50684" y="26989"/>
                  </a:lnTo>
                  <a:lnTo>
                    <a:pt x="2154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46"/>
            <p:cNvSpPr/>
            <p:nvPr/>
          </p:nvSpPr>
          <p:spPr>
            <a:xfrm>
              <a:off x="6122778" y="2574053"/>
              <a:ext cx="962682" cy="528879"/>
            </a:xfrm>
            <a:custGeom>
              <a:rect b="b" l="l" r="r" t="t"/>
              <a:pathLst>
                <a:path extrusionOk="0" h="10430" w="18985">
                  <a:moveTo>
                    <a:pt x="13474" y="0"/>
                  </a:moveTo>
                  <a:lnTo>
                    <a:pt x="3996" y="241"/>
                  </a:lnTo>
                  <a:cubicBezTo>
                    <a:pt x="2754" y="3849"/>
                    <a:pt x="1684" y="5672"/>
                    <a:pt x="1" y="8255"/>
                  </a:cubicBezTo>
                  <a:cubicBezTo>
                    <a:pt x="1630" y="9841"/>
                    <a:pt x="3958" y="10429"/>
                    <a:pt x="6436" y="10429"/>
                  </a:cubicBezTo>
                  <a:cubicBezTo>
                    <a:pt x="11700" y="10429"/>
                    <a:pt x="17639" y="7774"/>
                    <a:pt x="18985" y="6399"/>
                  </a:cubicBezTo>
                  <a:cubicBezTo>
                    <a:pt x="15870" y="3868"/>
                    <a:pt x="12818" y="930"/>
                    <a:pt x="13474" y="0"/>
                  </a:cubicBez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6"/>
            <p:cNvSpPr/>
            <p:nvPr/>
          </p:nvSpPr>
          <p:spPr>
            <a:xfrm>
              <a:off x="5370602" y="3567240"/>
              <a:ext cx="1477819" cy="494804"/>
            </a:xfrm>
            <a:custGeom>
              <a:rect b="b" l="l" r="r" t="t"/>
              <a:pathLst>
                <a:path extrusionOk="0" h="9758" w="29144">
                  <a:moveTo>
                    <a:pt x="1" y="1"/>
                  </a:moveTo>
                  <a:lnTo>
                    <a:pt x="2789" y="9757"/>
                  </a:lnTo>
                  <a:lnTo>
                    <a:pt x="29143" y="6336"/>
                  </a:lnTo>
                  <a:cubicBezTo>
                    <a:pt x="28638" y="6083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46"/>
            <p:cNvSpPr/>
            <p:nvPr/>
          </p:nvSpPr>
          <p:spPr>
            <a:xfrm>
              <a:off x="5426886" y="3610290"/>
              <a:ext cx="661327" cy="470413"/>
            </a:xfrm>
            <a:custGeom>
              <a:rect b="b" l="l" r="r" t="t"/>
              <a:pathLst>
                <a:path extrusionOk="0" h="9277" w="13042">
                  <a:moveTo>
                    <a:pt x="1" y="0"/>
                  </a:moveTo>
                  <a:lnTo>
                    <a:pt x="2798" y="9277"/>
                  </a:lnTo>
                  <a:lnTo>
                    <a:pt x="13042" y="5916"/>
                  </a:lnTo>
                  <a:lnTo>
                    <a:pt x="11110" y="24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46"/>
            <p:cNvSpPr/>
            <p:nvPr/>
          </p:nvSpPr>
          <p:spPr>
            <a:xfrm>
              <a:off x="5674890" y="3662315"/>
              <a:ext cx="177527" cy="334771"/>
            </a:xfrm>
            <a:custGeom>
              <a:rect b="b" l="l" r="r" t="t"/>
              <a:pathLst>
                <a:path extrusionOk="0" h="6602" w="3501">
                  <a:moveTo>
                    <a:pt x="1" y="0"/>
                  </a:moveTo>
                  <a:lnTo>
                    <a:pt x="2012" y="6601"/>
                  </a:lnTo>
                  <a:lnTo>
                    <a:pt x="3501" y="6199"/>
                  </a:lnTo>
                  <a:lnTo>
                    <a:pt x="1811" y="44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6"/>
            <p:cNvSpPr/>
            <p:nvPr/>
          </p:nvSpPr>
          <p:spPr>
            <a:xfrm>
              <a:off x="6033028" y="3729653"/>
              <a:ext cx="581666" cy="180620"/>
            </a:xfrm>
            <a:custGeom>
              <a:rect b="b" l="l" r="r" t="t"/>
              <a:pathLst>
                <a:path extrusionOk="0" h="3562" w="11471">
                  <a:moveTo>
                    <a:pt x="0" y="1"/>
                  </a:moveTo>
                  <a:lnTo>
                    <a:pt x="1992" y="3562"/>
                  </a:lnTo>
                  <a:lnTo>
                    <a:pt x="11471" y="3200"/>
                  </a:lnTo>
                  <a:lnTo>
                    <a:pt x="10868" y="247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6"/>
            <p:cNvSpPr/>
            <p:nvPr/>
          </p:nvSpPr>
          <p:spPr>
            <a:xfrm>
              <a:off x="6795295" y="3457714"/>
              <a:ext cx="597740" cy="356068"/>
            </a:xfrm>
            <a:custGeom>
              <a:rect b="b" l="l" r="r" t="t"/>
              <a:pathLst>
                <a:path extrusionOk="0" h="7022" w="11788">
                  <a:moveTo>
                    <a:pt x="0" y="1"/>
                  </a:moveTo>
                  <a:lnTo>
                    <a:pt x="22" y="6431"/>
                  </a:lnTo>
                  <a:lnTo>
                    <a:pt x="11281" y="7021"/>
                  </a:lnTo>
                  <a:lnTo>
                    <a:pt x="11788" y="12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6"/>
            <p:cNvSpPr/>
            <p:nvPr/>
          </p:nvSpPr>
          <p:spPr>
            <a:xfrm>
              <a:off x="6917751" y="3490876"/>
              <a:ext cx="479135" cy="317175"/>
            </a:xfrm>
            <a:custGeom>
              <a:rect b="b" l="l" r="r" t="t"/>
              <a:pathLst>
                <a:path extrusionOk="0" h="6255" w="9449">
                  <a:moveTo>
                    <a:pt x="423" y="1"/>
                  </a:moveTo>
                  <a:lnTo>
                    <a:pt x="0" y="4770"/>
                  </a:lnTo>
                  <a:lnTo>
                    <a:pt x="8884" y="6255"/>
                  </a:lnTo>
                  <a:lnTo>
                    <a:pt x="9448" y="665"/>
                  </a:lnTo>
                  <a:lnTo>
                    <a:pt x="423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46"/>
            <p:cNvSpPr/>
            <p:nvPr/>
          </p:nvSpPr>
          <p:spPr>
            <a:xfrm>
              <a:off x="7353926" y="3617896"/>
              <a:ext cx="264896" cy="194463"/>
            </a:xfrm>
            <a:custGeom>
              <a:rect b="b" l="l" r="r" t="t"/>
              <a:pathLst>
                <a:path extrusionOk="0" h="3835" w="5224">
                  <a:moveTo>
                    <a:pt x="272" y="1"/>
                  </a:moveTo>
                  <a:lnTo>
                    <a:pt x="1" y="3200"/>
                  </a:lnTo>
                  <a:lnTo>
                    <a:pt x="4260" y="3835"/>
                  </a:lnTo>
                  <a:lnTo>
                    <a:pt x="5224" y="1450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46"/>
            <p:cNvSpPr/>
            <p:nvPr/>
          </p:nvSpPr>
          <p:spPr>
            <a:xfrm>
              <a:off x="7372789" y="3642894"/>
              <a:ext cx="219513" cy="162315"/>
            </a:xfrm>
            <a:custGeom>
              <a:rect b="b" l="l" r="r" t="t"/>
              <a:pathLst>
                <a:path extrusionOk="0" h="3201" w="4329">
                  <a:moveTo>
                    <a:pt x="243" y="0"/>
                  </a:moveTo>
                  <a:lnTo>
                    <a:pt x="1" y="2546"/>
                  </a:lnTo>
                  <a:lnTo>
                    <a:pt x="3543" y="3200"/>
                  </a:lnTo>
                  <a:lnTo>
                    <a:pt x="4328" y="1229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6"/>
            <p:cNvSpPr/>
            <p:nvPr/>
          </p:nvSpPr>
          <p:spPr>
            <a:xfrm>
              <a:off x="5384039" y="3677578"/>
              <a:ext cx="1415906" cy="403733"/>
            </a:xfrm>
            <a:custGeom>
              <a:rect b="b" l="l" r="r" t="t"/>
              <a:pathLst>
                <a:path extrusionOk="0" h="7962" w="27923">
                  <a:moveTo>
                    <a:pt x="27832" y="1"/>
                  </a:moveTo>
                  <a:lnTo>
                    <a:pt x="1" y="7548"/>
                  </a:lnTo>
                  <a:lnTo>
                    <a:pt x="623" y="7962"/>
                  </a:lnTo>
                  <a:lnTo>
                    <a:pt x="27923" y="816"/>
                  </a:lnTo>
                  <a:lnTo>
                    <a:pt x="27832" y="1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6"/>
            <p:cNvSpPr/>
            <p:nvPr/>
          </p:nvSpPr>
          <p:spPr>
            <a:xfrm>
              <a:off x="5415629" y="3676513"/>
              <a:ext cx="3013395" cy="603977"/>
            </a:xfrm>
            <a:custGeom>
              <a:rect b="b" l="l" r="r" t="t"/>
              <a:pathLst>
                <a:path extrusionOk="0" h="11911" w="59427">
                  <a:moveTo>
                    <a:pt x="28636" y="0"/>
                  </a:moveTo>
                  <a:lnTo>
                    <a:pt x="0" y="7983"/>
                  </a:lnTo>
                  <a:lnTo>
                    <a:pt x="11657" y="11910"/>
                  </a:lnTo>
                  <a:lnTo>
                    <a:pt x="59426" y="5828"/>
                  </a:lnTo>
                  <a:lnTo>
                    <a:pt x="28636" y="0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6"/>
            <p:cNvSpPr/>
            <p:nvPr/>
          </p:nvSpPr>
          <p:spPr>
            <a:xfrm>
              <a:off x="6747783" y="3452644"/>
              <a:ext cx="694997" cy="87268"/>
            </a:xfrm>
            <a:custGeom>
              <a:rect b="b" l="l" r="r" t="t"/>
              <a:pathLst>
                <a:path extrusionOk="0" h="1721" w="13706">
                  <a:moveTo>
                    <a:pt x="31" y="0"/>
                  </a:moveTo>
                  <a:lnTo>
                    <a:pt x="1" y="422"/>
                  </a:lnTo>
                  <a:lnTo>
                    <a:pt x="13494" y="1720"/>
                  </a:lnTo>
                  <a:lnTo>
                    <a:pt x="13705" y="129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6"/>
            <p:cNvSpPr/>
            <p:nvPr/>
          </p:nvSpPr>
          <p:spPr>
            <a:xfrm>
              <a:off x="7081431" y="1913905"/>
              <a:ext cx="401299" cy="257442"/>
            </a:xfrm>
            <a:custGeom>
              <a:rect b="b" l="l" r="r" t="t"/>
              <a:pathLst>
                <a:path extrusionOk="0" h="5077" w="7914">
                  <a:moveTo>
                    <a:pt x="5612" y="1"/>
                  </a:moveTo>
                  <a:cubicBezTo>
                    <a:pt x="5193" y="1"/>
                    <a:pt x="4090" y="935"/>
                    <a:pt x="4090" y="935"/>
                  </a:cubicBezTo>
                  <a:cubicBezTo>
                    <a:pt x="3835" y="325"/>
                    <a:pt x="3550" y="90"/>
                    <a:pt x="3278" y="90"/>
                  </a:cubicBezTo>
                  <a:cubicBezTo>
                    <a:pt x="2600" y="90"/>
                    <a:pt x="1997" y="1541"/>
                    <a:pt x="2098" y="2298"/>
                  </a:cubicBezTo>
                  <a:cubicBezTo>
                    <a:pt x="2215" y="3173"/>
                    <a:pt x="715" y="4493"/>
                    <a:pt x="183" y="4930"/>
                  </a:cubicBezTo>
                  <a:lnTo>
                    <a:pt x="183" y="4930"/>
                  </a:lnTo>
                  <a:cubicBezTo>
                    <a:pt x="1525" y="3868"/>
                    <a:pt x="2273" y="3588"/>
                    <a:pt x="2857" y="3588"/>
                  </a:cubicBezTo>
                  <a:cubicBezTo>
                    <a:pt x="3376" y="3588"/>
                    <a:pt x="3766" y="3808"/>
                    <a:pt x="4329" y="3901"/>
                  </a:cubicBezTo>
                  <a:cubicBezTo>
                    <a:pt x="4509" y="3930"/>
                    <a:pt x="4662" y="3944"/>
                    <a:pt x="4790" y="3944"/>
                  </a:cubicBezTo>
                  <a:cubicBezTo>
                    <a:pt x="6046" y="3944"/>
                    <a:pt x="4944" y="2653"/>
                    <a:pt x="4944" y="2653"/>
                  </a:cubicBezTo>
                  <a:lnTo>
                    <a:pt x="4944" y="2653"/>
                  </a:lnTo>
                  <a:cubicBezTo>
                    <a:pt x="5086" y="2659"/>
                    <a:pt x="5217" y="2661"/>
                    <a:pt x="5336" y="2661"/>
                  </a:cubicBezTo>
                  <a:cubicBezTo>
                    <a:pt x="7914" y="2661"/>
                    <a:pt x="5251" y="1393"/>
                    <a:pt x="5251" y="1393"/>
                  </a:cubicBezTo>
                  <a:cubicBezTo>
                    <a:pt x="5867" y="333"/>
                    <a:pt x="5861" y="1"/>
                    <a:pt x="5612" y="1"/>
                  </a:cubicBezTo>
                  <a:close/>
                  <a:moveTo>
                    <a:pt x="183" y="4930"/>
                  </a:moveTo>
                  <a:cubicBezTo>
                    <a:pt x="123" y="4977"/>
                    <a:pt x="62" y="5026"/>
                    <a:pt x="0" y="5077"/>
                  </a:cubicBezTo>
                  <a:cubicBezTo>
                    <a:pt x="0" y="5077"/>
                    <a:pt x="69" y="5024"/>
                    <a:pt x="183" y="4930"/>
                  </a:cubicBezTo>
                  <a:close/>
                </a:path>
              </a:pathLst>
            </a:custGeom>
            <a:solidFill>
              <a:srgbClr val="C4C1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6"/>
            <p:cNvSpPr/>
            <p:nvPr/>
          </p:nvSpPr>
          <p:spPr>
            <a:xfrm>
              <a:off x="5761243" y="2070487"/>
              <a:ext cx="362812" cy="309519"/>
            </a:xfrm>
            <a:custGeom>
              <a:rect b="b" l="l" r="r" t="t"/>
              <a:pathLst>
                <a:path extrusionOk="0" h="6104" w="7155">
                  <a:moveTo>
                    <a:pt x="2455" y="0"/>
                  </a:moveTo>
                  <a:cubicBezTo>
                    <a:pt x="2099" y="0"/>
                    <a:pt x="1983" y="1287"/>
                    <a:pt x="1983" y="1287"/>
                  </a:cubicBezTo>
                  <a:cubicBezTo>
                    <a:pt x="1318" y="1004"/>
                    <a:pt x="932" y="892"/>
                    <a:pt x="737" y="892"/>
                  </a:cubicBezTo>
                  <a:cubicBezTo>
                    <a:pt x="0" y="892"/>
                    <a:pt x="1962" y="2476"/>
                    <a:pt x="1962" y="2476"/>
                  </a:cubicBezTo>
                  <a:cubicBezTo>
                    <a:pt x="492" y="3448"/>
                    <a:pt x="2463" y="4344"/>
                    <a:pt x="3554" y="4344"/>
                  </a:cubicBezTo>
                  <a:cubicBezTo>
                    <a:pt x="3681" y="4344"/>
                    <a:pt x="3796" y="4332"/>
                    <a:pt x="3892" y="4306"/>
                  </a:cubicBezTo>
                  <a:cubicBezTo>
                    <a:pt x="3944" y="4293"/>
                    <a:pt x="4001" y="4286"/>
                    <a:pt x="4061" y="4286"/>
                  </a:cubicBezTo>
                  <a:cubicBezTo>
                    <a:pt x="4885" y="4286"/>
                    <a:pt x="6418" y="5491"/>
                    <a:pt x="6959" y="5938"/>
                  </a:cubicBezTo>
                  <a:lnTo>
                    <a:pt x="6959" y="5938"/>
                  </a:lnTo>
                  <a:cubicBezTo>
                    <a:pt x="4247" y="3625"/>
                    <a:pt x="4650" y="2917"/>
                    <a:pt x="4650" y="2916"/>
                  </a:cubicBezTo>
                  <a:cubicBezTo>
                    <a:pt x="4302" y="1532"/>
                    <a:pt x="3928" y="1206"/>
                    <a:pt x="3653" y="1206"/>
                  </a:cubicBezTo>
                  <a:cubicBezTo>
                    <a:pt x="3408" y="1206"/>
                    <a:pt x="3241" y="1465"/>
                    <a:pt x="3241" y="1465"/>
                  </a:cubicBezTo>
                  <a:cubicBezTo>
                    <a:pt x="2899" y="361"/>
                    <a:pt x="2643" y="0"/>
                    <a:pt x="2455" y="0"/>
                  </a:cubicBezTo>
                  <a:close/>
                  <a:moveTo>
                    <a:pt x="6959" y="5938"/>
                  </a:moveTo>
                  <a:cubicBezTo>
                    <a:pt x="7023" y="5992"/>
                    <a:pt x="7088" y="6047"/>
                    <a:pt x="7155" y="6103"/>
                  </a:cubicBezTo>
                  <a:cubicBezTo>
                    <a:pt x="7155" y="6103"/>
                    <a:pt x="7083" y="6040"/>
                    <a:pt x="6959" y="5938"/>
                  </a:cubicBezTo>
                  <a:close/>
                </a:path>
              </a:pathLst>
            </a:custGeom>
            <a:solidFill>
              <a:srgbClr val="C4C1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6"/>
            <p:cNvSpPr/>
            <p:nvPr/>
          </p:nvSpPr>
          <p:spPr>
            <a:xfrm>
              <a:off x="6391166" y="1482697"/>
              <a:ext cx="391918" cy="1109784"/>
            </a:xfrm>
            <a:custGeom>
              <a:rect b="b" l="l" r="r" t="t"/>
              <a:pathLst>
                <a:path extrusionOk="0" h="21886" w="7729">
                  <a:moveTo>
                    <a:pt x="7729" y="1"/>
                  </a:moveTo>
                  <a:lnTo>
                    <a:pt x="1" y="2054"/>
                  </a:lnTo>
                  <a:cubicBezTo>
                    <a:pt x="1049" y="9002"/>
                    <a:pt x="1332" y="14296"/>
                    <a:pt x="1420" y="21885"/>
                  </a:cubicBezTo>
                  <a:lnTo>
                    <a:pt x="5163" y="21795"/>
                  </a:lnTo>
                  <a:cubicBezTo>
                    <a:pt x="5449" y="14701"/>
                    <a:pt x="6260" y="8823"/>
                    <a:pt x="7729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6"/>
            <p:cNvSpPr/>
            <p:nvPr/>
          </p:nvSpPr>
          <p:spPr>
            <a:xfrm>
              <a:off x="6474933" y="1410238"/>
              <a:ext cx="262766" cy="1180724"/>
            </a:xfrm>
            <a:custGeom>
              <a:rect b="b" l="l" r="r" t="t"/>
              <a:pathLst>
                <a:path extrusionOk="0" h="23285" w="5182">
                  <a:moveTo>
                    <a:pt x="5182" y="0"/>
                  </a:moveTo>
                  <a:lnTo>
                    <a:pt x="0" y="818"/>
                  </a:lnTo>
                  <a:cubicBezTo>
                    <a:pt x="637" y="9942"/>
                    <a:pt x="1217" y="18612"/>
                    <a:pt x="733" y="23284"/>
                  </a:cubicBezTo>
                  <a:lnTo>
                    <a:pt x="2544" y="23163"/>
                  </a:lnTo>
                  <a:cubicBezTo>
                    <a:pt x="2704" y="17762"/>
                    <a:pt x="3868" y="9187"/>
                    <a:pt x="5182" y="0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6"/>
            <p:cNvSpPr/>
            <p:nvPr/>
          </p:nvSpPr>
          <p:spPr>
            <a:xfrm>
              <a:off x="6397302" y="2337760"/>
              <a:ext cx="332185" cy="265403"/>
            </a:xfrm>
            <a:custGeom>
              <a:rect b="b" l="l" r="r" t="t"/>
              <a:pathLst>
                <a:path extrusionOk="0" h="5234" w="6551">
                  <a:moveTo>
                    <a:pt x="5532" y="1"/>
                  </a:moveTo>
                  <a:cubicBezTo>
                    <a:pt x="4997" y="1"/>
                    <a:pt x="4420" y="252"/>
                    <a:pt x="4266" y="806"/>
                  </a:cubicBezTo>
                  <a:cubicBezTo>
                    <a:pt x="4050" y="1587"/>
                    <a:pt x="3407" y="2254"/>
                    <a:pt x="2906" y="2254"/>
                  </a:cubicBezTo>
                  <a:cubicBezTo>
                    <a:pt x="2709" y="2254"/>
                    <a:pt x="2535" y="2151"/>
                    <a:pt x="2416" y="1913"/>
                  </a:cubicBezTo>
                  <a:cubicBezTo>
                    <a:pt x="2204" y="1491"/>
                    <a:pt x="1751" y="1309"/>
                    <a:pt x="1276" y="1309"/>
                  </a:cubicBezTo>
                  <a:cubicBezTo>
                    <a:pt x="800" y="1309"/>
                    <a:pt x="302" y="1491"/>
                    <a:pt x="1" y="1792"/>
                  </a:cubicBezTo>
                  <a:lnTo>
                    <a:pt x="725" y="5174"/>
                  </a:lnTo>
                  <a:lnTo>
                    <a:pt x="5494" y="5233"/>
                  </a:lnTo>
                  <a:lnTo>
                    <a:pt x="6551" y="645"/>
                  </a:lnTo>
                  <a:cubicBezTo>
                    <a:pt x="6521" y="231"/>
                    <a:pt x="6045" y="1"/>
                    <a:pt x="5532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6"/>
            <p:cNvSpPr/>
            <p:nvPr/>
          </p:nvSpPr>
          <p:spPr>
            <a:xfrm>
              <a:off x="6063655" y="2581659"/>
              <a:ext cx="1027587" cy="511334"/>
            </a:xfrm>
            <a:custGeom>
              <a:rect b="b" l="l" r="r" t="t"/>
              <a:pathLst>
                <a:path extrusionOk="0" h="10084" w="20265">
                  <a:moveTo>
                    <a:pt x="13946" y="0"/>
                  </a:moveTo>
                  <a:lnTo>
                    <a:pt x="4950" y="605"/>
                  </a:lnTo>
                  <a:lnTo>
                    <a:pt x="3200" y="4650"/>
                  </a:lnTo>
                  <a:lnTo>
                    <a:pt x="0" y="10083"/>
                  </a:lnTo>
                  <a:lnTo>
                    <a:pt x="3925" y="6220"/>
                  </a:lnTo>
                  <a:lnTo>
                    <a:pt x="6097" y="3442"/>
                  </a:lnTo>
                  <a:lnTo>
                    <a:pt x="7426" y="5736"/>
                  </a:lnTo>
                  <a:lnTo>
                    <a:pt x="9538" y="3261"/>
                  </a:lnTo>
                  <a:lnTo>
                    <a:pt x="11371" y="3241"/>
                  </a:lnTo>
                  <a:lnTo>
                    <a:pt x="15193" y="4931"/>
                  </a:lnTo>
                  <a:lnTo>
                    <a:pt x="15274" y="2919"/>
                  </a:lnTo>
                  <a:lnTo>
                    <a:pt x="20264" y="6340"/>
                  </a:lnTo>
                  <a:lnTo>
                    <a:pt x="20264" y="6340"/>
                  </a:lnTo>
                  <a:lnTo>
                    <a:pt x="13946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6"/>
            <p:cNvSpPr/>
            <p:nvPr/>
          </p:nvSpPr>
          <p:spPr>
            <a:xfrm>
              <a:off x="6405466" y="1079175"/>
              <a:ext cx="420467" cy="399474"/>
            </a:xfrm>
            <a:custGeom>
              <a:rect b="b" l="l" r="r" t="t"/>
              <a:pathLst>
                <a:path extrusionOk="0" h="7878" w="8292">
                  <a:moveTo>
                    <a:pt x="4444" y="1"/>
                  </a:moveTo>
                  <a:cubicBezTo>
                    <a:pt x="4152" y="1"/>
                    <a:pt x="3900" y="423"/>
                    <a:pt x="3612" y="1680"/>
                  </a:cubicBezTo>
                  <a:cubicBezTo>
                    <a:pt x="3554" y="4571"/>
                    <a:pt x="3057" y="5424"/>
                    <a:pt x="2447" y="5424"/>
                  </a:cubicBezTo>
                  <a:cubicBezTo>
                    <a:pt x="1568" y="5424"/>
                    <a:pt x="455" y="3651"/>
                    <a:pt x="86" y="3651"/>
                  </a:cubicBezTo>
                  <a:cubicBezTo>
                    <a:pt x="50" y="3651"/>
                    <a:pt x="22" y="3667"/>
                    <a:pt x="1" y="3703"/>
                  </a:cubicBezTo>
                  <a:lnTo>
                    <a:pt x="1490" y="7878"/>
                  </a:lnTo>
                  <a:lnTo>
                    <a:pt x="6078" y="7274"/>
                  </a:lnTo>
                  <a:lnTo>
                    <a:pt x="8291" y="1589"/>
                  </a:lnTo>
                  <a:lnTo>
                    <a:pt x="8291" y="1589"/>
                  </a:lnTo>
                  <a:cubicBezTo>
                    <a:pt x="7967" y="1711"/>
                    <a:pt x="7670" y="1763"/>
                    <a:pt x="7397" y="1763"/>
                  </a:cubicBezTo>
                  <a:cubicBezTo>
                    <a:pt x="5809" y="1763"/>
                    <a:pt x="5042" y="1"/>
                    <a:pt x="4444" y="1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6"/>
            <p:cNvSpPr/>
            <p:nvPr/>
          </p:nvSpPr>
          <p:spPr>
            <a:xfrm>
              <a:off x="6630399" y="1900873"/>
              <a:ext cx="98423" cy="229604"/>
            </a:xfrm>
            <a:custGeom>
              <a:rect b="b" l="l" r="r" t="t"/>
              <a:pathLst>
                <a:path extrusionOk="0" h="4528" w="1941">
                  <a:moveTo>
                    <a:pt x="1175" y="0"/>
                  </a:moveTo>
                  <a:cubicBezTo>
                    <a:pt x="1140" y="0"/>
                    <a:pt x="1099" y="8"/>
                    <a:pt x="1054" y="25"/>
                  </a:cubicBezTo>
                  <a:cubicBezTo>
                    <a:pt x="37" y="399"/>
                    <a:pt x="192" y="2311"/>
                    <a:pt x="0" y="4527"/>
                  </a:cubicBezTo>
                  <a:cubicBezTo>
                    <a:pt x="554" y="3687"/>
                    <a:pt x="1941" y="0"/>
                    <a:pt x="1175" y="0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6"/>
            <p:cNvSpPr/>
            <p:nvPr/>
          </p:nvSpPr>
          <p:spPr>
            <a:xfrm>
              <a:off x="6395426" y="1589434"/>
              <a:ext cx="158461" cy="609656"/>
            </a:xfrm>
            <a:custGeom>
              <a:rect b="b" l="l" r="r" t="t"/>
              <a:pathLst>
                <a:path extrusionOk="0" h="12023" w="3125">
                  <a:moveTo>
                    <a:pt x="1580" y="0"/>
                  </a:moveTo>
                  <a:cubicBezTo>
                    <a:pt x="1516" y="0"/>
                    <a:pt x="1450" y="28"/>
                    <a:pt x="1381" y="88"/>
                  </a:cubicBezTo>
                  <a:cubicBezTo>
                    <a:pt x="1" y="1285"/>
                    <a:pt x="2212" y="6167"/>
                    <a:pt x="2754" y="12023"/>
                  </a:cubicBezTo>
                  <a:cubicBezTo>
                    <a:pt x="3124" y="10377"/>
                    <a:pt x="2798" y="0"/>
                    <a:pt x="1580" y="0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6"/>
            <p:cNvSpPr/>
            <p:nvPr/>
          </p:nvSpPr>
          <p:spPr>
            <a:xfrm>
              <a:off x="6865168" y="1377278"/>
              <a:ext cx="201613" cy="242027"/>
            </a:xfrm>
            <a:custGeom>
              <a:rect b="b" l="l" r="r" t="t"/>
              <a:pathLst>
                <a:path extrusionOk="0" h="4773" w="3976">
                  <a:moveTo>
                    <a:pt x="2370" y="0"/>
                  </a:moveTo>
                  <a:cubicBezTo>
                    <a:pt x="1358" y="0"/>
                    <a:pt x="277" y="2034"/>
                    <a:pt x="0" y="4772"/>
                  </a:cubicBezTo>
                  <a:cubicBezTo>
                    <a:pt x="1158" y="2361"/>
                    <a:pt x="3975" y="792"/>
                    <a:pt x="2760" y="107"/>
                  </a:cubicBezTo>
                  <a:cubicBezTo>
                    <a:pt x="2633" y="35"/>
                    <a:pt x="2502" y="0"/>
                    <a:pt x="2370" y="0"/>
                  </a:cubicBezTo>
                  <a:close/>
                </a:path>
              </a:pathLst>
            </a:custGeom>
            <a:solidFill>
              <a:srgbClr val="F8AF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6"/>
            <p:cNvSpPr/>
            <p:nvPr/>
          </p:nvSpPr>
          <p:spPr>
            <a:xfrm>
              <a:off x="6313586" y="2581659"/>
              <a:ext cx="680799" cy="621471"/>
            </a:xfrm>
            <a:custGeom>
              <a:rect b="b" l="l" r="r" t="t"/>
              <a:pathLst>
                <a:path extrusionOk="0" h="12256" w="13426">
                  <a:moveTo>
                    <a:pt x="9018" y="0"/>
                  </a:moveTo>
                  <a:lnTo>
                    <a:pt x="3409" y="377"/>
                  </a:lnTo>
                  <a:cubicBezTo>
                    <a:pt x="3338" y="467"/>
                    <a:pt x="3275" y="564"/>
                    <a:pt x="3222" y="664"/>
                  </a:cubicBezTo>
                  <a:cubicBezTo>
                    <a:pt x="2843" y="4068"/>
                    <a:pt x="0" y="12255"/>
                    <a:pt x="1136" y="12255"/>
                  </a:cubicBezTo>
                  <a:cubicBezTo>
                    <a:pt x="1269" y="12255"/>
                    <a:pt x="1458" y="12142"/>
                    <a:pt x="1712" y="11894"/>
                  </a:cubicBezTo>
                  <a:cubicBezTo>
                    <a:pt x="4127" y="9540"/>
                    <a:pt x="3644" y="2355"/>
                    <a:pt x="3826" y="1812"/>
                  </a:cubicBezTo>
                  <a:cubicBezTo>
                    <a:pt x="3957" y="1417"/>
                    <a:pt x="4284" y="890"/>
                    <a:pt x="4566" y="890"/>
                  </a:cubicBezTo>
                  <a:cubicBezTo>
                    <a:pt x="4672" y="890"/>
                    <a:pt x="4772" y="964"/>
                    <a:pt x="4853" y="1148"/>
                  </a:cubicBezTo>
                  <a:cubicBezTo>
                    <a:pt x="5188" y="1917"/>
                    <a:pt x="5604" y="2245"/>
                    <a:pt x="5274" y="5374"/>
                  </a:cubicBezTo>
                  <a:cubicBezTo>
                    <a:pt x="5192" y="6153"/>
                    <a:pt x="5693" y="6592"/>
                    <a:pt x="6163" y="6592"/>
                  </a:cubicBezTo>
                  <a:cubicBezTo>
                    <a:pt x="6732" y="6592"/>
                    <a:pt x="7258" y="5952"/>
                    <a:pt x="6663" y="4499"/>
                  </a:cubicBezTo>
                  <a:cubicBezTo>
                    <a:pt x="5808" y="2406"/>
                    <a:pt x="6235" y="848"/>
                    <a:pt x="7022" y="848"/>
                  </a:cubicBezTo>
                  <a:cubicBezTo>
                    <a:pt x="7234" y="848"/>
                    <a:pt x="7473" y="961"/>
                    <a:pt x="7720" y="1208"/>
                  </a:cubicBezTo>
                  <a:cubicBezTo>
                    <a:pt x="8773" y="2262"/>
                    <a:pt x="8655" y="3592"/>
                    <a:pt x="9290" y="3592"/>
                  </a:cubicBezTo>
                  <a:cubicBezTo>
                    <a:pt x="9382" y="3592"/>
                    <a:pt x="9491" y="3563"/>
                    <a:pt x="9621" y="3502"/>
                  </a:cubicBezTo>
                  <a:cubicBezTo>
                    <a:pt x="10316" y="3175"/>
                    <a:pt x="9198" y="2144"/>
                    <a:pt x="8414" y="1420"/>
                  </a:cubicBezTo>
                  <a:cubicBezTo>
                    <a:pt x="8079" y="1111"/>
                    <a:pt x="8134" y="835"/>
                    <a:pt x="8485" y="835"/>
                  </a:cubicBezTo>
                  <a:cubicBezTo>
                    <a:pt x="8957" y="835"/>
                    <a:pt x="9965" y="1335"/>
                    <a:pt x="11282" y="2929"/>
                  </a:cubicBezTo>
                  <a:cubicBezTo>
                    <a:pt x="12040" y="3847"/>
                    <a:pt x="12680" y="4265"/>
                    <a:pt x="12970" y="4265"/>
                  </a:cubicBezTo>
                  <a:cubicBezTo>
                    <a:pt x="13426" y="4265"/>
                    <a:pt x="13026" y="3241"/>
                    <a:pt x="10890" y="1510"/>
                  </a:cubicBezTo>
                  <a:cubicBezTo>
                    <a:pt x="9966" y="761"/>
                    <a:pt x="9385" y="291"/>
                    <a:pt x="9033" y="6"/>
                  </a:cubicBezTo>
                  <a:lnTo>
                    <a:pt x="9018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6"/>
            <p:cNvSpPr/>
            <p:nvPr/>
          </p:nvSpPr>
          <p:spPr>
            <a:xfrm>
              <a:off x="5219751" y="2351908"/>
              <a:ext cx="1025407" cy="574465"/>
            </a:xfrm>
            <a:custGeom>
              <a:rect b="b" l="l" r="r" t="t"/>
              <a:pathLst>
                <a:path extrusionOk="0" h="11329" w="20222">
                  <a:moveTo>
                    <a:pt x="7939" y="1"/>
                  </a:moveTo>
                  <a:cubicBezTo>
                    <a:pt x="7562" y="1"/>
                    <a:pt x="7057" y="870"/>
                    <a:pt x="6392" y="3489"/>
                  </a:cubicBezTo>
                  <a:cubicBezTo>
                    <a:pt x="6392" y="3489"/>
                    <a:pt x="4523" y="2696"/>
                    <a:pt x="3307" y="2696"/>
                  </a:cubicBezTo>
                  <a:cubicBezTo>
                    <a:pt x="2129" y="2696"/>
                    <a:pt x="1563" y="3440"/>
                    <a:pt x="3900" y="6370"/>
                  </a:cubicBezTo>
                  <a:cubicBezTo>
                    <a:pt x="3900" y="6370"/>
                    <a:pt x="0" y="10358"/>
                    <a:pt x="2808" y="10358"/>
                  </a:cubicBezTo>
                  <a:cubicBezTo>
                    <a:pt x="3628" y="10358"/>
                    <a:pt x="5020" y="10017"/>
                    <a:pt x="7248" y="9139"/>
                  </a:cubicBezTo>
                  <a:lnTo>
                    <a:pt x="7248" y="9139"/>
                  </a:lnTo>
                  <a:cubicBezTo>
                    <a:pt x="7248" y="9139"/>
                    <a:pt x="6551" y="11328"/>
                    <a:pt x="7563" y="11328"/>
                  </a:cubicBezTo>
                  <a:cubicBezTo>
                    <a:pt x="8172" y="11328"/>
                    <a:pt x="9401" y="10535"/>
                    <a:pt x="11773" y="7992"/>
                  </a:cubicBezTo>
                  <a:cubicBezTo>
                    <a:pt x="11773" y="7992"/>
                    <a:pt x="11975" y="9194"/>
                    <a:pt x="12815" y="9194"/>
                  </a:cubicBezTo>
                  <a:cubicBezTo>
                    <a:pt x="13384" y="9194"/>
                    <a:pt x="14247" y="8640"/>
                    <a:pt x="15538" y="6783"/>
                  </a:cubicBezTo>
                  <a:cubicBezTo>
                    <a:pt x="15538" y="6783"/>
                    <a:pt x="18651" y="5471"/>
                    <a:pt x="20222" y="5084"/>
                  </a:cubicBezTo>
                  <a:lnTo>
                    <a:pt x="20222" y="5084"/>
                  </a:lnTo>
                  <a:cubicBezTo>
                    <a:pt x="20221" y="5084"/>
                    <a:pt x="18936" y="5200"/>
                    <a:pt x="17474" y="5200"/>
                  </a:cubicBezTo>
                  <a:cubicBezTo>
                    <a:pt x="15927" y="5200"/>
                    <a:pt x="14182" y="5070"/>
                    <a:pt x="13555" y="4535"/>
                  </a:cubicBezTo>
                  <a:cubicBezTo>
                    <a:pt x="12728" y="3830"/>
                    <a:pt x="12530" y="332"/>
                    <a:pt x="11386" y="332"/>
                  </a:cubicBezTo>
                  <a:cubicBezTo>
                    <a:pt x="10840" y="332"/>
                    <a:pt x="10079" y="1127"/>
                    <a:pt x="8931" y="3401"/>
                  </a:cubicBezTo>
                  <a:cubicBezTo>
                    <a:pt x="8931" y="3401"/>
                    <a:pt x="8685" y="1"/>
                    <a:pt x="7939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6"/>
            <p:cNvSpPr/>
            <p:nvPr/>
          </p:nvSpPr>
          <p:spPr>
            <a:xfrm>
              <a:off x="5219700" y="2526389"/>
              <a:ext cx="1025458" cy="399930"/>
            </a:xfrm>
            <a:custGeom>
              <a:rect b="b" l="l" r="r" t="t"/>
              <a:pathLst>
                <a:path extrusionOk="0" h="7887" w="20223">
                  <a:moveTo>
                    <a:pt x="2288" y="1"/>
                  </a:moveTo>
                  <a:cubicBezTo>
                    <a:pt x="2296" y="554"/>
                    <a:pt x="2738" y="1470"/>
                    <a:pt x="3901" y="2929"/>
                  </a:cubicBezTo>
                  <a:cubicBezTo>
                    <a:pt x="3901" y="2929"/>
                    <a:pt x="0" y="6916"/>
                    <a:pt x="2809" y="6916"/>
                  </a:cubicBezTo>
                  <a:cubicBezTo>
                    <a:pt x="3629" y="6916"/>
                    <a:pt x="5021" y="6576"/>
                    <a:pt x="7249" y="5698"/>
                  </a:cubicBezTo>
                  <a:lnTo>
                    <a:pt x="7249" y="5698"/>
                  </a:lnTo>
                  <a:cubicBezTo>
                    <a:pt x="7249" y="5698"/>
                    <a:pt x="6552" y="7887"/>
                    <a:pt x="7564" y="7887"/>
                  </a:cubicBezTo>
                  <a:cubicBezTo>
                    <a:pt x="8173" y="7887"/>
                    <a:pt x="9402" y="7093"/>
                    <a:pt x="11774" y="4551"/>
                  </a:cubicBezTo>
                  <a:cubicBezTo>
                    <a:pt x="11774" y="4551"/>
                    <a:pt x="11976" y="5752"/>
                    <a:pt x="12815" y="5752"/>
                  </a:cubicBezTo>
                  <a:cubicBezTo>
                    <a:pt x="13384" y="5752"/>
                    <a:pt x="14247" y="5199"/>
                    <a:pt x="15538" y="3341"/>
                  </a:cubicBezTo>
                  <a:cubicBezTo>
                    <a:pt x="15538" y="3341"/>
                    <a:pt x="18652" y="2029"/>
                    <a:pt x="20223" y="1642"/>
                  </a:cubicBezTo>
                  <a:lnTo>
                    <a:pt x="20223" y="1642"/>
                  </a:lnTo>
                  <a:cubicBezTo>
                    <a:pt x="20223" y="1642"/>
                    <a:pt x="20122" y="1650"/>
                    <a:pt x="19950" y="1663"/>
                  </a:cubicBezTo>
                  <a:cubicBezTo>
                    <a:pt x="18410" y="2291"/>
                    <a:pt x="16284" y="2643"/>
                    <a:pt x="13860" y="2643"/>
                  </a:cubicBezTo>
                  <a:cubicBezTo>
                    <a:pt x="12654" y="2643"/>
                    <a:pt x="11373" y="2556"/>
                    <a:pt x="10054" y="2373"/>
                  </a:cubicBezTo>
                  <a:cubicBezTo>
                    <a:pt x="6994" y="1947"/>
                    <a:pt x="4273" y="1079"/>
                    <a:pt x="2288" y="1"/>
                  </a:cubicBez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6"/>
            <p:cNvSpPr/>
            <p:nvPr/>
          </p:nvSpPr>
          <p:spPr>
            <a:xfrm>
              <a:off x="6863039" y="2340245"/>
              <a:ext cx="1016685" cy="459461"/>
            </a:xfrm>
            <a:custGeom>
              <a:rect b="b" l="l" r="r" t="t"/>
              <a:pathLst>
                <a:path extrusionOk="0" h="9061" w="20050">
                  <a:moveTo>
                    <a:pt x="401" y="4996"/>
                  </a:moveTo>
                  <a:cubicBezTo>
                    <a:pt x="269" y="5001"/>
                    <a:pt x="135" y="5006"/>
                    <a:pt x="0" y="5012"/>
                  </a:cubicBezTo>
                  <a:cubicBezTo>
                    <a:pt x="0" y="5012"/>
                    <a:pt x="146" y="5009"/>
                    <a:pt x="401" y="4996"/>
                  </a:cubicBezTo>
                  <a:close/>
                  <a:moveTo>
                    <a:pt x="12744" y="1"/>
                  </a:moveTo>
                  <a:cubicBezTo>
                    <a:pt x="11104" y="1"/>
                    <a:pt x="9227" y="686"/>
                    <a:pt x="8414" y="2524"/>
                  </a:cubicBezTo>
                  <a:cubicBezTo>
                    <a:pt x="7536" y="4510"/>
                    <a:pt x="1954" y="4920"/>
                    <a:pt x="401" y="4996"/>
                  </a:cubicBezTo>
                  <a:lnTo>
                    <a:pt x="401" y="4996"/>
                  </a:lnTo>
                  <a:cubicBezTo>
                    <a:pt x="837" y="4981"/>
                    <a:pt x="1255" y="4974"/>
                    <a:pt x="1653" y="4974"/>
                  </a:cubicBezTo>
                  <a:cubicBezTo>
                    <a:pt x="7684" y="4974"/>
                    <a:pt x="9452" y="6604"/>
                    <a:pt x="9453" y="6604"/>
                  </a:cubicBezTo>
                  <a:cubicBezTo>
                    <a:pt x="11320" y="8524"/>
                    <a:pt x="12598" y="9061"/>
                    <a:pt x="13445" y="9061"/>
                  </a:cubicBezTo>
                  <a:cubicBezTo>
                    <a:pt x="14521" y="9061"/>
                    <a:pt x="14898" y="8192"/>
                    <a:pt x="14898" y="8192"/>
                  </a:cubicBezTo>
                  <a:cubicBezTo>
                    <a:pt x="16201" y="8736"/>
                    <a:pt x="17071" y="8958"/>
                    <a:pt x="17624" y="8958"/>
                  </a:cubicBezTo>
                  <a:cubicBezTo>
                    <a:pt x="20050" y="8958"/>
                    <a:pt x="16377" y="4689"/>
                    <a:pt x="16377" y="4689"/>
                  </a:cubicBezTo>
                  <a:cubicBezTo>
                    <a:pt x="20047" y="2877"/>
                    <a:pt x="18926" y="2495"/>
                    <a:pt x="17327" y="2495"/>
                  </a:cubicBezTo>
                  <a:cubicBezTo>
                    <a:pt x="16162" y="2495"/>
                    <a:pt x="14742" y="2698"/>
                    <a:pt x="14742" y="2698"/>
                  </a:cubicBezTo>
                  <a:cubicBezTo>
                    <a:pt x="16832" y="1314"/>
                    <a:pt x="15015" y="1"/>
                    <a:pt x="12744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6"/>
            <p:cNvSpPr/>
            <p:nvPr/>
          </p:nvSpPr>
          <p:spPr>
            <a:xfrm>
              <a:off x="6863039" y="2594082"/>
              <a:ext cx="6744" cy="355"/>
            </a:xfrm>
            <a:custGeom>
              <a:rect b="b" l="l" r="r" t="t"/>
              <a:pathLst>
                <a:path extrusionOk="0" h="7" w="133">
                  <a:moveTo>
                    <a:pt x="132" y="1"/>
                  </a:moveTo>
                  <a:cubicBezTo>
                    <a:pt x="84" y="3"/>
                    <a:pt x="48" y="4"/>
                    <a:pt x="26" y="5"/>
                  </a:cubicBezTo>
                  <a:lnTo>
                    <a:pt x="26" y="5"/>
                  </a:lnTo>
                  <a:cubicBezTo>
                    <a:pt x="62" y="4"/>
                    <a:pt x="96" y="3"/>
                    <a:pt x="132" y="1"/>
                  </a:cubicBezTo>
                  <a:close/>
                  <a:moveTo>
                    <a:pt x="26" y="5"/>
                  </a:moveTo>
                  <a:lnTo>
                    <a:pt x="26" y="5"/>
                  </a:lnTo>
                  <a:cubicBezTo>
                    <a:pt x="17" y="5"/>
                    <a:pt x="9" y="6"/>
                    <a:pt x="0" y="6"/>
                  </a:cubicBezTo>
                  <a:cubicBezTo>
                    <a:pt x="0" y="6"/>
                    <a:pt x="9" y="6"/>
                    <a:pt x="26" y="5"/>
                  </a:cubicBezTo>
                  <a:close/>
                </a:path>
              </a:pathLst>
            </a:custGeom>
            <a:solidFill>
              <a:srgbClr val="C4C1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6"/>
            <p:cNvSpPr/>
            <p:nvPr/>
          </p:nvSpPr>
          <p:spPr>
            <a:xfrm>
              <a:off x="7199221" y="2475682"/>
              <a:ext cx="680444" cy="324021"/>
            </a:xfrm>
            <a:custGeom>
              <a:rect b="b" l="l" r="r" t="t"/>
              <a:pathLst>
                <a:path extrusionOk="0" h="6390" w="13419">
                  <a:moveTo>
                    <a:pt x="11999" y="1"/>
                  </a:moveTo>
                  <a:lnTo>
                    <a:pt x="11999" y="1"/>
                  </a:lnTo>
                  <a:cubicBezTo>
                    <a:pt x="10352" y="1692"/>
                    <a:pt x="6536" y="2875"/>
                    <a:pt x="2090" y="2875"/>
                  </a:cubicBezTo>
                  <a:cubicBezTo>
                    <a:pt x="1375" y="2875"/>
                    <a:pt x="677" y="2844"/>
                    <a:pt x="0" y="2786"/>
                  </a:cubicBezTo>
                  <a:lnTo>
                    <a:pt x="0" y="2786"/>
                  </a:lnTo>
                  <a:cubicBezTo>
                    <a:pt x="2097" y="3267"/>
                    <a:pt x="2822" y="3931"/>
                    <a:pt x="2822" y="3931"/>
                  </a:cubicBezTo>
                  <a:cubicBezTo>
                    <a:pt x="4690" y="5852"/>
                    <a:pt x="5968" y="6390"/>
                    <a:pt x="6814" y="6390"/>
                  </a:cubicBezTo>
                  <a:cubicBezTo>
                    <a:pt x="7890" y="6390"/>
                    <a:pt x="8267" y="5521"/>
                    <a:pt x="8267" y="5521"/>
                  </a:cubicBezTo>
                  <a:cubicBezTo>
                    <a:pt x="9570" y="6065"/>
                    <a:pt x="10440" y="6287"/>
                    <a:pt x="10993" y="6287"/>
                  </a:cubicBezTo>
                  <a:cubicBezTo>
                    <a:pt x="13419" y="6287"/>
                    <a:pt x="9746" y="2018"/>
                    <a:pt x="9746" y="2018"/>
                  </a:cubicBezTo>
                  <a:cubicBezTo>
                    <a:pt x="12158" y="828"/>
                    <a:pt x="12500" y="255"/>
                    <a:pt x="11999" y="1"/>
                  </a:cubicBez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6"/>
            <p:cNvSpPr/>
            <p:nvPr/>
          </p:nvSpPr>
          <p:spPr>
            <a:xfrm>
              <a:off x="6246299" y="3708255"/>
              <a:ext cx="873538" cy="537804"/>
            </a:xfrm>
            <a:custGeom>
              <a:rect b="b" l="l" r="r" t="t"/>
              <a:pathLst>
                <a:path extrusionOk="0" h="10606" w="17227">
                  <a:moveTo>
                    <a:pt x="16019" y="0"/>
                  </a:moveTo>
                  <a:lnTo>
                    <a:pt x="12397" y="503"/>
                  </a:lnTo>
                  <a:lnTo>
                    <a:pt x="0" y="10605"/>
                  </a:lnTo>
                  <a:lnTo>
                    <a:pt x="0" y="10605"/>
                  </a:lnTo>
                  <a:lnTo>
                    <a:pt x="7366" y="9519"/>
                  </a:lnTo>
                  <a:lnTo>
                    <a:pt x="12478" y="1348"/>
                  </a:lnTo>
                  <a:lnTo>
                    <a:pt x="17227" y="181"/>
                  </a:lnTo>
                  <a:lnTo>
                    <a:pt x="16019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6"/>
            <p:cNvSpPr/>
            <p:nvPr/>
          </p:nvSpPr>
          <p:spPr>
            <a:xfrm>
              <a:off x="6874853" y="3708255"/>
              <a:ext cx="244968" cy="68404"/>
            </a:xfrm>
            <a:custGeom>
              <a:rect b="b" l="l" r="r" t="t"/>
              <a:pathLst>
                <a:path extrusionOk="0" h="1349" w="4831">
                  <a:moveTo>
                    <a:pt x="3623" y="0"/>
                  </a:moveTo>
                  <a:lnTo>
                    <a:pt x="1" y="503"/>
                  </a:lnTo>
                  <a:lnTo>
                    <a:pt x="82" y="1348"/>
                  </a:lnTo>
                  <a:lnTo>
                    <a:pt x="4831" y="181"/>
                  </a:lnTo>
                  <a:lnTo>
                    <a:pt x="3623" y="0"/>
                  </a:lnTo>
                  <a:close/>
                </a:path>
              </a:pathLst>
            </a:custGeom>
            <a:solidFill>
              <a:srgbClr val="FAAD24">
                <a:alpha val="60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6"/>
            <p:cNvSpPr/>
            <p:nvPr/>
          </p:nvSpPr>
          <p:spPr>
            <a:xfrm>
              <a:off x="6803662" y="3495694"/>
              <a:ext cx="477005" cy="231125"/>
            </a:xfrm>
            <a:custGeom>
              <a:rect b="b" l="l" r="r" t="t"/>
              <a:pathLst>
                <a:path extrusionOk="0" h="4558" w="9407">
                  <a:moveTo>
                    <a:pt x="49" y="1"/>
                  </a:moveTo>
                  <a:lnTo>
                    <a:pt x="0" y="3528"/>
                  </a:lnTo>
                  <a:lnTo>
                    <a:pt x="1372" y="3186"/>
                  </a:lnTo>
                  <a:lnTo>
                    <a:pt x="9113" y="4557"/>
                  </a:lnTo>
                  <a:lnTo>
                    <a:pt x="9407" y="1127"/>
                  </a:lnTo>
                  <a:lnTo>
                    <a:pt x="49" y="1"/>
                  </a:ln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6"/>
            <p:cNvSpPr/>
            <p:nvPr/>
          </p:nvSpPr>
          <p:spPr>
            <a:xfrm>
              <a:off x="6805234" y="3495440"/>
              <a:ext cx="475434" cy="231378"/>
            </a:xfrm>
            <a:custGeom>
              <a:rect b="b" l="l" r="r" t="t"/>
              <a:pathLst>
                <a:path extrusionOk="0" h="4563" w="9376">
                  <a:moveTo>
                    <a:pt x="45" y="0"/>
                  </a:moveTo>
                  <a:lnTo>
                    <a:pt x="1" y="861"/>
                  </a:lnTo>
                  <a:lnTo>
                    <a:pt x="2611" y="937"/>
                  </a:lnTo>
                  <a:lnTo>
                    <a:pt x="2521" y="3382"/>
                  </a:lnTo>
                  <a:lnTo>
                    <a:pt x="2747" y="3427"/>
                  </a:lnTo>
                  <a:lnTo>
                    <a:pt x="2822" y="906"/>
                  </a:lnTo>
                  <a:lnTo>
                    <a:pt x="4242" y="967"/>
                  </a:lnTo>
                  <a:lnTo>
                    <a:pt x="4075" y="3684"/>
                  </a:lnTo>
                  <a:lnTo>
                    <a:pt x="9082" y="4562"/>
                  </a:lnTo>
                  <a:lnTo>
                    <a:pt x="9376" y="113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6"/>
            <p:cNvSpPr/>
            <p:nvPr/>
          </p:nvSpPr>
          <p:spPr>
            <a:xfrm>
              <a:off x="7156527" y="2573951"/>
              <a:ext cx="354800" cy="146748"/>
            </a:xfrm>
            <a:custGeom>
              <a:rect b="b" l="l" r="r" t="t"/>
              <a:pathLst>
                <a:path extrusionOk="0" h="2894" w="6997">
                  <a:moveTo>
                    <a:pt x="3595" y="0"/>
                  </a:moveTo>
                  <a:cubicBezTo>
                    <a:pt x="2049" y="0"/>
                    <a:pt x="123" y="211"/>
                    <a:pt x="0" y="666"/>
                  </a:cubicBezTo>
                  <a:cubicBezTo>
                    <a:pt x="2234" y="1420"/>
                    <a:pt x="3641" y="2395"/>
                    <a:pt x="4437" y="2719"/>
                  </a:cubicBezTo>
                  <a:cubicBezTo>
                    <a:pt x="4717" y="2833"/>
                    <a:pt x="5071" y="2893"/>
                    <a:pt x="5420" y="2893"/>
                  </a:cubicBezTo>
                  <a:cubicBezTo>
                    <a:pt x="6062" y="2893"/>
                    <a:pt x="6688" y="2689"/>
                    <a:pt x="6810" y="2237"/>
                  </a:cubicBezTo>
                  <a:cubicBezTo>
                    <a:pt x="6997" y="1538"/>
                    <a:pt x="6572" y="663"/>
                    <a:pt x="5415" y="176"/>
                  </a:cubicBezTo>
                  <a:cubicBezTo>
                    <a:pt x="5139" y="61"/>
                    <a:pt x="4422" y="0"/>
                    <a:pt x="3595" y="0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6"/>
            <p:cNvSpPr/>
            <p:nvPr/>
          </p:nvSpPr>
          <p:spPr>
            <a:xfrm>
              <a:off x="6293202" y="2569438"/>
              <a:ext cx="514377" cy="56691"/>
            </a:xfrm>
            <a:custGeom>
              <a:rect b="b" l="l" r="r" t="t"/>
              <a:pathLst>
                <a:path extrusionOk="0" h="1118" w="10144">
                  <a:moveTo>
                    <a:pt x="10084" y="0"/>
                  </a:moveTo>
                  <a:lnTo>
                    <a:pt x="1" y="302"/>
                  </a:lnTo>
                  <a:lnTo>
                    <a:pt x="243" y="1117"/>
                  </a:lnTo>
                  <a:lnTo>
                    <a:pt x="10143" y="815"/>
                  </a:lnTo>
                  <a:lnTo>
                    <a:pt x="10084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6"/>
            <p:cNvSpPr/>
            <p:nvPr/>
          </p:nvSpPr>
          <p:spPr>
            <a:xfrm>
              <a:off x="6090174" y="2495153"/>
              <a:ext cx="139192" cy="104204"/>
            </a:xfrm>
            <a:custGeom>
              <a:rect b="b" l="l" r="r" t="t"/>
              <a:pathLst>
                <a:path extrusionOk="0" h="2055" w="2745">
                  <a:moveTo>
                    <a:pt x="1763" y="1"/>
                  </a:moveTo>
                  <a:cubicBezTo>
                    <a:pt x="1027" y="1"/>
                    <a:pt x="228" y="503"/>
                    <a:pt x="86" y="1351"/>
                  </a:cubicBezTo>
                  <a:cubicBezTo>
                    <a:pt x="1" y="1863"/>
                    <a:pt x="109" y="2054"/>
                    <a:pt x="290" y="2054"/>
                  </a:cubicBezTo>
                  <a:cubicBezTo>
                    <a:pt x="560" y="2054"/>
                    <a:pt x="994" y="1623"/>
                    <a:pt x="1181" y="1195"/>
                  </a:cubicBezTo>
                  <a:cubicBezTo>
                    <a:pt x="1426" y="635"/>
                    <a:pt x="1684" y="350"/>
                    <a:pt x="2229" y="350"/>
                  </a:cubicBezTo>
                  <a:cubicBezTo>
                    <a:pt x="2378" y="350"/>
                    <a:pt x="2548" y="371"/>
                    <a:pt x="2744" y="413"/>
                  </a:cubicBezTo>
                  <a:cubicBezTo>
                    <a:pt x="2497" y="131"/>
                    <a:pt x="2139" y="1"/>
                    <a:pt x="1763" y="1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6"/>
            <p:cNvSpPr/>
            <p:nvPr/>
          </p:nvSpPr>
          <p:spPr>
            <a:xfrm>
              <a:off x="6404908" y="2364584"/>
              <a:ext cx="74439" cy="151615"/>
            </a:xfrm>
            <a:custGeom>
              <a:rect b="b" l="l" r="r" t="t"/>
              <a:pathLst>
                <a:path extrusionOk="0" h="2990" w="1468">
                  <a:moveTo>
                    <a:pt x="565" y="1"/>
                  </a:moveTo>
                  <a:cubicBezTo>
                    <a:pt x="522" y="1"/>
                    <a:pt x="480" y="25"/>
                    <a:pt x="440" y="78"/>
                  </a:cubicBezTo>
                  <a:cubicBezTo>
                    <a:pt x="1" y="652"/>
                    <a:pt x="773" y="1673"/>
                    <a:pt x="1458" y="2990"/>
                  </a:cubicBezTo>
                  <a:cubicBezTo>
                    <a:pt x="1468" y="2353"/>
                    <a:pt x="983" y="1"/>
                    <a:pt x="565" y="1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6"/>
            <p:cNvSpPr/>
            <p:nvPr/>
          </p:nvSpPr>
          <p:spPr>
            <a:xfrm>
              <a:off x="6543032" y="2186757"/>
              <a:ext cx="65818" cy="145277"/>
            </a:xfrm>
            <a:custGeom>
              <a:rect b="b" l="l" r="r" t="t"/>
              <a:pathLst>
                <a:path extrusionOk="0" h="2865" w="1298">
                  <a:moveTo>
                    <a:pt x="774" y="1"/>
                  </a:moveTo>
                  <a:cubicBezTo>
                    <a:pt x="746" y="1"/>
                    <a:pt x="714" y="8"/>
                    <a:pt x="679" y="22"/>
                  </a:cubicBezTo>
                  <a:cubicBezTo>
                    <a:pt x="0" y="304"/>
                    <a:pt x="363" y="1515"/>
                    <a:pt x="440" y="2864"/>
                  </a:cubicBezTo>
                  <a:cubicBezTo>
                    <a:pt x="747" y="2330"/>
                    <a:pt x="1297" y="1"/>
                    <a:pt x="774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6"/>
            <p:cNvSpPr/>
            <p:nvPr/>
          </p:nvSpPr>
          <p:spPr>
            <a:xfrm>
              <a:off x="7412593" y="2436790"/>
              <a:ext cx="238832" cy="81233"/>
            </a:xfrm>
            <a:custGeom>
              <a:rect b="b" l="l" r="r" t="t"/>
              <a:pathLst>
                <a:path extrusionOk="0" h="1602" w="4710">
                  <a:moveTo>
                    <a:pt x="4710" y="0"/>
                  </a:moveTo>
                  <a:lnTo>
                    <a:pt x="4710" y="0"/>
                  </a:lnTo>
                  <a:cubicBezTo>
                    <a:pt x="4709" y="0"/>
                    <a:pt x="3048" y="773"/>
                    <a:pt x="1528" y="773"/>
                  </a:cubicBezTo>
                  <a:cubicBezTo>
                    <a:pt x="1149" y="773"/>
                    <a:pt x="778" y="725"/>
                    <a:pt x="444" y="605"/>
                  </a:cubicBezTo>
                  <a:cubicBezTo>
                    <a:pt x="243" y="1027"/>
                    <a:pt x="1" y="1509"/>
                    <a:pt x="1" y="1509"/>
                  </a:cubicBezTo>
                  <a:cubicBezTo>
                    <a:pt x="163" y="1571"/>
                    <a:pt x="416" y="1602"/>
                    <a:pt x="724" y="1602"/>
                  </a:cubicBezTo>
                  <a:cubicBezTo>
                    <a:pt x="2018" y="1602"/>
                    <a:pt x="4271" y="1057"/>
                    <a:pt x="4710" y="0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6"/>
            <p:cNvSpPr/>
            <p:nvPr/>
          </p:nvSpPr>
          <p:spPr>
            <a:xfrm>
              <a:off x="7571557" y="2490539"/>
              <a:ext cx="226460" cy="109325"/>
            </a:xfrm>
            <a:custGeom>
              <a:rect b="b" l="l" r="r" t="t"/>
              <a:pathLst>
                <a:path extrusionOk="0" h="2156" w="4466">
                  <a:moveTo>
                    <a:pt x="4465" y="1"/>
                  </a:moveTo>
                  <a:cubicBezTo>
                    <a:pt x="4465" y="1"/>
                    <a:pt x="2546" y="1230"/>
                    <a:pt x="900" y="1230"/>
                  </a:cubicBezTo>
                  <a:cubicBezTo>
                    <a:pt x="701" y="1230"/>
                    <a:pt x="506" y="1212"/>
                    <a:pt x="319" y="1172"/>
                  </a:cubicBezTo>
                  <a:cubicBezTo>
                    <a:pt x="176" y="1617"/>
                    <a:pt x="1" y="2128"/>
                    <a:pt x="1" y="2128"/>
                  </a:cubicBezTo>
                  <a:cubicBezTo>
                    <a:pt x="80" y="2147"/>
                    <a:pt x="179" y="2156"/>
                    <a:pt x="293" y="2156"/>
                  </a:cubicBezTo>
                  <a:cubicBezTo>
                    <a:pt x="1441" y="2156"/>
                    <a:pt x="4135" y="1246"/>
                    <a:pt x="4465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6"/>
            <p:cNvSpPr/>
            <p:nvPr/>
          </p:nvSpPr>
          <p:spPr>
            <a:xfrm>
              <a:off x="7439315" y="2530597"/>
              <a:ext cx="290605" cy="171087"/>
            </a:xfrm>
            <a:custGeom>
              <a:rect b="b" l="l" r="r" t="t"/>
              <a:pathLst>
                <a:path extrusionOk="0" h="3374" w="5731">
                  <a:moveTo>
                    <a:pt x="1904" y="0"/>
                  </a:moveTo>
                  <a:cubicBezTo>
                    <a:pt x="1038" y="0"/>
                    <a:pt x="258" y="179"/>
                    <a:pt x="167" y="699"/>
                  </a:cubicBezTo>
                  <a:cubicBezTo>
                    <a:pt x="0" y="1648"/>
                    <a:pt x="2354" y="2813"/>
                    <a:pt x="3449" y="3149"/>
                  </a:cubicBezTo>
                  <a:cubicBezTo>
                    <a:pt x="3886" y="3283"/>
                    <a:pt x="4285" y="3373"/>
                    <a:pt x="4617" y="3373"/>
                  </a:cubicBezTo>
                  <a:cubicBezTo>
                    <a:pt x="5117" y="3373"/>
                    <a:pt x="5465" y="3169"/>
                    <a:pt x="5564" y="2600"/>
                  </a:cubicBezTo>
                  <a:cubicBezTo>
                    <a:pt x="5731" y="1652"/>
                    <a:pt x="4977" y="610"/>
                    <a:pt x="3882" y="273"/>
                  </a:cubicBezTo>
                  <a:cubicBezTo>
                    <a:pt x="3388" y="122"/>
                    <a:pt x="2616" y="0"/>
                    <a:pt x="1904" y="0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6"/>
            <p:cNvSpPr/>
            <p:nvPr/>
          </p:nvSpPr>
          <p:spPr>
            <a:xfrm>
              <a:off x="7248863" y="2366663"/>
              <a:ext cx="312003" cy="193145"/>
            </a:xfrm>
            <a:custGeom>
              <a:rect b="b" l="l" r="r" t="t"/>
              <a:pathLst>
                <a:path extrusionOk="0" h="3809" w="6153">
                  <a:moveTo>
                    <a:pt x="4066" y="1"/>
                  </a:moveTo>
                  <a:cubicBezTo>
                    <a:pt x="3591" y="1"/>
                    <a:pt x="3093" y="140"/>
                    <a:pt x="2662" y="424"/>
                  </a:cubicBezTo>
                  <a:cubicBezTo>
                    <a:pt x="1707" y="1055"/>
                    <a:pt x="1" y="2830"/>
                    <a:pt x="627" y="3562"/>
                  </a:cubicBezTo>
                  <a:cubicBezTo>
                    <a:pt x="776" y="3736"/>
                    <a:pt x="1025" y="3808"/>
                    <a:pt x="1331" y="3808"/>
                  </a:cubicBezTo>
                  <a:cubicBezTo>
                    <a:pt x="2311" y="3808"/>
                    <a:pt x="3876" y="3070"/>
                    <a:pt x="4604" y="2589"/>
                  </a:cubicBezTo>
                  <a:cubicBezTo>
                    <a:pt x="5559" y="1958"/>
                    <a:pt x="6153" y="1339"/>
                    <a:pt x="5527" y="608"/>
                  </a:cubicBezTo>
                  <a:cubicBezTo>
                    <a:pt x="5183" y="207"/>
                    <a:pt x="4642" y="1"/>
                    <a:pt x="4066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6"/>
            <p:cNvSpPr/>
            <p:nvPr/>
          </p:nvSpPr>
          <p:spPr>
            <a:xfrm>
              <a:off x="7242220" y="3040856"/>
              <a:ext cx="431673" cy="410274"/>
            </a:xfrm>
            <a:custGeom>
              <a:rect b="b" l="l" r="r" t="t"/>
              <a:pathLst>
                <a:path extrusionOk="0" h="8091" w="8513">
                  <a:moveTo>
                    <a:pt x="1" y="0"/>
                  </a:moveTo>
                  <a:lnTo>
                    <a:pt x="1751" y="5072"/>
                  </a:lnTo>
                  <a:lnTo>
                    <a:pt x="8513" y="8091"/>
                  </a:lnTo>
                  <a:lnTo>
                    <a:pt x="2355" y="1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6"/>
            <p:cNvSpPr/>
            <p:nvPr/>
          </p:nvSpPr>
          <p:spPr>
            <a:xfrm>
              <a:off x="7480996" y="3206160"/>
              <a:ext cx="701082" cy="713353"/>
            </a:xfrm>
            <a:custGeom>
              <a:rect b="b" l="l" r="r" t="t"/>
              <a:pathLst>
                <a:path extrusionOk="0" h="14068" w="13826">
                  <a:moveTo>
                    <a:pt x="1" y="1"/>
                  </a:moveTo>
                  <a:lnTo>
                    <a:pt x="422" y="5254"/>
                  </a:lnTo>
                  <a:lnTo>
                    <a:pt x="13825" y="14067"/>
                  </a:lnTo>
                  <a:lnTo>
                    <a:pt x="3622" y="452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6"/>
            <p:cNvSpPr/>
            <p:nvPr/>
          </p:nvSpPr>
          <p:spPr>
            <a:xfrm>
              <a:off x="6866690" y="3491891"/>
              <a:ext cx="20435" cy="178643"/>
            </a:xfrm>
            <a:custGeom>
              <a:rect b="b" l="l" r="r" t="t"/>
              <a:pathLst>
                <a:path extrusionOk="0" h="3523" w="403">
                  <a:moveTo>
                    <a:pt x="403" y="0"/>
                  </a:moveTo>
                  <a:lnTo>
                    <a:pt x="243" y="21"/>
                  </a:lnTo>
                  <a:lnTo>
                    <a:pt x="1" y="3522"/>
                  </a:lnTo>
                  <a:lnTo>
                    <a:pt x="222" y="3522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6"/>
            <p:cNvSpPr/>
            <p:nvPr/>
          </p:nvSpPr>
          <p:spPr>
            <a:xfrm>
              <a:off x="7046291" y="3608211"/>
              <a:ext cx="112317" cy="109224"/>
            </a:xfrm>
            <a:custGeom>
              <a:rect b="b" l="l" r="r" t="t"/>
              <a:pathLst>
                <a:path extrusionOk="0" h="2154" w="2215">
                  <a:moveTo>
                    <a:pt x="81" y="0"/>
                  </a:moveTo>
                  <a:lnTo>
                    <a:pt x="0" y="1831"/>
                  </a:lnTo>
                  <a:lnTo>
                    <a:pt x="2013" y="2154"/>
                  </a:lnTo>
                  <a:lnTo>
                    <a:pt x="2214" y="343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6"/>
            <p:cNvSpPr/>
            <p:nvPr/>
          </p:nvSpPr>
          <p:spPr>
            <a:xfrm>
              <a:off x="7054962" y="3622510"/>
              <a:ext cx="89296" cy="99590"/>
            </a:xfrm>
            <a:custGeom>
              <a:rect b="b" l="l" r="r" t="t"/>
              <a:pathLst>
                <a:path extrusionOk="0" h="1964" w="1761">
                  <a:moveTo>
                    <a:pt x="176" y="0"/>
                  </a:moveTo>
                  <a:lnTo>
                    <a:pt x="1" y="1714"/>
                  </a:lnTo>
                  <a:lnTo>
                    <a:pt x="1564" y="1964"/>
                  </a:lnTo>
                  <a:lnTo>
                    <a:pt x="1761" y="272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6"/>
            <p:cNvSpPr/>
            <p:nvPr/>
          </p:nvSpPr>
          <p:spPr>
            <a:xfrm>
              <a:off x="6607986" y="1606725"/>
              <a:ext cx="90158" cy="115968"/>
            </a:xfrm>
            <a:custGeom>
              <a:rect b="b" l="l" r="r" t="t"/>
              <a:pathLst>
                <a:path extrusionOk="0" h="2287" w="1778">
                  <a:moveTo>
                    <a:pt x="649" y="1"/>
                  </a:moveTo>
                  <a:cubicBezTo>
                    <a:pt x="79" y="1"/>
                    <a:pt x="1" y="1179"/>
                    <a:pt x="456" y="2286"/>
                  </a:cubicBezTo>
                  <a:cubicBezTo>
                    <a:pt x="456" y="2286"/>
                    <a:pt x="1777" y="40"/>
                    <a:pt x="663" y="1"/>
                  </a:cubicBezTo>
                  <a:cubicBezTo>
                    <a:pt x="658" y="1"/>
                    <a:pt x="653" y="1"/>
                    <a:pt x="649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6"/>
            <p:cNvSpPr/>
            <p:nvPr/>
          </p:nvSpPr>
          <p:spPr>
            <a:xfrm>
              <a:off x="7063176" y="3629356"/>
              <a:ext cx="74946" cy="72765"/>
            </a:xfrm>
            <a:custGeom>
              <a:rect b="b" l="l" r="r" t="t"/>
              <a:pathLst>
                <a:path extrusionOk="0" h="1435" w="1478">
                  <a:moveTo>
                    <a:pt x="111" y="0"/>
                  </a:moveTo>
                  <a:lnTo>
                    <a:pt x="0" y="1435"/>
                  </a:lnTo>
                  <a:lnTo>
                    <a:pt x="1373" y="711"/>
                  </a:lnTo>
                  <a:lnTo>
                    <a:pt x="1478" y="235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AAD24">
                <a:alpha val="60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6"/>
            <p:cNvSpPr/>
            <p:nvPr/>
          </p:nvSpPr>
          <p:spPr>
            <a:xfrm>
              <a:off x="6975911" y="3473991"/>
              <a:ext cx="466864" cy="65920"/>
            </a:xfrm>
            <a:custGeom>
              <a:rect b="b" l="l" r="r" t="t"/>
              <a:pathLst>
                <a:path extrusionOk="0" h="1300" w="9207">
                  <a:moveTo>
                    <a:pt x="0" y="1"/>
                  </a:moveTo>
                  <a:lnTo>
                    <a:pt x="468" y="514"/>
                  </a:lnTo>
                  <a:lnTo>
                    <a:pt x="8995" y="1299"/>
                  </a:lnTo>
                  <a:lnTo>
                    <a:pt x="9206" y="87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6"/>
            <p:cNvSpPr/>
            <p:nvPr/>
          </p:nvSpPr>
          <p:spPr>
            <a:xfrm>
              <a:off x="7389420" y="3655165"/>
              <a:ext cx="186249" cy="109630"/>
            </a:xfrm>
            <a:custGeom>
              <a:rect b="b" l="l" r="r" t="t"/>
              <a:pathLst>
                <a:path extrusionOk="0" h="2162" w="3673">
                  <a:moveTo>
                    <a:pt x="206" y="1"/>
                  </a:moveTo>
                  <a:lnTo>
                    <a:pt x="0" y="2162"/>
                  </a:lnTo>
                  <a:lnTo>
                    <a:pt x="0" y="2162"/>
                  </a:lnTo>
                  <a:lnTo>
                    <a:pt x="3417" y="1650"/>
                  </a:lnTo>
                  <a:lnTo>
                    <a:pt x="3673" y="1043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rgbClr val="FAAD24">
                <a:alpha val="60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6"/>
            <p:cNvSpPr/>
            <p:nvPr/>
          </p:nvSpPr>
          <p:spPr>
            <a:xfrm>
              <a:off x="5400721" y="2571619"/>
              <a:ext cx="334213" cy="219969"/>
            </a:xfrm>
            <a:custGeom>
              <a:rect b="b" l="l" r="r" t="t"/>
              <a:pathLst>
                <a:path extrusionOk="0" h="4338" w="6591">
                  <a:moveTo>
                    <a:pt x="4816" y="0"/>
                  </a:moveTo>
                  <a:cubicBezTo>
                    <a:pt x="4134" y="0"/>
                    <a:pt x="3292" y="234"/>
                    <a:pt x="2469" y="695"/>
                  </a:cubicBezTo>
                  <a:cubicBezTo>
                    <a:pt x="902" y="1572"/>
                    <a:pt x="0" y="2944"/>
                    <a:pt x="456" y="3758"/>
                  </a:cubicBezTo>
                  <a:cubicBezTo>
                    <a:pt x="673" y="4146"/>
                    <a:pt x="1157" y="4337"/>
                    <a:pt x="1774" y="4337"/>
                  </a:cubicBezTo>
                  <a:cubicBezTo>
                    <a:pt x="2456" y="4337"/>
                    <a:pt x="3298" y="4104"/>
                    <a:pt x="4121" y="3644"/>
                  </a:cubicBezTo>
                  <a:cubicBezTo>
                    <a:pt x="5689" y="2766"/>
                    <a:pt x="6590" y="1393"/>
                    <a:pt x="6134" y="579"/>
                  </a:cubicBezTo>
                  <a:cubicBezTo>
                    <a:pt x="5918" y="192"/>
                    <a:pt x="5433" y="0"/>
                    <a:pt x="4816" y="0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6"/>
            <p:cNvSpPr/>
            <p:nvPr/>
          </p:nvSpPr>
          <p:spPr>
            <a:xfrm>
              <a:off x="5621395" y="2613705"/>
              <a:ext cx="220121" cy="210385"/>
            </a:xfrm>
            <a:custGeom>
              <a:rect b="b" l="l" r="r" t="t"/>
              <a:pathLst>
                <a:path extrusionOk="0" h="4149" w="4341">
                  <a:moveTo>
                    <a:pt x="3036" y="1"/>
                  </a:moveTo>
                  <a:cubicBezTo>
                    <a:pt x="2573" y="1"/>
                    <a:pt x="2019" y="228"/>
                    <a:pt x="1477" y="818"/>
                  </a:cubicBezTo>
                  <a:cubicBezTo>
                    <a:pt x="544" y="1834"/>
                    <a:pt x="0" y="3539"/>
                    <a:pt x="482" y="3981"/>
                  </a:cubicBezTo>
                  <a:cubicBezTo>
                    <a:pt x="605" y="4095"/>
                    <a:pt x="772" y="4148"/>
                    <a:pt x="968" y="4148"/>
                  </a:cubicBezTo>
                  <a:cubicBezTo>
                    <a:pt x="1536" y="4148"/>
                    <a:pt x="2348" y="3697"/>
                    <a:pt x="3041" y="2942"/>
                  </a:cubicBezTo>
                  <a:cubicBezTo>
                    <a:pt x="3974" y="1927"/>
                    <a:pt x="4341" y="747"/>
                    <a:pt x="3860" y="305"/>
                  </a:cubicBezTo>
                  <a:cubicBezTo>
                    <a:pt x="3658" y="119"/>
                    <a:pt x="3371" y="1"/>
                    <a:pt x="3036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6"/>
            <p:cNvSpPr/>
            <p:nvPr/>
          </p:nvSpPr>
          <p:spPr>
            <a:xfrm>
              <a:off x="5787103" y="3282676"/>
              <a:ext cx="799049" cy="296994"/>
            </a:xfrm>
            <a:custGeom>
              <a:rect b="b" l="l" r="r" t="t"/>
              <a:pathLst>
                <a:path extrusionOk="0" h="5857" w="15758">
                  <a:moveTo>
                    <a:pt x="1570" y="1"/>
                  </a:moveTo>
                  <a:lnTo>
                    <a:pt x="0" y="5857"/>
                  </a:lnTo>
                  <a:lnTo>
                    <a:pt x="0" y="5857"/>
                  </a:lnTo>
                  <a:lnTo>
                    <a:pt x="15758" y="4951"/>
                  </a:lnTo>
                  <a:lnTo>
                    <a:pt x="157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6"/>
            <p:cNvSpPr/>
            <p:nvPr/>
          </p:nvSpPr>
          <p:spPr>
            <a:xfrm>
              <a:off x="5717838" y="3424096"/>
              <a:ext cx="175194" cy="199179"/>
            </a:xfrm>
            <a:custGeom>
              <a:rect b="b" l="l" r="r" t="t"/>
              <a:pathLst>
                <a:path extrusionOk="0" h="3928" w="3455">
                  <a:moveTo>
                    <a:pt x="1969" y="0"/>
                  </a:moveTo>
                  <a:cubicBezTo>
                    <a:pt x="884" y="0"/>
                    <a:pt x="1" y="3584"/>
                    <a:pt x="1869" y="3913"/>
                  </a:cubicBezTo>
                  <a:cubicBezTo>
                    <a:pt x="1922" y="3923"/>
                    <a:pt x="1973" y="3927"/>
                    <a:pt x="2023" y="3927"/>
                  </a:cubicBezTo>
                  <a:cubicBezTo>
                    <a:pt x="3301" y="3927"/>
                    <a:pt x="3454" y="924"/>
                    <a:pt x="2292" y="110"/>
                  </a:cubicBezTo>
                  <a:cubicBezTo>
                    <a:pt x="2184" y="35"/>
                    <a:pt x="2075" y="0"/>
                    <a:pt x="1969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46"/>
            <p:cNvSpPr/>
            <p:nvPr/>
          </p:nvSpPr>
          <p:spPr>
            <a:xfrm>
              <a:off x="5865089" y="3467450"/>
              <a:ext cx="152731" cy="173622"/>
            </a:xfrm>
            <a:custGeom>
              <a:rect b="b" l="l" r="r" t="t"/>
              <a:pathLst>
                <a:path extrusionOk="0" h="3424" w="3012">
                  <a:moveTo>
                    <a:pt x="1717" y="0"/>
                  </a:moveTo>
                  <a:cubicBezTo>
                    <a:pt x="771" y="0"/>
                    <a:pt x="1" y="3124"/>
                    <a:pt x="1630" y="3412"/>
                  </a:cubicBezTo>
                  <a:cubicBezTo>
                    <a:pt x="1676" y="3420"/>
                    <a:pt x="1721" y="3424"/>
                    <a:pt x="1764" y="3424"/>
                  </a:cubicBezTo>
                  <a:cubicBezTo>
                    <a:pt x="2878" y="3424"/>
                    <a:pt x="3011" y="806"/>
                    <a:pt x="1999" y="96"/>
                  </a:cubicBezTo>
                  <a:cubicBezTo>
                    <a:pt x="1904" y="30"/>
                    <a:pt x="1810" y="0"/>
                    <a:pt x="1717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6"/>
            <p:cNvSpPr/>
            <p:nvPr/>
          </p:nvSpPr>
          <p:spPr>
            <a:xfrm>
              <a:off x="5571855" y="3394281"/>
              <a:ext cx="184423" cy="209777"/>
            </a:xfrm>
            <a:custGeom>
              <a:rect b="b" l="l" r="r" t="t"/>
              <a:pathLst>
                <a:path extrusionOk="0" h="4137" w="3637">
                  <a:moveTo>
                    <a:pt x="2073" y="0"/>
                  </a:moveTo>
                  <a:cubicBezTo>
                    <a:pt x="932" y="0"/>
                    <a:pt x="0" y="3774"/>
                    <a:pt x="1968" y="4122"/>
                  </a:cubicBezTo>
                  <a:cubicBezTo>
                    <a:pt x="2024" y="4132"/>
                    <a:pt x="2078" y="4137"/>
                    <a:pt x="2130" y="4137"/>
                  </a:cubicBezTo>
                  <a:cubicBezTo>
                    <a:pt x="3476" y="4137"/>
                    <a:pt x="3637" y="973"/>
                    <a:pt x="2413" y="117"/>
                  </a:cubicBezTo>
                  <a:cubicBezTo>
                    <a:pt x="2299" y="37"/>
                    <a:pt x="2185" y="0"/>
                    <a:pt x="2073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6"/>
            <p:cNvSpPr/>
            <p:nvPr/>
          </p:nvSpPr>
          <p:spPr>
            <a:xfrm>
              <a:off x="5938106" y="3603141"/>
              <a:ext cx="30729" cy="97967"/>
            </a:xfrm>
            <a:custGeom>
              <a:rect b="b" l="l" r="r" t="t"/>
              <a:pathLst>
                <a:path extrusionOk="0" h="1932" w="606">
                  <a:moveTo>
                    <a:pt x="605" y="1"/>
                  </a:moveTo>
                  <a:lnTo>
                    <a:pt x="1" y="101"/>
                  </a:lnTo>
                  <a:cubicBezTo>
                    <a:pt x="237" y="474"/>
                    <a:pt x="294" y="1120"/>
                    <a:pt x="202" y="1931"/>
                  </a:cubicBezTo>
                  <a:lnTo>
                    <a:pt x="383" y="1931"/>
                  </a:lnTo>
                  <a:cubicBezTo>
                    <a:pt x="322" y="1153"/>
                    <a:pt x="277" y="499"/>
                    <a:pt x="605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6"/>
            <p:cNvSpPr/>
            <p:nvPr/>
          </p:nvSpPr>
          <p:spPr>
            <a:xfrm>
              <a:off x="5800388" y="3577584"/>
              <a:ext cx="30678" cy="98018"/>
            </a:xfrm>
            <a:custGeom>
              <a:rect b="b" l="l" r="r" t="t"/>
              <a:pathLst>
                <a:path extrusionOk="0" h="1933" w="605">
                  <a:moveTo>
                    <a:pt x="604" y="1"/>
                  </a:moveTo>
                  <a:lnTo>
                    <a:pt x="0" y="101"/>
                  </a:lnTo>
                  <a:cubicBezTo>
                    <a:pt x="236" y="476"/>
                    <a:pt x="293" y="1121"/>
                    <a:pt x="201" y="1933"/>
                  </a:cubicBezTo>
                  <a:lnTo>
                    <a:pt x="383" y="1933"/>
                  </a:lnTo>
                  <a:cubicBezTo>
                    <a:pt x="321" y="1154"/>
                    <a:pt x="277" y="500"/>
                    <a:pt x="604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6"/>
            <p:cNvSpPr/>
            <p:nvPr/>
          </p:nvSpPr>
          <p:spPr>
            <a:xfrm>
              <a:off x="5661554" y="3550102"/>
              <a:ext cx="30729" cy="98018"/>
            </a:xfrm>
            <a:custGeom>
              <a:rect b="b" l="l" r="r" t="t"/>
              <a:pathLst>
                <a:path extrusionOk="0" h="1933" w="606">
                  <a:moveTo>
                    <a:pt x="605" y="0"/>
                  </a:moveTo>
                  <a:lnTo>
                    <a:pt x="1" y="101"/>
                  </a:lnTo>
                  <a:cubicBezTo>
                    <a:pt x="238" y="474"/>
                    <a:pt x="294" y="1119"/>
                    <a:pt x="202" y="1932"/>
                  </a:cubicBezTo>
                  <a:lnTo>
                    <a:pt x="384" y="1932"/>
                  </a:lnTo>
                  <a:cubicBezTo>
                    <a:pt x="322" y="1153"/>
                    <a:pt x="278" y="499"/>
                    <a:pt x="605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6"/>
            <p:cNvSpPr/>
            <p:nvPr/>
          </p:nvSpPr>
          <p:spPr>
            <a:xfrm>
              <a:off x="7218084" y="3270455"/>
              <a:ext cx="61914" cy="238731"/>
            </a:xfrm>
            <a:custGeom>
              <a:rect b="b" l="l" r="r" t="t"/>
              <a:pathLst>
                <a:path extrusionOk="0" h="4708" w="1221">
                  <a:moveTo>
                    <a:pt x="1221" y="1"/>
                  </a:moveTo>
                  <a:lnTo>
                    <a:pt x="1119" y="3"/>
                  </a:lnTo>
                  <a:lnTo>
                    <a:pt x="0" y="4660"/>
                  </a:lnTo>
                  <a:lnTo>
                    <a:pt x="196" y="4708"/>
                  </a:lnTo>
                  <a:lnTo>
                    <a:pt x="1221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6"/>
            <p:cNvSpPr/>
            <p:nvPr/>
          </p:nvSpPr>
          <p:spPr>
            <a:xfrm>
              <a:off x="7619272" y="3560294"/>
              <a:ext cx="213174" cy="232291"/>
            </a:xfrm>
            <a:custGeom>
              <a:rect b="b" l="l" r="r" t="t"/>
              <a:pathLst>
                <a:path extrusionOk="0" h="4581" w="4204">
                  <a:moveTo>
                    <a:pt x="2673" y="1"/>
                  </a:moveTo>
                  <a:cubicBezTo>
                    <a:pt x="2470" y="1"/>
                    <a:pt x="1886" y="961"/>
                    <a:pt x="1886" y="961"/>
                  </a:cubicBezTo>
                  <a:cubicBezTo>
                    <a:pt x="1791" y="534"/>
                    <a:pt x="1683" y="370"/>
                    <a:pt x="1574" y="370"/>
                  </a:cubicBezTo>
                  <a:cubicBezTo>
                    <a:pt x="1221" y="370"/>
                    <a:pt x="852" y="2096"/>
                    <a:pt x="852" y="2096"/>
                  </a:cubicBezTo>
                  <a:cubicBezTo>
                    <a:pt x="246" y="2551"/>
                    <a:pt x="0" y="4070"/>
                    <a:pt x="801" y="4367"/>
                  </a:cubicBezTo>
                  <a:cubicBezTo>
                    <a:pt x="1219" y="4521"/>
                    <a:pt x="1542" y="4581"/>
                    <a:pt x="1791" y="4581"/>
                  </a:cubicBezTo>
                  <a:cubicBezTo>
                    <a:pt x="2642" y="4581"/>
                    <a:pt x="2642" y="3888"/>
                    <a:pt x="2642" y="3888"/>
                  </a:cubicBezTo>
                  <a:cubicBezTo>
                    <a:pt x="2642" y="3888"/>
                    <a:pt x="2642" y="3888"/>
                    <a:pt x="2642" y="3888"/>
                  </a:cubicBezTo>
                  <a:cubicBezTo>
                    <a:pt x="4203" y="2701"/>
                    <a:pt x="2986" y="2625"/>
                    <a:pt x="2648" y="2625"/>
                  </a:cubicBezTo>
                  <a:cubicBezTo>
                    <a:pt x="2598" y="2625"/>
                    <a:pt x="2567" y="2626"/>
                    <a:pt x="2567" y="2626"/>
                  </a:cubicBezTo>
                  <a:cubicBezTo>
                    <a:pt x="3774" y="1365"/>
                    <a:pt x="3218" y="1184"/>
                    <a:pt x="2802" y="1184"/>
                  </a:cubicBezTo>
                  <a:cubicBezTo>
                    <a:pt x="2635" y="1184"/>
                    <a:pt x="2491" y="1213"/>
                    <a:pt x="2491" y="1213"/>
                  </a:cubicBezTo>
                  <a:cubicBezTo>
                    <a:pt x="2779" y="296"/>
                    <a:pt x="2785" y="1"/>
                    <a:pt x="2673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46"/>
            <p:cNvSpPr/>
            <p:nvPr/>
          </p:nvSpPr>
          <p:spPr>
            <a:xfrm>
              <a:off x="7664552" y="3761041"/>
              <a:ext cx="20841" cy="78799"/>
            </a:xfrm>
            <a:custGeom>
              <a:rect b="b" l="l" r="r" t="t"/>
              <a:pathLst>
                <a:path extrusionOk="0" h="1554" w="411">
                  <a:moveTo>
                    <a:pt x="278" y="0"/>
                  </a:moveTo>
                  <a:cubicBezTo>
                    <a:pt x="208" y="598"/>
                    <a:pt x="137" y="1025"/>
                    <a:pt x="0" y="1529"/>
                  </a:cubicBezTo>
                  <a:lnTo>
                    <a:pt x="134" y="1554"/>
                  </a:lnTo>
                  <a:lnTo>
                    <a:pt x="411" y="24"/>
                  </a:lnTo>
                  <a:lnTo>
                    <a:pt x="278" y="0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46"/>
            <p:cNvSpPr/>
            <p:nvPr/>
          </p:nvSpPr>
          <p:spPr>
            <a:xfrm>
              <a:off x="7085234" y="1670920"/>
              <a:ext cx="194311" cy="118098"/>
            </a:xfrm>
            <a:custGeom>
              <a:rect b="b" l="l" r="r" t="t"/>
              <a:pathLst>
                <a:path extrusionOk="0" h="2329" w="3832">
                  <a:moveTo>
                    <a:pt x="3752" y="1296"/>
                  </a:moveTo>
                  <a:cubicBezTo>
                    <a:pt x="3635" y="1"/>
                    <a:pt x="1241" y="419"/>
                    <a:pt x="1" y="2328"/>
                  </a:cubicBezTo>
                  <a:cubicBezTo>
                    <a:pt x="1889" y="991"/>
                    <a:pt x="3832" y="2194"/>
                    <a:pt x="3752" y="1296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6"/>
            <p:cNvSpPr/>
            <p:nvPr/>
          </p:nvSpPr>
          <p:spPr>
            <a:xfrm>
              <a:off x="7081431" y="2165105"/>
              <a:ext cx="7809" cy="6237"/>
            </a:xfrm>
            <a:custGeom>
              <a:rect b="b" l="l" r="r" t="t"/>
              <a:pathLst>
                <a:path extrusionOk="0" h="123" w="154">
                  <a:moveTo>
                    <a:pt x="154" y="1"/>
                  </a:moveTo>
                  <a:cubicBezTo>
                    <a:pt x="103" y="41"/>
                    <a:pt x="52" y="81"/>
                    <a:pt x="0" y="122"/>
                  </a:cubicBezTo>
                  <a:cubicBezTo>
                    <a:pt x="0" y="123"/>
                    <a:pt x="57" y="78"/>
                    <a:pt x="154" y="1"/>
                  </a:cubicBezTo>
                  <a:close/>
                </a:path>
              </a:pathLst>
            </a:custGeom>
            <a:solidFill>
              <a:srgbClr val="B67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6"/>
            <p:cNvSpPr/>
            <p:nvPr/>
          </p:nvSpPr>
          <p:spPr>
            <a:xfrm>
              <a:off x="7089189" y="1840533"/>
              <a:ext cx="406370" cy="324629"/>
            </a:xfrm>
            <a:custGeom>
              <a:rect b="b" l="l" r="r" t="t"/>
              <a:pathLst>
                <a:path extrusionOk="0" h="6402" w="8014">
                  <a:moveTo>
                    <a:pt x="1945" y="3745"/>
                  </a:moveTo>
                  <a:cubicBezTo>
                    <a:pt x="2064" y="4638"/>
                    <a:pt x="502" y="5992"/>
                    <a:pt x="1" y="6402"/>
                  </a:cubicBezTo>
                  <a:cubicBezTo>
                    <a:pt x="2558" y="4370"/>
                    <a:pt x="2973" y="5151"/>
                    <a:pt x="4176" y="5348"/>
                  </a:cubicBezTo>
                  <a:cubicBezTo>
                    <a:pt x="6128" y="5668"/>
                    <a:pt x="4791" y="4100"/>
                    <a:pt x="4791" y="4100"/>
                  </a:cubicBezTo>
                  <a:cubicBezTo>
                    <a:pt x="8013" y="4228"/>
                    <a:pt x="5098" y="2840"/>
                    <a:pt x="5098" y="2840"/>
                  </a:cubicBezTo>
                  <a:cubicBezTo>
                    <a:pt x="6748" y="1"/>
                    <a:pt x="3937" y="2382"/>
                    <a:pt x="3937" y="2382"/>
                  </a:cubicBezTo>
                  <a:cubicBezTo>
                    <a:pt x="3048" y="257"/>
                    <a:pt x="1804" y="2683"/>
                    <a:pt x="1945" y="3745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6"/>
            <p:cNvSpPr/>
            <p:nvPr/>
          </p:nvSpPr>
          <p:spPr>
            <a:xfrm>
              <a:off x="6116237" y="2373306"/>
              <a:ext cx="7809" cy="6693"/>
            </a:xfrm>
            <a:custGeom>
              <a:rect b="b" l="l" r="r" t="t"/>
              <a:pathLst>
                <a:path extrusionOk="0" h="132" w="154">
                  <a:moveTo>
                    <a:pt x="0" y="0"/>
                  </a:moveTo>
                  <a:cubicBezTo>
                    <a:pt x="51" y="44"/>
                    <a:pt x="101" y="87"/>
                    <a:pt x="154" y="131"/>
                  </a:cubicBezTo>
                  <a:cubicBezTo>
                    <a:pt x="154" y="131"/>
                    <a:pt x="97" y="81"/>
                    <a:pt x="0" y="0"/>
                  </a:cubicBezTo>
                  <a:close/>
                </a:path>
              </a:pathLst>
            </a:custGeom>
            <a:solidFill>
              <a:srgbClr val="B67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6"/>
            <p:cNvSpPr/>
            <p:nvPr/>
          </p:nvSpPr>
          <p:spPr>
            <a:xfrm>
              <a:off x="5701308" y="1983069"/>
              <a:ext cx="414990" cy="390296"/>
            </a:xfrm>
            <a:custGeom>
              <a:rect b="b" l="l" r="r" t="t"/>
              <a:pathLst>
                <a:path extrusionOk="0" h="7697" w="8184">
                  <a:moveTo>
                    <a:pt x="3144" y="4200"/>
                  </a:moveTo>
                  <a:cubicBezTo>
                    <a:pt x="1503" y="5285"/>
                    <a:pt x="4150" y="6274"/>
                    <a:pt x="5074" y="6030"/>
                  </a:cubicBezTo>
                  <a:cubicBezTo>
                    <a:pt x="5856" y="5824"/>
                    <a:pt x="7648" y="7251"/>
                    <a:pt x="8183" y="7696"/>
                  </a:cubicBezTo>
                  <a:cubicBezTo>
                    <a:pt x="5427" y="5357"/>
                    <a:pt x="5832" y="4640"/>
                    <a:pt x="5832" y="4640"/>
                  </a:cubicBezTo>
                  <a:cubicBezTo>
                    <a:pt x="5173" y="2022"/>
                    <a:pt x="4423" y="3189"/>
                    <a:pt x="4423" y="3189"/>
                  </a:cubicBezTo>
                  <a:cubicBezTo>
                    <a:pt x="3435" y="0"/>
                    <a:pt x="3164" y="3011"/>
                    <a:pt x="3164" y="3011"/>
                  </a:cubicBezTo>
                  <a:cubicBezTo>
                    <a:pt x="1" y="1662"/>
                    <a:pt x="3144" y="4200"/>
                    <a:pt x="3144" y="420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6"/>
            <p:cNvSpPr/>
            <p:nvPr/>
          </p:nvSpPr>
          <p:spPr>
            <a:xfrm>
              <a:off x="6865168" y="1351012"/>
              <a:ext cx="201613" cy="268293"/>
            </a:xfrm>
            <a:custGeom>
              <a:rect b="b" l="l" r="r" t="t"/>
              <a:pathLst>
                <a:path extrusionOk="0" h="5291" w="3976">
                  <a:moveTo>
                    <a:pt x="0" y="5290"/>
                  </a:moveTo>
                  <a:cubicBezTo>
                    <a:pt x="1158" y="2879"/>
                    <a:pt x="3975" y="1310"/>
                    <a:pt x="2760" y="625"/>
                  </a:cubicBezTo>
                  <a:cubicBezTo>
                    <a:pt x="1653" y="1"/>
                    <a:pt x="313" y="2195"/>
                    <a:pt x="0" y="529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6"/>
            <p:cNvSpPr/>
            <p:nvPr/>
          </p:nvSpPr>
          <p:spPr>
            <a:xfrm>
              <a:off x="6083684" y="2473704"/>
              <a:ext cx="145683" cy="154861"/>
            </a:xfrm>
            <a:custGeom>
              <a:rect b="b" l="l" r="r" t="t"/>
              <a:pathLst>
                <a:path extrusionOk="0" h="3054" w="2873">
                  <a:moveTo>
                    <a:pt x="1309" y="1618"/>
                  </a:moveTo>
                  <a:cubicBezTo>
                    <a:pt x="1619" y="906"/>
                    <a:pt x="1954" y="638"/>
                    <a:pt x="2872" y="836"/>
                  </a:cubicBezTo>
                  <a:cubicBezTo>
                    <a:pt x="2141" y="1"/>
                    <a:pt x="429" y="494"/>
                    <a:pt x="215" y="1774"/>
                  </a:cubicBezTo>
                  <a:cubicBezTo>
                    <a:pt x="1" y="3054"/>
                    <a:pt x="998" y="2331"/>
                    <a:pt x="1309" y="1618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4" name="Google Shape;714;p46"/>
          <p:cNvGrpSpPr/>
          <p:nvPr/>
        </p:nvGrpSpPr>
        <p:grpSpPr>
          <a:xfrm rot="-2993456">
            <a:off x="7032239" y="-272826"/>
            <a:ext cx="2119856" cy="1585611"/>
            <a:chOff x="2337250" y="4279325"/>
            <a:chExt cx="466000" cy="334300"/>
          </a:xfrm>
        </p:grpSpPr>
        <p:sp>
          <p:nvSpPr>
            <p:cNvPr id="715" name="Google Shape;715;p46"/>
            <p:cNvSpPr/>
            <p:nvPr/>
          </p:nvSpPr>
          <p:spPr>
            <a:xfrm>
              <a:off x="2337250" y="4279325"/>
              <a:ext cx="466000" cy="334300"/>
            </a:xfrm>
            <a:custGeom>
              <a:rect b="b" l="l" r="r" t="t"/>
              <a:pathLst>
                <a:path extrusionOk="0" h="13372" w="18640">
                  <a:moveTo>
                    <a:pt x="3661" y="1"/>
                  </a:moveTo>
                  <a:cubicBezTo>
                    <a:pt x="2770" y="1"/>
                    <a:pt x="1932" y="348"/>
                    <a:pt x="1301" y="978"/>
                  </a:cubicBezTo>
                  <a:cubicBezTo>
                    <a:pt x="0" y="2279"/>
                    <a:pt x="0" y="4396"/>
                    <a:pt x="1301" y="5697"/>
                  </a:cubicBezTo>
                  <a:lnTo>
                    <a:pt x="2163" y="6559"/>
                  </a:lnTo>
                  <a:cubicBezTo>
                    <a:pt x="2464" y="6865"/>
                    <a:pt x="2863" y="7027"/>
                    <a:pt x="3291" y="7027"/>
                  </a:cubicBezTo>
                  <a:lnTo>
                    <a:pt x="3372" y="7027"/>
                  </a:lnTo>
                  <a:cubicBezTo>
                    <a:pt x="3378" y="7039"/>
                    <a:pt x="3383" y="7050"/>
                    <a:pt x="3401" y="7056"/>
                  </a:cubicBezTo>
                  <a:lnTo>
                    <a:pt x="3892" y="7553"/>
                  </a:lnTo>
                  <a:cubicBezTo>
                    <a:pt x="4095" y="7756"/>
                    <a:pt x="4361" y="7860"/>
                    <a:pt x="4650" y="7860"/>
                  </a:cubicBezTo>
                  <a:cubicBezTo>
                    <a:pt x="4731" y="7860"/>
                    <a:pt x="4818" y="7854"/>
                    <a:pt x="4887" y="7831"/>
                  </a:cubicBezTo>
                  <a:lnTo>
                    <a:pt x="5431" y="8265"/>
                  </a:lnTo>
                  <a:cubicBezTo>
                    <a:pt x="5055" y="8779"/>
                    <a:pt x="5095" y="9497"/>
                    <a:pt x="5558" y="9959"/>
                  </a:cubicBezTo>
                  <a:cubicBezTo>
                    <a:pt x="5702" y="10104"/>
                    <a:pt x="5876" y="10214"/>
                    <a:pt x="6067" y="10277"/>
                  </a:cubicBezTo>
                  <a:cubicBezTo>
                    <a:pt x="6130" y="10462"/>
                    <a:pt x="6234" y="10636"/>
                    <a:pt x="6385" y="10780"/>
                  </a:cubicBezTo>
                  <a:cubicBezTo>
                    <a:pt x="6529" y="10925"/>
                    <a:pt x="6703" y="11035"/>
                    <a:pt x="6888" y="11098"/>
                  </a:cubicBezTo>
                  <a:cubicBezTo>
                    <a:pt x="6957" y="11289"/>
                    <a:pt x="7056" y="11463"/>
                    <a:pt x="7200" y="11607"/>
                  </a:cubicBezTo>
                  <a:cubicBezTo>
                    <a:pt x="7449" y="11850"/>
                    <a:pt x="7773" y="11989"/>
                    <a:pt x="8125" y="11989"/>
                  </a:cubicBezTo>
                  <a:cubicBezTo>
                    <a:pt x="8270" y="11989"/>
                    <a:pt x="8409" y="11966"/>
                    <a:pt x="8548" y="11925"/>
                  </a:cubicBezTo>
                  <a:cubicBezTo>
                    <a:pt x="8790" y="12168"/>
                    <a:pt x="9114" y="12301"/>
                    <a:pt x="9461" y="12301"/>
                  </a:cubicBezTo>
                  <a:cubicBezTo>
                    <a:pt x="9808" y="12301"/>
                    <a:pt x="10138" y="12163"/>
                    <a:pt x="10387" y="11920"/>
                  </a:cubicBezTo>
                  <a:lnTo>
                    <a:pt x="10468" y="11839"/>
                  </a:lnTo>
                  <a:cubicBezTo>
                    <a:pt x="10803" y="11821"/>
                    <a:pt x="11109" y="11694"/>
                    <a:pt x="11352" y="11469"/>
                  </a:cubicBezTo>
                  <a:cubicBezTo>
                    <a:pt x="11509" y="11868"/>
                    <a:pt x="11856" y="12186"/>
                    <a:pt x="12312" y="12272"/>
                  </a:cubicBezTo>
                  <a:lnTo>
                    <a:pt x="17772" y="13354"/>
                  </a:lnTo>
                  <a:cubicBezTo>
                    <a:pt x="17812" y="13365"/>
                    <a:pt x="17864" y="13371"/>
                    <a:pt x="17916" y="13371"/>
                  </a:cubicBezTo>
                  <a:cubicBezTo>
                    <a:pt x="18078" y="13371"/>
                    <a:pt x="18240" y="13313"/>
                    <a:pt x="18367" y="13204"/>
                  </a:cubicBezTo>
                  <a:cubicBezTo>
                    <a:pt x="18535" y="13065"/>
                    <a:pt x="18639" y="12862"/>
                    <a:pt x="18639" y="12648"/>
                  </a:cubicBezTo>
                  <a:lnTo>
                    <a:pt x="18639" y="8207"/>
                  </a:lnTo>
                  <a:cubicBezTo>
                    <a:pt x="18622" y="7854"/>
                    <a:pt x="18373" y="7553"/>
                    <a:pt x="18043" y="7484"/>
                  </a:cubicBezTo>
                  <a:lnTo>
                    <a:pt x="13434" y="6570"/>
                  </a:lnTo>
                  <a:cubicBezTo>
                    <a:pt x="13348" y="6553"/>
                    <a:pt x="13267" y="6547"/>
                    <a:pt x="13180" y="6547"/>
                  </a:cubicBezTo>
                  <a:cubicBezTo>
                    <a:pt x="12758" y="6547"/>
                    <a:pt x="12370" y="6750"/>
                    <a:pt x="12133" y="7073"/>
                  </a:cubicBezTo>
                  <a:cubicBezTo>
                    <a:pt x="12081" y="7039"/>
                    <a:pt x="12029" y="6992"/>
                    <a:pt x="11977" y="6940"/>
                  </a:cubicBezTo>
                  <a:lnTo>
                    <a:pt x="11150" y="6113"/>
                  </a:lnTo>
                  <a:cubicBezTo>
                    <a:pt x="10554" y="5518"/>
                    <a:pt x="9768" y="5171"/>
                    <a:pt x="8935" y="5136"/>
                  </a:cubicBezTo>
                  <a:lnTo>
                    <a:pt x="8605" y="5136"/>
                  </a:lnTo>
                  <a:lnTo>
                    <a:pt x="8149" y="4564"/>
                  </a:lnTo>
                  <a:cubicBezTo>
                    <a:pt x="8230" y="4217"/>
                    <a:pt x="8131" y="3835"/>
                    <a:pt x="7859" y="3569"/>
                  </a:cubicBezTo>
                  <a:lnTo>
                    <a:pt x="7368" y="3077"/>
                  </a:lnTo>
                  <a:lnTo>
                    <a:pt x="7339" y="3048"/>
                  </a:lnTo>
                  <a:cubicBezTo>
                    <a:pt x="7362" y="2615"/>
                    <a:pt x="7200" y="2169"/>
                    <a:pt x="6876" y="1840"/>
                  </a:cubicBezTo>
                  <a:lnTo>
                    <a:pt x="6015" y="978"/>
                  </a:lnTo>
                  <a:cubicBezTo>
                    <a:pt x="5384" y="348"/>
                    <a:pt x="4546" y="1"/>
                    <a:pt x="3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6"/>
            <p:cNvSpPr/>
            <p:nvPr/>
          </p:nvSpPr>
          <p:spPr>
            <a:xfrm>
              <a:off x="2431350" y="4366225"/>
              <a:ext cx="93000" cy="91425"/>
            </a:xfrm>
            <a:custGeom>
              <a:rect b="b" l="l" r="r" t="t"/>
              <a:pathLst>
                <a:path extrusionOk="0" h="3657" w="3720">
                  <a:moveTo>
                    <a:pt x="2849" y="0"/>
                  </a:moveTo>
                  <a:cubicBezTo>
                    <a:pt x="2761" y="0"/>
                    <a:pt x="2673" y="35"/>
                    <a:pt x="2603" y="104"/>
                  </a:cubicBezTo>
                  <a:lnTo>
                    <a:pt x="140" y="2568"/>
                  </a:lnTo>
                  <a:cubicBezTo>
                    <a:pt x="1" y="2707"/>
                    <a:pt x="1" y="2927"/>
                    <a:pt x="140" y="3065"/>
                  </a:cubicBezTo>
                  <a:lnTo>
                    <a:pt x="631" y="3557"/>
                  </a:lnTo>
                  <a:cubicBezTo>
                    <a:pt x="701" y="3623"/>
                    <a:pt x="789" y="3657"/>
                    <a:pt x="877" y="3657"/>
                  </a:cubicBezTo>
                  <a:cubicBezTo>
                    <a:pt x="965" y="3657"/>
                    <a:pt x="1054" y="3623"/>
                    <a:pt x="1123" y="3557"/>
                  </a:cubicBezTo>
                  <a:lnTo>
                    <a:pt x="3586" y="1088"/>
                  </a:lnTo>
                  <a:cubicBezTo>
                    <a:pt x="3720" y="960"/>
                    <a:pt x="3720" y="735"/>
                    <a:pt x="3586" y="596"/>
                  </a:cubicBezTo>
                  <a:lnTo>
                    <a:pt x="3095" y="104"/>
                  </a:lnTo>
                  <a:cubicBezTo>
                    <a:pt x="3026" y="35"/>
                    <a:pt x="2937" y="0"/>
                    <a:pt x="2849" y="0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6"/>
            <p:cNvSpPr/>
            <p:nvPr/>
          </p:nvSpPr>
          <p:spPr>
            <a:xfrm>
              <a:off x="2465625" y="4366325"/>
              <a:ext cx="58725" cy="57900"/>
            </a:xfrm>
            <a:custGeom>
              <a:rect b="b" l="l" r="r" t="t"/>
              <a:pathLst>
                <a:path extrusionOk="0" h="2316" w="2349">
                  <a:moveTo>
                    <a:pt x="1477" y="1"/>
                  </a:moveTo>
                  <a:cubicBezTo>
                    <a:pt x="1387" y="1"/>
                    <a:pt x="1296" y="34"/>
                    <a:pt x="1227" y="100"/>
                  </a:cubicBezTo>
                  <a:lnTo>
                    <a:pt x="1" y="1332"/>
                  </a:lnTo>
                  <a:lnTo>
                    <a:pt x="984" y="2315"/>
                  </a:lnTo>
                  <a:lnTo>
                    <a:pt x="2210" y="1084"/>
                  </a:lnTo>
                  <a:cubicBezTo>
                    <a:pt x="2349" y="951"/>
                    <a:pt x="2349" y="731"/>
                    <a:pt x="2210" y="592"/>
                  </a:cubicBezTo>
                  <a:lnTo>
                    <a:pt x="1718" y="100"/>
                  </a:lnTo>
                  <a:cubicBezTo>
                    <a:pt x="1655" y="34"/>
                    <a:pt x="1566" y="1"/>
                    <a:pt x="1477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6"/>
            <p:cNvSpPr/>
            <p:nvPr/>
          </p:nvSpPr>
          <p:spPr>
            <a:xfrm>
              <a:off x="2461000" y="4395275"/>
              <a:ext cx="163675" cy="161800"/>
            </a:xfrm>
            <a:custGeom>
              <a:rect b="b" l="l" r="r" t="t"/>
              <a:pathLst>
                <a:path extrusionOk="0" h="6472" w="6547">
                  <a:moveTo>
                    <a:pt x="2331" y="1"/>
                  </a:moveTo>
                  <a:lnTo>
                    <a:pt x="1" y="2326"/>
                  </a:lnTo>
                  <a:lnTo>
                    <a:pt x="2863" y="4616"/>
                  </a:lnTo>
                  <a:lnTo>
                    <a:pt x="4991" y="6316"/>
                  </a:lnTo>
                  <a:cubicBezTo>
                    <a:pt x="5123" y="6420"/>
                    <a:pt x="5278" y="6472"/>
                    <a:pt x="5431" y="6472"/>
                  </a:cubicBezTo>
                  <a:cubicBezTo>
                    <a:pt x="5609" y="6472"/>
                    <a:pt x="5786" y="6403"/>
                    <a:pt x="5922" y="6270"/>
                  </a:cubicBezTo>
                  <a:lnTo>
                    <a:pt x="6269" y="5917"/>
                  </a:lnTo>
                  <a:cubicBezTo>
                    <a:pt x="6524" y="5668"/>
                    <a:pt x="6547" y="5269"/>
                    <a:pt x="6321" y="4986"/>
                  </a:cubicBezTo>
                  <a:lnTo>
                    <a:pt x="4378" y="2551"/>
                  </a:lnTo>
                  <a:lnTo>
                    <a:pt x="2331" y="1"/>
                  </a:ln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6"/>
            <p:cNvSpPr/>
            <p:nvPr/>
          </p:nvSpPr>
          <p:spPr>
            <a:xfrm>
              <a:off x="2522725" y="4456875"/>
              <a:ext cx="101950" cy="100200"/>
            </a:xfrm>
            <a:custGeom>
              <a:rect b="b" l="l" r="r" t="t"/>
              <a:pathLst>
                <a:path extrusionOk="0" h="4008" w="4078">
                  <a:moveTo>
                    <a:pt x="1834" y="0"/>
                  </a:moveTo>
                  <a:lnTo>
                    <a:pt x="1" y="1839"/>
                  </a:lnTo>
                  <a:lnTo>
                    <a:pt x="394" y="2157"/>
                  </a:lnTo>
                  <a:lnTo>
                    <a:pt x="2522" y="3852"/>
                  </a:lnTo>
                  <a:cubicBezTo>
                    <a:pt x="2654" y="3956"/>
                    <a:pt x="2809" y="4008"/>
                    <a:pt x="2962" y="4008"/>
                  </a:cubicBezTo>
                  <a:cubicBezTo>
                    <a:pt x="3140" y="4008"/>
                    <a:pt x="3317" y="3939"/>
                    <a:pt x="3453" y="3806"/>
                  </a:cubicBezTo>
                  <a:lnTo>
                    <a:pt x="3800" y="3459"/>
                  </a:lnTo>
                  <a:cubicBezTo>
                    <a:pt x="4055" y="3204"/>
                    <a:pt x="4078" y="2805"/>
                    <a:pt x="3852" y="2522"/>
                  </a:cubicBezTo>
                  <a:lnTo>
                    <a:pt x="1909" y="87"/>
                  </a:lnTo>
                  <a:lnTo>
                    <a:pt x="1834" y="0"/>
                  </a:lnTo>
                  <a:close/>
                </a:path>
              </a:pathLst>
            </a:custGeom>
            <a:solidFill>
              <a:srgbClr val="2640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6"/>
            <p:cNvSpPr/>
            <p:nvPr/>
          </p:nvSpPr>
          <p:spPr>
            <a:xfrm>
              <a:off x="2545575" y="4456875"/>
              <a:ext cx="79100" cy="90525"/>
            </a:xfrm>
            <a:custGeom>
              <a:rect b="b" l="l" r="r" t="t"/>
              <a:pathLst>
                <a:path extrusionOk="0" h="3621" w="3164">
                  <a:moveTo>
                    <a:pt x="920" y="0"/>
                  </a:moveTo>
                  <a:lnTo>
                    <a:pt x="1" y="914"/>
                  </a:lnTo>
                  <a:lnTo>
                    <a:pt x="2713" y="3621"/>
                  </a:lnTo>
                  <a:lnTo>
                    <a:pt x="2886" y="3447"/>
                  </a:lnTo>
                  <a:cubicBezTo>
                    <a:pt x="3141" y="3198"/>
                    <a:pt x="3164" y="2799"/>
                    <a:pt x="2938" y="2516"/>
                  </a:cubicBezTo>
                  <a:lnTo>
                    <a:pt x="1030" y="128"/>
                  </a:lnTo>
                  <a:lnTo>
                    <a:pt x="995" y="87"/>
                  </a:lnTo>
                  <a:lnTo>
                    <a:pt x="920" y="0"/>
                  </a:lnTo>
                  <a:close/>
                </a:path>
              </a:pathLst>
            </a:custGeom>
            <a:solidFill>
              <a:srgbClr val="2640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6"/>
            <p:cNvSpPr/>
            <p:nvPr/>
          </p:nvSpPr>
          <p:spPr>
            <a:xfrm>
              <a:off x="2522725" y="4456875"/>
              <a:ext cx="48600" cy="48600"/>
            </a:xfrm>
            <a:custGeom>
              <a:rect b="b" l="l" r="r" t="t"/>
              <a:pathLst>
                <a:path extrusionOk="0" h="1944" w="1944">
                  <a:moveTo>
                    <a:pt x="1834" y="0"/>
                  </a:moveTo>
                  <a:lnTo>
                    <a:pt x="1" y="1839"/>
                  </a:lnTo>
                  <a:lnTo>
                    <a:pt x="134" y="1943"/>
                  </a:lnTo>
                  <a:lnTo>
                    <a:pt x="1944" y="139"/>
                  </a:lnTo>
                  <a:lnTo>
                    <a:pt x="1909" y="87"/>
                  </a:lnTo>
                  <a:lnTo>
                    <a:pt x="1834" y="0"/>
                  </a:lnTo>
                  <a:close/>
                </a:path>
              </a:pathLst>
            </a:custGeom>
            <a:solidFill>
              <a:srgbClr val="5F46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6"/>
            <p:cNvSpPr/>
            <p:nvPr/>
          </p:nvSpPr>
          <p:spPr>
            <a:xfrm>
              <a:off x="2461000" y="4395275"/>
              <a:ext cx="69275" cy="69275"/>
            </a:xfrm>
            <a:custGeom>
              <a:rect b="b" l="l" r="r" t="t"/>
              <a:pathLst>
                <a:path extrusionOk="0" h="2771" w="2771">
                  <a:moveTo>
                    <a:pt x="2331" y="1"/>
                  </a:moveTo>
                  <a:lnTo>
                    <a:pt x="1" y="2326"/>
                  </a:lnTo>
                  <a:lnTo>
                    <a:pt x="550" y="2771"/>
                  </a:lnTo>
                  <a:lnTo>
                    <a:pt x="2771" y="550"/>
                  </a:lnTo>
                  <a:lnTo>
                    <a:pt x="2331" y="1"/>
                  </a:lnTo>
                  <a:close/>
                </a:path>
              </a:pathLst>
            </a:custGeom>
            <a:solidFill>
              <a:srgbClr val="56B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46"/>
            <p:cNvSpPr/>
            <p:nvPr/>
          </p:nvSpPr>
          <p:spPr>
            <a:xfrm>
              <a:off x="2356750" y="4297400"/>
              <a:ext cx="148075" cy="139300"/>
            </a:xfrm>
            <a:custGeom>
              <a:rect b="b" l="l" r="r" t="t"/>
              <a:pathLst>
                <a:path extrusionOk="0" h="5572" w="5923">
                  <a:moveTo>
                    <a:pt x="2875" y="1"/>
                  </a:moveTo>
                  <a:cubicBezTo>
                    <a:pt x="2207" y="1"/>
                    <a:pt x="1539" y="255"/>
                    <a:pt x="1030" y="764"/>
                  </a:cubicBezTo>
                  <a:cubicBezTo>
                    <a:pt x="1" y="1788"/>
                    <a:pt x="1" y="3447"/>
                    <a:pt x="1030" y="4454"/>
                  </a:cubicBezTo>
                  <a:lnTo>
                    <a:pt x="1886" y="5315"/>
                  </a:lnTo>
                  <a:cubicBezTo>
                    <a:pt x="2057" y="5486"/>
                    <a:pt x="2279" y="5571"/>
                    <a:pt x="2502" y="5571"/>
                  </a:cubicBezTo>
                  <a:cubicBezTo>
                    <a:pt x="2725" y="5571"/>
                    <a:pt x="2947" y="5486"/>
                    <a:pt x="3118" y="5315"/>
                  </a:cubicBezTo>
                  <a:lnTo>
                    <a:pt x="5582" y="2852"/>
                  </a:lnTo>
                  <a:cubicBezTo>
                    <a:pt x="5923" y="2510"/>
                    <a:pt x="5923" y="1961"/>
                    <a:pt x="5582" y="1626"/>
                  </a:cubicBezTo>
                  <a:lnTo>
                    <a:pt x="4720" y="764"/>
                  </a:lnTo>
                  <a:cubicBezTo>
                    <a:pt x="4211" y="255"/>
                    <a:pt x="3543" y="1"/>
                    <a:pt x="2875" y="1"/>
                  </a:cubicBezTo>
                  <a:close/>
                </a:path>
              </a:pathLst>
            </a:custGeom>
            <a:solidFill>
              <a:srgbClr val="667E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6"/>
            <p:cNvSpPr/>
            <p:nvPr/>
          </p:nvSpPr>
          <p:spPr>
            <a:xfrm>
              <a:off x="2427900" y="4362175"/>
              <a:ext cx="72875" cy="72900"/>
            </a:xfrm>
            <a:custGeom>
              <a:rect b="b" l="l" r="r" t="t"/>
              <a:pathLst>
                <a:path extrusionOk="0" h="2916" w="2915">
                  <a:moveTo>
                    <a:pt x="2915" y="0"/>
                  </a:moveTo>
                  <a:lnTo>
                    <a:pt x="2915" y="0"/>
                  </a:lnTo>
                  <a:cubicBezTo>
                    <a:pt x="2805" y="18"/>
                    <a:pt x="2701" y="58"/>
                    <a:pt x="2614" y="145"/>
                  </a:cubicBezTo>
                  <a:lnTo>
                    <a:pt x="145" y="2609"/>
                  </a:lnTo>
                  <a:cubicBezTo>
                    <a:pt x="70" y="2695"/>
                    <a:pt x="18" y="2805"/>
                    <a:pt x="0" y="2915"/>
                  </a:cubicBezTo>
                  <a:cubicBezTo>
                    <a:pt x="104" y="2869"/>
                    <a:pt x="191" y="2811"/>
                    <a:pt x="272" y="2736"/>
                  </a:cubicBezTo>
                  <a:lnTo>
                    <a:pt x="2736" y="266"/>
                  </a:lnTo>
                  <a:cubicBezTo>
                    <a:pt x="2817" y="191"/>
                    <a:pt x="2874" y="93"/>
                    <a:pt x="2915" y="0"/>
                  </a:cubicBezTo>
                  <a:close/>
                </a:path>
              </a:pathLst>
            </a:custGeom>
            <a:solidFill>
              <a:srgbClr val="56B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6"/>
            <p:cNvSpPr/>
            <p:nvPr/>
          </p:nvSpPr>
          <p:spPr>
            <a:xfrm>
              <a:off x="2376275" y="4310550"/>
              <a:ext cx="56550" cy="56575"/>
            </a:xfrm>
            <a:custGeom>
              <a:rect b="b" l="l" r="r" t="t"/>
              <a:pathLst>
                <a:path extrusionOk="0" h="2263" w="2262">
                  <a:moveTo>
                    <a:pt x="2088" y="1"/>
                  </a:moveTo>
                  <a:cubicBezTo>
                    <a:pt x="943" y="1"/>
                    <a:pt x="1" y="938"/>
                    <a:pt x="1" y="2089"/>
                  </a:cubicBezTo>
                  <a:cubicBezTo>
                    <a:pt x="1" y="2181"/>
                    <a:pt x="82" y="2262"/>
                    <a:pt x="174" y="2262"/>
                  </a:cubicBezTo>
                  <a:cubicBezTo>
                    <a:pt x="267" y="2262"/>
                    <a:pt x="348" y="2181"/>
                    <a:pt x="348" y="2089"/>
                  </a:cubicBezTo>
                  <a:cubicBezTo>
                    <a:pt x="348" y="1129"/>
                    <a:pt x="1128" y="348"/>
                    <a:pt x="2088" y="348"/>
                  </a:cubicBezTo>
                  <a:cubicBezTo>
                    <a:pt x="2187" y="348"/>
                    <a:pt x="2262" y="267"/>
                    <a:pt x="2262" y="174"/>
                  </a:cubicBezTo>
                  <a:cubicBezTo>
                    <a:pt x="2262" y="76"/>
                    <a:pt x="2187" y="1"/>
                    <a:pt x="2088" y="1"/>
                  </a:cubicBezTo>
                  <a:close/>
                </a:path>
              </a:pathLst>
            </a:custGeom>
            <a:solidFill>
              <a:srgbClr val="E9F0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6"/>
            <p:cNvSpPr/>
            <p:nvPr/>
          </p:nvSpPr>
          <p:spPr>
            <a:xfrm>
              <a:off x="2503500" y="4438950"/>
              <a:ext cx="28650" cy="26075"/>
            </a:xfrm>
            <a:custGeom>
              <a:rect b="b" l="l" r="r" t="t"/>
              <a:pathLst>
                <a:path extrusionOk="0" h="1043" w="1146">
                  <a:moveTo>
                    <a:pt x="573" y="0"/>
                  </a:moveTo>
                  <a:cubicBezTo>
                    <a:pt x="439" y="0"/>
                    <a:pt x="304" y="52"/>
                    <a:pt x="203" y="156"/>
                  </a:cubicBezTo>
                  <a:cubicBezTo>
                    <a:pt x="1" y="359"/>
                    <a:pt x="1" y="688"/>
                    <a:pt x="203" y="891"/>
                  </a:cubicBezTo>
                  <a:cubicBezTo>
                    <a:pt x="304" y="992"/>
                    <a:pt x="439" y="1043"/>
                    <a:pt x="573" y="1043"/>
                  </a:cubicBezTo>
                  <a:cubicBezTo>
                    <a:pt x="708" y="1043"/>
                    <a:pt x="842" y="992"/>
                    <a:pt x="943" y="891"/>
                  </a:cubicBezTo>
                  <a:cubicBezTo>
                    <a:pt x="1146" y="688"/>
                    <a:pt x="1146" y="359"/>
                    <a:pt x="943" y="156"/>
                  </a:cubicBezTo>
                  <a:cubicBezTo>
                    <a:pt x="842" y="52"/>
                    <a:pt x="708" y="0"/>
                    <a:pt x="573" y="0"/>
                  </a:cubicBezTo>
                  <a:close/>
                </a:path>
              </a:pathLst>
            </a:custGeom>
            <a:solidFill>
              <a:srgbClr val="56BFC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6"/>
            <p:cNvSpPr/>
            <p:nvPr/>
          </p:nvSpPr>
          <p:spPr>
            <a:xfrm>
              <a:off x="2431350" y="4366225"/>
              <a:ext cx="82875" cy="82000"/>
            </a:xfrm>
            <a:custGeom>
              <a:rect b="b" l="l" r="r" t="t"/>
              <a:pathLst>
                <a:path extrusionOk="0" h="3280" w="3315">
                  <a:moveTo>
                    <a:pt x="2849" y="0"/>
                  </a:moveTo>
                  <a:cubicBezTo>
                    <a:pt x="2761" y="0"/>
                    <a:pt x="2673" y="35"/>
                    <a:pt x="2603" y="104"/>
                  </a:cubicBezTo>
                  <a:lnTo>
                    <a:pt x="140" y="2568"/>
                  </a:lnTo>
                  <a:cubicBezTo>
                    <a:pt x="1" y="2707"/>
                    <a:pt x="1" y="2927"/>
                    <a:pt x="140" y="3065"/>
                  </a:cubicBezTo>
                  <a:lnTo>
                    <a:pt x="360" y="3279"/>
                  </a:lnTo>
                  <a:cubicBezTo>
                    <a:pt x="452" y="3222"/>
                    <a:pt x="545" y="3152"/>
                    <a:pt x="631" y="3065"/>
                  </a:cubicBezTo>
                  <a:lnTo>
                    <a:pt x="3095" y="596"/>
                  </a:lnTo>
                  <a:cubicBezTo>
                    <a:pt x="3182" y="509"/>
                    <a:pt x="3257" y="417"/>
                    <a:pt x="3315" y="324"/>
                  </a:cubicBezTo>
                  <a:lnTo>
                    <a:pt x="3095" y="104"/>
                  </a:lnTo>
                  <a:cubicBezTo>
                    <a:pt x="3026" y="35"/>
                    <a:pt x="2937" y="0"/>
                    <a:pt x="2849" y="0"/>
                  </a:cubicBezTo>
                  <a:close/>
                </a:path>
              </a:pathLst>
            </a:custGeom>
            <a:solidFill>
              <a:srgbClr val="2640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6"/>
            <p:cNvSpPr/>
            <p:nvPr/>
          </p:nvSpPr>
          <p:spPr>
            <a:xfrm>
              <a:off x="2557725" y="4513800"/>
              <a:ext cx="57575" cy="54625"/>
            </a:xfrm>
            <a:custGeom>
              <a:rect b="b" l="l" r="r" t="t"/>
              <a:pathLst>
                <a:path extrusionOk="0" h="2185" w="2303">
                  <a:moveTo>
                    <a:pt x="1661" y="0"/>
                  </a:moveTo>
                  <a:cubicBezTo>
                    <a:pt x="1511" y="0"/>
                    <a:pt x="1362" y="57"/>
                    <a:pt x="1250" y="170"/>
                  </a:cubicBezTo>
                  <a:lnTo>
                    <a:pt x="226" y="1193"/>
                  </a:lnTo>
                  <a:cubicBezTo>
                    <a:pt x="0" y="1425"/>
                    <a:pt x="0" y="1795"/>
                    <a:pt x="226" y="2020"/>
                  </a:cubicBezTo>
                  <a:cubicBezTo>
                    <a:pt x="342" y="2130"/>
                    <a:pt x="492" y="2185"/>
                    <a:pt x="641" y="2185"/>
                  </a:cubicBezTo>
                  <a:cubicBezTo>
                    <a:pt x="790" y="2185"/>
                    <a:pt x="937" y="2130"/>
                    <a:pt x="1047" y="2020"/>
                  </a:cubicBezTo>
                  <a:lnTo>
                    <a:pt x="2077" y="991"/>
                  </a:lnTo>
                  <a:cubicBezTo>
                    <a:pt x="2302" y="759"/>
                    <a:pt x="2302" y="389"/>
                    <a:pt x="2077" y="170"/>
                  </a:cubicBezTo>
                  <a:cubicBezTo>
                    <a:pt x="1961" y="57"/>
                    <a:pt x="1810" y="0"/>
                    <a:pt x="1661" y="0"/>
                  </a:cubicBezTo>
                  <a:close/>
                </a:path>
              </a:pathLst>
            </a:custGeom>
            <a:solidFill>
              <a:srgbClr val="F9A6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6"/>
            <p:cNvSpPr/>
            <p:nvPr/>
          </p:nvSpPr>
          <p:spPr>
            <a:xfrm>
              <a:off x="2524325" y="4493275"/>
              <a:ext cx="70300" cy="67600"/>
            </a:xfrm>
            <a:custGeom>
              <a:rect b="b" l="l" r="r" t="t"/>
              <a:pathLst>
                <a:path extrusionOk="0" h="2704" w="2812">
                  <a:moveTo>
                    <a:pt x="2171" y="0"/>
                  </a:moveTo>
                  <a:cubicBezTo>
                    <a:pt x="2022" y="0"/>
                    <a:pt x="1874" y="57"/>
                    <a:pt x="1764" y="169"/>
                  </a:cubicBezTo>
                  <a:lnTo>
                    <a:pt x="226" y="1708"/>
                  </a:lnTo>
                  <a:cubicBezTo>
                    <a:pt x="1" y="1933"/>
                    <a:pt x="1" y="2303"/>
                    <a:pt x="226" y="2535"/>
                  </a:cubicBezTo>
                  <a:cubicBezTo>
                    <a:pt x="342" y="2647"/>
                    <a:pt x="491" y="2704"/>
                    <a:pt x="639" y="2704"/>
                  </a:cubicBezTo>
                  <a:cubicBezTo>
                    <a:pt x="787" y="2704"/>
                    <a:pt x="934" y="2647"/>
                    <a:pt x="1047" y="2535"/>
                  </a:cubicBezTo>
                  <a:lnTo>
                    <a:pt x="2586" y="996"/>
                  </a:lnTo>
                  <a:cubicBezTo>
                    <a:pt x="2811" y="765"/>
                    <a:pt x="2811" y="395"/>
                    <a:pt x="2586" y="169"/>
                  </a:cubicBezTo>
                  <a:cubicBezTo>
                    <a:pt x="2470" y="57"/>
                    <a:pt x="2320" y="0"/>
                    <a:pt x="2171" y="0"/>
                  </a:cubicBezTo>
                  <a:close/>
                </a:path>
              </a:pathLst>
            </a:custGeom>
            <a:solidFill>
              <a:srgbClr val="F9A6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6"/>
            <p:cNvSpPr/>
            <p:nvPr/>
          </p:nvSpPr>
          <p:spPr>
            <a:xfrm>
              <a:off x="2503650" y="4472750"/>
              <a:ext cx="70575" cy="67500"/>
            </a:xfrm>
            <a:custGeom>
              <a:rect b="b" l="l" r="r" t="t"/>
              <a:pathLst>
                <a:path extrusionOk="0" h="2700" w="2823">
                  <a:moveTo>
                    <a:pt x="2182" y="0"/>
                  </a:moveTo>
                  <a:cubicBezTo>
                    <a:pt x="2033" y="0"/>
                    <a:pt x="1886" y="56"/>
                    <a:pt x="1776" y="169"/>
                  </a:cubicBezTo>
                  <a:lnTo>
                    <a:pt x="232" y="1708"/>
                  </a:lnTo>
                  <a:cubicBezTo>
                    <a:pt x="1" y="1939"/>
                    <a:pt x="1" y="2303"/>
                    <a:pt x="232" y="2534"/>
                  </a:cubicBezTo>
                  <a:cubicBezTo>
                    <a:pt x="348" y="2644"/>
                    <a:pt x="498" y="2699"/>
                    <a:pt x="648" y="2699"/>
                  </a:cubicBezTo>
                  <a:cubicBezTo>
                    <a:pt x="797" y="2699"/>
                    <a:pt x="946" y="2644"/>
                    <a:pt x="1059" y="2534"/>
                  </a:cubicBezTo>
                  <a:lnTo>
                    <a:pt x="2597" y="990"/>
                  </a:lnTo>
                  <a:cubicBezTo>
                    <a:pt x="2823" y="759"/>
                    <a:pt x="2823" y="395"/>
                    <a:pt x="2597" y="169"/>
                  </a:cubicBezTo>
                  <a:cubicBezTo>
                    <a:pt x="2481" y="56"/>
                    <a:pt x="2331" y="0"/>
                    <a:pt x="2182" y="0"/>
                  </a:cubicBezTo>
                  <a:close/>
                </a:path>
              </a:pathLst>
            </a:custGeom>
            <a:solidFill>
              <a:srgbClr val="F9A6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6"/>
            <p:cNvSpPr/>
            <p:nvPr/>
          </p:nvSpPr>
          <p:spPr>
            <a:xfrm>
              <a:off x="2483275" y="4465175"/>
              <a:ext cx="57550" cy="54650"/>
            </a:xfrm>
            <a:custGeom>
              <a:rect b="b" l="l" r="r" t="t"/>
              <a:pathLst>
                <a:path extrusionOk="0" h="2186" w="2302">
                  <a:moveTo>
                    <a:pt x="1661" y="1"/>
                  </a:moveTo>
                  <a:cubicBezTo>
                    <a:pt x="1511" y="1"/>
                    <a:pt x="1362" y="56"/>
                    <a:pt x="1249" y="166"/>
                  </a:cubicBezTo>
                  <a:lnTo>
                    <a:pt x="226" y="1195"/>
                  </a:lnTo>
                  <a:cubicBezTo>
                    <a:pt x="0" y="1421"/>
                    <a:pt x="0" y="1785"/>
                    <a:pt x="226" y="2016"/>
                  </a:cubicBezTo>
                  <a:cubicBezTo>
                    <a:pt x="341" y="2129"/>
                    <a:pt x="492" y="2185"/>
                    <a:pt x="641" y="2185"/>
                  </a:cubicBezTo>
                  <a:cubicBezTo>
                    <a:pt x="790" y="2185"/>
                    <a:pt x="937" y="2129"/>
                    <a:pt x="1047" y="2016"/>
                  </a:cubicBezTo>
                  <a:lnTo>
                    <a:pt x="2076" y="993"/>
                  </a:lnTo>
                  <a:cubicBezTo>
                    <a:pt x="2302" y="761"/>
                    <a:pt x="2302" y="391"/>
                    <a:pt x="2076" y="166"/>
                  </a:cubicBezTo>
                  <a:cubicBezTo>
                    <a:pt x="1961" y="56"/>
                    <a:pt x="1810" y="1"/>
                    <a:pt x="1661" y="1"/>
                  </a:cubicBezTo>
                  <a:close/>
                </a:path>
              </a:pathLst>
            </a:custGeom>
            <a:solidFill>
              <a:srgbClr val="F9A6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6"/>
            <p:cNvSpPr/>
            <p:nvPr/>
          </p:nvSpPr>
          <p:spPr>
            <a:xfrm>
              <a:off x="2514775" y="4472200"/>
              <a:ext cx="18250" cy="17650"/>
            </a:xfrm>
            <a:custGeom>
              <a:rect b="b" l="l" r="r" t="t"/>
              <a:pathLst>
                <a:path extrusionOk="0" h="706" w="730">
                  <a:moveTo>
                    <a:pt x="409" y="0"/>
                  </a:moveTo>
                  <a:cubicBezTo>
                    <a:pt x="335" y="0"/>
                    <a:pt x="261" y="29"/>
                    <a:pt x="203" y="87"/>
                  </a:cubicBezTo>
                  <a:lnTo>
                    <a:pt x="1" y="290"/>
                  </a:lnTo>
                  <a:lnTo>
                    <a:pt x="411" y="706"/>
                  </a:lnTo>
                  <a:lnTo>
                    <a:pt x="614" y="498"/>
                  </a:lnTo>
                  <a:cubicBezTo>
                    <a:pt x="729" y="382"/>
                    <a:pt x="729" y="203"/>
                    <a:pt x="614" y="87"/>
                  </a:cubicBezTo>
                  <a:cubicBezTo>
                    <a:pt x="556" y="29"/>
                    <a:pt x="482" y="0"/>
                    <a:pt x="409" y="0"/>
                  </a:cubicBezTo>
                  <a:close/>
                </a:path>
              </a:pathLst>
            </a:custGeom>
            <a:solidFill>
              <a:srgbClr val="FFD9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6"/>
            <p:cNvSpPr/>
            <p:nvPr/>
          </p:nvSpPr>
          <p:spPr>
            <a:xfrm>
              <a:off x="2548025" y="4480000"/>
              <a:ext cx="18250" cy="17525"/>
            </a:xfrm>
            <a:custGeom>
              <a:rect b="b" l="l" r="r" t="t"/>
              <a:pathLst>
                <a:path extrusionOk="0" h="701" w="730">
                  <a:moveTo>
                    <a:pt x="406" y="1"/>
                  </a:moveTo>
                  <a:cubicBezTo>
                    <a:pt x="332" y="1"/>
                    <a:pt x="258" y="30"/>
                    <a:pt x="203" y="87"/>
                  </a:cubicBezTo>
                  <a:lnTo>
                    <a:pt x="1" y="290"/>
                  </a:lnTo>
                  <a:lnTo>
                    <a:pt x="412" y="700"/>
                  </a:lnTo>
                  <a:lnTo>
                    <a:pt x="614" y="498"/>
                  </a:lnTo>
                  <a:cubicBezTo>
                    <a:pt x="730" y="382"/>
                    <a:pt x="730" y="203"/>
                    <a:pt x="614" y="87"/>
                  </a:cubicBezTo>
                  <a:cubicBezTo>
                    <a:pt x="556" y="30"/>
                    <a:pt x="481" y="1"/>
                    <a:pt x="406" y="1"/>
                  </a:cubicBezTo>
                  <a:close/>
                </a:path>
              </a:pathLst>
            </a:custGeom>
            <a:solidFill>
              <a:srgbClr val="FFD9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6"/>
            <p:cNvSpPr/>
            <p:nvPr/>
          </p:nvSpPr>
          <p:spPr>
            <a:xfrm>
              <a:off x="2568575" y="4500400"/>
              <a:ext cx="18225" cy="17500"/>
            </a:xfrm>
            <a:custGeom>
              <a:rect b="b" l="l" r="r" t="t"/>
              <a:pathLst>
                <a:path extrusionOk="0" h="700" w="729">
                  <a:moveTo>
                    <a:pt x="408" y="0"/>
                  </a:moveTo>
                  <a:cubicBezTo>
                    <a:pt x="334" y="0"/>
                    <a:pt x="260" y="29"/>
                    <a:pt x="203" y="87"/>
                  </a:cubicBezTo>
                  <a:lnTo>
                    <a:pt x="0" y="289"/>
                  </a:lnTo>
                  <a:lnTo>
                    <a:pt x="411" y="700"/>
                  </a:lnTo>
                  <a:lnTo>
                    <a:pt x="613" y="497"/>
                  </a:lnTo>
                  <a:cubicBezTo>
                    <a:pt x="729" y="382"/>
                    <a:pt x="729" y="202"/>
                    <a:pt x="613" y="87"/>
                  </a:cubicBezTo>
                  <a:cubicBezTo>
                    <a:pt x="555" y="29"/>
                    <a:pt x="482" y="0"/>
                    <a:pt x="408" y="0"/>
                  </a:cubicBezTo>
                  <a:close/>
                </a:path>
              </a:pathLst>
            </a:custGeom>
            <a:solidFill>
              <a:srgbClr val="FFD9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6"/>
            <p:cNvSpPr/>
            <p:nvPr/>
          </p:nvSpPr>
          <p:spPr>
            <a:xfrm>
              <a:off x="2588950" y="4521075"/>
              <a:ext cx="18375" cy="17500"/>
            </a:xfrm>
            <a:custGeom>
              <a:rect b="b" l="l" r="r" t="t"/>
              <a:pathLst>
                <a:path extrusionOk="0" h="700" w="735">
                  <a:moveTo>
                    <a:pt x="409" y="0"/>
                  </a:moveTo>
                  <a:cubicBezTo>
                    <a:pt x="335" y="0"/>
                    <a:pt x="261" y="29"/>
                    <a:pt x="203" y="87"/>
                  </a:cubicBezTo>
                  <a:lnTo>
                    <a:pt x="1" y="289"/>
                  </a:lnTo>
                  <a:lnTo>
                    <a:pt x="417" y="700"/>
                  </a:lnTo>
                  <a:lnTo>
                    <a:pt x="619" y="497"/>
                  </a:lnTo>
                  <a:cubicBezTo>
                    <a:pt x="735" y="382"/>
                    <a:pt x="735" y="202"/>
                    <a:pt x="619" y="87"/>
                  </a:cubicBezTo>
                  <a:cubicBezTo>
                    <a:pt x="559" y="29"/>
                    <a:pt x="483" y="0"/>
                    <a:pt x="409" y="0"/>
                  </a:cubicBezTo>
                  <a:close/>
                </a:path>
              </a:pathLst>
            </a:custGeom>
            <a:solidFill>
              <a:srgbClr val="FFD9C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6"/>
            <p:cNvSpPr/>
            <p:nvPr/>
          </p:nvSpPr>
          <p:spPr>
            <a:xfrm>
              <a:off x="2518400" y="4425775"/>
              <a:ext cx="151250" cy="122050"/>
            </a:xfrm>
            <a:custGeom>
              <a:rect b="b" l="l" r="r" t="t"/>
              <a:pathLst>
                <a:path extrusionOk="0" h="4882" w="6050">
                  <a:moveTo>
                    <a:pt x="579" y="1"/>
                  </a:moveTo>
                  <a:cubicBezTo>
                    <a:pt x="261" y="1"/>
                    <a:pt x="0" y="261"/>
                    <a:pt x="0" y="579"/>
                  </a:cubicBezTo>
                  <a:cubicBezTo>
                    <a:pt x="0" y="897"/>
                    <a:pt x="261" y="1158"/>
                    <a:pt x="579" y="1158"/>
                  </a:cubicBezTo>
                  <a:lnTo>
                    <a:pt x="1938" y="1158"/>
                  </a:lnTo>
                  <a:lnTo>
                    <a:pt x="2071" y="1331"/>
                  </a:lnTo>
                  <a:lnTo>
                    <a:pt x="4020" y="3766"/>
                  </a:lnTo>
                  <a:cubicBezTo>
                    <a:pt x="4239" y="4049"/>
                    <a:pt x="4222" y="4448"/>
                    <a:pt x="3968" y="4703"/>
                  </a:cubicBezTo>
                  <a:lnTo>
                    <a:pt x="4077" y="4593"/>
                  </a:lnTo>
                  <a:lnTo>
                    <a:pt x="5535" y="4882"/>
                  </a:lnTo>
                  <a:lnTo>
                    <a:pt x="6049" y="2314"/>
                  </a:lnTo>
                  <a:lnTo>
                    <a:pt x="5263" y="2158"/>
                  </a:lnTo>
                  <a:cubicBezTo>
                    <a:pt x="4864" y="2077"/>
                    <a:pt x="4500" y="1880"/>
                    <a:pt x="4222" y="1597"/>
                  </a:cubicBezTo>
                  <a:lnTo>
                    <a:pt x="3389" y="770"/>
                  </a:lnTo>
                  <a:cubicBezTo>
                    <a:pt x="2904" y="284"/>
                    <a:pt x="2273" y="30"/>
                    <a:pt x="1649" y="1"/>
                  </a:cubicBezTo>
                  <a:close/>
                </a:path>
              </a:pathLst>
            </a:custGeom>
            <a:solidFill>
              <a:srgbClr val="F9A6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6"/>
            <p:cNvSpPr/>
            <p:nvPr/>
          </p:nvSpPr>
          <p:spPr>
            <a:xfrm>
              <a:off x="2635225" y="4460925"/>
              <a:ext cx="149500" cy="134050"/>
            </a:xfrm>
            <a:custGeom>
              <a:rect b="b" l="l" r="r" t="t"/>
              <a:pathLst>
                <a:path extrusionOk="0" h="5362" w="5980">
                  <a:moveTo>
                    <a:pt x="1256" y="0"/>
                  </a:moveTo>
                  <a:cubicBezTo>
                    <a:pt x="982" y="0"/>
                    <a:pt x="739" y="194"/>
                    <a:pt x="688" y="469"/>
                  </a:cubicBezTo>
                  <a:lnTo>
                    <a:pt x="70" y="3597"/>
                  </a:lnTo>
                  <a:cubicBezTo>
                    <a:pt x="0" y="3915"/>
                    <a:pt x="214" y="4222"/>
                    <a:pt x="521" y="4280"/>
                  </a:cubicBezTo>
                  <a:lnTo>
                    <a:pt x="5980" y="5361"/>
                  </a:lnTo>
                  <a:lnTo>
                    <a:pt x="5980" y="931"/>
                  </a:lnTo>
                  <a:lnTo>
                    <a:pt x="1371" y="12"/>
                  </a:lnTo>
                  <a:cubicBezTo>
                    <a:pt x="1332" y="4"/>
                    <a:pt x="1294" y="0"/>
                    <a:pt x="1256" y="0"/>
                  </a:cubicBezTo>
                  <a:close/>
                </a:path>
              </a:pathLst>
            </a:custGeom>
            <a:solidFill>
              <a:srgbClr val="AA3F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6"/>
            <p:cNvSpPr/>
            <p:nvPr/>
          </p:nvSpPr>
          <p:spPr>
            <a:xfrm>
              <a:off x="2644625" y="4460925"/>
              <a:ext cx="140100" cy="78825"/>
            </a:xfrm>
            <a:custGeom>
              <a:rect b="b" l="l" r="r" t="t"/>
              <a:pathLst>
                <a:path extrusionOk="0" h="3153" w="5604">
                  <a:moveTo>
                    <a:pt x="880" y="0"/>
                  </a:moveTo>
                  <a:cubicBezTo>
                    <a:pt x="606" y="0"/>
                    <a:pt x="363" y="194"/>
                    <a:pt x="312" y="469"/>
                  </a:cubicBezTo>
                  <a:lnTo>
                    <a:pt x="0" y="2036"/>
                  </a:lnTo>
                  <a:lnTo>
                    <a:pt x="5604" y="3152"/>
                  </a:lnTo>
                  <a:lnTo>
                    <a:pt x="5604" y="931"/>
                  </a:lnTo>
                  <a:lnTo>
                    <a:pt x="995" y="12"/>
                  </a:lnTo>
                  <a:cubicBezTo>
                    <a:pt x="956" y="4"/>
                    <a:pt x="918" y="0"/>
                    <a:pt x="880" y="0"/>
                  </a:cubicBezTo>
                  <a:close/>
                </a:path>
              </a:pathLst>
            </a:custGeom>
            <a:solidFill>
              <a:srgbClr val="AA3F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7"/>
          <p:cNvSpPr txBox="1"/>
          <p:nvPr>
            <p:ph type="title"/>
          </p:nvPr>
        </p:nvSpPr>
        <p:spPr>
          <a:xfrm>
            <a:off x="767169" y="789814"/>
            <a:ext cx="34815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LES - Goal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44" name="Google Shape;744;p47"/>
          <p:cNvSpPr txBox="1"/>
          <p:nvPr/>
        </p:nvSpPr>
        <p:spPr>
          <a:xfrm>
            <a:off x="767175" y="1583250"/>
            <a:ext cx="7249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Reinvest information learned about meteorological phenomena to produce a wacky weather news report using an avatar type of application.</a:t>
            </a:r>
            <a:endParaRPr sz="19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45" name="Google Shape;745;p47"/>
          <p:cNvGrpSpPr/>
          <p:nvPr/>
        </p:nvGrpSpPr>
        <p:grpSpPr>
          <a:xfrm>
            <a:off x="6043559" y="2652156"/>
            <a:ext cx="3005701" cy="2491487"/>
            <a:chOff x="3800475" y="706363"/>
            <a:chExt cx="4628427" cy="3675844"/>
          </a:xfrm>
        </p:grpSpPr>
        <p:sp>
          <p:nvSpPr>
            <p:cNvPr id="746" name="Google Shape;746;p47"/>
            <p:cNvSpPr/>
            <p:nvPr/>
          </p:nvSpPr>
          <p:spPr>
            <a:xfrm>
              <a:off x="7941091" y="3878160"/>
              <a:ext cx="487811" cy="298836"/>
            </a:xfrm>
            <a:custGeom>
              <a:rect b="b" l="l" r="r" t="t"/>
              <a:pathLst>
                <a:path extrusionOk="0" h="6512" w="10630">
                  <a:moveTo>
                    <a:pt x="138" y="0"/>
                  </a:moveTo>
                  <a:lnTo>
                    <a:pt x="0" y="4"/>
                  </a:lnTo>
                  <a:cubicBezTo>
                    <a:pt x="128" y="2779"/>
                    <a:pt x="2573" y="3110"/>
                    <a:pt x="6554" y="3422"/>
                  </a:cubicBezTo>
                  <a:cubicBezTo>
                    <a:pt x="10253" y="3710"/>
                    <a:pt x="10391" y="5344"/>
                    <a:pt x="10473" y="6320"/>
                  </a:cubicBezTo>
                  <a:cubicBezTo>
                    <a:pt x="10480" y="6387"/>
                    <a:pt x="10485" y="6451"/>
                    <a:pt x="10491" y="6511"/>
                  </a:cubicBezTo>
                  <a:lnTo>
                    <a:pt x="10629" y="6504"/>
                  </a:lnTo>
                  <a:cubicBezTo>
                    <a:pt x="10623" y="6444"/>
                    <a:pt x="10617" y="6380"/>
                    <a:pt x="10612" y="6313"/>
                  </a:cubicBezTo>
                  <a:cubicBezTo>
                    <a:pt x="10526" y="5311"/>
                    <a:pt x="10385" y="3636"/>
                    <a:pt x="6575" y="3338"/>
                  </a:cubicBezTo>
                  <a:cubicBezTo>
                    <a:pt x="2547" y="3025"/>
                    <a:pt x="262" y="2715"/>
                    <a:pt x="138" y="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7"/>
            <p:cNvSpPr/>
            <p:nvPr/>
          </p:nvSpPr>
          <p:spPr>
            <a:xfrm>
              <a:off x="7730432" y="2779647"/>
              <a:ext cx="625045" cy="615758"/>
            </a:xfrm>
            <a:custGeom>
              <a:rect b="b" l="l" r="r" t="t"/>
              <a:pathLst>
                <a:path extrusionOk="0" h="10742" w="10904">
                  <a:moveTo>
                    <a:pt x="138" y="0"/>
                  </a:moveTo>
                  <a:lnTo>
                    <a:pt x="0" y="8"/>
                  </a:lnTo>
                  <a:cubicBezTo>
                    <a:pt x="245" y="4586"/>
                    <a:pt x="2705" y="5132"/>
                    <a:pt x="6699" y="5644"/>
                  </a:cubicBezTo>
                  <a:cubicBezTo>
                    <a:pt x="10410" y="6120"/>
                    <a:pt x="10617" y="8815"/>
                    <a:pt x="10741" y="10426"/>
                  </a:cubicBezTo>
                  <a:cubicBezTo>
                    <a:pt x="10749" y="10537"/>
                    <a:pt x="10758" y="10642"/>
                    <a:pt x="10767" y="10742"/>
                  </a:cubicBezTo>
                  <a:lnTo>
                    <a:pt x="10904" y="10730"/>
                  </a:lnTo>
                  <a:cubicBezTo>
                    <a:pt x="10894" y="10631"/>
                    <a:pt x="10887" y="10525"/>
                    <a:pt x="10878" y="10415"/>
                  </a:cubicBezTo>
                  <a:cubicBezTo>
                    <a:pt x="10751" y="8763"/>
                    <a:pt x="10538" y="5998"/>
                    <a:pt x="6716" y="5508"/>
                  </a:cubicBezTo>
                  <a:cubicBezTo>
                    <a:pt x="2675" y="4989"/>
                    <a:pt x="377" y="4479"/>
                    <a:pt x="138" y="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7"/>
            <p:cNvSpPr/>
            <p:nvPr/>
          </p:nvSpPr>
          <p:spPr>
            <a:xfrm>
              <a:off x="5453764" y="3761633"/>
              <a:ext cx="280995" cy="378959"/>
            </a:xfrm>
            <a:custGeom>
              <a:rect b="b" l="l" r="r" t="t"/>
              <a:pathLst>
                <a:path extrusionOk="0" h="6611" w="4902">
                  <a:moveTo>
                    <a:pt x="2362" y="1060"/>
                  </a:moveTo>
                  <a:lnTo>
                    <a:pt x="2362" y="1060"/>
                  </a:lnTo>
                  <a:cubicBezTo>
                    <a:pt x="2233" y="1108"/>
                    <a:pt x="2135" y="1149"/>
                    <a:pt x="2135" y="1149"/>
                  </a:cubicBezTo>
                  <a:cubicBezTo>
                    <a:pt x="2170" y="1134"/>
                    <a:pt x="2202" y="1118"/>
                    <a:pt x="2235" y="1102"/>
                  </a:cubicBezTo>
                  <a:cubicBezTo>
                    <a:pt x="2280" y="1087"/>
                    <a:pt x="2321" y="1073"/>
                    <a:pt x="2362" y="1060"/>
                  </a:cubicBezTo>
                  <a:close/>
                  <a:moveTo>
                    <a:pt x="3024" y="4485"/>
                  </a:moveTo>
                  <a:lnTo>
                    <a:pt x="3024" y="4485"/>
                  </a:lnTo>
                  <a:cubicBezTo>
                    <a:pt x="2978" y="4876"/>
                    <a:pt x="2944" y="5259"/>
                    <a:pt x="2941" y="5567"/>
                  </a:cubicBezTo>
                  <a:lnTo>
                    <a:pt x="2797" y="5131"/>
                  </a:lnTo>
                  <a:lnTo>
                    <a:pt x="2797" y="5130"/>
                  </a:lnTo>
                  <a:cubicBezTo>
                    <a:pt x="2800" y="5129"/>
                    <a:pt x="2804" y="5127"/>
                    <a:pt x="2806" y="5126"/>
                  </a:cubicBezTo>
                  <a:cubicBezTo>
                    <a:pt x="2814" y="5122"/>
                    <a:pt x="2820" y="5116"/>
                    <a:pt x="2827" y="5111"/>
                  </a:cubicBezTo>
                  <a:cubicBezTo>
                    <a:pt x="2819" y="5076"/>
                    <a:pt x="2816" y="5041"/>
                    <a:pt x="2816" y="5004"/>
                  </a:cubicBezTo>
                  <a:lnTo>
                    <a:pt x="2816" y="4994"/>
                  </a:lnTo>
                  <a:cubicBezTo>
                    <a:pt x="2816" y="4961"/>
                    <a:pt x="2818" y="4927"/>
                    <a:pt x="2825" y="4893"/>
                  </a:cubicBezTo>
                  <a:cubicBezTo>
                    <a:pt x="2848" y="4753"/>
                    <a:pt x="2921" y="4617"/>
                    <a:pt x="3024" y="4485"/>
                  </a:cubicBezTo>
                  <a:close/>
                  <a:moveTo>
                    <a:pt x="3036" y="0"/>
                  </a:moveTo>
                  <a:cubicBezTo>
                    <a:pt x="2986" y="0"/>
                    <a:pt x="2927" y="7"/>
                    <a:pt x="2859" y="22"/>
                  </a:cubicBezTo>
                  <a:lnTo>
                    <a:pt x="2858" y="22"/>
                  </a:lnTo>
                  <a:cubicBezTo>
                    <a:pt x="2831" y="29"/>
                    <a:pt x="2802" y="36"/>
                    <a:pt x="2772" y="44"/>
                  </a:cubicBezTo>
                  <a:cubicBezTo>
                    <a:pt x="2770" y="45"/>
                    <a:pt x="2767" y="46"/>
                    <a:pt x="2765" y="46"/>
                  </a:cubicBezTo>
                  <a:cubicBezTo>
                    <a:pt x="2736" y="55"/>
                    <a:pt x="2707" y="64"/>
                    <a:pt x="2675" y="75"/>
                  </a:cubicBezTo>
                  <a:cubicBezTo>
                    <a:pt x="2671" y="76"/>
                    <a:pt x="2665" y="80"/>
                    <a:pt x="2659" y="81"/>
                  </a:cubicBezTo>
                  <a:cubicBezTo>
                    <a:pt x="2630" y="91"/>
                    <a:pt x="2601" y="102"/>
                    <a:pt x="2570" y="114"/>
                  </a:cubicBezTo>
                  <a:cubicBezTo>
                    <a:pt x="2560" y="119"/>
                    <a:pt x="2550" y="123"/>
                    <a:pt x="2540" y="127"/>
                  </a:cubicBezTo>
                  <a:cubicBezTo>
                    <a:pt x="2512" y="138"/>
                    <a:pt x="2483" y="150"/>
                    <a:pt x="2453" y="164"/>
                  </a:cubicBezTo>
                  <a:cubicBezTo>
                    <a:pt x="2439" y="170"/>
                    <a:pt x="2423" y="177"/>
                    <a:pt x="2408" y="184"/>
                  </a:cubicBezTo>
                  <a:cubicBezTo>
                    <a:pt x="2381" y="197"/>
                    <a:pt x="2354" y="209"/>
                    <a:pt x="2326" y="222"/>
                  </a:cubicBezTo>
                  <a:lnTo>
                    <a:pt x="2254" y="259"/>
                  </a:lnTo>
                  <a:cubicBezTo>
                    <a:pt x="2232" y="271"/>
                    <a:pt x="2211" y="281"/>
                    <a:pt x="2188" y="293"/>
                  </a:cubicBezTo>
                  <a:cubicBezTo>
                    <a:pt x="2140" y="318"/>
                    <a:pt x="2091" y="346"/>
                    <a:pt x="2039" y="375"/>
                  </a:cubicBezTo>
                  <a:cubicBezTo>
                    <a:pt x="1988" y="404"/>
                    <a:pt x="1938" y="433"/>
                    <a:pt x="1890" y="461"/>
                  </a:cubicBezTo>
                  <a:cubicBezTo>
                    <a:pt x="1874" y="471"/>
                    <a:pt x="1860" y="481"/>
                    <a:pt x="1845" y="489"/>
                  </a:cubicBezTo>
                  <a:cubicBezTo>
                    <a:pt x="1813" y="510"/>
                    <a:pt x="1780" y="529"/>
                    <a:pt x="1749" y="550"/>
                  </a:cubicBezTo>
                  <a:cubicBezTo>
                    <a:pt x="1732" y="561"/>
                    <a:pt x="1717" y="570"/>
                    <a:pt x="1699" y="582"/>
                  </a:cubicBezTo>
                  <a:cubicBezTo>
                    <a:pt x="1672" y="600"/>
                    <a:pt x="1644" y="618"/>
                    <a:pt x="1618" y="636"/>
                  </a:cubicBezTo>
                  <a:cubicBezTo>
                    <a:pt x="1601" y="648"/>
                    <a:pt x="1585" y="660"/>
                    <a:pt x="1567" y="671"/>
                  </a:cubicBezTo>
                  <a:cubicBezTo>
                    <a:pt x="1544" y="689"/>
                    <a:pt x="1519" y="707"/>
                    <a:pt x="1495" y="724"/>
                  </a:cubicBezTo>
                  <a:cubicBezTo>
                    <a:pt x="1479" y="736"/>
                    <a:pt x="1463" y="748"/>
                    <a:pt x="1446" y="760"/>
                  </a:cubicBezTo>
                  <a:cubicBezTo>
                    <a:pt x="1424" y="777"/>
                    <a:pt x="1402" y="794"/>
                    <a:pt x="1380" y="810"/>
                  </a:cubicBezTo>
                  <a:cubicBezTo>
                    <a:pt x="1365" y="823"/>
                    <a:pt x="1350" y="835"/>
                    <a:pt x="1335" y="848"/>
                  </a:cubicBezTo>
                  <a:cubicBezTo>
                    <a:pt x="1314" y="864"/>
                    <a:pt x="1294" y="881"/>
                    <a:pt x="1274" y="898"/>
                  </a:cubicBezTo>
                  <a:cubicBezTo>
                    <a:pt x="1259" y="910"/>
                    <a:pt x="1245" y="923"/>
                    <a:pt x="1231" y="935"/>
                  </a:cubicBezTo>
                  <a:cubicBezTo>
                    <a:pt x="1213" y="951"/>
                    <a:pt x="1193" y="968"/>
                    <a:pt x="1176" y="984"/>
                  </a:cubicBezTo>
                  <a:cubicBezTo>
                    <a:pt x="1162" y="996"/>
                    <a:pt x="1149" y="1009"/>
                    <a:pt x="1135" y="1021"/>
                  </a:cubicBezTo>
                  <a:cubicBezTo>
                    <a:pt x="1119" y="1037"/>
                    <a:pt x="1101" y="1054"/>
                    <a:pt x="1085" y="1070"/>
                  </a:cubicBezTo>
                  <a:cubicBezTo>
                    <a:pt x="1073" y="1083"/>
                    <a:pt x="1060" y="1095"/>
                    <a:pt x="1049" y="1108"/>
                  </a:cubicBezTo>
                  <a:cubicBezTo>
                    <a:pt x="1033" y="1124"/>
                    <a:pt x="1017" y="1140"/>
                    <a:pt x="1003" y="1156"/>
                  </a:cubicBezTo>
                  <a:lnTo>
                    <a:pt x="970" y="1193"/>
                  </a:lnTo>
                  <a:cubicBezTo>
                    <a:pt x="956" y="1208"/>
                    <a:pt x="943" y="1224"/>
                    <a:pt x="927" y="1241"/>
                  </a:cubicBezTo>
                  <a:cubicBezTo>
                    <a:pt x="918" y="1254"/>
                    <a:pt x="908" y="1265"/>
                    <a:pt x="898" y="1277"/>
                  </a:cubicBezTo>
                  <a:cubicBezTo>
                    <a:pt x="884" y="1294"/>
                    <a:pt x="872" y="1310"/>
                    <a:pt x="860" y="1325"/>
                  </a:cubicBezTo>
                  <a:cubicBezTo>
                    <a:pt x="852" y="1338"/>
                    <a:pt x="842" y="1349"/>
                    <a:pt x="833" y="1362"/>
                  </a:cubicBezTo>
                  <a:cubicBezTo>
                    <a:pt x="821" y="1378"/>
                    <a:pt x="811" y="1394"/>
                    <a:pt x="800" y="1410"/>
                  </a:cubicBezTo>
                  <a:cubicBezTo>
                    <a:pt x="792" y="1421"/>
                    <a:pt x="784" y="1433"/>
                    <a:pt x="777" y="1444"/>
                  </a:cubicBezTo>
                  <a:cubicBezTo>
                    <a:pt x="765" y="1461"/>
                    <a:pt x="756" y="1478"/>
                    <a:pt x="746" y="1496"/>
                  </a:cubicBezTo>
                  <a:cubicBezTo>
                    <a:pt x="739" y="1505"/>
                    <a:pt x="733" y="1516"/>
                    <a:pt x="726" y="1526"/>
                  </a:cubicBezTo>
                  <a:cubicBezTo>
                    <a:pt x="713" y="1549"/>
                    <a:pt x="703" y="1571"/>
                    <a:pt x="691" y="1594"/>
                  </a:cubicBezTo>
                  <a:cubicBezTo>
                    <a:pt x="684" y="1608"/>
                    <a:pt x="678" y="1622"/>
                    <a:pt x="670" y="1636"/>
                  </a:cubicBezTo>
                  <a:cubicBezTo>
                    <a:pt x="663" y="1653"/>
                    <a:pt x="655" y="1669"/>
                    <a:pt x="649" y="1685"/>
                  </a:cubicBezTo>
                  <a:cubicBezTo>
                    <a:pt x="643" y="1699"/>
                    <a:pt x="639" y="1712"/>
                    <a:pt x="633" y="1725"/>
                  </a:cubicBezTo>
                  <a:cubicBezTo>
                    <a:pt x="629" y="1738"/>
                    <a:pt x="624" y="1751"/>
                    <a:pt x="620" y="1764"/>
                  </a:cubicBezTo>
                  <a:cubicBezTo>
                    <a:pt x="616" y="1777"/>
                    <a:pt x="612" y="1791"/>
                    <a:pt x="607" y="1805"/>
                  </a:cubicBezTo>
                  <a:cubicBezTo>
                    <a:pt x="603" y="1819"/>
                    <a:pt x="600" y="1829"/>
                    <a:pt x="597" y="1841"/>
                  </a:cubicBezTo>
                  <a:cubicBezTo>
                    <a:pt x="594" y="1852"/>
                    <a:pt x="590" y="1869"/>
                    <a:pt x="587" y="1883"/>
                  </a:cubicBezTo>
                  <a:cubicBezTo>
                    <a:pt x="585" y="1894"/>
                    <a:pt x="582" y="1905"/>
                    <a:pt x="579" y="1916"/>
                  </a:cubicBezTo>
                  <a:cubicBezTo>
                    <a:pt x="577" y="1930"/>
                    <a:pt x="575" y="1944"/>
                    <a:pt x="574" y="1958"/>
                  </a:cubicBezTo>
                  <a:cubicBezTo>
                    <a:pt x="572" y="1969"/>
                    <a:pt x="570" y="1980"/>
                    <a:pt x="569" y="1991"/>
                  </a:cubicBezTo>
                  <a:cubicBezTo>
                    <a:pt x="567" y="2005"/>
                    <a:pt x="566" y="2019"/>
                    <a:pt x="565" y="2033"/>
                  </a:cubicBezTo>
                  <a:cubicBezTo>
                    <a:pt x="565" y="2043"/>
                    <a:pt x="564" y="2054"/>
                    <a:pt x="563" y="2063"/>
                  </a:cubicBezTo>
                  <a:lnTo>
                    <a:pt x="563" y="2105"/>
                  </a:lnTo>
                  <a:cubicBezTo>
                    <a:pt x="563" y="2115"/>
                    <a:pt x="564" y="2125"/>
                    <a:pt x="564" y="2134"/>
                  </a:cubicBezTo>
                  <a:cubicBezTo>
                    <a:pt x="564" y="2149"/>
                    <a:pt x="565" y="2163"/>
                    <a:pt x="567" y="2177"/>
                  </a:cubicBezTo>
                  <a:cubicBezTo>
                    <a:pt x="567" y="2185"/>
                    <a:pt x="569" y="2194"/>
                    <a:pt x="570" y="2203"/>
                  </a:cubicBezTo>
                  <a:cubicBezTo>
                    <a:pt x="571" y="2218"/>
                    <a:pt x="574" y="2232"/>
                    <a:pt x="576" y="2246"/>
                  </a:cubicBezTo>
                  <a:cubicBezTo>
                    <a:pt x="577" y="2255"/>
                    <a:pt x="579" y="2262"/>
                    <a:pt x="580" y="2270"/>
                  </a:cubicBezTo>
                  <a:cubicBezTo>
                    <a:pt x="584" y="2285"/>
                    <a:pt x="587" y="2299"/>
                    <a:pt x="590" y="2313"/>
                  </a:cubicBezTo>
                  <a:cubicBezTo>
                    <a:pt x="592" y="2321"/>
                    <a:pt x="594" y="2327"/>
                    <a:pt x="596" y="2335"/>
                  </a:cubicBezTo>
                  <a:cubicBezTo>
                    <a:pt x="600" y="2350"/>
                    <a:pt x="604" y="2365"/>
                    <a:pt x="610" y="2379"/>
                  </a:cubicBezTo>
                  <a:cubicBezTo>
                    <a:pt x="612" y="2384"/>
                    <a:pt x="614" y="2391"/>
                    <a:pt x="616" y="2396"/>
                  </a:cubicBezTo>
                  <a:cubicBezTo>
                    <a:pt x="622" y="2411"/>
                    <a:pt x="628" y="2428"/>
                    <a:pt x="634" y="2443"/>
                  </a:cubicBezTo>
                  <a:cubicBezTo>
                    <a:pt x="636" y="2446"/>
                    <a:pt x="637" y="2450"/>
                    <a:pt x="639" y="2454"/>
                  </a:cubicBezTo>
                  <a:cubicBezTo>
                    <a:pt x="673" y="2531"/>
                    <a:pt x="719" y="2605"/>
                    <a:pt x="773" y="2671"/>
                  </a:cubicBezTo>
                  <a:cubicBezTo>
                    <a:pt x="748" y="2696"/>
                    <a:pt x="723" y="2722"/>
                    <a:pt x="698" y="2748"/>
                  </a:cubicBezTo>
                  <a:cubicBezTo>
                    <a:pt x="458" y="2976"/>
                    <a:pt x="287" y="3187"/>
                    <a:pt x="175" y="3379"/>
                  </a:cubicBezTo>
                  <a:cubicBezTo>
                    <a:pt x="175" y="3380"/>
                    <a:pt x="174" y="3382"/>
                    <a:pt x="173" y="3383"/>
                  </a:cubicBezTo>
                  <a:cubicBezTo>
                    <a:pt x="158" y="3409"/>
                    <a:pt x="144" y="3436"/>
                    <a:pt x="131" y="3461"/>
                  </a:cubicBezTo>
                  <a:cubicBezTo>
                    <a:pt x="130" y="3464"/>
                    <a:pt x="127" y="3468"/>
                    <a:pt x="125" y="3471"/>
                  </a:cubicBezTo>
                  <a:cubicBezTo>
                    <a:pt x="113" y="3496"/>
                    <a:pt x="103" y="3519"/>
                    <a:pt x="92" y="3543"/>
                  </a:cubicBezTo>
                  <a:cubicBezTo>
                    <a:pt x="90" y="3548"/>
                    <a:pt x="89" y="3552"/>
                    <a:pt x="86" y="3556"/>
                  </a:cubicBezTo>
                  <a:cubicBezTo>
                    <a:pt x="77" y="3580"/>
                    <a:pt x="69" y="3602"/>
                    <a:pt x="59" y="3624"/>
                  </a:cubicBezTo>
                  <a:cubicBezTo>
                    <a:pt x="58" y="3630"/>
                    <a:pt x="56" y="3635"/>
                    <a:pt x="54" y="3639"/>
                  </a:cubicBezTo>
                  <a:cubicBezTo>
                    <a:pt x="46" y="3661"/>
                    <a:pt x="41" y="3683"/>
                    <a:pt x="34" y="3703"/>
                  </a:cubicBezTo>
                  <a:cubicBezTo>
                    <a:pt x="33" y="3709"/>
                    <a:pt x="31" y="3714"/>
                    <a:pt x="30" y="3719"/>
                  </a:cubicBezTo>
                  <a:cubicBezTo>
                    <a:pt x="25" y="3740"/>
                    <a:pt x="20" y="3761"/>
                    <a:pt x="17" y="3781"/>
                  </a:cubicBezTo>
                  <a:cubicBezTo>
                    <a:pt x="16" y="3786"/>
                    <a:pt x="15" y="3792"/>
                    <a:pt x="14" y="3798"/>
                  </a:cubicBezTo>
                  <a:cubicBezTo>
                    <a:pt x="11" y="3818"/>
                    <a:pt x="7" y="3837"/>
                    <a:pt x="5" y="3857"/>
                  </a:cubicBezTo>
                  <a:cubicBezTo>
                    <a:pt x="5" y="3862"/>
                    <a:pt x="5" y="3868"/>
                    <a:pt x="4" y="3873"/>
                  </a:cubicBezTo>
                  <a:cubicBezTo>
                    <a:pt x="2" y="3892"/>
                    <a:pt x="2" y="3912"/>
                    <a:pt x="1" y="3930"/>
                  </a:cubicBezTo>
                  <a:lnTo>
                    <a:pt x="1" y="3946"/>
                  </a:lnTo>
                  <a:cubicBezTo>
                    <a:pt x="1" y="3965"/>
                    <a:pt x="2" y="3983"/>
                    <a:pt x="4" y="4001"/>
                  </a:cubicBezTo>
                  <a:cubicBezTo>
                    <a:pt x="4" y="4006"/>
                    <a:pt x="4" y="4011"/>
                    <a:pt x="4" y="4017"/>
                  </a:cubicBezTo>
                  <a:cubicBezTo>
                    <a:pt x="6" y="4035"/>
                    <a:pt x="9" y="4052"/>
                    <a:pt x="12" y="4070"/>
                  </a:cubicBezTo>
                  <a:cubicBezTo>
                    <a:pt x="13" y="4075"/>
                    <a:pt x="14" y="4081"/>
                    <a:pt x="14" y="4085"/>
                  </a:cubicBezTo>
                  <a:cubicBezTo>
                    <a:pt x="18" y="4102"/>
                    <a:pt x="22" y="4119"/>
                    <a:pt x="26" y="4136"/>
                  </a:cubicBezTo>
                  <a:cubicBezTo>
                    <a:pt x="27" y="4141"/>
                    <a:pt x="29" y="4146"/>
                    <a:pt x="30" y="4152"/>
                  </a:cubicBezTo>
                  <a:cubicBezTo>
                    <a:pt x="34" y="4168"/>
                    <a:pt x="40" y="4184"/>
                    <a:pt x="46" y="4201"/>
                  </a:cubicBezTo>
                  <a:cubicBezTo>
                    <a:pt x="47" y="4206"/>
                    <a:pt x="50" y="4210"/>
                    <a:pt x="52" y="4216"/>
                  </a:cubicBezTo>
                  <a:cubicBezTo>
                    <a:pt x="57" y="4231"/>
                    <a:pt x="65" y="4247"/>
                    <a:pt x="71" y="4263"/>
                  </a:cubicBezTo>
                  <a:cubicBezTo>
                    <a:pt x="73" y="4268"/>
                    <a:pt x="76" y="4272"/>
                    <a:pt x="78" y="4276"/>
                  </a:cubicBezTo>
                  <a:cubicBezTo>
                    <a:pt x="85" y="4292"/>
                    <a:pt x="94" y="4308"/>
                    <a:pt x="103" y="4323"/>
                  </a:cubicBezTo>
                  <a:lnTo>
                    <a:pt x="110" y="4337"/>
                  </a:lnTo>
                  <a:cubicBezTo>
                    <a:pt x="119" y="4351"/>
                    <a:pt x="129" y="4366"/>
                    <a:pt x="138" y="4381"/>
                  </a:cubicBezTo>
                  <a:cubicBezTo>
                    <a:pt x="140" y="4385"/>
                    <a:pt x="144" y="4390"/>
                    <a:pt x="147" y="4393"/>
                  </a:cubicBezTo>
                  <a:cubicBezTo>
                    <a:pt x="157" y="4408"/>
                    <a:pt x="167" y="4422"/>
                    <a:pt x="179" y="4437"/>
                  </a:cubicBezTo>
                  <a:lnTo>
                    <a:pt x="188" y="4448"/>
                  </a:lnTo>
                  <a:cubicBezTo>
                    <a:pt x="199" y="4461"/>
                    <a:pt x="212" y="4476"/>
                    <a:pt x="224" y="4490"/>
                  </a:cubicBezTo>
                  <a:cubicBezTo>
                    <a:pt x="227" y="4493"/>
                    <a:pt x="230" y="4497"/>
                    <a:pt x="233" y="4500"/>
                  </a:cubicBezTo>
                  <a:cubicBezTo>
                    <a:pt x="246" y="4514"/>
                    <a:pt x="260" y="4528"/>
                    <a:pt x="273" y="4542"/>
                  </a:cubicBezTo>
                  <a:lnTo>
                    <a:pt x="282" y="4550"/>
                  </a:lnTo>
                  <a:cubicBezTo>
                    <a:pt x="296" y="4564"/>
                    <a:pt x="311" y="4578"/>
                    <a:pt x="326" y="4591"/>
                  </a:cubicBezTo>
                  <a:lnTo>
                    <a:pt x="335" y="4597"/>
                  </a:lnTo>
                  <a:cubicBezTo>
                    <a:pt x="351" y="4611"/>
                    <a:pt x="367" y="4625"/>
                    <a:pt x="385" y="4638"/>
                  </a:cubicBezTo>
                  <a:cubicBezTo>
                    <a:pt x="386" y="4639"/>
                    <a:pt x="388" y="4642"/>
                    <a:pt x="390" y="4643"/>
                  </a:cubicBezTo>
                  <a:cubicBezTo>
                    <a:pt x="409" y="4656"/>
                    <a:pt x="426" y="4670"/>
                    <a:pt x="445" y="4683"/>
                  </a:cubicBezTo>
                  <a:cubicBezTo>
                    <a:pt x="446" y="4684"/>
                    <a:pt x="447" y="4684"/>
                    <a:pt x="447" y="4685"/>
                  </a:cubicBezTo>
                  <a:cubicBezTo>
                    <a:pt x="653" y="4829"/>
                    <a:pt x="911" y="4940"/>
                    <a:pt x="1180" y="5021"/>
                  </a:cubicBezTo>
                  <a:cubicBezTo>
                    <a:pt x="1181" y="5021"/>
                    <a:pt x="1181" y="5021"/>
                    <a:pt x="1183" y="5022"/>
                  </a:cubicBezTo>
                  <a:cubicBezTo>
                    <a:pt x="1206" y="5029"/>
                    <a:pt x="1230" y="5035"/>
                    <a:pt x="1255" y="5043"/>
                  </a:cubicBezTo>
                  <a:cubicBezTo>
                    <a:pt x="1258" y="5044"/>
                    <a:pt x="1263" y="5045"/>
                    <a:pt x="1266" y="5046"/>
                  </a:cubicBezTo>
                  <a:lnTo>
                    <a:pt x="1334" y="5063"/>
                  </a:lnTo>
                  <a:lnTo>
                    <a:pt x="1349" y="5068"/>
                  </a:lnTo>
                  <a:cubicBezTo>
                    <a:pt x="1371" y="5073"/>
                    <a:pt x="1392" y="5078"/>
                    <a:pt x="1414" y="5084"/>
                  </a:cubicBezTo>
                  <a:lnTo>
                    <a:pt x="1433" y="5088"/>
                  </a:lnTo>
                  <a:cubicBezTo>
                    <a:pt x="1454" y="5093"/>
                    <a:pt x="1474" y="5098"/>
                    <a:pt x="1495" y="5102"/>
                  </a:cubicBezTo>
                  <a:cubicBezTo>
                    <a:pt x="1503" y="5103"/>
                    <a:pt x="1510" y="5105"/>
                    <a:pt x="1517" y="5106"/>
                  </a:cubicBezTo>
                  <a:cubicBezTo>
                    <a:pt x="1537" y="5111"/>
                    <a:pt x="1557" y="5115"/>
                    <a:pt x="1577" y="5118"/>
                  </a:cubicBezTo>
                  <a:lnTo>
                    <a:pt x="1601" y="5124"/>
                  </a:lnTo>
                  <a:cubicBezTo>
                    <a:pt x="1619" y="5127"/>
                    <a:pt x="1639" y="5130"/>
                    <a:pt x="1657" y="5133"/>
                  </a:cubicBezTo>
                  <a:lnTo>
                    <a:pt x="1684" y="5138"/>
                  </a:lnTo>
                  <a:cubicBezTo>
                    <a:pt x="1701" y="5141"/>
                    <a:pt x="1720" y="5144"/>
                    <a:pt x="1738" y="5148"/>
                  </a:cubicBezTo>
                  <a:lnTo>
                    <a:pt x="1766" y="5152"/>
                  </a:lnTo>
                  <a:lnTo>
                    <a:pt x="1819" y="5159"/>
                  </a:lnTo>
                  <a:cubicBezTo>
                    <a:pt x="1828" y="5161"/>
                    <a:pt x="1838" y="5162"/>
                    <a:pt x="1847" y="5163"/>
                  </a:cubicBezTo>
                  <a:cubicBezTo>
                    <a:pt x="1865" y="5166"/>
                    <a:pt x="1881" y="5167"/>
                    <a:pt x="1897" y="5169"/>
                  </a:cubicBezTo>
                  <a:cubicBezTo>
                    <a:pt x="1908" y="5170"/>
                    <a:pt x="1918" y="5171"/>
                    <a:pt x="1928" y="5172"/>
                  </a:cubicBezTo>
                  <a:lnTo>
                    <a:pt x="1975" y="5178"/>
                  </a:lnTo>
                  <a:cubicBezTo>
                    <a:pt x="1985" y="5179"/>
                    <a:pt x="1996" y="5180"/>
                    <a:pt x="2006" y="5181"/>
                  </a:cubicBezTo>
                  <a:cubicBezTo>
                    <a:pt x="2021" y="5182"/>
                    <a:pt x="2037" y="5184"/>
                    <a:pt x="2053" y="5185"/>
                  </a:cubicBezTo>
                  <a:cubicBezTo>
                    <a:pt x="2063" y="5186"/>
                    <a:pt x="2072" y="5186"/>
                    <a:pt x="2083" y="5188"/>
                  </a:cubicBezTo>
                  <a:cubicBezTo>
                    <a:pt x="2097" y="5189"/>
                    <a:pt x="2112" y="5190"/>
                    <a:pt x="2126" y="5191"/>
                  </a:cubicBezTo>
                  <a:cubicBezTo>
                    <a:pt x="2137" y="5191"/>
                    <a:pt x="2148" y="5192"/>
                    <a:pt x="2159" y="5192"/>
                  </a:cubicBezTo>
                  <a:cubicBezTo>
                    <a:pt x="2172" y="5193"/>
                    <a:pt x="2186" y="5194"/>
                    <a:pt x="2199" y="5194"/>
                  </a:cubicBezTo>
                  <a:lnTo>
                    <a:pt x="2229" y="5195"/>
                  </a:lnTo>
                  <a:lnTo>
                    <a:pt x="2269" y="5196"/>
                  </a:lnTo>
                  <a:lnTo>
                    <a:pt x="2299" y="5197"/>
                  </a:lnTo>
                  <a:lnTo>
                    <a:pt x="2401" y="5197"/>
                  </a:lnTo>
                  <a:lnTo>
                    <a:pt x="2430" y="5196"/>
                  </a:lnTo>
                  <a:cubicBezTo>
                    <a:pt x="2440" y="5196"/>
                    <a:pt x="2451" y="5195"/>
                    <a:pt x="2461" y="5195"/>
                  </a:cubicBezTo>
                  <a:cubicBezTo>
                    <a:pt x="2472" y="5194"/>
                    <a:pt x="2481" y="5194"/>
                    <a:pt x="2491" y="5193"/>
                  </a:cubicBezTo>
                  <a:lnTo>
                    <a:pt x="2520" y="5191"/>
                  </a:lnTo>
                  <a:cubicBezTo>
                    <a:pt x="2528" y="5191"/>
                    <a:pt x="2538" y="5190"/>
                    <a:pt x="2547" y="5189"/>
                  </a:cubicBezTo>
                  <a:cubicBezTo>
                    <a:pt x="2555" y="5188"/>
                    <a:pt x="2565" y="5188"/>
                    <a:pt x="2574" y="5186"/>
                  </a:cubicBezTo>
                  <a:cubicBezTo>
                    <a:pt x="2581" y="5185"/>
                    <a:pt x="2591" y="5183"/>
                    <a:pt x="2599" y="5182"/>
                  </a:cubicBezTo>
                  <a:cubicBezTo>
                    <a:pt x="2607" y="5181"/>
                    <a:pt x="2615" y="5180"/>
                    <a:pt x="2623" y="5179"/>
                  </a:cubicBezTo>
                  <a:lnTo>
                    <a:pt x="3175" y="6610"/>
                  </a:lnTo>
                  <a:lnTo>
                    <a:pt x="3274" y="6562"/>
                  </a:lnTo>
                  <a:lnTo>
                    <a:pt x="2984" y="5692"/>
                  </a:lnTo>
                  <a:cubicBezTo>
                    <a:pt x="2986" y="5303"/>
                    <a:pt x="3043" y="4832"/>
                    <a:pt x="3137" y="4352"/>
                  </a:cubicBezTo>
                  <a:cubicBezTo>
                    <a:pt x="3318" y="4157"/>
                    <a:pt x="3547" y="3972"/>
                    <a:pt x="3755" y="3794"/>
                  </a:cubicBezTo>
                  <a:cubicBezTo>
                    <a:pt x="4129" y="3476"/>
                    <a:pt x="4374" y="3051"/>
                    <a:pt x="4215" y="2962"/>
                  </a:cubicBezTo>
                  <a:cubicBezTo>
                    <a:pt x="4176" y="2913"/>
                    <a:pt x="4131" y="2895"/>
                    <a:pt x="4082" y="2895"/>
                  </a:cubicBezTo>
                  <a:cubicBezTo>
                    <a:pt x="3921" y="2895"/>
                    <a:pt x="3712" y="3094"/>
                    <a:pt x="3494" y="3094"/>
                  </a:cubicBezTo>
                  <a:cubicBezTo>
                    <a:pt x="3483" y="3094"/>
                    <a:pt x="3472" y="3094"/>
                    <a:pt x="3460" y="3092"/>
                  </a:cubicBezTo>
                  <a:cubicBezTo>
                    <a:pt x="3460" y="3092"/>
                    <a:pt x="3459" y="3092"/>
                    <a:pt x="3458" y="3092"/>
                  </a:cubicBezTo>
                  <a:cubicBezTo>
                    <a:pt x="3252" y="3092"/>
                    <a:pt x="4033" y="2390"/>
                    <a:pt x="4433" y="1991"/>
                  </a:cubicBezTo>
                  <a:cubicBezTo>
                    <a:pt x="4740" y="1695"/>
                    <a:pt x="4846" y="1513"/>
                    <a:pt x="4845" y="1403"/>
                  </a:cubicBezTo>
                  <a:cubicBezTo>
                    <a:pt x="4893" y="1262"/>
                    <a:pt x="4866" y="1157"/>
                    <a:pt x="4704" y="1157"/>
                  </a:cubicBezTo>
                  <a:cubicBezTo>
                    <a:pt x="4619" y="1157"/>
                    <a:pt x="4498" y="1186"/>
                    <a:pt x="4331" y="1253"/>
                  </a:cubicBezTo>
                  <a:cubicBezTo>
                    <a:pt x="4874" y="807"/>
                    <a:pt x="4902" y="559"/>
                    <a:pt x="4563" y="559"/>
                  </a:cubicBezTo>
                  <a:cubicBezTo>
                    <a:pt x="4256" y="559"/>
                    <a:pt x="3649" y="763"/>
                    <a:pt x="2854" y="1210"/>
                  </a:cubicBezTo>
                  <a:cubicBezTo>
                    <a:pt x="3031" y="1029"/>
                    <a:pt x="3212" y="768"/>
                    <a:pt x="3009" y="768"/>
                  </a:cubicBezTo>
                  <a:cubicBezTo>
                    <a:pt x="2938" y="768"/>
                    <a:pt x="2820" y="800"/>
                    <a:pt x="2638" y="878"/>
                  </a:cubicBezTo>
                  <a:cubicBezTo>
                    <a:pt x="3270" y="463"/>
                    <a:pt x="3444" y="0"/>
                    <a:pt x="3036" y="0"/>
                  </a:cubicBez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7"/>
            <p:cNvSpPr/>
            <p:nvPr/>
          </p:nvSpPr>
          <p:spPr>
            <a:xfrm>
              <a:off x="4943366" y="3744379"/>
              <a:ext cx="476981" cy="589333"/>
            </a:xfrm>
            <a:custGeom>
              <a:rect b="b" l="l" r="r" t="t"/>
              <a:pathLst>
                <a:path extrusionOk="0" h="10281" w="8321">
                  <a:moveTo>
                    <a:pt x="2837" y="1640"/>
                  </a:moveTo>
                  <a:lnTo>
                    <a:pt x="2837" y="1640"/>
                  </a:lnTo>
                  <a:cubicBezTo>
                    <a:pt x="2625" y="1712"/>
                    <a:pt x="2466" y="1776"/>
                    <a:pt x="2466" y="1776"/>
                  </a:cubicBezTo>
                  <a:cubicBezTo>
                    <a:pt x="2523" y="1754"/>
                    <a:pt x="2574" y="1729"/>
                    <a:pt x="2626" y="1705"/>
                  </a:cubicBezTo>
                  <a:cubicBezTo>
                    <a:pt x="2699" y="1681"/>
                    <a:pt x="2769" y="1659"/>
                    <a:pt x="2837" y="1640"/>
                  </a:cubicBezTo>
                  <a:close/>
                  <a:moveTo>
                    <a:pt x="6432" y="6973"/>
                  </a:moveTo>
                  <a:cubicBezTo>
                    <a:pt x="6610" y="7580"/>
                    <a:pt x="6806" y="8176"/>
                    <a:pt x="7012" y="8655"/>
                  </a:cubicBezTo>
                  <a:lnTo>
                    <a:pt x="6439" y="7976"/>
                  </a:lnTo>
                  <a:lnTo>
                    <a:pt x="6440" y="7975"/>
                  </a:lnTo>
                  <a:cubicBezTo>
                    <a:pt x="6445" y="7973"/>
                    <a:pt x="6451" y="7970"/>
                    <a:pt x="6454" y="7967"/>
                  </a:cubicBezTo>
                  <a:cubicBezTo>
                    <a:pt x="6465" y="7961"/>
                    <a:pt x="6475" y="7953"/>
                    <a:pt x="6483" y="7945"/>
                  </a:cubicBezTo>
                  <a:cubicBezTo>
                    <a:pt x="6447" y="7892"/>
                    <a:pt x="6415" y="7837"/>
                    <a:pt x="6388" y="7778"/>
                  </a:cubicBezTo>
                  <a:cubicBezTo>
                    <a:pt x="6387" y="7773"/>
                    <a:pt x="6385" y="7768"/>
                    <a:pt x="6384" y="7763"/>
                  </a:cubicBezTo>
                  <a:cubicBezTo>
                    <a:pt x="6361" y="7712"/>
                    <a:pt x="6344" y="7660"/>
                    <a:pt x="6331" y="7606"/>
                  </a:cubicBezTo>
                  <a:cubicBezTo>
                    <a:pt x="6280" y="7388"/>
                    <a:pt x="6327" y="7177"/>
                    <a:pt x="6432" y="6973"/>
                  </a:cubicBezTo>
                  <a:close/>
                  <a:moveTo>
                    <a:pt x="3394" y="0"/>
                  </a:moveTo>
                  <a:cubicBezTo>
                    <a:pt x="3300" y="0"/>
                    <a:pt x="3195" y="11"/>
                    <a:pt x="3079" y="32"/>
                  </a:cubicBezTo>
                  <a:cubicBezTo>
                    <a:pt x="3078" y="32"/>
                    <a:pt x="3077" y="32"/>
                    <a:pt x="3076" y="34"/>
                  </a:cubicBezTo>
                  <a:cubicBezTo>
                    <a:pt x="3027" y="42"/>
                    <a:pt x="2979" y="53"/>
                    <a:pt x="2927" y="66"/>
                  </a:cubicBezTo>
                  <a:lnTo>
                    <a:pt x="2915" y="70"/>
                  </a:lnTo>
                  <a:cubicBezTo>
                    <a:pt x="2865" y="82"/>
                    <a:pt x="2815" y="97"/>
                    <a:pt x="2765" y="112"/>
                  </a:cubicBezTo>
                  <a:cubicBezTo>
                    <a:pt x="2756" y="116"/>
                    <a:pt x="2746" y="119"/>
                    <a:pt x="2738" y="122"/>
                  </a:cubicBezTo>
                  <a:cubicBezTo>
                    <a:pt x="2689" y="137"/>
                    <a:pt x="2640" y="155"/>
                    <a:pt x="2588" y="173"/>
                  </a:cubicBezTo>
                  <a:cubicBezTo>
                    <a:pt x="2573" y="180"/>
                    <a:pt x="2558" y="186"/>
                    <a:pt x="2542" y="191"/>
                  </a:cubicBezTo>
                  <a:cubicBezTo>
                    <a:pt x="2495" y="210"/>
                    <a:pt x="2448" y="227"/>
                    <a:pt x="2400" y="249"/>
                  </a:cubicBezTo>
                  <a:cubicBezTo>
                    <a:pt x="2377" y="258"/>
                    <a:pt x="2353" y="269"/>
                    <a:pt x="2329" y="280"/>
                  </a:cubicBezTo>
                  <a:cubicBezTo>
                    <a:pt x="2286" y="300"/>
                    <a:pt x="2244" y="318"/>
                    <a:pt x="2199" y="340"/>
                  </a:cubicBezTo>
                  <a:cubicBezTo>
                    <a:pt x="2163" y="356"/>
                    <a:pt x="2125" y="376"/>
                    <a:pt x="2088" y="395"/>
                  </a:cubicBezTo>
                  <a:cubicBezTo>
                    <a:pt x="2053" y="412"/>
                    <a:pt x="2020" y="428"/>
                    <a:pt x="1984" y="447"/>
                  </a:cubicBezTo>
                  <a:cubicBezTo>
                    <a:pt x="1910" y="485"/>
                    <a:pt x="1834" y="528"/>
                    <a:pt x="1756" y="572"/>
                  </a:cubicBezTo>
                  <a:cubicBezTo>
                    <a:pt x="1678" y="616"/>
                    <a:pt x="1604" y="662"/>
                    <a:pt x="1531" y="706"/>
                  </a:cubicBezTo>
                  <a:cubicBezTo>
                    <a:pt x="1508" y="720"/>
                    <a:pt x="1487" y="735"/>
                    <a:pt x="1465" y="749"/>
                  </a:cubicBezTo>
                  <a:cubicBezTo>
                    <a:pt x="1417" y="779"/>
                    <a:pt x="1369" y="810"/>
                    <a:pt x="1324" y="841"/>
                  </a:cubicBezTo>
                  <a:cubicBezTo>
                    <a:pt x="1299" y="857"/>
                    <a:pt x="1275" y="875"/>
                    <a:pt x="1251" y="891"/>
                  </a:cubicBezTo>
                  <a:cubicBezTo>
                    <a:pt x="1210" y="919"/>
                    <a:pt x="1170" y="947"/>
                    <a:pt x="1132" y="975"/>
                  </a:cubicBezTo>
                  <a:cubicBezTo>
                    <a:pt x="1108" y="994"/>
                    <a:pt x="1085" y="1011"/>
                    <a:pt x="1061" y="1029"/>
                  </a:cubicBezTo>
                  <a:cubicBezTo>
                    <a:pt x="1026" y="1056"/>
                    <a:pt x="991" y="1083"/>
                    <a:pt x="958" y="1109"/>
                  </a:cubicBezTo>
                  <a:cubicBezTo>
                    <a:pt x="934" y="1128"/>
                    <a:pt x="913" y="1146"/>
                    <a:pt x="890" y="1165"/>
                  </a:cubicBezTo>
                  <a:cubicBezTo>
                    <a:pt x="859" y="1191"/>
                    <a:pt x="829" y="1217"/>
                    <a:pt x="798" y="1243"/>
                  </a:cubicBezTo>
                  <a:cubicBezTo>
                    <a:pt x="778" y="1263"/>
                    <a:pt x="757" y="1281"/>
                    <a:pt x="737" y="1301"/>
                  </a:cubicBezTo>
                  <a:cubicBezTo>
                    <a:pt x="709" y="1325"/>
                    <a:pt x="681" y="1351"/>
                    <a:pt x="656" y="1377"/>
                  </a:cubicBezTo>
                  <a:cubicBezTo>
                    <a:pt x="636" y="1397"/>
                    <a:pt x="617" y="1415"/>
                    <a:pt x="598" y="1435"/>
                  </a:cubicBezTo>
                  <a:cubicBezTo>
                    <a:pt x="574" y="1461"/>
                    <a:pt x="551" y="1485"/>
                    <a:pt x="528" y="1510"/>
                  </a:cubicBezTo>
                  <a:cubicBezTo>
                    <a:pt x="510" y="1530"/>
                    <a:pt x="492" y="1549"/>
                    <a:pt x="476" y="1569"/>
                  </a:cubicBezTo>
                  <a:cubicBezTo>
                    <a:pt x="454" y="1594"/>
                    <a:pt x="434" y="1618"/>
                    <a:pt x="414" y="1643"/>
                  </a:cubicBezTo>
                  <a:cubicBezTo>
                    <a:pt x="399" y="1663"/>
                    <a:pt x="384" y="1682"/>
                    <a:pt x="369" y="1701"/>
                  </a:cubicBezTo>
                  <a:cubicBezTo>
                    <a:pt x="351" y="1726"/>
                    <a:pt x="333" y="1751"/>
                    <a:pt x="315" y="1776"/>
                  </a:cubicBezTo>
                  <a:cubicBezTo>
                    <a:pt x="302" y="1795"/>
                    <a:pt x="289" y="1814"/>
                    <a:pt x="277" y="1834"/>
                  </a:cubicBezTo>
                  <a:cubicBezTo>
                    <a:pt x="261" y="1857"/>
                    <a:pt x="246" y="1882"/>
                    <a:pt x="231" y="1907"/>
                  </a:cubicBezTo>
                  <a:cubicBezTo>
                    <a:pt x="220" y="1926"/>
                    <a:pt x="208" y="1945"/>
                    <a:pt x="198" y="1964"/>
                  </a:cubicBezTo>
                  <a:cubicBezTo>
                    <a:pt x="185" y="1989"/>
                    <a:pt x="172" y="2013"/>
                    <a:pt x="160" y="2038"/>
                  </a:cubicBezTo>
                  <a:cubicBezTo>
                    <a:pt x="151" y="2056"/>
                    <a:pt x="141" y="2076"/>
                    <a:pt x="133" y="2094"/>
                  </a:cubicBezTo>
                  <a:cubicBezTo>
                    <a:pt x="122" y="2119"/>
                    <a:pt x="112" y="2144"/>
                    <a:pt x="102" y="2170"/>
                  </a:cubicBezTo>
                  <a:cubicBezTo>
                    <a:pt x="96" y="2187"/>
                    <a:pt x="89" y="2204"/>
                    <a:pt x="82" y="2222"/>
                  </a:cubicBezTo>
                  <a:cubicBezTo>
                    <a:pt x="73" y="2249"/>
                    <a:pt x="65" y="2275"/>
                    <a:pt x="57" y="2302"/>
                  </a:cubicBezTo>
                  <a:cubicBezTo>
                    <a:pt x="52" y="2318"/>
                    <a:pt x="47" y="2334"/>
                    <a:pt x="44" y="2349"/>
                  </a:cubicBezTo>
                  <a:cubicBezTo>
                    <a:pt x="34" y="2385"/>
                    <a:pt x="27" y="2419"/>
                    <a:pt x="21" y="2455"/>
                  </a:cubicBezTo>
                  <a:cubicBezTo>
                    <a:pt x="18" y="2477"/>
                    <a:pt x="14" y="2498"/>
                    <a:pt x="12" y="2520"/>
                  </a:cubicBezTo>
                  <a:cubicBezTo>
                    <a:pt x="9" y="2545"/>
                    <a:pt x="6" y="2571"/>
                    <a:pt x="3" y="2596"/>
                  </a:cubicBezTo>
                  <a:cubicBezTo>
                    <a:pt x="2" y="2616"/>
                    <a:pt x="3" y="2637"/>
                    <a:pt x="2" y="2657"/>
                  </a:cubicBezTo>
                  <a:cubicBezTo>
                    <a:pt x="2" y="2678"/>
                    <a:pt x="0" y="2697"/>
                    <a:pt x="0" y="2718"/>
                  </a:cubicBezTo>
                  <a:cubicBezTo>
                    <a:pt x="2" y="2737"/>
                    <a:pt x="4" y="2760"/>
                    <a:pt x="5" y="2782"/>
                  </a:cubicBezTo>
                  <a:cubicBezTo>
                    <a:pt x="6" y="2800"/>
                    <a:pt x="8" y="2818"/>
                    <a:pt x="9" y="2837"/>
                  </a:cubicBezTo>
                  <a:cubicBezTo>
                    <a:pt x="12" y="2858"/>
                    <a:pt x="16" y="2880"/>
                    <a:pt x="19" y="2902"/>
                  </a:cubicBezTo>
                  <a:cubicBezTo>
                    <a:pt x="22" y="2919"/>
                    <a:pt x="25" y="2937"/>
                    <a:pt x="29" y="2955"/>
                  </a:cubicBezTo>
                  <a:cubicBezTo>
                    <a:pt x="33" y="2976"/>
                    <a:pt x="39" y="2998"/>
                    <a:pt x="45" y="3020"/>
                  </a:cubicBezTo>
                  <a:cubicBezTo>
                    <a:pt x="49" y="3037"/>
                    <a:pt x="53" y="3053"/>
                    <a:pt x="58" y="3070"/>
                  </a:cubicBezTo>
                  <a:cubicBezTo>
                    <a:pt x="64" y="3092"/>
                    <a:pt x="72" y="3113"/>
                    <a:pt x="80" y="3135"/>
                  </a:cubicBezTo>
                  <a:cubicBezTo>
                    <a:pt x="86" y="3151"/>
                    <a:pt x="91" y="3168"/>
                    <a:pt x="98" y="3183"/>
                  </a:cubicBezTo>
                  <a:cubicBezTo>
                    <a:pt x="106" y="3204"/>
                    <a:pt x="116" y="3227"/>
                    <a:pt x="125" y="3249"/>
                  </a:cubicBezTo>
                  <a:cubicBezTo>
                    <a:pt x="131" y="3264"/>
                    <a:pt x="139" y="3278"/>
                    <a:pt x="146" y="3293"/>
                  </a:cubicBezTo>
                  <a:cubicBezTo>
                    <a:pt x="157" y="3316"/>
                    <a:pt x="168" y="3337"/>
                    <a:pt x="180" y="3359"/>
                  </a:cubicBezTo>
                  <a:cubicBezTo>
                    <a:pt x="187" y="3373"/>
                    <a:pt x="195" y="3386"/>
                    <a:pt x="204" y="3400"/>
                  </a:cubicBezTo>
                  <a:cubicBezTo>
                    <a:pt x="217" y="3423"/>
                    <a:pt x="230" y="3444"/>
                    <a:pt x="245" y="3467"/>
                  </a:cubicBezTo>
                  <a:cubicBezTo>
                    <a:pt x="252" y="3480"/>
                    <a:pt x="261" y="3492"/>
                    <a:pt x="270" y="3505"/>
                  </a:cubicBezTo>
                  <a:cubicBezTo>
                    <a:pt x="285" y="3528"/>
                    <a:pt x="301" y="3550"/>
                    <a:pt x="317" y="3572"/>
                  </a:cubicBezTo>
                  <a:cubicBezTo>
                    <a:pt x="326" y="3584"/>
                    <a:pt x="334" y="3595"/>
                    <a:pt x="343" y="3605"/>
                  </a:cubicBezTo>
                  <a:cubicBezTo>
                    <a:pt x="361" y="3628"/>
                    <a:pt x="379" y="3652"/>
                    <a:pt x="398" y="3675"/>
                  </a:cubicBezTo>
                  <a:cubicBezTo>
                    <a:pt x="407" y="3683"/>
                    <a:pt x="414" y="3692"/>
                    <a:pt x="422" y="3702"/>
                  </a:cubicBezTo>
                  <a:cubicBezTo>
                    <a:pt x="444" y="3725"/>
                    <a:pt x="466" y="3750"/>
                    <a:pt x="489" y="3774"/>
                  </a:cubicBezTo>
                  <a:cubicBezTo>
                    <a:pt x="493" y="3779"/>
                    <a:pt x="500" y="3785"/>
                    <a:pt x="504" y="3790"/>
                  </a:cubicBezTo>
                  <a:cubicBezTo>
                    <a:pt x="629" y="3916"/>
                    <a:pt x="764" y="4029"/>
                    <a:pt x="909" y="4131"/>
                  </a:cubicBezTo>
                  <a:cubicBezTo>
                    <a:pt x="877" y="4169"/>
                    <a:pt x="848" y="4209"/>
                    <a:pt x="818" y="4249"/>
                  </a:cubicBezTo>
                  <a:cubicBezTo>
                    <a:pt x="517" y="4602"/>
                    <a:pt x="337" y="4926"/>
                    <a:pt x="254" y="5225"/>
                  </a:cubicBezTo>
                  <a:cubicBezTo>
                    <a:pt x="253" y="5227"/>
                    <a:pt x="253" y="5229"/>
                    <a:pt x="252" y="5231"/>
                  </a:cubicBezTo>
                  <a:cubicBezTo>
                    <a:pt x="242" y="5272"/>
                    <a:pt x="233" y="5312"/>
                    <a:pt x="224" y="5353"/>
                  </a:cubicBezTo>
                  <a:cubicBezTo>
                    <a:pt x="224" y="5358"/>
                    <a:pt x="223" y="5363"/>
                    <a:pt x="222" y="5369"/>
                  </a:cubicBezTo>
                  <a:cubicBezTo>
                    <a:pt x="216" y="5406"/>
                    <a:pt x="211" y="5443"/>
                    <a:pt x="208" y="5480"/>
                  </a:cubicBezTo>
                  <a:cubicBezTo>
                    <a:pt x="208" y="5487"/>
                    <a:pt x="206" y="5494"/>
                    <a:pt x="206" y="5500"/>
                  </a:cubicBezTo>
                  <a:cubicBezTo>
                    <a:pt x="203" y="5536"/>
                    <a:pt x="203" y="5572"/>
                    <a:pt x="203" y="5606"/>
                  </a:cubicBezTo>
                  <a:lnTo>
                    <a:pt x="203" y="5629"/>
                  </a:lnTo>
                  <a:cubicBezTo>
                    <a:pt x="203" y="5663"/>
                    <a:pt x="206" y="5696"/>
                    <a:pt x="209" y="5729"/>
                  </a:cubicBezTo>
                  <a:cubicBezTo>
                    <a:pt x="210" y="5737"/>
                    <a:pt x="210" y="5746"/>
                    <a:pt x="211" y="5753"/>
                  </a:cubicBezTo>
                  <a:cubicBezTo>
                    <a:pt x="214" y="5786"/>
                    <a:pt x="221" y="5817"/>
                    <a:pt x="227" y="5849"/>
                  </a:cubicBezTo>
                  <a:cubicBezTo>
                    <a:pt x="230" y="5857"/>
                    <a:pt x="231" y="5866"/>
                    <a:pt x="233" y="5874"/>
                  </a:cubicBezTo>
                  <a:cubicBezTo>
                    <a:pt x="239" y="5906"/>
                    <a:pt x="248" y="5936"/>
                    <a:pt x="258" y="5966"/>
                  </a:cubicBezTo>
                  <a:cubicBezTo>
                    <a:pt x="261" y="5975"/>
                    <a:pt x="263" y="5984"/>
                    <a:pt x="265" y="5992"/>
                  </a:cubicBezTo>
                  <a:cubicBezTo>
                    <a:pt x="275" y="6021"/>
                    <a:pt x="287" y="6051"/>
                    <a:pt x="300" y="6080"/>
                  </a:cubicBezTo>
                  <a:cubicBezTo>
                    <a:pt x="303" y="6089"/>
                    <a:pt x="306" y="6097"/>
                    <a:pt x="311" y="6106"/>
                  </a:cubicBezTo>
                  <a:cubicBezTo>
                    <a:pt x="323" y="6134"/>
                    <a:pt x="337" y="6162"/>
                    <a:pt x="352" y="6190"/>
                  </a:cubicBezTo>
                  <a:cubicBezTo>
                    <a:pt x="356" y="6199"/>
                    <a:pt x="360" y="6207"/>
                    <a:pt x="366" y="6216"/>
                  </a:cubicBezTo>
                  <a:cubicBezTo>
                    <a:pt x="381" y="6243"/>
                    <a:pt x="397" y="6271"/>
                    <a:pt x="414" y="6297"/>
                  </a:cubicBezTo>
                  <a:cubicBezTo>
                    <a:pt x="420" y="6306"/>
                    <a:pt x="425" y="6314"/>
                    <a:pt x="431" y="6322"/>
                  </a:cubicBezTo>
                  <a:cubicBezTo>
                    <a:pt x="448" y="6349"/>
                    <a:pt x="466" y="6375"/>
                    <a:pt x="487" y="6401"/>
                  </a:cubicBezTo>
                  <a:cubicBezTo>
                    <a:pt x="492" y="6410"/>
                    <a:pt x="499" y="6417"/>
                    <a:pt x="505" y="6425"/>
                  </a:cubicBezTo>
                  <a:cubicBezTo>
                    <a:pt x="525" y="6452"/>
                    <a:pt x="546" y="6477"/>
                    <a:pt x="568" y="6503"/>
                  </a:cubicBezTo>
                  <a:cubicBezTo>
                    <a:pt x="576" y="6509"/>
                    <a:pt x="582" y="6518"/>
                    <a:pt x="589" y="6525"/>
                  </a:cubicBezTo>
                  <a:cubicBezTo>
                    <a:pt x="612" y="6550"/>
                    <a:pt x="635" y="6575"/>
                    <a:pt x="660" y="6599"/>
                  </a:cubicBezTo>
                  <a:cubicBezTo>
                    <a:pt x="666" y="6606"/>
                    <a:pt x="674" y="6614"/>
                    <a:pt x="681" y="6620"/>
                  </a:cubicBezTo>
                  <a:cubicBezTo>
                    <a:pt x="706" y="6645"/>
                    <a:pt x="732" y="6669"/>
                    <a:pt x="759" y="6693"/>
                  </a:cubicBezTo>
                  <a:cubicBezTo>
                    <a:pt x="767" y="6699"/>
                    <a:pt x="774" y="6707"/>
                    <a:pt x="782" y="6713"/>
                  </a:cubicBezTo>
                  <a:cubicBezTo>
                    <a:pt x="810" y="6737"/>
                    <a:pt x="838" y="6760"/>
                    <a:pt x="866" y="6784"/>
                  </a:cubicBezTo>
                  <a:lnTo>
                    <a:pt x="891" y="6802"/>
                  </a:lnTo>
                  <a:cubicBezTo>
                    <a:pt x="920" y="6825"/>
                    <a:pt x="952" y="6847"/>
                    <a:pt x="982" y="6870"/>
                  </a:cubicBezTo>
                  <a:cubicBezTo>
                    <a:pt x="990" y="6877"/>
                    <a:pt x="998" y="6882"/>
                    <a:pt x="1007" y="6887"/>
                  </a:cubicBezTo>
                  <a:cubicBezTo>
                    <a:pt x="1038" y="6910"/>
                    <a:pt x="1072" y="6932"/>
                    <a:pt x="1105" y="6954"/>
                  </a:cubicBezTo>
                  <a:cubicBezTo>
                    <a:pt x="1113" y="6960"/>
                    <a:pt x="1120" y="6964"/>
                    <a:pt x="1129" y="6970"/>
                  </a:cubicBezTo>
                  <a:cubicBezTo>
                    <a:pt x="1164" y="6991"/>
                    <a:pt x="1198" y="7014"/>
                    <a:pt x="1234" y="7034"/>
                  </a:cubicBezTo>
                  <a:lnTo>
                    <a:pt x="1256" y="7047"/>
                  </a:lnTo>
                  <a:cubicBezTo>
                    <a:pt x="1292" y="7069"/>
                    <a:pt x="1331" y="7091"/>
                    <a:pt x="1370" y="7112"/>
                  </a:cubicBezTo>
                  <a:cubicBezTo>
                    <a:pt x="1377" y="7116"/>
                    <a:pt x="1382" y="7119"/>
                    <a:pt x="1388" y="7122"/>
                  </a:cubicBezTo>
                  <a:cubicBezTo>
                    <a:pt x="1428" y="7144"/>
                    <a:pt x="1470" y="7165"/>
                    <a:pt x="1512" y="7186"/>
                  </a:cubicBezTo>
                  <a:cubicBezTo>
                    <a:pt x="1516" y="7188"/>
                    <a:pt x="1520" y="7191"/>
                    <a:pt x="1525" y="7193"/>
                  </a:cubicBezTo>
                  <a:cubicBezTo>
                    <a:pt x="1569" y="7215"/>
                    <a:pt x="1613" y="7237"/>
                    <a:pt x="1659" y="7257"/>
                  </a:cubicBezTo>
                  <a:lnTo>
                    <a:pt x="1664" y="7260"/>
                  </a:lnTo>
                  <a:cubicBezTo>
                    <a:pt x="2153" y="7486"/>
                    <a:pt x="2718" y="7661"/>
                    <a:pt x="3287" y="7790"/>
                  </a:cubicBezTo>
                  <a:cubicBezTo>
                    <a:pt x="3289" y="7791"/>
                    <a:pt x="3290" y="7791"/>
                    <a:pt x="3292" y="7792"/>
                  </a:cubicBezTo>
                  <a:cubicBezTo>
                    <a:pt x="3342" y="7803"/>
                    <a:pt x="3393" y="7814"/>
                    <a:pt x="3444" y="7825"/>
                  </a:cubicBezTo>
                  <a:cubicBezTo>
                    <a:pt x="3451" y="7827"/>
                    <a:pt x="3459" y="7829"/>
                    <a:pt x="3466" y="7830"/>
                  </a:cubicBezTo>
                  <a:cubicBezTo>
                    <a:pt x="3514" y="7840"/>
                    <a:pt x="3561" y="7850"/>
                    <a:pt x="3608" y="7858"/>
                  </a:cubicBezTo>
                  <a:cubicBezTo>
                    <a:pt x="3619" y="7860"/>
                    <a:pt x="3629" y="7863"/>
                    <a:pt x="3640" y="7866"/>
                  </a:cubicBezTo>
                  <a:lnTo>
                    <a:pt x="3773" y="7891"/>
                  </a:lnTo>
                  <a:cubicBezTo>
                    <a:pt x="3787" y="7893"/>
                    <a:pt x="3800" y="7895"/>
                    <a:pt x="3814" y="7897"/>
                  </a:cubicBezTo>
                  <a:cubicBezTo>
                    <a:pt x="3857" y="7906"/>
                    <a:pt x="3899" y="7912"/>
                    <a:pt x="3941" y="7920"/>
                  </a:cubicBezTo>
                  <a:cubicBezTo>
                    <a:pt x="3956" y="7922"/>
                    <a:pt x="3971" y="7925"/>
                    <a:pt x="3985" y="7927"/>
                  </a:cubicBezTo>
                  <a:cubicBezTo>
                    <a:pt x="4026" y="7934"/>
                    <a:pt x="4066" y="7940"/>
                    <a:pt x="4106" y="7946"/>
                  </a:cubicBezTo>
                  <a:cubicBezTo>
                    <a:pt x="4124" y="7949"/>
                    <a:pt x="4140" y="7952"/>
                    <a:pt x="4157" y="7954"/>
                  </a:cubicBezTo>
                  <a:cubicBezTo>
                    <a:pt x="4195" y="7960"/>
                    <a:pt x="4233" y="7965"/>
                    <a:pt x="4271" y="7971"/>
                  </a:cubicBezTo>
                  <a:cubicBezTo>
                    <a:pt x="4290" y="7974"/>
                    <a:pt x="4307" y="7976"/>
                    <a:pt x="4325" y="7978"/>
                  </a:cubicBezTo>
                  <a:cubicBezTo>
                    <a:pt x="4361" y="7984"/>
                    <a:pt x="4397" y="7988"/>
                    <a:pt x="4433" y="7992"/>
                  </a:cubicBezTo>
                  <a:lnTo>
                    <a:pt x="4490" y="7999"/>
                  </a:lnTo>
                  <a:lnTo>
                    <a:pt x="4596" y="8012"/>
                  </a:lnTo>
                  <a:lnTo>
                    <a:pt x="4653" y="8018"/>
                  </a:lnTo>
                  <a:cubicBezTo>
                    <a:pt x="4686" y="8021"/>
                    <a:pt x="4718" y="8025"/>
                    <a:pt x="4752" y="8028"/>
                  </a:cubicBezTo>
                  <a:cubicBezTo>
                    <a:pt x="4772" y="8030"/>
                    <a:pt x="4793" y="8032"/>
                    <a:pt x="4813" y="8034"/>
                  </a:cubicBezTo>
                  <a:cubicBezTo>
                    <a:pt x="4845" y="8037"/>
                    <a:pt x="4876" y="8040"/>
                    <a:pt x="4905" y="8042"/>
                  </a:cubicBezTo>
                  <a:cubicBezTo>
                    <a:pt x="4926" y="8044"/>
                    <a:pt x="4946" y="8045"/>
                    <a:pt x="4967" y="8047"/>
                  </a:cubicBezTo>
                  <a:cubicBezTo>
                    <a:pt x="4997" y="8050"/>
                    <a:pt x="5027" y="8053"/>
                    <a:pt x="5058" y="8054"/>
                  </a:cubicBezTo>
                  <a:cubicBezTo>
                    <a:pt x="5077" y="8056"/>
                    <a:pt x="5096" y="8057"/>
                    <a:pt x="5117" y="8058"/>
                  </a:cubicBezTo>
                  <a:cubicBezTo>
                    <a:pt x="5145" y="8060"/>
                    <a:pt x="5174" y="8061"/>
                    <a:pt x="5202" y="8064"/>
                  </a:cubicBezTo>
                  <a:lnTo>
                    <a:pt x="5264" y="8067"/>
                  </a:lnTo>
                  <a:cubicBezTo>
                    <a:pt x="5290" y="8068"/>
                    <a:pt x="5317" y="8069"/>
                    <a:pt x="5343" y="8070"/>
                  </a:cubicBezTo>
                  <a:lnTo>
                    <a:pt x="5401" y="8072"/>
                  </a:lnTo>
                  <a:cubicBezTo>
                    <a:pt x="5427" y="8073"/>
                    <a:pt x="5453" y="8074"/>
                    <a:pt x="5478" y="8074"/>
                  </a:cubicBezTo>
                  <a:lnTo>
                    <a:pt x="5535" y="8075"/>
                  </a:lnTo>
                  <a:cubicBezTo>
                    <a:pt x="5559" y="8075"/>
                    <a:pt x="5584" y="8075"/>
                    <a:pt x="5607" y="8077"/>
                  </a:cubicBezTo>
                  <a:lnTo>
                    <a:pt x="5729" y="8077"/>
                  </a:lnTo>
                  <a:cubicBezTo>
                    <a:pt x="5747" y="8077"/>
                    <a:pt x="5766" y="8075"/>
                    <a:pt x="5783" y="8075"/>
                  </a:cubicBezTo>
                  <a:lnTo>
                    <a:pt x="5842" y="8073"/>
                  </a:lnTo>
                  <a:lnTo>
                    <a:pt x="5896" y="8071"/>
                  </a:lnTo>
                  <a:cubicBezTo>
                    <a:pt x="5915" y="8070"/>
                    <a:pt x="5933" y="8069"/>
                    <a:pt x="5950" y="8068"/>
                  </a:cubicBezTo>
                  <a:cubicBezTo>
                    <a:pt x="5968" y="8067"/>
                    <a:pt x="5983" y="8066"/>
                    <a:pt x="6000" y="8065"/>
                  </a:cubicBezTo>
                  <a:cubicBezTo>
                    <a:pt x="6016" y="8064"/>
                    <a:pt x="6034" y="8062"/>
                    <a:pt x="6050" y="8060"/>
                  </a:cubicBezTo>
                  <a:cubicBezTo>
                    <a:pt x="6066" y="8059"/>
                    <a:pt x="6081" y="8057"/>
                    <a:pt x="6096" y="8056"/>
                  </a:cubicBezTo>
                  <a:cubicBezTo>
                    <a:pt x="6110" y="8054"/>
                    <a:pt x="6126" y="8053"/>
                    <a:pt x="6140" y="8051"/>
                  </a:cubicBezTo>
                  <a:lnTo>
                    <a:pt x="8164" y="10281"/>
                  </a:lnTo>
                  <a:lnTo>
                    <a:pt x="8320" y="10207"/>
                  </a:lnTo>
                  <a:lnTo>
                    <a:pt x="7175" y="8852"/>
                  </a:lnTo>
                  <a:cubicBezTo>
                    <a:pt x="6914" y="8247"/>
                    <a:pt x="6701" y="7514"/>
                    <a:pt x="6553" y="6768"/>
                  </a:cubicBezTo>
                  <a:cubicBezTo>
                    <a:pt x="6763" y="6468"/>
                    <a:pt x="7074" y="6183"/>
                    <a:pt x="7350" y="5909"/>
                  </a:cubicBezTo>
                  <a:cubicBezTo>
                    <a:pt x="7846" y="5417"/>
                    <a:pt x="8021" y="4760"/>
                    <a:pt x="7659" y="4619"/>
                  </a:cubicBezTo>
                  <a:cubicBezTo>
                    <a:pt x="7550" y="4543"/>
                    <a:pt x="7451" y="4513"/>
                    <a:pt x="7357" y="4513"/>
                  </a:cubicBezTo>
                  <a:cubicBezTo>
                    <a:pt x="7053" y="4513"/>
                    <a:pt x="6793" y="4817"/>
                    <a:pt x="6382" y="4817"/>
                  </a:cubicBezTo>
                  <a:cubicBezTo>
                    <a:pt x="6359" y="4817"/>
                    <a:pt x="6335" y="4816"/>
                    <a:pt x="6312" y="4814"/>
                  </a:cubicBezTo>
                  <a:cubicBezTo>
                    <a:pt x="6311" y="4814"/>
                    <a:pt x="6311" y="4814"/>
                    <a:pt x="6310" y="4814"/>
                  </a:cubicBezTo>
                  <a:cubicBezTo>
                    <a:pt x="5911" y="4814"/>
                    <a:pt x="6923" y="3727"/>
                    <a:pt x="7413" y="3110"/>
                  </a:cubicBezTo>
                  <a:cubicBezTo>
                    <a:pt x="7796" y="2653"/>
                    <a:pt x="7873" y="2372"/>
                    <a:pt x="7796" y="2200"/>
                  </a:cubicBezTo>
                  <a:cubicBezTo>
                    <a:pt x="7790" y="1980"/>
                    <a:pt x="7667" y="1816"/>
                    <a:pt x="7355" y="1816"/>
                  </a:cubicBezTo>
                  <a:cubicBezTo>
                    <a:pt x="7195" y="1816"/>
                    <a:pt x="6985" y="1860"/>
                    <a:pt x="6715" y="1961"/>
                  </a:cubicBezTo>
                  <a:cubicBezTo>
                    <a:pt x="7450" y="1271"/>
                    <a:pt x="7328" y="884"/>
                    <a:pt x="6676" y="884"/>
                  </a:cubicBezTo>
                  <a:cubicBezTo>
                    <a:pt x="6091" y="884"/>
                    <a:pt x="5079" y="1196"/>
                    <a:pt x="3877" y="1880"/>
                  </a:cubicBezTo>
                  <a:cubicBezTo>
                    <a:pt x="4090" y="1599"/>
                    <a:pt x="4259" y="1194"/>
                    <a:pt x="3867" y="1194"/>
                  </a:cubicBezTo>
                  <a:cubicBezTo>
                    <a:pt x="3732" y="1194"/>
                    <a:pt x="3530" y="1242"/>
                    <a:pt x="3239" y="1361"/>
                  </a:cubicBezTo>
                  <a:cubicBezTo>
                    <a:pt x="4163" y="720"/>
                    <a:pt x="4176" y="0"/>
                    <a:pt x="3394" y="0"/>
                  </a:cubicBez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7"/>
            <p:cNvSpPr/>
            <p:nvPr/>
          </p:nvSpPr>
          <p:spPr>
            <a:xfrm>
              <a:off x="6734745" y="3778830"/>
              <a:ext cx="345769" cy="51361"/>
            </a:xfrm>
            <a:custGeom>
              <a:rect b="b" l="l" r="r" t="t"/>
              <a:pathLst>
                <a:path extrusionOk="0" h="896" w="6032">
                  <a:moveTo>
                    <a:pt x="0" y="0"/>
                  </a:moveTo>
                  <a:lnTo>
                    <a:pt x="0" y="229"/>
                  </a:lnTo>
                  <a:lnTo>
                    <a:pt x="6031" y="895"/>
                  </a:lnTo>
                  <a:lnTo>
                    <a:pt x="6031" y="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7"/>
            <p:cNvSpPr/>
            <p:nvPr/>
          </p:nvSpPr>
          <p:spPr>
            <a:xfrm>
              <a:off x="6783526" y="3708839"/>
              <a:ext cx="46489" cy="168872"/>
            </a:xfrm>
            <a:custGeom>
              <a:rect b="b" l="l" r="r" t="t"/>
              <a:pathLst>
                <a:path extrusionOk="0" h="2946" w="811">
                  <a:moveTo>
                    <a:pt x="426" y="1"/>
                  </a:moveTo>
                  <a:lnTo>
                    <a:pt x="118" y="522"/>
                  </a:lnTo>
                  <a:lnTo>
                    <a:pt x="0" y="2887"/>
                  </a:lnTo>
                  <a:lnTo>
                    <a:pt x="810" y="2945"/>
                  </a:lnTo>
                  <a:lnTo>
                    <a:pt x="811" y="295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7"/>
            <p:cNvSpPr/>
            <p:nvPr/>
          </p:nvSpPr>
          <p:spPr>
            <a:xfrm>
              <a:off x="6836778" y="3714170"/>
              <a:ext cx="50100" cy="169331"/>
            </a:xfrm>
            <a:custGeom>
              <a:rect b="b" l="l" r="r" t="t"/>
              <a:pathLst>
                <a:path extrusionOk="0" h="2954" w="874">
                  <a:moveTo>
                    <a:pt x="496" y="1"/>
                  </a:moveTo>
                  <a:lnTo>
                    <a:pt x="176" y="514"/>
                  </a:lnTo>
                  <a:lnTo>
                    <a:pt x="1" y="2876"/>
                  </a:lnTo>
                  <a:lnTo>
                    <a:pt x="809" y="2954"/>
                  </a:lnTo>
                  <a:lnTo>
                    <a:pt x="873" y="303"/>
                  </a:lnTo>
                  <a:lnTo>
                    <a:pt x="496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7"/>
            <p:cNvSpPr/>
            <p:nvPr/>
          </p:nvSpPr>
          <p:spPr>
            <a:xfrm>
              <a:off x="6898514" y="3722024"/>
              <a:ext cx="50100" cy="169388"/>
            </a:xfrm>
            <a:custGeom>
              <a:rect b="b" l="l" r="r" t="t"/>
              <a:pathLst>
                <a:path extrusionOk="0" h="2955" w="874">
                  <a:moveTo>
                    <a:pt x="497" y="1"/>
                  </a:moveTo>
                  <a:lnTo>
                    <a:pt x="176" y="514"/>
                  </a:lnTo>
                  <a:lnTo>
                    <a:pt x="0" y="2876"/>
                  </a:lnTo>
                  <a:lnTo>
                    <a:pt x="809" y="2954"/>
                  </a:lnTo>
                  <a:lnTo>
                    <a:pt x="874" y="304"/>
                  </a:lnTo>
                  <a:lnTo>
                    <a:pt x="497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7"/>
            <p:cNvSpPr/>
            <p:nvPr/>
          </p:nvSpPr>
          <p:spPr>
            <a:xfrm>
              <a:off x="7029954" y="3749596"/>
              <a:ext cx="50100" cy="169388"/>
            </a:xfrm>
            <a:custGeom>
              <a:rect b="b" l="l" r="r" t="t"/>
              <a:pathLst>
                <a:path extrusionOk="0" h="2955" w="874">
                  <a:moveTo>
                    <a:pt x="497" y="1"/>
                  </a:moveTo>
                  <a:lnTo>
                    <a:pt x="177" y="514"/>
                  </a:lnTo>
                  <a:lnTo>
                    <a:pt x="0" y="2878"/>
                  </a:lnTo>
                  <a:lnTo>
                    <a:pt x="809" y="2954"/>
                  </a:lnTo>
                  <a:lnTo>
                    <a:pt x="874" y="305"/>
                  </a:lnTo>
                  <a:lnTo>
                    <a:pt x="497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6969537" y="3737844"/>
              <a:ext cx="50043" cy="169331"/>
            </a:xfrm>
            <a:custGeom>
              <a:rect b="b" l="l" r="r" t="t"/>
              <a:pathLst>
                <a:path extrusionOk="0" h="2954" w="873">
                  <a:moveTo>
                    <a:pt x="495" y="1"/>
                  </a:moveTo>
                  <a:lnTo>
                    <a:pt x="175" y="514"/>
                  </a:lnTo>
                  <a:lnTo>
                    <a:pt x="0" y="2876"/>
                  </a:lnTo>
                  <a:lnTo>
                    <a:pt x="809" y="2954"/>
                  </a:lnTo>
                  <a:lnTo>
                    <a:pt x="873" y="303"/>
                  </a:lnTo>
                  <a:lnTo>
                    <a:pt x="495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6718924" y="3714400"/>
              <a:ext cx="53998" cy="167210"/>
            </a:xfrm>
            <a:custGeom>
              <a:rect b="b" l="l" r="r" t="t"/>
              <a:pathLst>
                <a:path extrusionOk="0" h="2917" w="942">
                  <a:moveTo>
                    <a:pt x="254" y="1"/>
                  </a:moveTo>
                  <a:lnTo>
                    <a:pt x="1" y="551"/>
                  </a:lnTo>
                  <a:lnTo>
                    <a:pt x="129" y="2916"/>
                  </a:lnTo>
                  <a:lnTo>
                    <a:pt x="941" y="2889"/>
                  </a:lnTo>
                  <a:lnTo>
                    <a:pt x="665" y="253"/>
                  </a:lnTo>
                  <a:lnTo>
                    <a:pt x="254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7"/>
            <p:cNvSpPr/>
            <p:nvPr/>
          </p:nvSpPr>
          <p:spPr>
            <a:xfrm>
              <a:off x="5296070" y="3900410"/>
              <a:ext cx="243907" cy="273428"/>
            </a:xfrm>
            <a:custGeom>
              <a:rect b="b" l="l" r="r" t="t"/>
              <a:pathLst>
                <a:path extrusionOk="0" h="4770" w="4255">
                  <a:moveTo>
                    <a:pt x="449" y="0"/>
                  </a:moveTo>
                  <a:lnTo>
                    <a:pt x="1" y="333"/>
                  </a:lnTo>
                  <a:lnTo>
                    <a:pt x="3979" y="4770"/>
                  </a:lnTo>
                  <a:lnTo>
                    <a:pt x="4255" y="4627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rgbClr val="8D61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7"/>
            <p:cNvSpPr/>
            <p:nvPr/>
          </p:nvSpPr>
          <p:spPr>
            <a:xfrm>
              <a:off x="5367895" y="3766907"/>
              <a:ext cx="77615" cy="290625"/>
            </a:xfrm>
            <a:custGeom>
              <a:rect b="b" l="l" r="r" t="t"/>
              <a:pathLst>
                <a:path extrusionOk="0" h="5070" w="1354">
                  <a:moveTo>
                    <a:pt x="453" y="1"/>
                  </a:moveTo>
                  <a:lnTo>
                    <a:pt x="1" y="224"/>
                  </a:lnTo>
                  <a:cubicBezTo>
                    <a:pt x="296" y="1845"/>
                    <a:pt x="675" y="3716"/>
                    <a:pt x="1162" y="4913"/>
                  </a:cubicBezTo>
                  <a:lnTo>
                    <a:pt x="1353" y="5070"/>
                  </a:lnTo>
                  <a:cubicBezTo>
                    <a:pt x="820" y="3688"/>
                    <a:pt x="515" y="1786"/>
                    <a:pt x="453" y="1"/>
                  </a:cubicBezTo>
                  <a:close/>
                </a:path>
              </a:pathLst>
            </a:custGeom>
            <a:solidFill>
              <a:srgbClr val="8D61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47"/>
            <p:cNvSpPr/>
            <p:nvPr/>
          </p:nvSpPr>
          <p:spPr>
            <a:xfrm>
              <a:off x="7133879" y="2888158"/>
              <a:ext cx="484089" cy="222469"/>
            </a:xfrm>
            <a:custGeom>
              <a:rect b="b" l="l" r="r" t="t"/>
              <a:pathLst>
                <a:path extrusionOk="0" h="3881" w="8445">
                  <a:moveTo>
                    <a:pt x="7086" y="0"/>
                  </a:moveTo>
                  <a:lnTo>
                    <a:pt x="0" y="2609"/>
                  </a:lnTo>
                  <a:lnTo>
                    <a:pt x="2185" y="3880"/>
                  </a:lnTo>
                  <a:lnTo>
                    <a:pt x="8444" y="853"/>
                  </a:lnTo>
                  <a:lnTo>
                    <a:pt x="7086" y="0"/>
                  </a:lnTo>
                  <a:close/>
                </a:path>
              </a:pathLst>
            </a:custGeom>
            <a:solidFill>
              <a:srgbClr val="9161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47"/>
            <p:cNvSpPr/>
            <p:nvPr/>
          </p:nvSpPr>
          <p:spPr>
            <a:xfrm>
              <a:off x="7129924" y="2864484"/>
              <a:ext cx="484089" cy="222469"/>
            </a:xfrm>
            <a:custGeom>
              <a:rect b="b" l="l" r="r" t="t"/>
              <a:pathLst>
                <a:path extrusionOk="0" h="3881" w="8445">
                  <a:moveTo>
                    <a:pt x="7087" y="0"/>
                  </a:moveTo>
                  <a:lnTo>
                    <a:pt x="0" y="2609"/>
                  </a:lnTo>
                  <a:lnTo>
                    <a:pt x="2186" y="3880"/>
                  </a:lnTo>
                  <a:lnTo>
                    <a:pt x="8444" y="853"/>
                  </a:lnTo>
                  <a:lnTo>
                    <a:pt x="7087" y="0"/>
                  </a:lnTo>
                  <a:close/>
                </a:path>
              </a:pathLst>
            </a:custGeom>
            <a:solidFill>
              <a:srgbClr val="EFC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47"/>
            <p:cNvSpPr/>
            <p:nvPr/>
          </p:nvSpPr>
          <p:spPr>
            <a:xfrm>
              <a:off x="7044285" y="3456106"/>
              <a:ext cx="500884" cy="450211"/>
            </a:xfrm>
            <a:custGeom>
              <a:rect b="b" l="l" r="r" t="t"/>
              <a:pathLst>
                <a:path extrusionOk="0" h="7854" w="8738">
                  <a:moveTo>
                    <a:pt x="4609" y="2919"/>
                  </a:moveTo>
                  <a:lnTo>
                    <a:pt x="4609" y="3746"/>
                  </a:lnTo>
                  <a:lnTo>
                    <a:pt x="4609" y="3746"/>
                  </a:lnTo>
                  <a:lnTo>
                    <a:pt x="3382" y="3701"/>
                  </a:lnTo>
                  <a:lnTo>
                    <a:pt x="3382" y="3701"/>
                  </a:lnTo>
                  <a:lnTo>
                    <a:pt x="3325" y="3077"/>
                  </a:lnTo>
                  <a:lnTo>
                    <a:pt x="4609" y="2919"/>
                  </a:lnTo>
                  <a:close/>
                  <a:moveTo>
                    <a:pt x="6045" y="2742"/>
                  </a:moveTo>
                  <a:lnTo>
                    <a:pt x="5986" y="3797"/>
                  </a:lnTo>
                  <a:lnTo>
                    <a:pt x="5986" y="3797"/>
                  </a:lnTo>
                  <a:lnTo>
                    <a:pt x="4815" y="3754"/>
                  </a:lnTo>
                  <a:lnTo>
                    <a:pt x="4815" y="3754"/>
                  </a:lnTo>
                  <a:lnTo>
                    <a:pt x="4815" y="2893"/>
                  </a:lnTo>
                  <a:lnTo>
                    <a:pt x="4815" y="2893"/>
                  </a:lnTo>
                  <a:lnTo>
                    <a:pt x="6045" y="2742"/>
                  </a:lnTo>
                  <a:close/>
                  <a:moveTo>
                    <a:pt x="3401" y="3909"/>
                  </a:moveTo>
                  <a:lnTo>
                    <a:pt x="4609" y="3953"/>
                  </a:lnTo>
                  <a:lnTo>
                    <a:pt x="4609" y="3953"/>
                  </a:lnTo>
                  <a:lnTo>
                    <a:pt x="4609" y="4918"/>
                  </a:lnTo>
                  <a:lnTo>
                    <a:pt x="4609" y="4918"/>
                  </a:lnTo>
                  <a:lnTo>
                    <a:pt x="3475" y="4713"/>
                  </a:lnTo>
                  <a:lnTo>
                    <a:pt x="3401" y="3909"/>
                  </a:lnTo>
                  <a:close/>
                  <a:moveTo>
                    <a:pt x="4815" y="3961"/>
                  </a:moveTo>
                  <a:lnTo>
                    <a:pt x="5975" y="4003"/>
                  </a:lnTo>
                  <a:lnTo>
                    <a:pt x="5910" y="5153"/>
                  </a:lnTo>
                  <a:lnTo>
                    <a:pt x="4815" y="4956"/>
                  </a:lnTo>
                  <a:lnTo>
                    <a:pt x="4815" y="4956"/>
                  </a:lnTo>
                  <a:lnTo>
                    <a:pt x="4815" y="3961"/>
                  </a:lnTo>
                  <a:close/>
                  <a:moveTo>
                    <a:pt x="8737" y="0"/>
                  </a:moveTo>
                  <a:lnTo>
                    <a:pt x="0" y="1480"/>
                  </a:lnTo>
                  <a:lnTo>
                    <a:pt x="369" y="6421"/>
                  </a:lnTo>
                  <a:lnTo>
                    <a:pt x="8297" y="7854"/>
                  </a:lnTo>
                  <a:lnTo>
                    <a:pt x="8737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7"/>
            <p:cNvSpPr/>
            <p:nvPr/>
          </p:nvSpPr>
          <p:spPr>
            <a:xfrm>
              <a:off x="6877821" y="3121861"/>
              <a:ext cx="81111" cy="230780"/>
            </a:xfrm>
            <a:custGeom>
              <a:rect b="b" l="l" r="r" t="t"/>
              <a:pathLst>
                <a:path extrusionOk="0" h="4026" w="1415">
                  <a:moveTo>
                    <a:pt x="0" y="1"/>
                  </a:moveTo>
                  <a:lnTo>
                    <a:pt x="85" y="4026"/>
                  </a:lnTo>
                  <a:lnTo>
                    <a:pt x="1414" y="3835"/>
                  </a:lnTo>
                  <a:lnTo>
                    <a:pt x="877" y="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7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7"/>
            <p:cNvSpPr/>
            <p:nvPr/>
          </p:nvSpPr>
          <p:spPr>
            <a:xfrm>
              <a:off x="6866414" y="3574190"/>
              <a:ext cx="245226" cy="115505"/>
            </a:xfrm>
            <a:custGeom>
              <a:rect b="b" l="l" r="r" t="t"/>
              <a:pathLst>
                <a:path extrusionOk="0" h="2015" w="4278">
                  <a:moveTo>
                    <a:pt x="3955" y="1"/>
                  </a:moveTo>
                  <a:lnTo>
                    <a:pt x="0" y="1340"/>
                  </a:lnTo>
                  <a:lnTo>
                    <a:pt x="7" y="2014"/>
                  </a:lnTo>
                  <a:lnTo>
                    <a:pt x="4277" y="951"/>
                  </a:lnTo>
                  <a:lnTo>
                    <a:pt x="3955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7"/>
            <p:cNvSpPr/>
            <p:nvPr/>
          </p:nvSpPr>
          <p:spPr>
            <a:xfrm>
              <a:off x="6748960" y="3379237"/>
              <a:ext cx="222641" cy="176496"/>
            </a:xfrm>
            <a:custGeom>
              <a:rect b="b" l="l" r="r" t="t"/>
              <a:pathLst>
                <a:path extrusionOk="0" h="3079" w="3884">
                  <a:moveTo>
                    <a:pt x="600" y="1"/>
                  </a:moveTo>
                  <a:lnTo>
                    <a:pt x="1" y="644"/>
                  </a:lnTo>
                  <a:lnTo>
                    <a:pt x="3207" y="3078"/>
                  </a:lnTo>
                  <a:lnTo>
                    <a:pt x="3884" y="1918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rgbClr val="A37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7"/>
            <p:cNvSpPr/>
            <p:nvPr/>
          </p:nvSpPr>
          <p:spPr>
            <a:xfrm>
              <a:off x="7402033" y="3200851"/>
              <a:ext cx="686437" cy="564455"/>
            </a:xfrm>
            <a:custGeom>
              <a:rect b="b" l="l" r="r" t="t"/>
              <a:pathLst>
                <a:path extrusionOk="0" h="9847" w="11975">
                  <a:moveTo>
                    <a:pt x="6715" y="0"/>
                  </a:moveTo>
                  <a:lnTo>
                    <a:pt x="1" y="3244"/>
                  </a:lnTo>
                  <a:lnTo>
                    <a:pt x="2687" y="9064"/>
                  </a:lnTo>
                  <a:lnTo>
                    <a:pt x="11975" y="9846"/>
                  </a:lnTo>
                  <a:lnTo>
                    <a:pt x="6715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7448120" y="3230085"/>
              <a:ext cx="468325" cy="372138"/>
            </a:xfrm>
            <a:custGeom>
              <a:rect b="b" l="l" r="r" t="t"/>
              <a:pathLst>
                <a:path extrusionOk="0" h="6492" w="8170">
                  <a:moveTo>
                    <a:pt x="4588" y="0"/>
                  </a:moveTo>
                  <a:lnTo>
                    <a:pt x="0" y="5931"/>
                  </a:lnTo>
                  <a:lnTo>
                    <a:pt x="8170" y="6491"/>
                  </a:lnTo>
                  <a:lnTo>
                    <a:pt x="4588" y="0"/>
                  </a:lnTo>
                  <a:close/>
                </a:path>
              </a:pathLst>
            </a:custGeom>
            <a:solidFill>
              <a:srgbClr val="FFE23F">
                <a:alpha val="30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7"/>
            <p:cNvSpPr/>
            <p:nvPr/>
          </p:nvSpPr>
          <p:spPr>
            <a:xfrm>
              <a:off x="7448120" y="3262243"/>
              <a:ext cx="324388" cy="315560"/>
            </a:xfrm>
            <a:custGeom>
              <a:rect b="b" l="l" r="r" t="t"/>
              <a:pathLst>
                <a:path extrusionOk="0" h="5505" w="5659">
                  <a:moveTo>
                    <a:pt x="4994" y="1"/>
                  </a:moveTo>
                  <a:lnTo>
                    <a:pt x="0" y="5370"/>
                  </a:lnTo>
                  <a:lnTo>
                    <a:pt x="2173" y="5504"/>
                  </a:lnTo>
                  <a:lnTo>
                    <a:pt x="5658" y="1422"/>
                  </a:lnTo>
                  <a:lnTo>
                    <a:pt x="4994" y="1"/>
                  </a:lnTo>
                  <a:close/>
                </a:path>
              </a:pathLst>
            </a:custGeom>
            <a:solidFill>
              <a:srgbClr val="FFE23F">
                <a:alpha val="30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7"/>
            <p:cNvSpPr/>
            <p:nvPr/>
          </p:nvSpPr>
          <p:spPr>
            <a:xfrm>
              <a:off x="7262109" y="3572470"/>
              <a:ext cx="699678" cy="459497"/>
            </a:xfrm>
            <a:custGeom>
              <a:rect b="b" l="l" r="r" t="t"/>
              <a:pathLst>
                <a:path extrusionOk="0" h="8016" w="12206">
                  <a:moveTo>
                    <a:pt x="2552" y="0"/>
                  </a:moveTo>
                  <a:lnTo>
                    <a:pt x="1" y="5330"/>
                  </a:lnTo>
                  <a:lnTo>
                    <a:pt x="10520" y="8015"/>
                  </a:lnTo>
                  <a:lnTo>
                    <a:pt x="12206" y="2293"/>
                  </a:lnTo>
                  <a:lnTo>
                    <a:pt x="2552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7322126" y="3604055"/>
              <a:ext cx="550009" cy="330522"/>
            </a:xfrm>
            <a:custGeom>
              <a:rect b="b" l="l" r="r" t="t"/>
              <a:pathLst>
                <a:path extrusionOk="0" h="5766" w="9595">
                  <a:moveTo>
                    <a:pt x="1873" y="1"/>
                  </a:moveTo>
                  <a:lnTo>
                    <a:pt x="0" y="5074"/>
                  </a:lnTo>
                  <a:lnTo>
                    <a:pt x="8871" y="5766"/>
                  </a:lnTo>
                  <a:lnTo>
                    <a:pt x="9595" y="1651"/>
                  </a:lnTo>
                  <a:lnTo>
                    <a:pt x="1873" y="1"/>
                  </a:lnTo>
                  <a:close/>
                </a:path>
              </a:pathLst>
            </a:custGeom>
            <a:solidFill>
              <a:srgbClr val="FAAD24">
                <a:alpha val="60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7"/>
            <p:cNvSpPr/>
            <p:nvPr/>
          </p:nvSpPr>
          <p:spPr>
            <a:xfrm>
              <a:off x="7257180" y="3787371"/>
              <a:ext cx="655999" cy="220921"/>
            </a:xfrm>
            <a:custGeom>
              <a:rect b="b" l="l" r="r" t="t"/>
              <a:pathLst>
                <a:path extrusionOk="0" h="3854" w="11444">
                  <a:moveTo>
                    <a:pt x="379" y="0"/>
                  </a:moveTo>
                  <a:lnTo>
                    <a:pt x="0" y="1066"/>
                  </a:lnTo>
                  <a:lnTo>
                    <a:pt x="11145" y="3853"/>
                  </a:lnTo>
                  <a:lnTo>
                    <a:pt x="11443" y="2741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47"/>
            <p:cNvSpPr/>
            <p:nvPr/>
          </p:nvSpPr>
          <p:spPr>
            <a:xfrm>
              <a:off x="4927316" y="3826121"/>
              <a:ext cx="3483030" cy="552188"/>
            </a:xfrm>
            <a:custGeom>
              <a:rect b="b" l="l" r="r" t="t"/>
              <a:pathLst>
                <a:path extrusionOk="0" h="9633" w="60762">
                  <a:moveTo>
                    <a:pt x="37114" y="1"/>
                  </a:moveTo>
                  <a:cubicBezTo>
                    <a:pt x="27905" y="1"/>
                    <a:pt x="17018" y="2970"/>
                    <a:pt x="1791" y="8737"/>
                  </a:cubicBezTo>
                  <a:lnTo>
                    <a:pt x="0" y="9632"/>
                  </a:lnTo>
                  <a:lnTo>
                    <a:pt x="60762" y="9632"/>
                  </a:lnTo>
                  <a:lnTo>
                    <a:pt x="60425" y="7731"/>
                  </a:lnTo>
                  <a:cubicBezTo>
                    <a:pt x="52690" y="2533"/>
                    <a:pt x="45618" y="1"/>
                    <a:pt x="37114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7"/>
            <p:cNvSpPr/>
            <p:nvPr/>
          </p:nvSpPr>
          <p:spPr>
            <a:xfrm>
              <a:off x="4579083" y="3291133"/>
              <a:ext cx="1035359" cy="695437"/>
            </a:xfrm>
            <a:custGeom>
              <a:rect b="b" l="l" r="r" t="t"/>
              <a:pathLst>
                <a:path extrusionOk="0" h="12132" w="18062">
                  <a:moveTo>
                    <a:pt x="15666" y="1"/>
                  </a:moveTo>
                  <a:cubicBezTo>
                    <a:pt x="14163" y="1"/>
                    <a:pt x="10339" y="1658"/>
                    <a:pt x="6132" y="5314"/>
                  </a:cubicBezTo>
                  <a:cubicBezTo>
                    <a:pt x="0" y="10642"/>
                    <a:pt x="7157" y="12132"/>
                    <a:pt x="11385" y="12132"/>
                  </a:cubicBezTo>
                  <a:cubicBezTo>
                    <a:pt x="12733" y="12132"/>
                    <a:pt x="13783" y="11980"/>
                    <a:pt x="14010" y="11753"/>
                  </a:cubicBezTo>
                  <a:cubicBezTo>
                    <a:pt x="13231" y="10561"/>
                    <a:pt x="14674" y="9350"/>
                    <a:pt x="15811" y="8256"/>
                  </a:cubicBezTo>
                  <a:cubicBezTo>
                    <a:pt x="16812" y="7291"/>
                    <a:pt x="17207" y="6042"/>
                    <a:pt x="16350" y="6042"/>
                  </a:cubicBezTo>
                  <a:cubicBezTo>
                    <a:pt x="16128" y="6042"/>
                    <a:pt x="15822" y="6126"/>
                    <a:pt x="15420" y="6321"/>
                  </a:cubicBezTo>
                  <a:cubicBezTo>
                    <a:pt x="14799" y="6622"/>
                    <a:pt x="14416" y="6742"/>
                    <a:pt x="14198" y="6742"/>
                  </a:cubicBezTo>
                  <a:cubicBezTo>
                    <a:pt x="13339" y="6742"/>
                    <a:pt x="15084" y="4866"/>
                    <a:pt x="15084" y="4866"/>
                  </a:cubicBezTo>
                  <a:cubicBezTo>
                    <a:pt x="18062" y="2179"/>
                    <a:pt x="17268" y="1708"/>
                    <a:pt x="16344" y="1708"/>
                  </a:cubicBezTo>
                  <a:cubicBezTo>
                    <a:pt x="15845" y="1708"/>
                    <a:pt x="15308" y="1846"/>
                    <a:pt x="15308" y="1846"/>
                  </a:cubicBezTo>
                  <a:cubicBezTo>
                    <a:pt x="16639" y="643"/>
                    <a:pt x="16602" y="1"/>
                    <a:pt x="15666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4728522" y="3232894"/>
              <a:ext cx="517909" cy="433415"/>
            </a:xfrm>
            <a:custGeom>
              <a:rect b="b" l="l" r="r" t="t"/>
              <a:pathLst>
                <a:path extrusionOk="0" h="7561" w="9035">
                  <a:moveTo>
                    <a:pt x="7610" y="0"/>
                  </a:moveTo>
                  <a:cubicBezTo>
                    <a:pt x="6990" y="0"/>
                    <a:pt x="5979" y="334"/>
                    <a:pt x="4587" y="1183"/>
                  </a:cubicBezTo>
                  <a:cubicBezTo>
                    <a:pt x="0" y="3979"/>
                    <a:pt x="783" y="6442"/>
                    <a:pt x="3245" y="7561"/>
                  </a:cubicBezTo>
                  <a:lnTo>
                    <a:pt x="7273" y="3757"/>
                  </a:lnTo>
                  <a:cubicBezTo>
                    <a:pt x="8347" y="2683"/>
                    <a:pt x="8294" y="2360"/>
                    <a:pt x="7843" y="2360"/>
                  </a:cubicBezTo>
                  <a:cubicBezTo>
                    <a:pt x="7166" y="2360"/>
                    <a:pt x="5595" y="3085"/>
                    <a:pt x="5595" y="3085"/>
                  </a:cubicBezTo>
                  <a:cubicBezTo>
                    <a:pt x="8401" y="1760"/>
                    <a:pt x="9035" y="0"/>
                    <a:pt x="7610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7"/>
            <p:cNvSpPr/>
            <p:nvPr/>
          </p:nvSpPr>
          <p:spPr>
            <a:xfrm>
              <a:off x="4630960" y="733591"/>
              <a:ext cx="3070594" cy="3239466"/>
            </a:xfrm>
            <a:custGeom>
              <a:rect b="b" l="l" r="r" t="t"/>
              <a:pathLst>
                <a:path extrusionOk="0" h="56513" w="53567">
                  <a:moveTo>
                    <a:pt x="23743" y="1"/>
                  </a:moveTo>
                  <a:cubicBezTo>
                    <a:pt x="14697" y="1"/>
                    <a:pt x="7008" y="4393"/>
                    <a:pt x="1" y="10360"/>
                  </a:cubicBezTo>
                  <a:cubicBezTo>
                    <a:pt x="33755" y="11417"/>
                    <a:pt x="35982" y="35194"/>
                    <a:pt x="22127" y="56035"/>
                  </a:cubicBezTo>
                  <a:lnTo>
                    <a:pt x="24635" y="56512"/>
                  </a:lnTo>
                  <a:cubicBezTo>
                    <a:pt x="53567" y="26962"/>
                    <a:pt x="34763" y="3480"/>
                    <a:pt x="32928" y="1462"/>
                  </a:cubicBezTo>
                  <a:cubicBezTo>
                    <a:pt x="29711" y="456"/>
                    <a:pt x="26657" y="1"/>
                    <a:pt x="23743" y="1"/>
                  </a:cubicBez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7"/>
            <p:cNvSpPr/>
            <p:nvPr/>
          </p:nvSpPr>
          <p:spPr>
            <a:xfrm>
              <a:off x="4843912" y="796129"/>
              <a:ext cx="2720927" cy="3170794"/>
            </a:xfrm>
            <a:custGeom>
              <a:rect b="b" l="l" r="r" t="t"/>
              <a:pathLst>
                <a:path extrusionOk="0" h="55315" w="47467">
                  <a:moveTo>
                    <a:pt x="19828" y="0"/>
                  </a:moveTo>
                  <a:cubicBezTo>
                    <a:pt x="13005" y="0"/>
                    <a:pt x="7783" y="2698"/>
                    <a:pt x="0" y="7709"/>
                  </a:cubicBezTo>
                  <a:cubicBezTo>
                    <a:pt x="33756" y="8766"/>
                    <a:pt x="33255" y="34060"/>
                    <a:pt x="19400" y="54901"/>
                  </a:cubicBezTo>
                  <a:lnTo>
                    <a:pt x="20500" y="55314"/>
                  </a:lnTo>
                  <a:cubicBezTo>
                    <a:pt x="47467" y="26284"/>
                    <a:pt x="28113" y="2710"/>
                    <a:pt x="26278" y="692"/>
                  </a:cubicBezTo>
                  <a:cubicBezTo>
                    <a:pt x="23925" y="228"/>
                    <a:pt x="21809" y="0"/>
                    <a:pt x="19828" y="0"/>
                  </a:cubicBezTo>
                  <a:close/>
                </a:path>
              </a:pathLst>
            </a:custGeom>
            <a:solidFill>
              <a:srgbClr val="684338">
                <a:alpha val="276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7"/>
            <p:cNvSpPr/>
            <p:nvPr/>
          </p:nvSpPr>
          <p:spPr>
            <a:xfrm>
              <a:off x="6270721" y="3407669"/>
              <a:ext cx="442014" cy="132415"/>
            </a:xfrm>
            <a:custGeom>
              <a:rect b="b" l="l" r="r" t="t"/>
              <a:pathLst>
                <a:path extrusionOk="0" h="2310" w="7711">
                  <a:moveTo>
                    <a:pt x="4677" y="1"/>
                  </a:moveTo>
                  <a:lnTo>
                    <a:pt x="4677" y="1"/>
                  </a:lnTo>
                  <a:cubicBezTo>
                    <a:pt x="6471" y="1265"/>
                    <a:pt x="5987" y="1635"/>
                    <a:pt x="4799" y="1635"/>
                  </a:cubicBezTo>
                  <a:cubicBezTo>
                    <a:pt x="3121" y="1635"/>
                    <a:pt x="42" y="897"/>
                    <a:pt x="1" y="897"/>
                  </a:cubicBezTo>
                  <a:lnTo>
                    <a:pt x="1" y="897"/>
                  </a:lnTo>
                  <a:cubicBezTo>
                    <a:pt x="0" y="897"/>
                    <a:pt x="1" y="897"/>
                    <a:pt x="3" y="898"/>
                  </a:cubicBezTo>
                  <a:cubicBezTo>
                    <a:pt x="2951" y="1935"/>
                    <a:pt x="4713" y="2309"/>
                    <a:pt x="5674" y="2309"/>
                  </a:cubicBezTo>
                  <a:cubicBezTo>
                    <a:pt x="7710" y="2309"/>
                    <a:pt x="6155" y="629"/>
                    <a:pt x="4677" y="1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7"/>
            <p:cNvSpPr/>
            <p:nvPr/>
          </p:nvSpPr>
          <p:spPr>
            <a:xfrm>
              <a:off x="6656385" y="1974386"/>
              <a:ext cx="990647" cy="258983"/>
            </a:xfrm>
            <a:custGeom>
              <a:rect b="b" l="l" r="r" t="t"/>
              <a:pathLst>
                <a:path extrusionOk="0" h="4518" w="17282">
                  <a:moveTo>
                    <a:pt x="7223" y="0"/>
                  </a:moveTo>
                  <a:lnTo>
                    <a:pt x="7223" y="0"/>
                  </a:lnTo>
                  <a:cubicBezTo>
                    <a:pt x="16352" y="2159"/>
                    <a:pt x="1" y="4518"/>
                    <a:pt x="197" y="4518"/>
                  </a:cubicBezTo>
                  <a:cubicBezTo>
                    <a:pt x="197" y="4518"/>
                    <a:pt x="198" y="4518"/>
                    <a:pt x="199" y="4518"/>
                  </a:cubicBezTo>
                  <a:cubicBezTo>
                    <a:pt x="17281" y="3771"/>
                    <a:pt x="11369" y="84"/>
                    <a:pt x="7223" y="0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7"/>
            <p:cNvSpPr/>
            <p:nvPr/>
          </p:nvSpPr>
          <p:spPr>
            <a:xfrm>
              <a:off x="7513525" y="3660517"/>
              <a:ext cx="254397" cy="203495"/>
            </a:xfrm>
            <a:custGeom>
              <a:rect b="b" l="l" r="r" t="t"/>
              <a:pathLst>
                <a:path extrusionOk="0" h="3550" w="4438">
                  <a:moveTo>
                    <a:pt x="759" y="0"/>
                  </a:moveTo>
                  <a:lnTo>
                    <a:pt x="1" y="2306"/>
                  </a:lnTo>
                  <a:lnTo>
                    <a:pt x="3754" y="3549"/>
                  </a:lnTo>
                  <a:lnTo>
                    <a:pt x="4437" y="889"/>
                  </a:lnTo>
                  <a:lnTo>
                    <a:pt x="759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7"/>
            <p:cNvSpPr/>
            <p:nvPr/>
          </p:nvSpPr>
          <p:spPr>
            <a:xfrm>
              <a:off x="6134924" y="706363"/>
              <a:ext cx="1065453" cy="626191"/>
            </a:xfrm>
            <a:custGeom>
              <a:rect b="b" l="l" r="r" t="t"/>
              <a:pathLst>
                <a:path extrusionOk="0" h="10924" w="18587">
                  <a:moveTo>
                    <a:pt x="12506" y="0"/>
                  </a:moveTo>
                  <a:cubicBezTo>
                    <a:pt x="10752" y="0"/>
                    <a:pt x="8570" y="387"/>
                    <a:pt x="7096" y="921"/>
                  </a:cubicBezTo>
                  <a:cubicBezTo>
                    <a:pt x="7705" y="860"/>
                    <a:pt x="8234" y="831"/>
                    <a:pt x="8690" y="831"/>
                  </a:cubicBezTo>
                  <a:cubicBezTo>
                    <a:pt x="17208" y="831"/>
                    <a:pt x="1" y="10923"/>
                    <a:pt x="68" y="10923"/>
                  </a:cubicBezTo>
                  <a:lnTo>
                    <a:pt x="68" y="10923"/>
                  </a:lnTo>
                  <a:cubicBezTo>
                    <a:pt x="68" y="10923"/>
                    <a:pt x="70" y="10923"/>
                    <a:pt x="72" y="10921"/>
                  </a:cubicBezTo>
                  <a:cubicBezTo>
                    <a:pt x="18587" y="2402"/>
                    <a:pt x="16876" y="0"/>
                    <a:pt x="12506" y="0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5729828" y="2527774"/>
              <a:ext cx="1032149" cy="258123"/>
            </a:xfrm>
            <a:custGeom>
              <a:rect b="b" l="l" r="r" t="t"/>
              <a:pathLst>
                <a:path extrusionOk="0" h="4503" w="18006">
                  <a:moveTo>
                    <a:pt x="9430" y="1"/>
                  </a:moveTo>
                  <a:lnTo>
                    <a:pt x="9430" y="1"/>
                  </a:lnTo>
                  <a:cubicBezTo>
                    <a:pt x="6223" y="912"/>
                    <a:pt x="1" y="4502"/>
                    <a:pt x="5875" y="4502"/>
                  </a:cubicBezTo>
                  <a:cubicBezTo>
                    <a:pt x="8033" y="4502"/>
                    <a:pt x="11825" y="4018"/>
                    <a:pt x="18000" y="2737"/>
                  </a:cubicBezTo>
                  <a:cubicBezTo>
                    <a:pt x="18005" y="2736"/>
                    <a:pt x="18005" y="2736"/>
                    <a:pt x="18002" y="2736"/>
                  </a:cubicBezTo>
                  <a:cubicBezTo>
                    <a:pt x="17903" y="2736"/>
                    <a:pt x="14191" y="3157"/>
                    <a:pt x="11071" y="3157"/>
                  </a:cubicBezTo>
                  <a:cubicBezTo>
                    <a:pt x="7383" y="3157"/>
                    <a:pt x="4522" y="2569"/>
                    <a:pt x="9430" y="1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7"/>
            <p:cNvSpPr/>
            <p:nvPr/>
          </p:nvSpPr>
          <p:spPr>
            <a:xfrm>
              <a:off x="4725083" y="1473734"/>
              <a:ext cx="1421426" cy="394723"/>
            </a:xfrm>
            <a:custGeom>
              <a:rect b="b" l="l" r="r" t="t"/>
              <a:pathLst>
                <a:path extrusionOk="0" h="6886" w="24797">
                  <a:moveTo>
                    <a:pt x="12201" y="0"/>
                  </a:moveTo>
                  <a:cubicBezTo>
                    <a:pt x="7922" y="1566"/>
                    <a:pt x="0" y="6885"/>
                    <a:pt x="6425" y="6885"/>
                  </a:cubicBezTo>
                  <a:cubicBezTo>
                    <a:pt x="9254" y="6885"/>
                    <a:pt x="14864" y="5854"/>
                    <a:pt x="24790" y="3018"/>
                  </a:cubicBezTo>
                  <a:cubicBezTo>
                    <a:pt x="24796" y="3016"/>
                    <a:pt x="24797" y="3015"/>
                    <a:pt x="24795" y="3015"/>
                  </a:cubicBezTo>
                  <a:cubicBezTo>
                    <a:pt x="24688" y="3015"/>
                    <a:pt x="17081" y="4461"/>
                    <a:pt x="12358" y="4461"/>
                  </a:cubicBezTo>
                  <a:cubicBezTo>
                    <a:pt x="8504" y="4461"/>
                    <a:pt x="6570" y="3498"/>
                    <a:pt x="12201" y="0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3800475" y="1025246"/>
              <a:ext cx="1994995" cy="448606"/>
            </a:xfrm>
            <a:custGeom>
              <a:rect b="b" l="l" r="r" t="t"/>
              <a:pathLst>
                <a:path extrusionOk="0" h="7826" w="34803">
                  <a:moveTo>
                    <a:pt x="19527" y="1"/>
                  </a:moveTo>
                  <a:lnTo>
                    <a:pt x="19527" y="1"/>
                  </a:lnTo>
                  <a:cubicBezTo>
                    <a:pt x="13128" y="1332"/>
                    <a:pt x="0" y="7826"/>
                    <a:pt x="15159" y="7826"/>
                  </a:cubicBezTo>
                  <a:cubicBezTo>
                    <a:pt x="19324" y="7826"/>
                    <a:pt x="25625" y="7335"/>
                    <a:pt x="34789" y="6113"/>
                  </a:cubicBezTo>
                  <a:cubicBezTo>
                    <a:pt x="34802" y="6111"/>
                    <a:pt x="34796" y="6111"/>
                    <a:pt x="34770" y="6111"/>
                  </a:cubicBezTo>
                  <a:cubicBezTo>
                    <a:pt x="34600" y="6111"/>
                    <a:pt x="33585" y="6145"/>
                    <a:pt x="32094" y="6169"/>
                  </a:cubicBezTo>
                  <a:cubicBezTo>
                    <a:pt x="25520" y="6943"/>
                    <a:pt x="20738" y="7266"/>
                    <a:pt x="17360" y="7266"/>
                  </a:cubicBezTo>
                  <a:cubicBezTo>
                    <a:pt x="3886" y="7266"/>
                    <a:pt x="12763" y="2134"/>
                    <a:pt x="19396" y="59"/>
                  </a:cubicBezTo>
                  <a:cubicBezTo>
                    <a:pt x="19441" y="40"/>
                    <a:pt x="19481" y="21"/>
                    <a:pt x="19527" y="1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7"/>
            <p:cNvSpPr/>
            <p:nvPr/>
          </p:nvSpPr>
          <p:spPr>
            <a:xfrm>
              <a:off x="7085557" y="3190475"/>
              <a:ext cx="714238" cy="416219"/>
            </a:xfrm>
            <a:custGeom>
              <a:rect b="b" l="l" r="r" t="t"/>
              <a:pathLst>
                <a:path extrusionOk="0" h="7261" w="12460">
                  <a:moveTo>
                    <a:pt x="12459" y="1"/>
                  </a:moveTo>
                  <a:lnTo>
                    <a:pt x="3545" y="886"/>
                  </a:lnTo>
                  <a:lnTo>
                    <a:pt x="0" y="4770"/>
                  </a:lnTo>
                  <a:lnTo>
                    <a:pt x="5830" y="7261"/>
                  </a:lnTo>
                  <a:lnTo>
                    <a:pt x="12459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7"/>
            <p:cNvSpPr/>
            <p:nvPr/>
          </p:nvSpPr>
          <p:spPr>
            <a:xfrm>
              <a:off x="5701224" y="3676452"/>
              <a:ext cx="569098" cy="363597"/>
            </a:xfrm>
            <a:custGeom>
              <a:rect b="b" l="l" r="r" t="t"/>
              <a:pathLst>
                <a:path extrusionOk="0" h="6343" w="9928">
                  <a:moveTo>
                    <a:pt x="5783" y="0"/>
                  </a:moveTo>
                  <a:cubicBezTo>
                    <a:pt x="5446" y="0"/>
                    <a:pt x="4254" y="3517"/>
                    <a:pt x="4254" y="3517"/>
                  </a:cubicBezTo>
                  <a:cubicBezTo>
                    <a:pt x="3930" y="1685"/>
                    <a:pt x="3668" y="1029"/>
                    <a:pt x="3507" y="1029"/>
                  </a:cubicBezTo>
                  <a:cubicBezTo>
                    <a:pt x="3231" y="1029"/>
                    <a:pt x="3243" y="2932"/>
                    <a:pt x="3720" y="4171"/>
                  </a:cubicBezTo>
                  <a:cubicBezTo>
                    <a:pt x="2387" y="2492"/>
                    <a:pt x="1662" y="1890"/>
                    <a:pt x="1365" y="1890"/>
                  </a:cubicBezTo>
                  <a:cubicBezTo>
                    <a:pt x="814" y="1890"/>
                    <a:pt x="1751" y="3981"/>
                    <a:pt x="3022" y="5105"/>
                  </a:cubicBezTo>
                  <a:cubicBezTo>
                    <a:pt x="1880" y="4427"/>
                    <a:pt x="1206" y="4172"/>
                    <a:pt x="870" y="4172"/>
                  </a:cubicBezTo>
                  <a:cubicBezTo>
                    <a:pt x="0" y="4172"/>
                    <a:pt x="1397" y="5876"/>
                    <a:pt x="2828" y="6343"/>
                  </a:cubicBezTo>
                  <a:lnTo>
                    <a:pt x="7072" y="5267"/>
                  </a:lnTo>
                  <a:cubicBezTo>
                    <a:pt x="9713" y="3623"/>
                    <a:pt x="9928" y="3163"/>
                    <a:pt x="9342" y="3163"/>
                  </a:cubicBezTo>
                  <a:cubicBezTo>
                    <a:pt x="8599" y="3163"/>
                    <a:pt x="6568" y="3903"/>
                    <a:pt x="6568" y="3903"/>
                  </a:cubicBezTo>
                  <a:cubicBezTo>
                    <a:pt x="7473" y="1829"/>
                    <a:pt x="7634" y="1140"/>
                    <a:pt x="7447" y="1140"/>
                  </a:cubicBezTo>
                  <a:cubicBezTo>
                    <a:pt x="7075" y="1140"/>
                    <a:pt x="5326" y="3869"/>
                    <a:pt x="5326" y="3869"/>
                  </a:cubicBezTo>
                  <a:cubicBezTo>
                    <a:pt x="5904" y="957"/>
                    <a:pt x="5960" y="0"/>
                    <a:pt x="5783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5701224" y="3735494"/>
              <a:ext cx="254053" cy="304612"/>
            </a:xfrm>
            <a:custGeom>
              <a:rect b="b" l="l" r="r" t="t"/>
              <a:pathLst>
                <a:path extrusionOk="0" h="5314" w="4432">
                  <a:moveTo>
                    <a:pt x="3507" y="1"/>
                  </a:moveTo>
                  <a:cubicBezTo>
                    <a:pt x="3231" y="1"/>
                    <a:pt x="3243" y="1903"/>
                    <a:pt x="3720" y="3142"/>
                  </a:cubicBezTo>
                  <a:cubicBezTo>
                    <a:pt x="2387" y="1463"/>
                    <a:pt x="1662" y="861"/>
                    <a:pt x="1365" y="861"/>
                  </a:cubicBezTo>
                  <a:cubicBezTo>
                    <a:pt x="814" y="861"/>
                    <a:pt x="1751" y="2952"/>
                    <a:pt x="3022" y="4076"/>
                  </a:cubicBezTo>
                  <a:cubicBezTo>
                    <a:pt x="1880" y="3397"/>
                    <a:pt x="1206" y="3143"/>
                    <a:pt x="870" y="3143"/>
                  </a:cubicBezTo>
                  <a:cubicBezTo>
                    <a:pt x="0" y="3143"/>
                    <a:pt x="1398" y="4847"/>
                    <a:pt x="2828" y="5314"/>
                  </a:cubicBezTo>
                  <a:lnTo>
                    <a:pt x="4432" y="4907"/>
                  </a:lnTo>
                  <a:cubicBezTo>
                    <a:pt x="4225" y="4254"/>
                    <a:pt x="4122" y="3574"/>
                    <a:pt x="4123" y="2889"/>
                  </a:cubicBezTo>
                  <a:cubicBezTo>
                    <a:pt x="4124" y="2613"/>
                    <a:pt x="4142" y="2338"/>
                    <a:pt x="4177" y="2065"/>
                  </a:cubicBezTo>
                  <a:cubicBezTo>
                    <a:pt x="3888" y="554"/>
                    <a:pt x="3655" y="1"/>
                    <a:pt x="3507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4631017" y="854196"/>
              <a:ext cx="1877025" cy="487241"/>
            </a:xfrm>
            <a:custGeom>
              <a:rect b="b" l="l" r="r" t="t"/>
              <a:pathLst>
                <a:path extrusionOk="0" h="8500" w="32745">
                  <a:moveTo>
                    <a:pt x="32745" y="0"/>
                  </a:moveTo>
                  <a:cubicBezTo>
                    <a:pt x="22651" y="4251"/>
                    <a:pt x="17235" y="5963"/>
                    <a:pt x="1" y="8233"/>
                  </a:cubicBezTo>
                  <a:cubicBezTo>
                    <a:pt x="2147" y="8416"/>
                    <a:pt x="4172" y="8499"/>
                    <a:pt x="6082" y="8499"/>
                  </a:cubicBezTo>
                  <a:cubicBezTo>
                    <a:pt x="25050" y="8499"/>
                    <a:pt x="32546" y="294"/>
                    <a:pt x="32745" y="0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6578312" y="3661033"/>
              <a:ext cx="105588" cy="161993"/>
            </a:xfrm>
            <a:custGeom>
              <a:rect b="b" l="l" r="r" t="t"/>
              <a:pathLst>
                <a:path extrusionOk="0" h="2826" w="1842">
                  <a:moveTo>
                    <a:pt x="1620" y="0"/>
                  </a:moveTo>
                  <a:lnTo>
                    <a:pt x="1118" y="339"/>
                  </a:lnTo>
                  <a:lnTo>
                    <a:pt x="1" y="2428"/>
                  </a:lnTo>
                  <a:lnTo>
                    <a:pt x="708" y="2826"/>
                  </a:lnTo>
                  <a:lnTo>
                    <a:pt x="1842" y="429"/>
                  </a:lnTo>
                  <a:lnTo>
                    <a:pt x="1620" y="0"/>
                  </a:lnTo>
                  <a:close/>
                </a:path>
              </a:pathLst>
            </a:custGeom>
            <a:solidFill>
              <a:srgbClr val="C2AA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7"/>
            <p:cNvSpPr/>
            <p:nvPr/>
          </p:nvSpPr>
          <p:spPr>
            <a:xfrm>
              <a:off x="6417580" y="3593909"/>
              <a:ext cx="157178" cy="101174"/>
            </a:xfrm>
            <a:custGeom>
              <a:rect b="b" l="l" r="r" t="t"/>
              <a:pathLst>
                <a:path extrusionOk="0" h="1765" w="2742">
                  <a:moveTo>
                    <a:pt x="2137" y="0"/>
                  </a:moveTo>
                  <a:lnTo>
                    <a:pt x="0" y="1025"/>
                  </a:lnTo>
                  <a:lnTo>
                    <a:pt x="336" y="1765"/>
                  </a:lnTo>
                  <a:lnTo>
                    <a:pt x="2666" y="501"/>
                  </a:lnTo>
                  <a:lnTo>
                    <a:pt x="2742" y="23"/>
                  </a:lnTo>
                  <a:lnTo>
                    <a:pt x="2137" y="0"/>
                  </a:lnTo>
                  <a:close/>
                </a:path>
              </a:pathLst>
            </a:custGeom>
            <a:solidFill>
              <a:srgbClr val="C2AA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7"/>
            <p:cNvSpPr/>
            <p:nvPr/>
          </p:nvSpPr>
          <p:spPr>
            <a:xfrm>
              <a:off x="6517665" y="3826235"/>
              <a:ext cx="1678861" cy="325133"/>
            </a:xfrm>
            <a:custGeom>
              <a:rect b="b" l="l" r="r" t="t"/>
              <a:pathLst>
                <a:path extrusionOk="0" h="5672" w="29288">
                  <a:moveTo>
                    <a:pt x="9367" y="0"/>
                  </a:moveTo>
                  <a:cubicBezTo>
                    <a:pt x="6442" y="0"/>
                    <a:pt x="3348" y="300"/>
                    <a:pt x="0" y="893"/>
                  </a:cubicBezTo>
                  <a:cubicBezTo>
                    <a:pt x="926" y="3153"/>
                    <a:pt x="17499" y="5671"/>
                    <a:pt x="26820" y="5671"/>
                  </a:cubicBezTo>
                  <a:cubicBezTo>
                    <a:pt x="27717" y="5671"/>
                    <a:pt x="28546" y="5648"/>
                    <a:pt x="29288" y="5599"/>
                  </a:cubicBezTo>
                  <a:cubicBezTo>
                    <a:pt x="22824" y="1839"/>
                    <a:pt x="16615" y="0"/>
                    <a:pt x="9367" y="0"/>
                  </a:cubicBezTo>
                  <a:close/>
                </a:path>
              </a:pathLst>
            </a:custGeom>
            <a:solidFill>
              <a:srgbClr val="FFE23F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6826059" y="3824860"/>
              <a:ext cx="657317" cy="557347"/>
            </a:xfrm>
            <a:custGeom>
              <a:rect b="b" l="l" r="r" t="t"/>
              <a:pathLst>
                <a:path extrusionOk="0" h="9723" w="11467">
                  <a:moveTo>
                    <a:pt x="2432" y="0"/>
                  </a:moveTo>
                  <a:lnTo>
                    <a:pt x="4541" y="1146"/>
                  </a:lnTo>
                  <a:lnTo>
                    <a:pt x="1" y="5228"/>
                  </a:lnTo>
                  <a:lnTo>
                    <a:pt x="4312" y="9631"/>
                  </a:lnTo>
                  <a:lnTo>
                    <a:pt x="11466" y="9722"/>
                  </a:lnTo>
                  <a:lnTo>
                    <a:pt x="2707" y="5457"/>
                  </a:lnTo>
                  <a:lnTo>
                    <a:pt x="6100" y="1054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7687154" y="3593450"/>
              <a:ext cx="395296" cy="106047"/>
            </a:xfrm>
            <a:custGeom>
              <a:rect b="b" l="l" r="r" t="t"/>
              <a:pathLst>
                <a:path extrusionOk="0" h="1850" w="6896">
                  <a:moveTo>
                    <a:pt x="228" y="1"/>
                  </a:moveTo>
                  <a:lnTo>
                    <a:pt x="1" y="394"/>
                  </a:lnTo>
                  <a:lnTo>
                    <a:pt x="6722" y="1849"/>
                  </a:lnTo>
                  <a:lnTo>
                    <a:pt x="6896" y="710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47"/>
            <p:cNvSpPr/>
            <p:nvPr/>
          </p:nvSpPr>
          <p:spPr>
            <a:xfrm>
              <a:off x="7162541" y="3270784"/>
              <a:ext cx="402289" cy="301746"/>
            </a:xfrm>
            <a:custGeom>
              <a:rect b="b" l="l" r="r" t="t"/>
              <a:pathLst>
                <a:path extrusionOk="0" h="5264" w="7018">
                  <a:moveTo>
                    <a:pt x="5711" y="1"/>
                  </a:moveTo>
                  <a:lnTo>
                    <a:pt x="4179" y="2024"/>
                  </a:lnTo>
                  <a:lnTo>
                    <a:pt x="3543" y="1962"/>
                  </a:lnTo>
                  <a:lnTo>
                    <a:pt x="3888" y="1273"/>
                  </a:lnTo>
                  <a:lnTo>
                    <a:pt x="2547" y="1067"/>
                  </a:lnTo>
                  <a:lnTo>
                    <a:pt x="1" y="3956"/>
                  </a:lnTo>
                  <a:lnTo>
                    <a:pt x="3165" y="5263"/>
                  </a:lnTo>
                  <a:lnTo>
                    <a:pt x="7018" y="103"/>
                  </a:lnTo>
                  <a:lnTo>
                    <a:pt x="571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7202036" y="3460061"/>
              <a:ext cx="175464" cy="124275"/>
            </a:xfrm>
            <a:custGeom>
              <a:rect b="b" l="l" r="r" t="t"/>
              <a:pathLst>
                <a:path extrusionOk="0" h="2168" w="3061">
                  <a:moveTo>
                    <a:pt x="2098" y="0"/>
                  </a:moveTo>
                  <a:lnTo>
                    <a:pt x="0" y="1652"/>
                  </a:lnTo>
                  <a:lnTo>
                    <a:pt x="1960" y="2168"/>
                  </a:lnTo>
                  <a:lnTo>
                    <a:pt x="3061" y="345"/>
                  </a:lnTo>
                  <a:lnTo>
                    <a:pt x="2098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7170738" y="3377231"/>
              <a:ext cx="175235" cy="267352"/>
            </a:xfrm>
            <a:custGeom>
              <a:rect b="b" l="l" r="r" t="t"/>
              <a:pathLst>
                <a:path extrusionOk="0" h="4664" w="3057">
                  <a:moveTo>
                    <a:pt x="1991" y="1"/>
                  </a:moveTo>
                  <a:lnTo>
                    <a:pt x="0" y="4280"/>
                  </a:lnTo>
                  <a:lnTo>
                    <a:pt x="808" y="4663"/>
                  </a:lnTo>
                  <a:lnTo>
                    <a:pt x="3057" y="70"/>
                  </a:lnTo>
                  <a:lnTo>
                    <a:pt x="199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47"/>
            <p:cNvSpPr/>
            <p:nvPr/>
          </p:nvSpPr>
          <p:spPr>
            <a:xfrm>
              <a:off x="7535537" y="3679777"/>
              <a:ext cx="202176" cy="158382"/>
            </a:xfrm>
            <a:custGeom>
              <a:rect b="b" l="l" r="r" t="t"/>
              <a:pathLst>
                <a:path extrusionOk="0" h="2763" w="3527">
                  <a:moveTo>
                    <a:pt x="641" y="1"/>
                  </a:moveTo>
                  <a:lnTo>
                    <a:pt x="1" y="1730"/>
                  </a:lnTo>
                  <a:lnTo>
                    <a:pt x="2980" y="2763"/>
                  </a:lnTo>
                  <a:lnTo>
                    <a:pt x="3527" y="793"/>
                  </a:lnTo>
                  <a:lnTo>
                    <a:pt x="641" y="1"/>
                  </a:ln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7"/>
            <p:cNvSpPr/>
            <p:nvPr/>
          </p:nvSpPr>
          <p:spPr>
            <a:xfrm>
              <a:off x="7824073" y="3945113"/>
              <a:ext cx="190398" cy="258911"/>
            </a:xfrm>
            <a:custGeom>
              <a:rect b="b" l="l" r="r" t="t"/>
              <a:pathLst>
                <a:path extrusionOk="0" h="5642" w="4149">
                  <a:moveTo>
                    <a:pt x="386" y="1"/>
                  </a:moveTo>
                  <a:lnTo>
                    <a:pt x="0" y="273"/>
                  </a:lnTo>
                  <a:lnTo>
                    <a:pt x="3642" y="5641"/>
                  </a:lnTo>
                  <a:lnTo>
                    <a:pt x="4148" y="5174"/>
                  </a:lnTo>
                  <a:lnTo>
                    <a:pt x="386" y="1"/>
                  </a:lnTo>
                  <a:close/>
                </a:path>
              </a:pathLst>
            </a:custGeom>
            <a:solidFill>
              <a:srgbClr val="6746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7365003" y="3270784"/>
              <a:ext cx="124906" cy="119059"/>
            </a:xfrm>
            <a:custGeom>
              <a:rect b="b" l="l" r="r" t="t"/>
              <a:pathLst>
                <a:path extrusionOk="0" h="2077" w="2179">
                  <a:moveTo>
                    <a:pt x="2179" y="1"/>
                  </a:moveTo>
                  <a:lnTo>
                    <a:pt x="941" y="13"/>
                  </a:lnTo>
                  <a:lnTo>
                    <a:pt x="1" y="1984"/>
                  </a:lnTo>
                  <a:lnTo>
                    <a:pt x="665" y="2076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5304840" y="3170871"/>
              <a:ext cx="85239" cy="35655"/>
            </a:xfrm>
            <a:custGeom>
              <a:rect b="b" l="l" r="r" t="t"/>
              <a:pathLst>
                <a:path extrusionOk="0" h="622" w="1487">
                  <a:moveTo>
                    <a:pt x="989" y="1"/>
                  </a:moveTo>
                  <a:cubicBezTo>
                    <a:pt x="667" y="1"/>
                    <a:pt x="279" y="89"/>
                    <a:pt x="112" y="368"/>
                  </a:cubicBezTo>
                  <a:cubicBezTo>
                    <a:pt x="0" y="553"/>
                    <a:pt x="72" y="621"/>
                    <a:pt x="229" y="621"/>
                  </a:cubicBezTo>
                  <a:cubicBezTo>
                    <a:pt x="609" y="621"/>
                    <a:pt x="1487" y="225"/>
                    <a:pt x="1487" y="128"/>
                  </a:cubicBezTo>
                  <a:cubicBezTo>
                    <a:pt x="1487" y="64"/>
                    <a:pt x="1262" y="1"/>
                    <a:pt x="989" y="1"/>
                  </a:cubicBezTo>
                  <a:close/>
                </a:path>
              </a:pathLst>
            </a:custGeom>
            <a:solidFill>
              <a:srgbClr val="C6C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7"/>
            <p:cNvSpPr/>
            <p:nvPr/>
          </p:nvSpPr>
          <p:spPr>
            <a:xfrm>
              <a:off x="5538085" y="3175973"/>
              <a:ext cx="56405" cy="78360"/>
            </a:xfrm>
            <a:custGeom>
              <a:rect b="b" l="l" r="r" t="t"/>
              <a:pathLst>
                <a:path extrusionOk="0" h="1367" w="984">
                  <a:moveTo>
                    <a:pt x="872" y="1"/>
                  </a:moveTo>
                  <a:cubicBezTo>
                    <a:pt x="703" y="1"/>
                    <a:pt x="0" y="666"/>
                    <a:pt x="175" y="1205"/>
                  </a:cubicBezTo>
                  <a:cubicBezTo>
                    <a:pt x="212" y="1319"/>
                    <a:pt x="259" y="1367"/>
                    <a:pt x="311" y="1367"/>
                  </a:cubicBezTo>
                  <a:cubicBezTo>
                    <a:pt x="578" y="1367"/>
                    <a:pt x="983" y="84"/>
                    <a:pt x="896" y="8"/>
                  </a:cubicBezTo>
                  <a:cubicBezTo>
                    <a:pt x="890" y="3"/>
                    <a:pt x="882" y="1"/>
                    <a:pt x="872" y="1"/>
                  </a:cubicBezTo>
                  <a:close/>
                </a:path>
              </a:pathLst>
            </a:custGeom>
            <a:solidFill>
              <a:srgbClr val="A8A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7"/>
            <p:cNvSpPr/>
            <p:nvPr/>
          </p:nvSpPr>
          <p:spPr>
            <a:xfrm>
              <a:off x="5594605" y="3444183"/>
              <a:ext cx="56405" cy="78303"/>
            </a:xfrm>
            <a:custGeom>
              <a:rect b="b" l="l" r="r" t="t"/>
              <a:pathLst>
                <a:path extrusionOk="0" h="1366" w="984">
                  <a:moveTo>
                    <a:pt x="871" y="0"/>
                  </a:moveTo>
                  <a:cubicBezTo>
                    <a:pt x="702" y="0"/>
                    <a:pt x="0" y="665"/>
                    <a:pt x="175" y="1204"/>
                  </a:cubicBezTo>
                  <a:cubicBezTo>
                    <a:pt x="212" y="1318"/>
                    <a:pt x="259" y="1365"/>
                    <a:pt x="311" y="1365"/>
                  </a:cubicBezTo>
                  <a:cubicBezTo>
                    <a:pt x="578" y="1365"/>
                    <a:pt x="983" y="83"/>
                    <a:pt x="896" y="8"/>
                  </a:cubicBezTo>
                  <a:cubicBezTo>
                    <a:pt x="890" y="3"/>
                    <a:pt x="882" y="0"/>
                    <a:pt x="871" y="0"/>
                  </a:cubicBezTo>
                  <a:close/>
                </a:path>
              </a:pathLst>
            </a:custGeom>
            <a:solidFill>
              <a:srgbClr val="C6C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5258180" y="3544038"/>
              <a:ext cx="56291" cy="78360"/>
            </a:xfrm>
            <a:custGeom>
              <a:rect b="b" l="l" r="r" t="t"/>
              <a:pathLst>
                <a:path extrusionOk="0" h="1367" w="982">
                  <a:moveTo>
                    <a:pt x="869" y="1"/>
                  </a:moveTo>
                  <a:cubicBezTo>
                    <a:pt x="700" y="1"/>
                    <a:pt x="0" y="666"/>
                    <a:pt x="174" y="1204"/>
                  </a:cubicBezTo>
                  <a:cubicBezTo>
                    <a:pt x="211" y="1318"/>
                    <a:pt x="258" y="1366"/>
                    <a:pt x="309" y="1366"/>
                  </a:cubicBezTo>
                  <a:cubicBezTo>
                    <a:pt x="577" y="1366"/>
                    <a:pt x="981" y="84"/>
                    <a:pt x="894" y="9"/>
                  </a:cubicBezTo>
                  <a:cubicBezTo>
                    <a:pt x="888" y="3"/>
                    <a:pt x="880" y="1"/>
                    <a:pt x="869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5011694" y="3648307"/>
              <a:ext cx="45514" cy="84493"/>
            </a:xfrm>
            <a:custGeom>
              <a:rect b="b" l="l" r="r" t="t"/>
              <a:pathLst>
                <a:path extrusionOk="0" h="1474" w="794">
                  <a:moveTo>
                    <a:pt x="673" y="1"/>
                  </a:moveTo>
                  <a:cubicBezTo>
                    <a:pt x="526" y="1"/>
                    <a:pt x="0" y="871"/>
                    <a:pt x="327" y="1353"/>
                  </a:cubicBezTo>
                  <a:cubicBezTo>
                    <a:pt x="385" y="1437"/>
                    <a:pt x="435" y="1474"/>
                    <a:pt x="480" y="1474"/>
                  </a:cubicBezTo>
                  <a:cubicBezTo>
                    <a:pt x="758" y="1474"/>
                    <a:pt x="793" y="53"/>
                    <a:pt x="686" y="4"/>
                  </a:cubicBezTo>
                  <a:cubicBezTo>
                    <a:pt x="682" y="2"/>
                    <a:pt x="678" y="1"/>
                    <a:pt x="673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4966009" y="3442922"/>
              <a:ext cx="83977" cy="37833"/>
            </a:xfrm>
            <a:custGeom>
              <a:rect b="b" l="l" r="r" t="t"/>
              <a:pathLst>
                <a:path extrusionOk="0" h="660" w="1465">
                  <a:moveTo>
                    <a:pt x="1042" y="1"/>
                  </a:moveTo>
                  <a:cubicBezTo>
                    <a:pt x="707" y="1"/>
                    <a:pt x="264" y="99"/>
                    <a:pt x="97" y="413"/>
                  </a:cubicBezTo>
                  <a:cubicBezTo>
                    <a:pt x="0" y="593"/>
                    <a:pt x="63" y="660"/>
                    <a:pt x="203" y="660"/>
                  </a:cubicBezTo>
                  <a:cubicBezTo>
                    <a:pt x="568" y="660"/>
                    <a:pt x="1464" y="204"/>
                    <a:pt x="1459" y="105"/>
                  </a:cubicBezTo>
                  <a:cubicBezTo>
                    <a:pt x="1457" y="48"/>
                    <a:pt x="1275" y="1"/>
                    <a:pt x="1042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7"/>
            <p:cNvSpPr/>
            <p:nvPr/>
          </p:nvSpPr>
          <p:spPr>
            <a:xfrm>
              <a:off x="5318884" y="3357684"/>
              <a:ext cx="66150" cy="62825"/>
            </a:xfrm>
            <a:custGeom>
              <a:rect b="b" l="l" r="r" t="t"/>
              <a:pathLst>
                <a:path extrusionOk="0" h="1096" w="1154">
                  <a:moveTo>
                    <a:pt x="1039" y="0"/>
                  </a:moveTo>
                  <a:cubicBezTo>
                    <a:pt x="806" y="0"/>
                    <a:pt x="30" y="364"/>
                    <a:pt x="7" y="891"/>
                  </a:cubicBezTo>
                  <a:cubicBezTo>
                    <a:pt x="1" y="1037"/>
                    <a:pt x="42" y="1095"/>
                    <a:pt x="112" y="1095"/>
                  </a:cubicBezTo>
                  <a:cubicBezTo>
                    <a:pt x="396" y="1095"/>
                    <a:pt x="1153" y="119"/>
                    <a:pt x="1101" y="22"/>
                  </a:cubicBezTo>
                  <a:cubicBezTo>
                    <a:pt x="1093" y="7"/>
                    <a:pt x="1071" y="0"/>
                    <a:pt x="1039" y="0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7"/>
            <p:cNvSpPr/>
            <p:nvPr/>
          </p:nvSpPr>
          <p:spPr>
            <a:xfrm>
              <a:off x="5045515" y="3288955"/>
              <a:ext cx="60074" cy="73602"/>
            </a:xfrm>
            <a:custGeom>
              <a:rect b="b" l="l" r="r" t="t"/>
              <a:pathLst>
                <a:path extrusionOk="0" h="1284" w="1048">
                  <a:moveTo>
                    <a:pt x="939" y="1"/>
                  </a:moveTo>
                  <a:cubicBezTo>
                    <a:pt x="752" y="1"/>
                    <a:pt x="1" y="559"/>
                    <a:pt x="103" y="1105"/>
                  </a:cubicBezTo>
                  <a:cubicBezTo>
                    <a:pt x="126" y="1231"/>
                    <a:pt x="170" y="1284"/>
                    <a:pt x="227" y="1284"/>
                  </a:cubicBezTo>
                  <a:cubicBezTo>
                    <a:pt x="497" y="1284"/>
                    <a:pt x="1048" y="97"/>
                    <a:pt x="973" y="12"/>
                  </a:cubicBezTo>
                  <a:cubicBezTo>
                    <a:pt x="966" y="4"/>
                    <a:pt x="954" y="1"/>
                    <a:pt x="939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7"/>
            <p:cNvSpPr/>
            <p:nvPr/>
          </p:nvSpPr>
          <p:spPr>
            <a:xfrm>
              <a:off x="5335451" y="3782900"/>
              <a:ext cx="73831" cy="53826"/>
            </a:xfrm>
            <a:custGeom>
              <a:rect b="b" l="l" r="r" t="t"/>
              <a:pathLst>
                <a:path extrusionOk="0" h="939" w="1288">
                  <a:moveTo>
                    <a:pt x="1138" y="0"/>
                  </a:moveTo>
                  <a:cubicBezTo>
                    <a:pt x="852" y="0"/>
                    <a:pt x="133" y="237"/>
                    <a:pt x="33" y="718"/>
                  </a:cubicBezTo>
                  <a:cubicBezTo>
                    <a:pt x="0" y="876"/>
                    <a:pt x="42" y="938"/>
                    <a:pt x="127" y="938"/>
                  </a:cubicBezTo>
                  <a:cubicBezTo>
                    <a:pt x="431" y="938"/>
                    <a:pt x="1288" y="137"/>
                    <a:pt x="1252" y="36"/>
                  </a:cubicBezTo>
                  <a:cubicBezTo>
                    <a:pt x="1244" y="12"/>
                    <a:pt x="1202" y="0"/>
                    <a:pt x="1138" y="0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7"/>
            <p:cNvSpPr/>
            <p:nvPr/>
          </p:nvSpPr>
          <p:spPr>
            <a:xfrm>
              <a:off x="5532983" y="3019369"/>
              <a:ext cx="71023" cy="57437"/>
            </a:xfrm>
            <a:custGeom>
              <a:rect b="b" l="l" r="r" t="t"/>
              <a:pathLst>
                <a:path extrusionOk="0" h="1002" w="1239">
                  <a:moveTo>
                    <a:pt x="1107" y="1"/>
                  </a:moveTo>
                  <a:cubicBezTo>
                    <a:pt x="843" y="1"/>
                    <a:pt x="94" y="284"/>
                    <a:pt x="22" y="787"/>
                  </a:cubicBezTo>
                  <a:cubicBezTo>
                    <a:pt x="0" y="940"/>
                    <a:pt x="42" y="1001"/>
                    <a:pt x="120" y="1001"/>
                  </a:cubicBezTo>
                  <a:cubicBezTo>
                    <a:pt x="415" y="1001"/>
                    <a:pt x="1238" y="130"/>
                    <a:pt x="1196" y="30"/>
                  </a:cubicBezTo>
                  <a:cubicBezTo>
                    <a:pt x="1188" y="10"/>
                    <a:pt x="1156" y="1"/>
                    <a:pt x="1107" y="1"/>
                  </a:cubicBezTo>
                  <a:close/>
                </a:path>
              </a:pathLst>
            </a:custGeom>
            <a:solidFill>
              <a:srgbClr val="C6C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7"/>
            <p:cNvSpPr/>
            <p:nvPr/>
          </p:nvSpPr>
          <p:spPr>
            <a:xfrm>
              <a:off x="5779469" y="3027279"/>
              <a:ext cx="71023" cy="57380"/>
            </a:xfrm>
            <a:custGeom>
              <a:rect b="b" l="l" r="r" t="t"/>
              <a:pathLst>
                <a:path extrusionOk="0" h="1001" w="1239">
                  <a:moveTo>
                    <a:pt x="1106" y="0"/>
                  </a:moveTo>
                  <a:cubicBezTo>
                    <a:pt x="843" y="0"/>
                    <a:pt x="94" y="283"/>
                    <a:pt x="23" y="786"/>
                  </a:cubicBezTo>
                  <a:cubicBezTo>
                    <a:pt x="1" y="939"/>
                    <a:pt x="42" y="1001"/>
                    <a:pt x="120" y="1001"/>
                  </a:cubicBezTo>
                  <a:cubicBezTo>
                    <a:pt x="415" y="1001"/>
                    <a:pt x="1238" y="129"/>
                    <a:pt x="1195" y="29"/>
                  </a:cubicBezTo>
                  <a:cubicBezTo>
                    <a:pt x="1187" y="10"/>
                    <a:pt x="1155" y="0"/>
                    <a:pt x="1106" y="0"/>
                  </a:cubicBezTo>
                  <a:close/>
                </a:path>
              </a:pathLst>
            </a:custGeom>
            <a:solidFill>
              <a:srgbClr val="C6C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7"/>
            <p:cNvSpPr/>
            <p:nvPr/>
          </p:nvSpPr>
          <p:spPr>
            <a:xfrm>
              <a:off x="5796207" y="2895782"/>
              <a:ext cx="89652" cy="30954"/>
            </a:xfrm>
            <a:custGeom>
              <a:rect b="b" l="l" r="r" t="t"/>
              <a:pathLst>
                <a:path extrusionOk="0" h="540" w="1564">
                  <a:moveTo>
                    <a:pt x="863" y="0"/>
                  </a:moveTo>
                  <a:cubicBezTo>
                    <a:pt x="596" y="0"/>
                    <a:pt x="317" y="67"/>
                    <a:pt x="159" y="268"/>
                  </a:cubicBezTo>
                  <a:cubicBezTo>
                    <a:pt x="1" y="470"/>
                    <a:pt x="118" y="540"/>
                    <a:pt x="339" y="540"/>
                  </a:cubicBezTo>
                  <a:cubicBezTo>
                    <a:pt x="755" y="540"/>
                    <a:pt x="1543" y="290"/>
                    <a:pt x="1553" y="201"/>
                  </a:cubicBezTo>
                  <a:cubicBezTo>
                    <a:pt x="1563" y="122"/>
                    <a:pt x="1224" y="0"/>
                    <a:pt x="863" y="0"/>
                  </a:cubicBezTo>
                  <a:close/>
                </a:path>
              </a:pathLst>
            </a:custGeom>
            <a:solidFill>
              <a:srgbClr val="A8A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7"/>
            <p:cNvSpPr/>
            <p:nvPr/>
          </p:nvSpPr>
          <p:spPr>
            <a:xfrm>
              <a:off x="5363424" y="2970129"/>
              <a:ext cx="71023" cy="57380"/>
            </a:xfrm>
            <a:custGeom>
              <a:rect b="b" l="l" r="r" t="t"/>
              <a:pathLst>
                <a:path extrusionOk="0" h="1001" w="1239">
                  <a:moveTo>
                    <a:pt x="1107" y="0"/>
                  </a:moveTo>
                  <a:cubicBezTo>
                    <a:pt x="843" y="0"/>
                    <a:pt x="95" y="284"/>
                    <a:pt x="22" y="786"/>
                  </a:cubicBezTo>
                  <a:cubicBezTo>
                    <a:pt x="1" y="939"/>
                    <a:pt x="42" y="1001"/>
                    <a:pt x="120" y="1001"/>
                  </a:cubicBezTo>
                  <a:cubicBezTo>
                    <a:pt x="416" y="1001"/>
                    <a:pt x="1238" y="129"/>
                    <a:pt x="1196" y="30"/>
                  </a:cubicBezTo>
                  <a:cubicBezTo>
                    <a:pt x="1188" y="10"/>
                    <a:pt x="1156" y="0"/>
                    <a:pt x="1107" y="0"/>
                  </a:cubicBezTo>
                  <a:close/>
                </a:path>
              </a:pathLst>
            </a:custGeom>
            <a:solidFill>
              <a:srgbClr val="C6C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7"/>
            <p:cNvSpPr/>
            <p:nvPr/>
          </p:nvSpPr>
          <p:spPr>
            <a:xfrm>
              <a:off x="4837951" y="3489124"/>
              <a:ext cx="408824" cy="215533"/>
            </a:xfrm>
            <a:custGeom>
              <a:rect b="b" l="l" r="r" t="t"/>
              <a:pathLst>
                <a:path extrusionOk="0" h="3760" w="7132">
                  <a:moveTo>
                    <a:pt x="5405" y="0"/>
                  </a:moveTo>
                  <a:cubicBezTo>
                    <a:pt x="4006" y="0"/>
                    <a:pt x="1558" y="1277"/>
                    <a:pt x="1" y="3622"/>
                  </a:cubicBezTo>
                  <a:cubicBezTo>
                    <a:pt x="2166" y="1794"/>
                    <a:pt x="3426" y="1180"/>
                    <a:pt x="4141" y="1180"/>
                  </a:cubicBezTo>
                  <a:cubicBezTo>
                    <a:pt x="5605" y="1180"/>
                    <a:pt x="4782" y="3759"/>
                    <a:pt x="4782" y="3759"/>
                  </a:cubicBezTo>
                  <a:cubicBezTo>
                    <a:pt x="7131" y="1191"/>
                    <a:pt x="6757" y="0"/>
                    <a:pt x="5405" y="0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7"/>
            <p:cNvSpPr/>
            <p:nvPr/>
          </p:nvSpPr>
          <p:spPr>
            <a:xfrm>
              <a:off x="6203023" y="1837443"/>
              <a:ext cx="567894" cy="247117"/>
            </a:xfrm>
            <a:custGeom>
              <a:rect b="b" l="l" r="r" t="t"/>
              <a:pathLst>
                <a:path extrusionOk="0" h="4311" w="9907">
                  <a:moveTo>
                    <a:pt x="9906" y="0"/>
                  </a:moveTo>
                  <a:cubicBezTo>
                    <a:pt x="7461" y="1375"/>
                    <a:pt x="4525" y="2246"/>
                    <a:pt x="1803" y="2246"/>
                  </a:cubicBezTo>
                  <a:cubicBezTo>
                    <a:pt x="1188" y="2246"/>
                    <a:pt x="585" y="2202"/>
                    <a:pt x="1" y="2109"/>
                  </a:cubicBezTo>
                  <a:lnTo>
                    <a:pt x="1" y="2109"/>
                  </a:lnTo>
                  <a:lnTo>
                    <a:pt x="1744" y="4310"/>
                  </a:lnTo>
                  <a:cubicBezTo>
                    <a:pt x="4600" y="4045"/>
                    <a:pt x="7631" y="2190"/>
                    <a:pt x="9906" y="0"/>
                  </a:cubicBez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6355902" y="2940149"/>
              <a:ext cx="268785" cy="159700"/>
            </a:xfrm>
            <a:custGeom>
              <a:rect b="b" l="l" r="r" t="t"/>
              <a:pathLst>
                <a:path extrusionOk="0" h="2786" w="4689">
                  <a:moveTo>
                    <a:pt x="132" y="0"/>
                  </a:moveTo>
                  <a:lnTo>
                    <a:pt x="1" y="1475"/>
                  </a:lnTo>
                  <a:cubicBezTo>
                    <a:pt x="1169" y="2393"/>
                    <a:pt x="2960" y="2785"/>
                    <a:pt x="4602" y="2785"/>
                  </a:cubicBezTo>
                  <a:cubicBezTo>
                    <a:pt x="4630" y="2785"/>
                    <a:pt x="4659" y="2785"/>
                    <a:pt x="4688" y="2785"/>
                  </a:cubicBezTo>
                  <a:cubicBezTo>
                    <a:pt x="2929" y="2343"/>
                    <a:pt x="1164" y="1344"/>
                    <a:pt x="132" y="0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7"/>
            <p:cNvSpPr/>
            <p:nvPr/>
          </p:nvSpPr>
          <p:spPr>
            <a:xfrm>
              <a:off x="6362035" y="1151240"/>
              <a:ext cx="386583" cy="256346"/>
            </a:xfrm>
            <a:custGeom>
              <a:rect b="b" l="l" r="r" t="t"/>
              <a:pathLst>
                <a:path extrusionOk="0" h="4472" w="6744">
                  <a:moveTo>
                    <a:pt x="5987" y="1"/>
                  </a:moveTo>
                  <a:cubicBezTo>
                    <a:pt x="4885" y="1927"/>
                    <a:pt x="3303" y="2890"/>
                    <a:pt x="1" y="4472"/>
                  </a:cubicBezTo>
                  <a:cubicBezTo>
                    <a:pt x="3441" y="3991"/>
                    <a:pt x="5298" y="2890"/>
                    <a:pt x="6743" y="1651"/>
                  </a:cubicBezTo>
                  <a:lnTo>
                    <a:pt x="5987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47"/>
            <p:cNvSpPr/>
            <p:nvPr/>
          </p:nvSpPr>
          <p:spPr>
            <a:xfrm>
              <a:off x="6494793" y="2252800"/>
              <a:ext cx="412837" cy="228831"/>
            </a:xfrm>
            <a:custGeom>
              <a:rect b="b" l="l" r="r" t="t"/>
              <a:pathLst>
                <a:path extrusionOk="0" h="3992" w="7202">
                  <a:moveTo>
                    <a:pt x="7201" y="0"/>
                  </a:moveTo>
                  <a:lnTo>
                    <a:pt x="7201" y="0"/>
                  </a:lnTo>
                  <a:cubicBezTo>
                    <a:pt x="5642" y="2201"/>
                    <a:pt x="3646" y="3105"/>
                    <a:pt x="0" y="3449"/>
                  </a:cubicBezTo>
                  <a:cubicBezTo>
                    <a:pt x="1698" y="3817"/>
                    <a:pt x="2891" y="3992"/>
                    <a:pt x="3884" y="3992"/>
                  </a:cubicBezTo>
                  <a:cubicBezTo>
                    <a:pt x="4876" y="3992"/>
                    <a:pt x="5667" y="3817"/>
                    <a:pt x="6559" y="3486"/>
                  </a:cubicBezTo>
                  <a:lnTo>
                    <a:pt x="7201" y="0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7"/>
            <p:cNvSpPr/>
            <p:nvPr/>
          </p:nvSpPr>
          <p:spPr>
            <a:xfrm>
              <a:off x="5887579" y="3948389"/>
              <a:ext cx="885174" cy="431180"/>
            </a:xfrm>
            <a:custGeom>
              <a:rect b="b" l="l" r="r" t="t"/>
              <a:pathLst>
                <a:path extrusionOk="0" h="7522" w="15442">
                  <a:moveTo>
                    <a:pt x="8070" y="1"/>
                  </a:moveTo>
                  <a:cubicBezTo>
                    <a:pt x="6998" y="1"/>
                    <a:pt x="5605" y="160"/>
                    <a:pt x="3822" y="524"/>
                  </a:cubicBezTo>
                  <a:lnTo>
                    <a:pt x="1376" y="1147"/>
                  </a:lnTo>
                  <a:cubicBezTo>
                    <a:pt x="1410" y="1148"/>
                    <a:pt x="1445" y="1148"/>
                    <a:pt x="1481" y="1148"/>
                  </a:cubicBezTo>
                  <a:cubicBezTo>
                    <a:pt x="2311" y="1148"/>
                    <a:pt x="3789" y="975"/>
                    <a:pt x="5034" y="975"/>
                  </a:cubicBezTo>
                  <a:cubicBezTo>
                    <a:pt x="7825" y="975"/>
                    <a:pt x="9450" y="1844"/>
                    <a:pt x="0" y="7476"/>
                  </a:cubicBezTo>
                  <a:lnTo>
                    <a:pt x="7659" y="7522"/>
                  </a:lnTo>
                  <a:cubicBezTo>
                    <a:pt x="7659" y="7522"/>
                    <a:pt x="15442" y="1"/>
                    <a:pt x="8070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7"/>
            <p:cNvSpPr/>
            <p:nvPr/>
          </p:nvSpPr>
          <p:spPr>
            <a:xfrm>
              <a:off x="6003198" y="3965413"/>
              <a:ext cx="683170" cy="414155"/>
            </a:xfrm>
            <a:custGeom>
              <a:rect b="b" l="l" r="r" t="t"/>
              <a:pathLst>
                <a:path extrusionOk="0" h="7225" w="11918">
                  <a:moveTo>
                    <a:pt x="4802" y="1"/>
                  </a:moveTo>
                  <a:cubicBezTo>
                    <a:pt x="3940" y="1"/>
                    <a:pt x="2857" y="107"/>
                    <a:pt x="1514" y="345"/>
                  </a:cubicBezTo>
                  <a:lnTo>
                    <a:pt x="781" y="529"/>
                  </a:lnTo>
                  <a:cubicBezTo>
                    <a:pt x="1392" y="483"/>
                    <a:pt x="2717" y="333"/>
                    <a:pt x="3978" y="333"/>
                  </a:cubicBezTo>
                  <a:cubicBezTo>
                    <a:pt x="7141" y="333"/>
                    <a:pt x="9903" y="1277"/>
                    <a:pt x="1" y="7179"/>
                  </a:cubicBezTo>
                  <a:lnTo>
                    <a:pt x="4037" y="7225"/>
                  </a:lnTo>
                  <a:cubicBezTo>
                    <a:pt x="4037" y="7225"/>
                    <a:pt x="11917" y="1"/>
                    <a:pt x="4802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7"/>
            <p:cNvSpPr/>
            <p:nvPr/>
          </p:nvSpPr>
          <p:spPr>
            <a:xfrm>
              <a:off x="5280307" y="3471239"/>
              <a:ext cx="257722" cy="340496"/>
            </a:xfrm>
            <a:custGeom>
              <a:rect b="b" l="l" r="r" t="t"/>
              <a:pathLst>
                <a:path extrusionOk="0" h="5940" w="4496">
                  <a:moveTo>
                    <a:pt x="4495" y="1"/>
                  </a:moveTo>
                  <a:cubicBezTo>
                    <a:pt x="551" y="1744"/>
                    <a:pt x="0" y="4632"/>
                    <a:pt x="161" y="5939"/>
                  </a:cubicBezTo>
                  <a:cubicBezTo>
                    <a:pt x="2451" y="3188"/>
                    <a:pt x="3744" y="2920"/>
                    <a:pt x="4161" y="2920"/>
                  </a:cubicBezTo>
                  <a:cubicBezTo>
                    <a:pt x="4262" y="2920"/>
                    <a:pt x="4311" y="2936"/>
                    <a:pt x="4311" y="2936"/>
                  </a:cubicBezTo>
                  <a:cubicBezTo>
                    <a:pt x="4160" y="2835"/>
                    <a:pt x="4016" y="2795"/>
                    <a:pt x="3874" y="2795"/>
                  </a:cubicBezTo>
                  <a:cubicBezTo>
                    <a:pt x="3309" y="2795"/>
                    <a:pt x="2784" y="3441"/>
                    <a:pt x="1995" y="3441"/>
                  </a:cubicBezTo>
                  <a:cubicBezTo>
                    <a:pt x="1984" y="3442"/>
                    <a:pt x="1975" y="3442"/>
                    <a:pt x="1966" y="3442"/>
                  </a:cubicBezTo>
                  <a:cubicBezTo>
                    <a:pt x="1260" y="3442"/>
                    <a:pt x="3906" y="838"/>
                    <a:pt x="4495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47"/>
            <p:cNvSpPr/>
            <p:nvPr/>
          </p:nvSpPr>
          <p:spPr>
            <a:xfrm>
              <a:off x="5017427" y="3787657"/>
              <a:ext cx="209055" cy="123989"/>
            </a:xfrm>
            <a:custGeom>
              <a:rect b="b" l="l" r="r" t="t"/>
              <a:pathLst>
                <a:path extrusionOk="0" h="2163" w="3647">
                  <a:moveTo>
                    <a:pt x="2298" y="1"/>
                  </a:moveTo>
                  <a:cubicBezTo>
                    <a:pt x="1532" y="1"/>
                    <a:pt x="494" y="554"/>
                    <a:pt x="0" y="1509"/>
                  </a:cubicBezTo>
                  <a:cubicBezTo>
                    <a:pt x="704" y="863"/>
                    <a:pt x="1232" y="630"/>
                    <a:pt x="1628" y="630"/>
                  </a:cubicBezTo>
                  <a:cubicBezTo>
                    <a:pt x="2643" y="630"/>
                    <a:pt x="2786" y="2163"/>
                    <a:pt x="2786" y="2163"/>
                  </a:cubicBezTo>
                  <a:cubicBezTo>
                    <a:pt x="3647" y="657"/>
                    <a:pt x="3133" y="1"/>
                    <a:pt x="2298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6855007" y="3822165"/>
              <a:ext cx="569843" cy="558722"/>
            </a:xfrm>
            <a:custGeom>
              <a:rect b="b" l="l" r="r" t="t"/>
              <a:pathLst>
                <a:path extrusionOk="0" h="9747" w="9941">
                  <a:moveTo>
                    <a:pt x="2821" y="1"/>
                  </a:moveTo>
                  <a:lnTo>
                    <a:pt x="4472" y="1216"/>
                  </a:lnTo>
                  <a:lnTo>
                    <a:pt x="1" y="5310"/>
                  </a:lnTo>
                  <a:lnTo>
                    <a:pt x="4265" y="9712"/>
                  </a:lnTo>
                  <a:lnTo>
                    <a:pt x="9941" y="9746"/>
                  </a:lnTo>
                  <a:lnTo>
                    <a:pt x="9941" y="9746"/>
                  </a:lnTo>
                  <a:lnTo>
                    <a:pt x="1880" y="5527"/>
                  </a:lnTo>
                  <a:lnTo>
                    <a:pt x="5366" y="1056"/>
                  </a:lnTo>
                  <a:lnTo>
                    <a:pt x="2821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6918118" y="3822165"/>
              <a:ext cx="244480" cy="249869"/>
            </a:xfrm>
            <a:custGeom>
              <a:rect b="b" l="l" r="r" t="t"/>
              <a:pathLst>
                <a:path extrusionOk="0" h="4359" w="4265">
                  <a:moveTo>
                    <a:pt x="1720" y="1"/>
                  </a:moveTo>
                  <a:lnTo>
                    <a:pt x="3371" y="1216"/>
                  </a:lnTo>
                  <a:lnTo>
                    <a:pt x="0" y="4359"/>
                  </a:lnTo>
                  <a:lnTo>
                    <a:pt x="0" y="4359"/>
                  </a:lnTo>
                  <a:lnTo>
                    <a:pt x="1972" y="4083"/>
                  </a:lnTo>
                  <a:lnTo>
                    <a:pt x="4265" y="1056"/>
                  </a:lnTo>
                  <a:lnTo>
                    <a:pt x="1720" y="1"/>
                  </a:lnTo>
                  <a:close/>
                </a:path>
              </a:pathLst>
            </a:custGeom>
            <a:solidFill>
              <a:srgbClr val="FFE23F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7613782" y="3692101"/>
              <a:ext cx="50558" cy="130065"/>
            </a:xfrm>
            <a:custGeom>
              <a:rect b="b" l="l" r="r" t="t"/>
              <a:pathLst>
                <a:path extrusionOk="0" h="2269" w="882">
                  <a:moveTo>
                    <a:pt x="643" y="1"/>
                  </a:moveTo>
                  <a:lnTo>
                    <a:pt x="1" y="2189"/>
                  </a:lnTo>
                  <a:lnTo>
                    <a:pt x="240" y="2269"/>
                  </a:lnTo>
                  <a:lnTo>
                    <a:pt x="882" y="82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7"/>
            <p:cNvSpPr/>
            <p:nvPr/>
          </p:nvSpPr>
          <p:spPr>
            <a:xfrm>
              <a:off x="7545109" y="3720419"/>
              <a:ext cx="99340" cy="39610"/>
            </a:xfrm>
            <a:custGeom>
              <a:rect b="b" l="l" r="r" t="t"/>
              <a:pathLst>
                <a:path extrusionOk="0" h="691" w="1733">
                  <a:moveTo>
                    <a:pt x="79" y="1"/>
                  </a:moveTo>
                  <a:lnTo>
                    <a:pt x="0" y="240"/>
                  </a:lnTo>
                  <a:lnTo>
                    <a:pt x="1653" y="690"/>
                  </a:lnTo>
                  <a:lnTo>
                    <a:pt x="1733" y="452"/>
                  </a:lnTo>
                  <a:lnTo>
                    <a:pt x="79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7"/>
            <p:cNvSpPr/>
            <p:nvPr/>
          </p:nvSpPr>
          <p:spPr>
            <a:xfrm>
              <a:off x="4614451" y="3634263"/>
              <a:ext cx="767778" cy="352304"/>
            </a:xfrm>
            <a:custGeom>
              <a:rect b="b" l="l" r="r" t="t"/>
              <a:pathLst>
                <a:path extrusionOk="0" h="6146" w="13394">
                  <a:moveTo>
                    <a:pt x="4791" y="0"/>
                  </a:moveTo>
                  <a:cubicBezTo>
                    <a:pt x="1" y="4782"/>
                    <a:pt x="6727" y="6145"/>
                    <a:pt x="10770" y="6145"/>
                  </a:cubicBezTo>
                  <a:cubicBezTo>
                    <a:pt x="12117" y="6145"/>
                    <a:pt x="13167" y="5994"/>
                    <a:pt x="13393" y="5767"/>
                  </a:cubicBezTo>
                  <a:cubicBezTo>
                    <a:pt x="13285" y="5604"/>
                    <a:pt x="13215" y="5419"/>
                    <a:pt x="13189" y="5226"/>
                  </a:cubicBezTo>
                  <a:cubicBezTo>
                    <a:pt x="12825" y="5257"/>
                    <a:pt x="12409" y="5273"/>
                    <a:pt x="11959" y="5273"/>
                  </a:cubicBezTo>
                  <a:cubicBezTo>
                    <a:pt x="8172" y="5273"/>
                    <a:pt x="2036" y="4078"/>
                    <a:pt x="5204" y="0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4746178" y="3235760"/>
              <a:ext cx="392373" cy="416563"/>
            </a:xfrm>
            <a:custGeom>
              <a:rect b="b" l="l" r="r" t="t"/>
              <a:pathLst>
                <a:path extrusionOk="0" h="7267" w="6845">
                  <a:moveTo>
                    <a:pt x="6845" y="1"/>
                  </a:moveTo>
                  <a:lnTo>
                    <a:pt x="6845" y="1"/>
                  </a:lnTo>
                  <a:cubicBezTo>
                    <a:pt x="6226" y="121"/>
                    <a:pt x="5372" y="467"/>
                    <a:pt x="4279" y="1133"/>
                  </a:cubicBezTo>
                  <a:cubicBezTo>
                    <a:pt x="1" y="3742"/>
                    <a:pt x="394" y="6059"/>
                    <a:pt x="2464" y="7267"/>
                  </a:cubicBezTo>
                  <a:lnTo>
                    <a:pt x="2945" y="6511"/>
                  </a:lnTo>
                  <a:cubicBezTo>
                    <a:pt x="1431" y="5230"/>
                    <a:pt x="1511" y="3127"/>
                    <a:pt x="5346" y="789"/>
                  </a:cubicBezTo>
                  <a:cubicBezTo>
                    <a:pt x="5908" y="446"/>
                    <a:pt x="6408" y="188"/>
                    <a:pt x="6845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5025265" y="3353270"/>
              <a:ext cx="206418" cy="90627"/>
            </a:xfrm>
            <a:custGeom>
              <a:rect b="b" l="l" r="r" t="t"/>
              <a:pathLst>
                <a:path extrusionOk="0" h="1581" w="3601">
                  <a:moveTo>
                    <a:pt x="2798" y="1"/>
                  </a:moveTo>
                  <a:cubicBezTo>
                    <a:pt x="2403" y="1"/>
                    <a:pt x="1567" y="323"/>
                    <a:pt x="0" y="1254"/>
                  </a:cubicBezTo>
                  <a:cubicBezTo>
                    <a:pt x="811" y="896"/>
                    <a:pt x="1558" y="643"/>
                    <a:pt x="2004" y="643"/>
                  </a:cubicBezTo>
                  <a:cubicBezTo>
                    <a:pt x="2458" y="643"/>
                    <a:pt x="2601" y="904"/>
                    <a:pt x="2185" y="1580"/>
                  </a:cubicBezTo>
                  <a:cubicBezTo>
                    <a:pt x="2588" y="1327"/>
                    <a:pt x="3601" y="1"/>
                    <a:pt x="2798" y="1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5376663" y="3381034"/>
              <a:ext cx="181311" cy="59099"/>
            </a:xfrm>
            <a:custGeom>
              <a:rect b="b" l="l" r="r" t="t"/>
              <a:pathLst>
                <a:path extrusionOk="0" h="1031" w="3163">
                  <a:moveTo>
                    <a:pt x="2557" y="0"/>
                  </a:moveTo>
                  <a:cubicBezTo>
                    <a:pt x="2082" y="0"/>
                    <a:pt x="1275" y="281"/>
                    <a:pt x="0" y="1031"/>
                  </a:cubicBezTo>
                  <a:cubicBezTo>
                    <a:pt x="59" y="1012"/>
                    <a:pt x="120" y="992"/>
                    <a:pt x="176" y="975"/>
                  </a:cubicBezTo>
                  <a:cubicBezTo>
                    <a:pt x="320" y="924"/>
                    <a:pt x="467" y="883"/>
                    <a:pt x="618" y="851"/>
                  </a:cubicBezTo>
                  <a:cubicBezTo>
                    <a:pt x="1440" y="631"/>
                    <a:pt x="2067" y="536"/>
                    <a:pt x="2531" y="536"/>
                  </a:cubicBezTo>
                  <a:cubicBezTo>
                    <a:pt x="2772" y="536"/>
                    <a:pt x="2970" y="562"/>
                    <a:pt x="3129" y="608"/>
                  </a:cubicBezTo>
                  <a:cubicBezTo>
                    <a:pt x="3162" y="257"/>
                    <a:pt x="3011" y="0"/>
                    <a:pt x="2557" y="0"/>
                  </a:cubicBezTo>
                  <a:close/>
                </a:path>
              </a:pathLst>
            </a:custGeom>
            <a:solidFill>
              <a:srgbClr val="684338">
                <a:alpha val="401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7454254" y="1711449"/>
              <a:ext cx="67641" cy="171452"/>
            </a:xfrm>
            <a:custGeom>
              <a:rect b="b" l="l" r="r" t="t"/>
              <a:pathLst>
                <a:path extrusionOk="0" h="2991" w="1180">
                  <a:moveTo>
                    <a:pt x="883" y="0"/>
                  </a:moveTo>
                  <a:cubicBezTo>
                    <a:pt x="353" y="1761"/>
                    <a:pt x="1" y="2991"/>
                    <a:pt x="69" y="2991"/>
                  </a:cubicBezTo>
                  <a:cubicBezTo>
                    <a:pt x="124" y="2991"/>
                    <a:pt x="452" y="2193"/>
                    <a:pt x="1180" y="232"/>
                  </a:cubicBezTo>
                  <a:lnTo>
                    <a:pt x="883" y="0"/>
                  </a:ln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7"/>
            <p:cNvSpPr/>
            <p:nvPr/>
          </p:nvSpPr>
          <p:spPr>
            <a:xfrm>
              <a:off x="7229264" y="1562641"/>
              <a:ext cx="71367" cy="177127"/>
            </a:xfrm>
            <a:custGeom>
              <a:rect b="b" l="l" r="r" t="t"/>
              <a:pathLst>
                <a:path extrusionOk="0" h="3090" w="1245">
                  <a:moveTo>
                    <a:pt x="872" y="1"/>
                  </a:moveTo>
                  <a:cubicBezTo>
                    <a:pt x="331" y="1793"/>
                    <a:pt x="0" y="3089"/>
                    <a:pt x="107" y="3089"/>
                  </a:cubicBezTo>
                  <a:cubicBezTo>
                    <a:pt x="190" y="3089"/>
                    <a:pt x="534" y="2316"/>
                    <a:pt x="1244" y="400"/>
                  </a:cubicBezTo>
                  <a:lnTo>
                    <a:pt x="872" y="1"/>
                  </a:ln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7"/>
            <p:cNvSpPr/>
            <p:nvPr/>
          </p:nvSpPr>
          <p:spPr>
            <a:xfrm>
              <a:off x="7183693" y="1421170"/>
              <a:ext cx="398277" cy="329834"/>
            </a:xfrm>
            <a:custGeom>
              <a:rect b="b" l="l" r="r" t="t"/>
              <a:pathLst>
                <a:path extrusionOk="0" h="5754" w="6948">
                  <a:moveTo>
                    <a:pt x="2315" y="1"/>
                  </a:moveTo>
                  <a:cubicBezTo>
                    <a:pt x="1438" y="1"/>
                    <a:pt x="696" y="574"/>
                    <a:pt x="384" y="2144"/>
                  </a:cubicBezTo>
                  <a:cubicBezTo>
                    <a:pt x="0" y="4077"/>
                    <a:pt x="4349" y="5753"/>
                    <a:pt x="6028" y="5753"/>
                  </a:cubicBezTo>
                  <a:cubicBezTo>
                    <a:pt x="6301" y="5753"/>
                    <a:pt x="6503" y="5709"/>
                    <a:pt x="6603" y="5615"/>
                  </a:cubicBezTo>
                  <a:lnTo>
                    <a:pt x="6922" y="3884"/>
                  </a:lnTo>
                  <a:cubicBezTo>
                    <a:pt x="6948" y="2908"/>
                    <a:pt x="4290" y="1"/>
                    <a:pt x="2315" y="1"/>
                  </a:cubicBezTo>
                  <a:close/>
                </a:path>
              </a:pathLst>
            </a:custGeom>
            <a:solidFill>
              <a:srgbClr val="D1CC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7"/>
            <p:cNvSpPr/>
            <p:nvPr/>
          </p:nvSpPr>
          <p:spPr>
            <a:xfrm>
              <a:off x="7183693" y="1544068"/>
              <a:ext cx="391685" cy="206934"/>
            </a:xfrm>
            <a:custGeom>
              <a:rect b="b" l="l" r="r" t="t"/>
              <a:pathLst>
                <a:path extrusionOk="0" h="3610" w="6833">
                  <a:moveTo>
                    <a:pt x="384" y="0"/>
                  </a:moveTo>
                  <a:lnTo>
                    <a:pt x="384" y="0"/>
                  </a:lnTo>
                  <a:cubicBezTo>
                    <a:pt x="0" y="1933"/>
                    <a:pt x="4349" y="3609"/>
                    <a:pt x="6028" y="3609"/>
                  </a:cubicBezTo>
                  <a:cubicBezTo>
                    <a:pt x="6301" y="3609"/>
                    <a:pt x="6503" y="3565"/>
                    <a:pt x="6603" y="3471"/>
                  </a:cubicBezTo>
                  <a:lnTo>
                    <a:pt x="6833" y="1988"/>
                  </a:lnTo>
                  <a:lnTo>
                    <a:pt x="6833" y="1988"/>
                  </a:lnTo>
                  <a:cubicBezTo>
                    <a:pt x="6410" y="2140"/>
                    <a:pt x="5961" y="2861"/>
                    <a:pt x="4862" y="3104"/>
                  </a:cubicBezTo>
                  <a:cubicBezTo>
                    <a:pt x="4859" y="3104"/>
                    <a:pt x="4856" y="3104"/>
                    <a:pt x="4853" y="3104"/>
                  </a:cubicBezTo>
                  <a:cubicBezTo>
                    <a:pt x="3863" y="3104"/>
                    <a:pt x="1024" y="1849"/>
                    <a:pt x="384" y="0"/>
                  </a:cubicBez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7"/>
            <p:cNvSpPr/>
            <p:nvPr/>
          </p:nvSpPr>
          <p:spPr>
            <a:xfrm>
              <a:off x="7161050" y="1525038"/>
              <a:ext cx="68443" cy="174260"/>
            </a:xfrm>
            <a:custGeom>
              <a:rect b="b" l="l" r="r" t="t"/>
              <a:pathLst>
                <a:path extrusionOk="0" h="3040" w="1194">
                  <a:moveTo>
                    <a:pt x="886" y="0"/>
                  </a:moveTo>
                  <a:cubicBezTo>
                    <a:pt x="350" y="1777"/>
                    <a:pt x="0" y="3039"/>
                    <a:pt x="80" y="3039"/>
                  </a:cubicBezTo>
                  <a:cubicBezTo>
                    <a:pt x="143" y="3039"/>
                    <a:pt x="474" y="2253"/>
                    <a:pt x="1193" y="314"/>
                  </a:cubicBezTo>
                  <a:lnTo>
                    <a:pt x="886" y="0"/>
                  </a:lnTo>
                  <a:close/>
                </a:path>
              </a:pathLst>
            </a:custGeom>
            <a:solidFill>
              <a:srgbClr val="D1CC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7"/>
            <p:cNvSpPr/>
            <p:nvPr/>
          </p:nvSpPr>
          <p:spPr>
            <a:xfrm>
              <a:off x="7371652" y="1687890"/>
              <a:ext cx="72112" cy="173630"/>
            </a:xfrm>
            <a:custGeom>
              <a:rect b="b" l="l" r="r" t="t"/>
              <a:pathLst>
                <a:path extrusionOk="0" h="3029" w="1258">
                  <a:moveTo>
                    <a:pt x="857" y="0"/>
                  </a:moveTo>
                  <a:cubicBezTo>
                    <a:pt x="322" y="1773"/>
                    <a:pt x="1" y="3029"/>
                    <a:pt x="105" y="3029"/>
                  </a:cubicBezTo>
                  <a:cubicBezTo>
                    <a:pt x="188" y="3029"/>
                    <a:pt x="537" y="2241"/>
                    <a:pt x="1257" y="298"/>
                  </a:cubicBezTo>
                  <a:lnTo>
                    <a:pt x="857" y="0"/>
                  </a:lnTo>
                  <a:close/>
                </a:path>
              </a:pathLst>
            </a:custGeom>
            <a:solidFill>
              <a:srgbClr val="D1CC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7"/>
            <p:cNvSpPr/>
            <p:nvPr/>
          </p:nvSpPr>
          <p:spPr>
            <a:xfrm>
              <a:off x="7605355" y="1690813"/>
              <a:ext cx="95557" cy="35139"/>
            </a:xfrm>
            <a:custGeom>
              <a:rect b="b" l="l" r="r" t="t"/>
              <a:pathLst>
                <a:path extrusionOk="0" h="613" w="1667">
                  <a:moveTo>
                    <a:pt x="562" y="0"/>
                  </a:moveTo>
                  <a:cubicBezTo>
                    <a:pt x="348" y="0"/>
                    <a:pt x="128" y="56"/>
                    <a:pt x="1" y="196"/>
                  </a:cubicBezTo>
                  <a:lnTo>
                    <a:pt x="297" y="612"/>
                  </a:lnTo>
                  <a:cubicBezTo>
                    <a:pt x="1667" y="395"/>
                    <a:pt x="1134" y="0"/>
                    <a:pt x="562" y="0"/>
                  </a:cubicBezTo>
                  <a:close/>
                </a:path>
              </a:pathLst>
            </a:custGeom>
            <a:solidFill>
              <a:srgbClr val="D1CC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7"/>
            <p:cNvSpPr/>
            <p:nvPr/>
          </p:nvSpPr>
          <p:spPr>
            <a:xfrm>
              <a:off x="7181056" y="1425641"/>
              <a:ext cx="318484" cy="261677"/>
            </a:xfrm>
            <a:custGeom>
              <a:rect b="b" l="l" r="r" t="t"/>
              <a:pathLst>
                <a:path extrusionOk="0" h="4565" w="5556">
                  <a:moveTo>
                    <a:pt x="2263" y="0"/>
                  </a:moveTo>
                  <a:cubicBezTo>
                    <a:pt x="1808" y="0"/>
                    <a:pt x="1385" y="212"/>
                    <a:pt x="1043" y="774"/>
                  </a:cubicBezTo>
                  <a:cubicBezTo>
                    <a:pt x="1" y="2486"/>
                    <a:pt x="1149" y="2995"/>
                    <a:pt x="2246" y="3821"/>
                  </a:cubicBezTo>
                  <a:cubicBezTo>
                    <a:pt x="2893" y="4308"/>
                    <a:pt x="3599" y="4564"/>
                    <a:pt x="4167" y="4564"/>
                  </a:cubicBezTo>
                  <a:cubicBezTo>
                    <a:pt x="4563" y="4564"/>
                    <a:pt x="4891" y="4440"/>
                    <a:pt x="5084" y="4183"/>
                  </a:cubicBezTo>
                  <a:cubicBezTo>
                    <a:pt x="5555" y="3557"/>
                    <a:pt x="5467" y="1810"/>
                    <a:pt x="4371" y="984"/>
                  </a:cubicBezTo>
                  <a:cubicBezTo>
                    <a:pt x="3710" y="487"/>
                    <a:pt x="2951" y="0"/>
                    <a:pt x="2263" y="0"/>
                  </a:cubicBezTo>
                  <a:close/>
                </a:path>
              </a:pathLst>
            </a:custGeom>
            <a:solidFill>
              <a:srgbClr val="F0E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7"/>
            <p:cNvSpPr/>
            <p:nvPr/>
          </p:nvSpPr>
          <p:spPr>
            <a:xfrm>
              <a:off x="7486239" y="1620422"/>
              <a:ext cx="165719" cy="148121"/>
            </a:xfrm>
            <a:custGeom>
              <a:rect b="b" l="l" r="r" t="t"/>
              <a:pathLst>
                <a:path extrusionOk="0" h="2584" w="2891">
                  <a:moveTo>
                    <a:pt x="736" y="0"/>
                  </a:moveTo>
                  <a:lnTo>
                    <a:pt x="736" y="0"/>
                  </a:lnTo>
                  <a:cubicBezTo>
                    <a:pt x="39" y="332"/>
                    <a:pt x="0" y="759"/>
                    <a:pt x="757" y="1577"/>
                  </a:cubicBezTo>
                  <a:cubicBezTo>
                    <a:pt x="1386" y="2307"/>
                    <a:pt x="1839" y="2584"/>
                    <a:pt x="2121" y="2584"/>
                  </a:cubicBezTo>
                  <a:cubicBezTo>
                    <a:pt x="2890" y="2584"/>
                    <a:pt x="2386" y="522"/>
                    <a:pt x="736" y="0"/>
                  </a:cubicBezTo>
                  <a:close/>
                </a:path>
              </a:pathLst>
            </a:custGeom>
            <a:solidFill>
              <a:srgbClr val="F0E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7"/>
            <p:cNvSpPr/>
            <p:nvPr/>
          </p:nvSpPr>
          <p:spPr>
            <a:xfrm>
              <a:off x="7536167" y="1735238"/>
              <a:ext cx="93550" cy="98595"/>
            </a:xfrm>
            <a:custGeom>
              <a:rect b="b" l="l" r="r" t="t"/>
              <a:pathLst>
                <a:path extrusionOk="0" h="1720" w="1632">
                  <a:moveTo>
                    <a:pt x="344" y="0"/>
                  </a:moveTo>
                  <a:lnTo>
                    <a:pt x="344" y="0"/>
                  </a:lnTo>
                  <a:cubicBezTo>
                    <a:pt x="1" y="851"/>
                    <a:pt x="543" y="1720"/>
                    <a:pt x="1015" y="1720"/>
                  </a:cubicBezTo>
                  <a:cubicBezTo>
                    <a:pt x="1340" y="1720"/>
                    <a:pt x="1631" y="1310"/>
                    <a:pt x="1580" y="201"/>
                  </a:cubicBezTo>
                  <a:lnTo>
                    <a:pt x="344" y="0"/>
                  </a:lnTo>
                  <a:close/>
                </a:path>
              </a:pathLst>
            </a:custGeom>
            <a:solidFill>
              <a:srgbClr val="F0E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47"/>
            <p:cNvSpPr/>
            <p:nvPr/>
          </p:nvSpPr>
          <p:spPr>
            <a:xfrm>
              <a:off x="7469903" y="1705832"/>
              <a:ext cx="92633" cy="36113"/>
            </a:xfrm>
            <a:custGeom>
              <a:rect b="b" l="l" r="r" t="t"/>
              <a:pathLst>
                <a:path extrusionOk="0" h="630" w="1616">
                  <a:moveTo>
                    <a:pt x="1296" y="1"/>
                  </a:moveTo>
                  <a:cubicBezTo>
                    <a:pt x="1" y="285"/>
                    <a:pt x="452" y="629"/>
                    <a:pt x="993" y="629"/>
                  </a:cubicBezTo>
                  <a:cubicBezTo>
                    <a:pt x="1229" y="629"/>
                    <a:pt x="1483" y="564"/>
                    <a:pt x="1616" y="399"/>
                  </a:cubicBezTo>
                  <a:lnTo>
                    <a:pt x="1296" y="1"/>
                  </a:lnTo>
                  <a:close/>
                </a:path>
              </a:pathLst>
            </a:custGeom>
            <a:solidFill>
              <a:srgbClr val="F0E9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7"/>
            <p:cNvSpPr/>
            <p:nvPr/>
          </p:nvSpPr>
          <p:spPr>
            <a:xfrm>
              <a:off x="7391543" y="1562125"/>
              <a:ext cx="167668" cy="44998"/>
            </a:xfrm>
            <a:custGeom>
              <a:rect b="b" l="l" r="r" t="t"/>
              <a:pathLst>
                <a:path extrusionOk="0" h="785" w="2925">
                  <a:moveTo>
                    <a:pt x="1197" y="1"/>
                  </a:moveTo>
                  <a:cubicBezTo>
                    <a:pt x="379" y="1"/>
                    <a:pt x="1" y="510"/>
                    <a:pt x="2014" y="766"/>
                  </a:cubicBezTo>
                  <a:cubicBezTo>
                    <a:pt x="2113" y="779"/>
                    <a:pt x="2195" y="785"/>
                    <a:pt x="2262" y="785"/>
                  </a:cubicBezTo>
                  <a:cubicBezTo>
                    <a:pt x="2925" y="785"/>
                    <a:pt x="2141" y="224"/>
                    <a:pt x="2141" y="224"/>
                  </a:cubicBezTo>
                  <a:cubicBezTo>
                    <a:pt x="1828" y="64"/>
                    <a:pt x="1485" y="1"/>
                    <a:pt x="1197" y="1"/>
                  </a:cubicBez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7"/>
            <p:cNvSpPr/>
            <p:nvPr/>
          </p:nvSpPr>
          <p:spPr>
            <a:xfrm>
              <a:off x="7237633" y="1493912"/>
              <a:ext cx="79449" cy="82143"/>
            </a:xfrm>
            <a:custGeom>
              <a:rect b="b" l="l" r="r" t="t"/>
              <a:pathLst>
                <a:path extrusionOk="0" h="1433" w="1386">
                  <a:moveTo>
                    <a:pt x="574" y="1"/>
                  </a:moveTo>
                  <a:cubicBezTo>
                    <a:pt x="1" y="166"/>
                    <a:pt x="107" y="1432"/>
                    <a:pt x="510" y="1432"/>
                  </a:cubicBezTo>
                  <a:cubicBezTo>
                    <a:pt x="663" y="1432"/>
                    <a:pt x="858" y="1251"/>
                    <a:pt x="1074" y="761"/>
                  </a:cubicBezTo>
                  <a:cubicBezTo>
                    <a:pt x="1386" y="56"/>
                    <a:pt x="574" y="1"/>
                    <a:pt x="574" y="1"/>
                  </a:cubicBez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7"/>
            <p:cNvSpPr/>
            <p:nvPr/>
          </p:nvSpPr>
          <p:spPr>
            <a:xfrm>
              <a:off x="7333361" y="1496950"/>
              <a:ext cx="38521" cy="39839"/>
            </a:xfrm>
            <a:custGeom>
              <a:rect b="b" l="l" r="r" t="t"/>
              <a:pathLst>
                <a:path extrusionOk="0" h="695" w="672">
                  <a:moveTo>
                    <a:pt x="278" y="1"/>
                  </a:moveTo>
                  <a:cubicBezTo>
                    <a:pt x="0" y="81"/>
                    <a:pt x="52" y="694"/>
                    <a:pt x="247" y="694"/>
                  </a:cubicBezTo>
                  <a:cubicBezTo>
                    <a:pt x="321" y="694"/>
                    <a:pt x="415" y="607"/>
                    <a:pt x="520" y="369"/>
                  </a:cubicBezTo>
                  <a:cubicBezTo>
                    <a:pt x="671" y="28"/>
                    <a:pt x="278" y="1"/>
                    <a:pt x="278" y="1"/>
                  </a:cubicBez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7"/>
            <p:cNvSpPr/>
            <p:nvPr/>
          </p:nvSpPr>
          <p:spPr>
            <a:xfrm>
              <a:off x="7383002" y="1651490"/>
              <a:ext cx="95958" cy="44597"/>
            </a:xfrm>
            <a:custGeom>
              <a:rect b="b" l="l" r="r" t="t"/>
              <a:pathLst>
                <a:path extrusionOk="0" h="778" w="1674">
                  <a:moveTo>
                    <a:pt x="401" y="0"/>
                  </a:moveTo>
                  <a:cubicBezTo>
                    <a:pt x="1" y="0"/>
                    <a:pt x="22" y="512"/>
                    <a:pt x="22" y="512"/>
                  </a:cubicBezTo>
                  <a:cubicBezTo>
                    <a:pt x="100" y="702"/>
                    <a:pt x="325" y="778"/>
                    <a:pt x="558" y="778"/>
                  </a:cubicBezTo>
                  <a:cubicBezTo>
                    <a:pt x="1095" y="778"/>
                    <a:pt x="1673" y="377"/>
                    <a:pt x="602" y="35"/>
                  </a:cubicBezTo>
                  <a:cubicBezTo>
                    <a:pt x="526" y="11"/>
                    <a:pt x="459" y="0"/>
                    <a:pt x="401" y="0"/>
                  </a:cubicBez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7"/>
            <p:cNvSpPr/>
            <p:nvPr/>
          </p:nvSpPr>
          <p:spPr>
            <a:xfrm>
              <a:off x="7568096" y="1807636"/>
              <a:ext cx="45227" cy="24706"/>
            </a:xfrm>
            <a:custGeom>
              <a:rect b="b" l="l" r="r" t="t"/>
              <a:pathLst>
                <a:path extrusionOk="0" h="431" w="789">
                  <a:moveTo>
                    <a:pt x="341" y="0"/>
                  </a:moveTo>
                  <a:cubicBezTo>
                    <a:pt x="159" y="0"/>
                    <a:pt x="0" y="46"/>
                    <a:pt x="52" y="143"/>
                  </a:cubicBezTo>
                  <a:cubicBezTo>
                    <a:pt x="166" y="355"/>
                    <a:pt x="315" y="430"/>
                    <a:pt x="449" y="430"/>
                  </a:cubicBezTo>
                  <a:cubicBezTo>
                    <a:pt x="627" y="430"/>
                    <a:pt x="779" y="296"/>
                    <a:pt x="784" y="174"/>
                  </a:cubicBezTo>
                  <a:cubicBezTo>
                    <a:pt x="788" y="60"/>
                    <a:pt x="549" y="0"/>
                    <a:pt x="341" y="0"/>
                  </a:cubicBezTo>
                  <a:close/>
                </a:path>
              </a:pathLst>
            </a:custGeom>
            <a:solidFill>
              <a:srgbClr val="D1CC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7"/>
            <p:cNvSpPr/>
            <p:nvPr/>
          </p:nvSpPr>
          <p:spPr>
            <a:xfrm>
              <a:off x="7607648" y="1644841"/>
              <a:ext cx="34909" cy="56176"/>
            </a:xfrm>
            <a:custGeom>
              <a:rect b="b" l="l" r="r" t="t"/>
              <a:pathLst>
                <a:path extrusionOk="0" h="980" w="609">
                  <a:moveTo>
                    <a:pt x="536" y="1"/>
                  </a:moveTo>
                  <a:cubicBezTo>
                    <a:pt x="445" y="1"/>
                    <a:pt x="154" y="388"/>
                    <a:pt x="1" y="717"/>
                  </a:cubicBezTo>
                  <a:lnTo>
                    <a:pt x="191" y="980"/>
                  </a:lnTo>
                  <a:cubicBezTo>
                    <a:pt x="552" y="250"/>
                    <a:pt x="608" y="1"/>
                    <a:pt x="536" y="1"/>
                  </a:cubicBezTo>
                  <a:close/>
                </a:path>
              </a:pathLst>
            </a:custGeom>
            <a:solidFill>
              <a:srgbClr val="9F96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7"/>
            <p:cNvSpPr/>
            <p:nvPr/>
          </p:nvSpPr>
          <p:spPr>
            <a:xfrm>
              <a:off x="7543332" y="1652522"/>
              <a:ext cx="33992" cy="52278"/>
            </a:xfrm>
            <a:custGeom>
              <a:rect b="b" l="l" r="r" t="t"/>
              <a:pathLst>
                <a:path extrusionOk="0" h="912" w="593">
                  <a:moveTo>
                    <a:pt x="93" y="0"/>
                  </a:moveTo>
                  <a:cubicBezTo>
                    <a:pt x="0" y="0"/>
                    <a:pt x="107" y="525"/>
                    <a:pt x="268" y="883"/>
                  </a:cubicBezTo>
                  <a:lnTo>
                    <a:pt x="592" y="911"/>
                  </a:lnTo>
                  <a:cubicBezTo>
                    <a:pt x="307" y="235"/>
                    <a:pt x="156" y="0"/>
                    <a:pt x="93" y="0"/>
                  </a:cubicBezTo>
                  <a:close/>
                </a:path>
              </a:pathLst>
            </a:custGeom>
            <a:solidFill>
              <a:srgbClr val="9F96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7"/>
            <p:cNvSpPr/>
            <p:nvPr/>
          </p:nvSpPr>
          <p:spPr>
            <a:xfrm>
              <a:off x="7563281" y="1750944"/>
              <a:ext cx="11465" cy="12496"/>
            </a:xfrm>
            <a:custGeom>
              <a:rect b="b" l="l" r="r" t="t"/>
              <a:pathLst>
                <a:path extrusionOk="0" h="218" w="200">
                  <a:moveTo>
                    <a:pt x="1" y="1"/>
                  </a:moveTo>
                  <a:lnTo>
                    <a:pt x="1" y="1"/>
                  </a:lnTo>
                  <a:cubicBezTo>
                    <a:pt x="37" y="166"/>
                    <a:pt x="73" y="218"/>
                    <a:pt x="105" y="218"/>
                  </a:cubicBezTo>
                  <a:cubicBezTo>
                    <a:pt x="159" y="218"/>
                    <a:pt x="200" y="63"/>
                    <a:pt x="200" y="6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7"/>
            <p:cNvSpPr/>
            <p:nvPr/>
          </p:nvSpPr>
          <p:spPr>
            <a:xfrm>
              <a:off x="7604667" y="1753810"/>
              <a:ext cx="11407" cy="12439"/>
            </a:xfrm>
            <a:custGeom>
              <a:rect b="b" l="l" r="r" t="t"/>
              <a:pathLst>
                <a:path extrusionOk="0" h="217" w="199">
                  <a:moveTo>
                    <a:pt x="1" y="1"/>
                  </a:moveTo>
                  <a:lnTo>
                    <a:pt x="1" y="1"/>
                  </a:lnTo>
                  <a:cubicBezTo>
                    <a:pt x="37" y="165"/>
                    <a:pt x="73" y="217"/>
                    <a:pt x="105" y="217"/>
                  </a:cubicBezTo>
                  <a:cubicBezTo>
                    <a:pt x="159" y="217"/>
                    <a:pt x="199" y="62"/>
                    <a:pt x="199" y="6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B2AB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5098882" y="868756"/>
              <a:ext cx="1178092" cy="312580"/>
            </a:xfrm>
            <a:custGeom>
              <a:rect b="b" l="l" r="r" t="t"/>
              <a:pathLst>
                <a:path extrusionOk="0" h="5453" w="20552">
                  <a:moveTo>
                    <a:pt x="17615" y="0"/>
                  </a:moveTo>
                  <a:cubicBezTo>
                    <a:pt x="11593" y="0"/>
                    <a:pt x="3788" y="2399"/>
                    <a:pt x="1" y="5433"/>
                  </a:cubicBezTo>
                  <a:cubicBezTo>
                    <a:pt x="321" y="5446"/>
                    <a:pt x="642" y="5452"/>
                    <a:pt x="964" y="5452"/>
                  </a:cubicBezTo>
                  <a:cubicBezTo>
                    <a:pt x="10352" y="5452"/>
                    <a:pt x="20551" y="225"/>
                    <a:pt x="20551" y="225"/>
                  </a:cubicBezTo>
                  <a:cubicBezTo>
                    <a:pt x="19646" y="72"/>
                    <a:pt x="18657" y="0"/>
                    <a:pt x="17615" y="0"/>
                  </a:cubicBez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5864249" y="3914626"/>
              <a:ext cx="91716" cy="96932"/>
            </a:xfrm>
            <a:custGeom>
              <a:rect b="b" l="l" r="r" t="t"/>
              <a:pathLst>
                <a:path extrusionOk="0" h="1691" w="1600">
                  <a:moveTo>
                    <a:pt x="397" y="0"/>
                  </a:moveTo>
                  <a:cubicBezTo>
                    <a:pt x="1" y="0"/>
                    <a:pt x="689" y="923"/>
                    <a:pt x="1600" y="1690"/>
                  </a:cubicBezTo>
                  <a:lnTo>
                    <a:pt x="1600" y="613"/>
                  </a:lnTo>
                  <a:cubicBezTo>
                    <a:pt x="946" y="175"/>
                    <a:pt x="569" y="0"/>
                    <a:pt x="397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6418555" y="1464104"/>
              <a:ext cx="378615" cy="215819"/>
            </a:xfrm>
            <a:custGeom>
              <a:rect b="b" l="l" r="r" t="t"/>
              <a:pathLst>
                <a:path extrusionOk="0" h="3765" w="6605">
                  <a:moveTo>
                    <a:pt x="6605" y="1"/>
                  </a:moveTo>
                  <a:lnTo>
                    <a:pt x="1" y="3761"/>
                  </a:lnTo>
                  <a:cubicBezTo>
                    <a:pt x="1" y="3761"/>
                    <a:pt x="71" y="3765"/>
                    <a:pt x="198" y="3765"/>
                  </a:cubicBezTo>
                  <a:cubicBezTo>
                    <a:pt x="1124" y="3765"/>
                    <a:pt x="5072" y="3551"/>
                    <a:pt x="6605" y="1"/>
                  </a:cubicBezTo>
                  <a:close/>
                </a:path>
              </a:pathLst>
            </a:custGeom>
            <a:solidFill>
              <a:srgbClr val="9E99A3">
                <a:alpha val="504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7"/>
            <p:cNvSpPr/>
            <p:nvPr/>
          </p:nvSpPr>
          <p:spPr>
            <a:xfrm>
              <a:off x="7129924" y="2864484"/>
              <a:ext cx="488044" cy="246143"/>
            </a:xfrm>
            <a:custGeom>
              <a:rect b="b" l="l" r="r" t="t"/>
              <a:pathLst>
                <a:path extrusionOk="0" h="4294" w="8514">
                  <a:moveTo>
                    <a:pt x="2254" y="4293"/>
                  </a:moveTo>
                  <a:lnTo>
                    <a:pt x="8513" y="1266"/>
                  </a:lnTo>
                  <a:lnTo>
                    <a:pt x="8112" y="1014"/>
                  </a:lnTo>
                  <a:lnTo>
                    <a:pt x="8444" y="853"/>
                  </a:lnTo>
                  <a:lnTo>
                    <a:pt x="7087" y="0"/>
                  </a:lnTo>
                  <a:lnTo>
                    <a:pt x="0" y="2609"/>
                  </a:lnTo>
                  <a:lnTo>
                    <a:pt x="462" y="2877"/>
                  </a:lnTo>
                  <a:lnTo>
                    <a:pt x="69" y="3022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7"/>
            <p:cNvSpPr/>
            <p:nvPr/>
          </p:nvSpPr>
          <p:spPr>
            <a:xfrm>
              <a:off x="6877821" y="3121861"/>
              <a:ext cx="81111" cy="230780"/>
            </a:xfrm>
            <a:custGeom>
              <a:rect b="b" l="l" r="r" t="t"/>
              <a:pathLst>
                <a:path extrusionOk="0" h="4026" w="1415">
                  <a:moveTo>
                    <a:pt x="877" y="69"/>
                  </a:moveTo>
                  <a:lnTo>
                    <a:pt x="0" y="1"/>
                  </a:lnTo>
                  <a:lnTo>
                    <a:pt x="85" y="4026"/>
                  </a:lnTo>
                  <a:lnTo>
                    <a:pt x="1414" y="3835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6748960" y="3379237"/>
              <a:ext cx="222641" cy="176496"/>
            </a:xfrm>
            <a:custGeom>
              <a:rect b="b" l="l" r="r" t="t"/>
              <a:pathLst>
                <a:path extrusionOk="0" h="3079" w="3884">
                  <a:moveTo>
                    <a:pt x="1" y="644"/>
                  </a:moveTo>
                  <a:lnTo>
                    <a:pt x="3207" y="3078"/>
                  </a:lnTo>
                  <a:lnTo>
                    <a:pt x="3884" y="1918"/>
                  </a:lnTo>
                  <a:lnTo>
                    <a:pt x="60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6578312" y="3661033"/>
              <a:ext cx="105588" cy="161993"/>
            </a:xfrm>
            <a:custGeom>
              <a:rect b="b" l="l" r="r" t="t"/>
              <a:pathLst>
                <a:path extrusionOk="0" h="2826" w="1842">
                  <a:moveTo>
                    <a:pt x="1" y="2428"/>
                  </a:moveTo>
                  <a:lnTo>
                    <a:pt x="708" y="2826"/>
                  </a:lnTo>
                  <a:lnTo>
                    <a:pt x="1842" y="429"/>
                  </a:lnTo>
                  <a:lnTo>
                    <a:pt x="1620" y="0"/>
                  </a:lnTo>
                  <a:lnTo>
                    <a:pt x="1118" y="339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7"/>
            <p:cNvSpPr/>
            <p:nvPr/>
          </p:nvSpPr>
          <p:spPr>
            <a:xfrm>
              <a:off x="6417580" y="3593909"/>
              <a:ext cx="157178" cy="101174"/>
            </a:xfrm>
            <a:custGeom>
              <a:rect b="b" l="l" r="r" t="t"/>
              <a:pathLst>
                <a:path extrusionOk="0" h="1765" w="2742">
                  <a:moveTo>
                    <a:pt x="336" y="1765"/>
                  </a:moveTo>
                  <a:lnTo>
                    <a:pt x="2666" y="501"/>
                  </a:lnTo>
                  <a:lnTo>
                    <a:pt x="2742" y="23"/>
                  </a:lnTo>
                  <a:lnTo>
                    <a:pt x="2137" y="0"/>
                  </a:lnTo>
                  <a:lnTo>
                    <a:pt x="0" y="1025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7"/>
            <p:cNvSpPr/>
            <p:nvPr/>
          </p:nvSpPr>
          <p:spPr>
            <a:xfrm>
              <a:off x="5289363" y="3162330"/>
              <a:ext cx="100716" cy="65978"/>
            </a:xfrm>
            <a:custGeom>
              <a:rect b="b" l="l" r="r" t="t"/>
              <a:pathLst>
                <a:path extrusionOk="0" h="1151" w="1757">
                  <a:moveTo>
                    <a:pt x="382" y="517"/>
                  </a:moveTo>
                  <a:cubicBezTo>
                    <a:pt x="1" y="1150"/>
                    <a:pt x="1757" y="414"/>
                    <a:pt x="1757" y="277"/>
                  </a:cubicBezTo>
                  <a:cubicBezTo>
                    <a:pt x="1757" y="138"/>
                    <a:pt x="691" y="1"/>
                    <a:pt x="382" y="517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7"/>
            <p:cNvSpPr/>
            <p:nvPr/>
          </p:nvSpPr>
          <p:spPr>
            <a:xfrm>
              <a:off x="5537454" y="3171272"/>
              <a:ext cx="58010" cy="114072"/>
            </a:xfrm>
            <a:custGeom>
              <a:rect b="b" l="l" r="r" t="t"/>
              <a:pathLst>
                <a:path extrusionOk="0" h="1990" w="1012">
                  <a:moveTo>
                    <a:pt x="186" y="1287"/>
                  </a:moveTo>
                  <a:cubicBezTo>
                    <a:pt x="414" y="1990"/>
                    <a:pt x="1011" y="181"/>
                    <a:pt x="907" y="90"/>
                  </a:cubicBezTo>
                  <a:cubicBezTo>
                    <a:pt x="804" y="1"/>
                    <a:pt x="0" y="715"/>
                    <a:pt x="186" y="1287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5593974" y="3439425"/>
              <a:ext cx="58010" cy="114072"/>
            </a:xfrm>
            <a:custGeom>
              <a:rect b="b" l="l" r="r" t="t"/>
              <a:pathLst>
                <a:path extrusionOk="0" h="1990" w="1012">
                  <a:moveTo>
                    <a:pt x="907" y="91"/>
                  </a:moveTo>
                  <a:cubicBezTo>
                    <a:pt x="804" y="0"/>
                    <a:pt x="0" y="715"/>
                    <a:pt x="186" y="1287"/>
                  </a:cubicBezTo>
                  <a:cubicBezTo>
                    <a:pt x="414" y="1989"/>
                    <a:pt x="1011" y="182"/>
                    <a:pt x="907" y="9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7"/>
            <p:cNvSpPr/>
            <p:nvPr/>
          </p:nvSpPr>
          <p:spPr>
            <a:xfrm>
              <a:off x="5528283" y="3013808"/>
              <a:ext cx="76354" cy="92576"/>
            </a:xfrm>
            <a:custGeom>
              <a:rect b="b" l="l" r="r" t="t"/>
              <a:pathLst>
                <a:path extrusionOk="0" h="1615" w="1332">
                  <a:moveTo>
                    <a:pt x="104" y="884"/>
                  </a:moveTo>
                  <a:cubicBezTo>
                    <a:pt x="0" y="1615"/>
                    <a:pt x="1331" y="254"/>
                    <a:pt x="1278" y="127"/>
                  </a:cubicBezTo>
                  <a:cubicBezTo>
                    <a:pt x="1224" y="1"/>
                    <a:pt x="190" y="288"/>
                    <a:pt x="104" y="884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47"/>
            <p:cNvSpPr/>
            <p:nvPr/>
          </p:nvSpPr>
          <p:spPr>
            <a:xfrm>
              <a:off x="5774711" y="3021662"/>
              <a:ext cx="76411" cy="92576"/>
            </a:xfrm>
            <a:custGeom>
              <a:rect b="b" l="l" r="r" t="t"/>
              <a:pathLst>
                <a:path extrusionOk="0" h="1615" w="1333">
                  <a:moveTo>
                    <a:pt x="106" y="884"/>
                  </a:moveTo>
                  <a:cubicBezTo>
                    <a:pt x="1" y="1615"/>
                    <a:pt x="1333" y="254"/>
                    <a:pt x="1278" y="127"/>
                  </a:cubicBezTo>
                  <a:cubicBezTo>
                    <a:pt x="1226" y="1"/>
                    <a:pt x="190" y="288"/>
                    <a:pt x="106" y="884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5779125" y="2883974"/>
              <a:ext cx="107136" cy="60475"/>
            </a:xfrm>
            <a:custGeom>
              <a:rect b="b" l="l" r="r" t="t"/>
              <a:pathLst>
                <a:path extrusionOk="0" h="1055" w="1869">
                  <a:moveTo>
                    <a:pt x="1851" y="406"/>
                  </a:moveTo>
                  <a:cubicBezTo>
                    <a:pt x="1869" y="270"/>
                    <a:pt x="829" y="1"/>
                    <a:pt x="457" y="474"/>
                  </a:cubicBezTo>
                  <a:cubicBezTo>
                    <a:pt x="0" y="1055"/>
                    <a:pt x="1835" y="543"/>
                    <a:pt x="1851" y="406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5358723" y="2964511"/>
              <a:ext cx="76354" cy="92633"/>
            </a:xfrm>
            <a:custGeom>
              <a:rect b="b" l="l" r="r" t="t"/>
              <a:pathLst>
                <a:path extrusionOk="0" h="1616" w="1332">
                  <a:moveTo>
                    <a:pt x="1278" y="127"/>
                  </a:moveTo>
                  <a:cubicBezTo>
                    <a:pt x="1224" y="0"/>
                    <a:pt x="190" y="289"/>
                    <a:pt x="104" y="883"/>
                  </a:cubicBezTo>
                  <a:cubicBezTo>
                    <a:pt x="1" y="1615"/>
                    <a:pt x="1331" y="253"/>
                    <a:pt x="1278" y="127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7"/>
            <p:cNvSpPr/>
            <p:nvPr/>
          </p:nvSpPr>
          <p:spPr>
            <a:xfrm>
              <a:off x="7142249" y="1251382"/>
              <a:ext cx="569040" cy="703462"/>
            </a:xfrm>
            <a:custGeom>
              <a:rect b="b" l="l" r="r" t="t"/>
              <a:pathLst>
                <a:path extrusionOk="0" h="12272" w="9927">
                  <a:moveTo>
                    <a:pt x="1212" y="5915"/>
                  </a:moveTo>
                  <a:cubicBezTo>
                    <a:pt x="1360" y="6247"/>
                    <a:pt x="1629" y="6564"/>
                    <a:pt x="1974" y="6857"/>
                  </a:cubicBezTo>
                  <a:cubicBezTo>
                    <a:pt x="1465" y="8689"/>
                    <a:pt x="1410" y="9325"/>
                    <a:pt x="2281" y="7095"/>
                  </a:cubicBezTo>
                  <a:cubicBezTo>
                    <a:pt x="2957" y="7585"/>
                    <a:pt x="3828" y="7996"/>
                    <a:pt x="4662" y="8281"/>
                  </a:cubicBezTo>
                  <a:cubicBezTo>
                    <a:pt x="3906" y="10864"/>
                    <a:pt x="3761" y="11893"/>
                    <a:pt x="5072" y="8412"/>
                  </a:cubicBezTo>
                  <a:cubicBezTo>
                    <a:pt x="5453" y="8526"/>
                    <a:pt x="5815" y="8609"/>
                    <a:pt x="6136" y="8660"/>
                  </a:cubicBezTo>
                  <a:cubicBezTo>
                    <a:pt x="5357" y="11274"/>
                    <a:pt x="5124" y="12272"/>
                    <a:pt x="6457" y="8701"/>
                  </a:cubicBezTo>
                  <a:cubicBezTo>
                    <a:pt x="6745" y="8727"/>
                    <a:pt x="6982" y="8717"/>
                    <a:pt x="7146" y="8669"/>
                  </a:cubicBezTo>
                  <a:cubicBezTo>
                    <a:pt x="6842" y="10006"/>
                    <a:pt x="8529" y="11188"/>
                    <a:pt x="8454" y="8731"/>
                  </a:cubicBezTo>
                  <a:cubicBezTo>
                    <a:pt x="8484" y="8605"/>
                    <a:pt x="8480" y="8445"/>
                    <a:pt x="8442" y="8266"/>
                  </a:cubicBezTo>
                  <a:cubicBezTo>
                    <a:pt x="9926" y="8013"/>
                    <a:pt x="8993" y="7543"/>
                    <a:pt x="8380" y="7697"/>
                  </a:cubicBezTo>
                  <a:cubicBezTo>
                    <a:pt x="9053" y="6294"/>
                    <a:pt x="8418" y="6974"/>
                    <a:pt x="8138" y="7542"/>
                  </a:cubicBezTo>
                  <a:cubicBezTo>
                    <a:pt x="7999" y="7318"/>
                    <a:pt x="7827" y="7116"/>
                    <a:pt x="7628" y="6942"/>
                  </a:cubicBezTo>
                  <a:lnTo>
                    <a:pt x="7645" y="6846"/>
                  </a:lnTo>
                  <a:cubicBezTo>
                    <a:pt x="7682" y="5436"/>
                    <a:pt x="2122" y="1"/>
                    <a:pt x="1107" y="5106"/>
                  </a:cubicBezTo>
                  <a:cubicBezTo>
                    <a:pt x="1104" y="5120"/>
                    <a:pt x="1104" y="5134"/>
                    <a:pt x="1102" y="5149"/>
                  </a:cubicBezTo>
                  <a:cubicBezTo>
                    <a:pt x="293" y="7854"/>
                    <a:pt x="0" y="9117"/>
                    <a:pt x="1212" y="5915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48"/>
          <p:cNvSpPr txBox="1"/>
          <p:nvPr>
            <p:ph type="title"/>
          </p:nvPr>
        </p:nvSpPr>
        <p:spPr>
          <a:xfrm>
            <a:off x="664350" y="599000"/>
            <a:ext cx="68322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500"/>
              <a:t>Do you know this story?</a:t>
            </a:r>
            <a:endParaRPr b="1" sz="3500"/>
          </a:p>
        </p:txBody>
      </p:sp>
      <p:pic>
        <p:nvPicPr>
          <p:cNvPr descr="Résultats de recherche d'images pour « cloudy with a chance of meatball book »" id="869" name="Google Shape;86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399" y="1565833"/>
            <a:ext cx="3471275" cy="306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70" name="Google Shape;870;p48"/>
          <p:cNvSpPr txBox="1"/>
          <p:nvPr/>
        </p:nvSpPr>
        <p:spPr>
          <a:xfrm>
            <a:off x="664350" y="2063850"/>
            <a:ext cx="400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70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Brainstorm vocabulary from the book.</a:t>
            </a:r>
            <a:endParaRPr sz="27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9"/>
          <p:cNvSpPr txBox="1"/>
          <p:nvPr>
            <p:ph type="title"/>
          </p:nvPr>
        </p:nvSpPr>
        <p:spPr>
          <a:xfrm>
            <a:off x="664350" y="599000"/>
            <a:ext cx="68322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500"/>
              <a:t>Review the story</a:t>
            </a:r>
            <a:endParaRPr b="1" sz="3500"/>
          </a:p>
        </p:txBody>
      </p:sp>
      <p:pic>
        <p:nvPicPr>
          <p:cNvPr descr="Résultats de recherche d'images pour « cloudy with a chance of meatball book »" id="876" name="Google Shape;87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6674" y="232954"/>
            <a:ext cx="1712476" cy="1513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77" name="Google Shape;877;p49"/>
          <p:cNvSpPr txBox="1"/>
          <p:nvPr/>
        </p:nvSpPr>
        <p:spPr>
          <a:xfrm>
            <a:off x="664350" y="1671350"/>
            <a:ext cx="55176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700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</a:rPr>
              <a:t>Answer the following questions</a:t>
            </a:r>
            <a:endParaRPr sz="2700"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8" name="Google Shape;878;p49"/>
          <p:cNvSpPr txBox="1"/>
          <p:nvPr/>
        </p:nvSpPr>
        <p:spPr>
          <a:xfrm>
            <a:off x="5634100" y="29601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Résultats de recherche d'images pour « kahoot »" id="879" name="Google Shape;87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7550" y="2505300"/>
            <a:ext cx="865800" cy="86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49"/>
          <p:cNvSpPr txBox="1"/>
          <p:nvPr/>
        </p:nvSpPr>
        <p:spPr>
          <a:xfrm>
            <a:off x="3238200" y="3371100"/>
            <a:ext cx="161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Access the quiz</a:t>
            </a:r>
            <a:endParaRPr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0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Let’s watch the m</a:t>
            </a:r>
            <a:r>
              <a:rPr lang="fr-CA">
                <a:solidFill>
                  <a:srgbClr val="FFFFFF"/>
                </a:solidFill>
              </a:rPr>
              <a:t>ovie trailer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The most delicious event since macaroni met cheese. Inspired by the beloved children's book, the film focuses on a town where food falls from the sky like rain" id="886" name="Google Shape;886;p50" title="Cloudy with a Chance of Meatballs (2009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3625" y="1512500"/>
            <a:ext cx="3750475" cy="2617800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50"/>
          <p:cNvSpPr/>
          <p:nvPr/>
        </p:nvSpPr>
        <p:spPr>
          <a:xfrm>
            <a:off x="2820263" y="1375000"/>
            <a:ext cx="3973839" cy="335330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lt2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8" name="Google Shape;88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3925" y="2491913"/>
            <a:ext cx="857250" cy="80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3" name="Google Shape;893;p51"/>
          <p:cNvGrpSpPr/>
          <p:nvPr/>
        </p:nvGrpSpPr>
        <p:grpSpPr>
          <a:xfrm rot="10800000">
            <a:off x="2915749" y="559047"/>
            <a:ext cx="6228247" cy="4617095"/>
            <a:chOff x="1367050" y="3059225"/>
            <a:chExt cx="1407100" cy="848450"/>
          </a:xfrm>
        </p:grpSpPr>
        <p:sp>
          <p:nvSpPr>
            <p:cNvPr id="894" name="Google Shape;894;p51"/>
            <p:cNvSpPr/>
            <p:nvPr/>
          </p:nvSpPr>
          <p:spPr>
            <a:xfrm>
              <a:off x="1367050" y="3059225"/>
              <a:ext cx="1001268" cy="430317"/>
            </a:xfrm>
            <a:custGeom>
              <a:rect b="b" l="l" r="r" t="t"/>
              <a:pathLst>
                <a:path extrusionOk="0" h="14118" w="3285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51"/>
            <p:cNvSpPr/>
            <p:nvPr/>
          </p:nvSpPr>
          <p:spPr>
            <a:xfrm>
              <a:off x="1367050" y="3059925"/>
              <a:ext cx="1407100" cy="847750"/>
            </a:xfrm>
            <a:custGeom>
              <a:rect b="b" l="l" r="r" t="t"/>
              <a:pathLst>
                <a:path extrusionOk="0" h="33910" w="56284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6" name="Google Shape;896;p51"/>
          <p:cNvSpPr txBox="1"/>
          <p:nvPr>
            <p:ph type="title"/>
          </p:nvPr>
        </p:nvSpPr>
        <p:spPr>
          <a:xfrm>
            <a:off x="583375" y="741575"/>
            <a:ext cx="67302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600"/>
              <a:t>Create a timeline of important events</a:t>
            </a:r>
            <a:endParaRPr sz="2600"/>
          </a:p>
        </p:txBody>
      </p:sp>
      <p:sp>
        <p:nvSpPr>
          <p:cNvPr id="897" name="Google Shape;897;p51"/>
          <p:cNvSpPr txBox="1"/>
          <p:nvPr>
            <p:ph idx="4294967295" type="body"/>
          </p:nvPr>
        </p:nvSpPr>
        <p:spPr>
          <a:xfrm>
            <a:off x="1049500" y="1717251"/>
            <a:ext cx="7020900" cy="27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FFFFFF"/>
                </a:solidFill>
              </a:rPr>
              <a:t>Timeline RWT 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fr-CA" sz="18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 Tool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898" name="Google Shape;89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4425" y="1854100"/>
            <a:ext cx="1039200" cy="1039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99" name="Google Shape;89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4875" y="1798850"/>
            <a:ext cx="2443800" cy="3174501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52"/>
          <p:cNvSpPr txBox="1"/>
          <p:nvPr>
            <p:ph idx="4294967295" type="title"/>
          </p:nvPr>
        </p:nvSpPr>
        <p:spPr>
          <a:xfrm>
            <a:off x="880725" y="816275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 What is a weather report?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Severe Weather report on 9 Gold Coast News - 23 January 2015" id="905" name="Google Shape;905;p52" title="Severe Weather Report - 9 GC News -  23 January 20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3400" y="2062775"/>
            <a:ext cx="2643250" cy="198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maging tornadoes touchdown as the rest of the country braces for more wicked weather. &#10; &#10;*Like us: http://WNNfans.com *Follow us: http://twitter.com/abcWNN *Subscribe: http://bit.ly/abcWNNYouTube" id="906" name="Google Shape;906;p52" title="Extreme Weather: Tornado Outbreak in 5 State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44025" y="2031325"/>
            <a:ext cx="2544425" cy="2040225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52"/>
          <p:cNvSpPr/>
          <p:nvPr/>
        </p:nvSpPr>
        <p:spPr>
          <a:xfrm>
            <a:off x="1419850" y="1906300"/>
            <a:ext cx="2750347" cy="2652044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lt2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52"/>
          <p:cNvSpPr/>
          <p:nvPr/>
        </p:nvSpPr>
        <p:spPr>
          <a:xfrm>
            <a:off x="4536925" y="1906300"/>
            <a:ext cx="2750347" cy="2652044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lt2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Google Shape;913;p53"/>
          <p:cNvGrpSpPr/>
          <p:nvPr/>
        </p:nvGrpSpPr>
        <p:grpSpPr>
          <a:xfrm rot="10800000">
            <a:off x="2915749" y="559047"/>
            <a:ext cx="6228247" cy="4617095"/>
            <a:chOff x="1367050" y="3059225"/>
            <a:chExt cx="1407100" cy="848450"/>
          </a:xfrm>
        </p:grpSpPr>
        <p:sp>
          <p:nvSpPr>
            <p:cNvPr id="914" name="Google Shape;914;p53"/>
            <p:cNvSpPr/>
            <p:nvPr/>
          </p:nvSpPr>
          <p:spPr>
            <a:xfrm>
              <a:off x="1367050" y="3059225"/>
              <a:ext cx="1001268" cy="430317"/>
            </a:xfrm>
            <a:custGeom>
              <a:rect b="b" l="l" r="r" t="t"/>
              <a:pathLst>
                <a:path extrusionOk="0" h="14118" w="3285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53"/>
            <p:cNvSpPr/>
            <p:nvPr/>
          </p:nvSpPr>
          <p:spPr>
            <a:xfrm>
              <a:off x="1367050" y="3059925"/>
              <a:ext cx="1407100" cy="847750"/>
            </a:xfrm>
            <a:custGeom>
              <a:rect b="b" l="l" r="r" t="t"/>
              <a:pathLst>
                <a:path extrusionOk="0" h="33910" w="56284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6" name="Google Shape;916;p53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Become an expert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917" name="Google Shape;917;p53"/>
          <p:cNvSpPr txBox="1"/>
          <p:nvPr>
            <p:ph idx="4294967295" type="body"/>
          </p:nvPr>
        </p:nvSpPr>
        <p:spPr>
          <a:xfrm>
            <a:off x="720000" y="1134950"/>
            <a:ext cx="60066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FFFFFF"/>
                </a:solidFill>
              </a:rPr>
              <a:t>Finding Information</a:t>
            </a:r>
            <a:endParaRPr sz="1800">
              <a:solidFill>
                <a:srgbClr val="FFFFFF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●"/>
            </a:pPr>
            <a:r>
              <a:rPr lang="fr-CA" sz="1800">
                <a:solidFill>
                  <a:srgbClr val="FFFFFF"/>
                </a:solidFill>
              </a:rPr>
              <a:t>You will become an expert of a </a:t>
            </a:r>
            <a:r>
              <a:rPr lang="fr-CA" sz="1800">
                <a:solidFill>
                  <a:srgbClr val="FFFFFF"/>
                </a:solidFill>
              </a:rPr>
              <a:t>weather phenomenon: tornado, volcano, sandstorm or tsunami.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918" name="Google Shape;918;p53"/>
          <p:cNvSpPr txBox="1"/>
          <p:nvPr/>
        </p:nvSpPr>
        <p:spPr>
          <a:xfrm>
            <a:off x="3808500" y="3742625"/>
            <a:ext cx="15270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2F2F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Access</a:t>
            </a:r>
            <a:endParaRPr>
              <a:solidFill>
                <a:srgbClr val="F2F2F2"/>
              </a:solidFill>
            </a:endParaRPr>
          </a:p>
        </p:txBody>
      </p:sp>
      <p:pic>
        <p:nvPicPr>
          <p:cNvPr id="919" name="Google Shape;919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4625" y="2846413"/>
            <a:ext cx="911974" cy="911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0" name="Google Shape;920;p53"/>
          <p:cNvGrpSpPr/>
          <p:nvPr/>
        </p:nvGrpSpPr>
        <p:grpSpPr>
          <a:xfrm>
            <a:off x="9" y="3758369"/>
            <a:ext cx="2628002" cy="1385069"/>
            <a:chOff x="2333625" y="2362200"/>
            <a:chExt cx="3869830" cy="2246300"/>
          </a:xfrm>
        </p:grpSpPr>
        <p:sp>
          <p:nvSpPr>
            <p:cNvPr id="921" name="Google Shape;921;p53"/>
            <p:cNvSpPr/>
            <p:nvPr/>
          </p:nvSpPr>
          <p:spPr>
            <a:xfrm>
              <a:off x="3014954" y="2851319"/>
              <a:ext cx="62726" cy="49823"/>
            </a:xfrm>
            <a:custGeom>
              <a:rect b="b" l="l" r="r" t="t"/>
              <a:pathLst>
                <a:path extrusionOk="0" h="1224" w="1541">
                  <a:moveTo>
                    <a:pt x="850" y="0"/>
                  </a:moveTo>
                  <a:cubicBezTo>
                    <a:pt x="745" y="0"/>
                    <a:pt x="637" y="22"/>
                    <a:pt x="531" y="69"/>
                  </a:cubicBezTo>
                  <a:cubicBezTo>
                    <a:pt x="179" y="223"/>
                    <a:pt x="1" y="592"/>
                    <a:pt x="133" y="892"/>
                  </a:cubicBezTo>
                  <a:cubicBezTo>
                    <a:pt x="225" y="1102"/>
                    <a:pt x="446" y="1224"/>
                    <a:pt x="692" y="1224"/>
                  </a:cubicBezTo>
                  <a:cubicBezTo>
                    <a:pt x="795" y="1224"/>
                    <a:pt x="904" y="1202"/>
                    <a:pt x="1008" y="1156"/>
                  </a:cubicBezTo>
                  <a:cubicBezTo>
                    <a:pt x="1361" y="1002"/>
                    <a:pt x="1541" y="633"/>
                    <a:pt x="1408" y="333"/>
                  </a:cubicBezTo>
                  <a:cubicBezTo>
                    <a:pt x="1315" y="122"/>
                    <a:pt x="1095" y="0"/>
                    <a:pt x="850" y="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53"/>
            <p:cNvSpPr/>
            <p:nvPr/>
          </p:nvSpPr>
          <p:spPr>
            <a:xfrm>
              <a:off x="3045524" y="2777561"/>
              <a:ext cx="56580" cy="55644"/>
            </a:xfrm>
            <a:custGeom>
              <a:rect b="b" l="l" r="r" t="t"/>
              <a:pathLst>
                <a:path extrusionOk="0" h="1367" w="1390">
                  <a:moveTo>
                    <a:pt x="762" y="0"/>
                  </a:moveTo>
                  <a:cubicBezTo>
                    <a:pt x="510" y="0"/>
                    <a:pt x="258" y="178"/>
                    <a:pt x="143" y="461"/>
                  </a:cubicBezTo>
                  <a:cubicBezTo>
                    <a:pt x="0" y="816"/>
                    <a:pt x="131" y="1205"/>
                    <a:pt x="434" y="1329"/>
                  </a:cubicBezTo>
                  <a:cubicBezTo>
                    <a:pt x="497" y="1354"/>
                    <a:pt x="563" y="1366"/>
                    <a:pt x="628" y="1366"/>
                  </a:cubicBezTo>
                  <a:cubicBezTo>
                    <a:pt x="880" y="1366"/>
                    <a:pt x="1132" y="1189"/>
                    <a:pt x="1246" y="906"/>
                  </a:cubicBezTo>
                  <a:cubicBezTo>
                    <a:pt x="1389" y="549"/>
                    <a:pt x="1260" y="159"/>
                    <a:pt x="956" y="38"/>
                  </a:cubicBezTo>
                  <a:cubicBezTo>
                    <a:pt x="893" y="13"/>
                    <a:pt x="827" y="0"/>
                    <a:pt x="762" y="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3"/>
            <p:cNvSpPr/>
            <p:nvPr/>
          </p:nvSpPr>
          <p:spPr>
            <a:xfrm>
              <a:off x="2384710" y="2664073"/>
              <a:ext cx="572109" cy="133227"/>
            </a:xfrm>
            <a:custGeom>
              <a:rect b="b" l="l" r="r" t="t"/>
              <a:pathLst>
                <a:path extrusionOk="0" h="3273" w="14055">
                  <a:moveTo>
                    <a:pt x="5690" y="0"/>
                  </a:moveTo>
                  <a:cubicBezTo>
                    <a:pt x="3744" y="0"/>
                    <a:pt x="1755" y="378"/>
                    <a:pt x="0" y="1240"/>
                  </a:cubicBezTo>
                  <a:cubicBezTo>
                    <a:pt x="0" y="1240"/>
                    <a:pt x="4907" y="2871"/>
                    <a:pt x="5773" y="3254"/>
                  </a:cubicBezTo>
                  <a:cubicBezTo>
                    <a:pt x="6991" y="2971"/>
                    <a:pt x="8349" y="2778"/>
                    <a:pt x="9788" y="2778"/>
                  </a:cubicBezTo>
                  <a:cubicBezTo>
                    <a:pt x="11027" y="2778"/>
                    <a:pt x="12326" y="2921"/>
                    <a:pt x="13646" y="3272"/>
                  </a:cubicBezTo>
                  <a:lnTo>
                    <a:pt x="14055" y="2949"/>
                  </a:lnTo>
                  <a:cubicBezTo>
                    <a:pt x="12437" y="1182"/>
                    <a:pt x="9133" y="0"/>
                    <a:pt x="5690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3"/>
            <p:cNvSpPr/>
            <p:nvPr/>
          </p:nvSpPr>
          <p:spPr>
            <a:xfrm>
              <a:off x="2561413" y="2437505"/>
              <a:ext cx="488012" cy="381447"/>
            </a:xfrm>
            <a:custGeom>
              <a:rect b="b" l="l" r="r" t="t"/>
              <a:pathLst>
                <a:path extrusionOk="0" h="9371" w="11989">
                  <a:moveTo>
                    <a:pt x="6450" y="0"/>
                  </a:moveTo>
                  <a:cubicBezTo>
                    <a:pt x="4023" y="0"/>
                    <a:pt x="657" y="684"/>
                    <a:pt x="0" y="1050"/>
                  </a:cubicBezTo>
                  <a:cubicBezTo>
                    <a:pt x="0" y="1050"/>
                    <a:pt x="4892" y="2158"/>
                    <a:pt x="7059" y="3482"/>
                  </a:cubicBezTo>
                  <a:cubicBezTo>
                    <a:pt x="11350" y="6103"/>
                    <a:pt x="11281" y="9367"/>
                    <a:pt x="11281" y="9367"/>
                  </a:cubicBezTo>
                  <a:lnTo>
                    <a:pt x="11729" y="9370"/>
                  </a:lnTo>
                  <a:cubicBezTo>
                    <a:pt x="11989" y="6300"/>
                    <a:pt x="11181" y="2039"/>
                    <a:pt x="8319" y="224"/>
                  </a:cubicBezTo>
                  <a:cubicBezTo>
                    <a:pt x="7856" y="65"/>
                    <a:pt x="7198" y="0"/>
                    <a:pt x="6450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3"/>
            <p:cNvSpPr/>
            <p:nvPr/>
          </p:nvSpPr>
          <p:spPr>
            <a:xfrm>
              <a:off x="4414126" y="4106072"/>
              <a:ext cx="1220254" cy="366141"/>
            </a:xfrm>
            <a:custGeom>
              <a:rect b="b" l="l" r="r" t="t"/>
              <a:pathLst>
                <a:path extrusionOk="0" h="8995" w="29978">
                  <a:moveTo>
                    <a:pt x="27027" y="0"/>
                  </a:moveTo>
                  <a:cubicBezTo>
                    <a:pt x="27027" y="0"/>
                    <a:pt x="26152" y="4963"/>
                    <a:pt x="22607" y="4963"/>
                  </a:cubicBezTo>
                  <a:cubicBezTo>
                    <a:pt x="22583" y="4963"/>
                    <a:pt x="22557" y="4963"/>
                    <a:pt x="22532" y="4962"/>
                  </a:cubicBezTo>
                  <a:cubicBezTo>
                    <a:pt x="18181" y="4877"/>
                    <a:pt x="14584" y="3065"/>
                    <a:pt x="13065" y="3065"/>
                  </a:cubicBezTo>
                  <a:cubicBezTo>
                    <a:pt x="12753" y="3065"/>
                    <a:pt x="12529" y="3141"/>
                    <a:pt x="12403" y="3324"/>
                  </a:cubicBezTo>
                  <a:cubicBezTo>
                    <a:pt x="12225" y="3584"/>
                    <a:pt x="13478" y="3661"/>
                    <a:pt x="13397" y="4798"/>
                  </a:cubicBezTo>
                  <a:cubicBezTo>
                    <a:pt x="13313" y="5970"/>
                    <a:pt x="10508" y="6814"/>
                    <a:pt x="114" y="6814"/>
                  </a:cubicBezTo>
                  <a:cubicBezTo>
                    <a:pt x="76" y="6814"/>
                    <a:pt x="39" y="6814"/>
                    <a:pt x="1" y="6814"/>
                  </a:cubicBezTo>
                  <a:lnTo>
                    <a:pt x="1" y="6814"/>
                  </a:lnTo>
                  <a:lnTo>
                    <a:pt x="29977" y="8994"/>
                  </a:lnTo>
                  <a:lnTo>
                    <a:pt x="27027" y="0"/>
                  </a:ln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3"/>
            <p:cNvSpPr/>
            <p:nvPr/>
          </p:nvSpPr>
          <p:spPr>
            <a:xfrm>
              <a:off x="4035117" y="3793696"/>
              <a:ext cx="96145" cy="185493"/>
            </a:xfrm>
            <a:custGeom>
              <a:rect b="b" l="l" r="r" t="t"/>
              <a:pathLst>
                <a:path extrusionOk="0" h="4557" w="2362">
                  <a:moveTo>
                    <a:pt x="813" y="0"/>
                  </a:moveTo>
                  <a:cubicBezTo>
                    <a:pt x="822" y="15"/>
                    <a:pt x="1890" y="2126"/>
                    <a:pt x="1" y="4422"/>
                  </a:cubicBezTo>
                  <a:lnTo>
                    <a:pt x="179" y="4556"/>
                  </a:lnTo>
                  <a:cubicBezTo>
                    <a:pt x="2362" y="2427"/>
                    <a:pt x="1684" y="621"/>
                    <a:pt x="1382" y="39"/>
                  </a:cubicBezTo>
                  <a:lnTo>
                    <a:pt x="813" y="0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3"/>
            <p:cNvSpPr/>
            <p:nvPr/>
          </p:nvSpPr>
          <p:spPr>
            <a:xfrm>
              <a:off x="3397668" y="4113724"/>
              <a:ext cx="563154" cy="272805"/>
            </a:xfrm>
            <a:custGeom>
              <a:rect b="b" l="l" r="r" t="t"/>
              <a:pathLst>
                <a:path extrusionOk="0" h="6702" w="13835">
                  <a:moveTo>
                    <a:pt x="6422" y="0"/>
                  </a:moveTo>
                  <a:cubicBezTo>
                    <a:pt x="4904" y="0"/>
                    <a:pt x="4004" y="1123"/>
                    <a:pt x="4004" y="1123"/>
                  </a:cubicBezTo>
                  <a:cubicBezTo>
                    <a:pt x="4004" y="1123"/>
                    <a:pt x="3562" y="207"/>
                    <a:pt x="2371" y="207"/>
                  </a:cubicBezTo>
                  <a:cubicBezTo>
                    <a:pt x="2169" y="207"/>
                    <a:pt x="1945" y="233"/>
                    <a:pt x="1699" y="295"/>
                  </a:cubicBezTo>
                  <a:cubicBezTo>
                    <a:pt x="0" y="721"/>
                    <a:pt x="323" y="4790"/>
                    <a:pt x="1092" y="6702"/>
                  </a:cubicBezTo>
                  <a:lnTo>
                    <a:pt x="13835" y="5594"/>
                  </a:lnTo>
                  <a:cubicBezTo>
                    <a:pt x="13835" y="5594"/>
                    <a:pt x="13510" y="3950"/>
                    <a:pt x="12783" y="2772"/>
                  </a:cubicBezTo>
                  <a:cubicBezTo>
                    <a:pt x="12501" y="2314"/>
                    <a:pt x="11968" y="2175"/>
                    <a:pt x="11423" y="2175"/>
                  </a:cubicBezTo>
                  <a:cubicBezTo>
                    <a:pt x="10562" y="2175"/>
                    <a:pt x="9668" y="2522"/>
                    <a:pt x="9668" y="2522"/>
                  </a:cubicBezTo>
                  <a:cubicBezTo>
                    <a:pt x="9668" y="2522"/>
                    <a:pt x="9506" y="798"/>
                    <a:pt x="7402" y="152"/>
                  </a:cubicBezTo>
                  <a:cubicBezTo>
                    <a:pt x="7052" y="45"/>
                    <a:pt x="6725" y="0"/>
                    <a:pt x="6422" y="0"/>
                  </a:cubicBezTo>
                  <a:close/>
                </a:path>
              </a:pathLst>
            </a:custGeom>
            <a:solidFill>
              <a:srgbClr val="A0A1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3"/>
            <p:cNvSpPr/>
            <p:nvPr/>
          </p:nvSpPr>
          <p:spPr>
            <a:xfrm>
              <a:off x="3874289" y="4204376"/>
              <a:ext cx="521797" cy="209590"/>
            </a:xfrm>
            <a:custGeom>
              <a:rect b="b" l="l" r="r" t="t"/>
              <a:pathLst>
                <a:path extrusionOk="0" h="5149" w="12819">
                  <a:moveTo>
                    <a:pt x="1900" y="1"/>
                  </a:moveTo>
                  <a:cubicBezTo>
                    <a:pt x="1797" y="1"/>
                    <a:pt x="1688" y="6"/>
                    <a:pt x="1574" y="17"/>
                  </a:cubicBezTo>
                  <a:cubicBezTo>
                    <a:pt x="0" y="171"/>
                    <a:pt x="300" y="3246"/>
                    <a:pt x="1012" y="4750"/>
                  </a:cubicBezTo>
                  <a:lnTo>
                    <a:pt x="12818" y="5149"/>
                  </a:lnTo>
                  <a:cubicBezTo>
                    <a:pt x="12818" y="5149"/>
                    <a:pt x="12518" y="3887"/>
                    <a:pt x="11843" y="2937"/>
                  </a:cubicBezTo>
                  <a:cubicBezTo>
                    <a:pt x="11502" y="2456"/>
                    <a:pt x="10768" y="2337"/>
                    <a:pt x="10125" y="2337"/>
                  </a:cubicBezTo>
                  <a:cubicBezTo>
                    <a:pt x="9498" y="2337"/>
                    <a:pt x="8957" y="2450"/>
                    <a:pt x="8957" y="2450"/>
                  </a:cubicBezTo>
                  <a:cubicBezTo>
                    <a:pt x="8957" y="2450"/>
                    <a:pt x="8808" y="1145"/>
                    <a:pt x="6859" y="459"/>
                  </a:cubicBezTo>
                  <a:cubicBezTo>
                    <a:pt x="6391" y="294"/>
                    <a:pt x="5966" y="231"/>
                    <a:pt x="5590" y="231"/>
                  </a:cubicBezTo>
                  <a:cubicBezTo>
                    <a:pt x="4403" y="231"/>
                    <a:pt x="3710" y="857"/>
                    <a:pt x="3710" y="857"/>
                  </a:cubicBezTo>
                  <a:cubicBezTo>
                    <a:pt x="3710" y="857"/>
                    <a:pt x="3227" y="1"/>
                    <a:pt x="1900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3"/>
            <p:cNvSpPr/>
            <p:nvPr/>
          </p:nvSpPr>
          <p:spPr>
            <a:xfrm>
              <a:off x="2961427" y="4248582"/>
              <a:ext cx="2141164" cy="222412"/>
            </a:xfrm>
            <a:custGeom>
              <a:rect b="b" l="l" r="r" t="t"/>
              <a:pathLst>
                <a:path extrusionOk="0" h="5464" w="52602">
                  <a:moveTo>
                    <a:pt x="1" y="0"/>
                  </a:moveTo>
                  <a:lnTo>
                    <a:pt x="1" y="4832"/>
                  </a:lnTo>
                  <a:lnTo>
                    <a:pt x="52601" y="5464"/>
                  </a:lnTo>
                  <a:lnTo>
                    <a:pt x="52601" y="36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3"/>
            <p:cNvSpPr/>
            <p:nvPr/>
          </p:nvSpPr>
          <p:spPr>
            <a:xfrm>
              <a:off x="2753625" y="3829273"/>
              <a:ext cx="889323" cy="582163"/>
            </a:xfrm>
            <a:custGeom>
              <a:rect b="b" l="l" r="r" t="t"/>
              <a:pathLst>
                <a:path extrusionOk="0" h="14302" w="21848">
                  <a:moveTo>
                    <a:pt x="3944" y="1"/>
                  </a:moveTo>
                  <a:cubicBezTo>
                    <a:pt x="3775" y="1"/>
                    <a:pt x="3598" y="15"/>
                    <a:pt x="3412" y="46"/>
                  </a:cubicBezTo>
                  <a:cubicBezTo>
                    <a:pt x="831" y="477"/>
                    <a:pt x="0" y="9018"/>
                    <a:pt x="1168" y="13196"/>
                  </a:cubicBezTo>
                  <a:lnTo>
                    <a:pt x="21847" y="14302"/>
                  </a:lnTo>
                  <a:cubicBezTo>
                    <a:pt x="21847" y="14302"/>
                    <a:pt x="21355" y="10799"/>
                    <a:pt x="20249" y="8157"/>
                  </a:cubicBezTo>
                  <a:cubicBezTo>
                    <a:pt x="19690" y="6820"/>
                    <a:pt x="18485" y="6490"/>
                    <a:pt x="17431" y="6490"/>
                  </a:cubicBezTo>
                  <a:cubicBezTo>
                    <a:pt x="16402" y="6490"/>
                    <a:pt x="15518" y="6805"/>
                    <a:pt x="15518" y="6805"/>
                  </a:cubicBezTo>
                  <a:cubicBezTo>
                    <a:pt x="15518" y="6805"/>
                    <a:pt x="15272" y="3179"/>
                    <a:pt x="12077" y="1275"/>
                  </a:cubicBezTo>
                  <a:cubicBezTo>
                    <a:pt x="11309" y="817"/>
                    <a:pt x="10612" y="644"/>
                    <a:pt x="9996" y="644"/>
                  </a:cubicBezTo>
                  <a:cubicBezTo>
                    <a:pt x="8049" y="644"/>
                    <a:pt x="6915" y="2381"/>
                    <a:pt x="6915" y="2381"/>
                  </a:cubicBezTo>
                  <a:cubicBezTo>
                    <a:pt x="6915" y="2381"/>
                    <a:pt x="6121" y="1"/>
                    <a:pt x="3944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3"/>
            <p:cNvSpPr/>
            <p:nvPr/>
          </p:nvSpPr>
          <p:spPr>
            <a:xfrm>
              <a:off x="2753543" y="3829884"/>
              <a:ext cx="889323" cy="581552"/>
            </a:xfrm>
            <a:custGeom>
              <a:rect b="b" l="l" r="r" t="t"/>
              <a:pathLst>
                <a:path extrusionOk="0" h="14287" w="21848">
                  <a:moveTo>
                    <a:pt x="3659" y="0"/>
                  </a:moveTo>
                  <a:cubicBezTo>
                    <a:pt x="3579" y="6"/>
                    <a:pt x="3497" y="17"/>
                    <a:pt x="3414" y="31"/>
                  </a:cubicBezTo>
                  <a:cubicBezTo>
                    <a:pt x="833" y="462"/>
                    <a:pt x="1" y="9003"/>
                    <a:pt x="1168" y="13181"/>
                  </a:cubicBezTo>
                  <a:lnTo>
                    <a:pt x="21848" y="14287"/>
                  </a:lnTo>
                  <a:cubicBezTo>
                    <a:pt x="21848" y="14287"/>
                    <a:pt x="21683" y="13110"/>
                    <a:pt x="21330" y="11606"/>
                  </a:cubicBezTo>
                  <a:cubicBezTo>
                    <a:pt x="20321" y="12450"/>
                    <a:pt x="18900" y="12868"/>
                    <a:pt x="17273" y="12868"/>
                  </a:cubicBezTo>
                  <a:cubicBezTo>
                    <a:pt x="14900" y="12868"/>
                    <a:pt x="12089" y="11978"/>
                    <a:pt x="9479" y="10223"/>
                  </a:cubicBezTo>
                  <a:cubicBezTo>
                    <a:pt x="5188" y="7337"/>
                    <a:pt x="2857" y="3066"/>
                    <a:pt x="3659" y="0"/>
                  </a:cubicBezTo>
                  <a:close/>
                </a:path>
              </a:pathLst>
            </a:custGeom>
            <a:solidFill>
              <a:srgbClr val="5C463F">
                <a:alpha val="325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53"/>
            <p:cNvSpPr/>
            <p:nvPr/>
          </p:nvSpPr>
          <p:spPr>
            <a:xfrm>
              <a:off x="4318224" y="3982327"/>
              <a:ext cx="153865" cy="494362"/>
            </a:xfrm>
            <a:custGeom>
              <a:rect b="b" l="l" r="r" t="t"/>
              <a:pathLst>
                <a:path extrusionOk="0" h="12145" w="3780">
                  <a:moveTo>
                    <a:pt x="115" y="1"/>
                  </a:moveTo>
                  <a:lnTo>
                    <a:pt x="0" y="158"/>
                  </a:lnTo>
                  <a:cubicBezTo>
                    <a:pt x="1277" y="2026"/>
                    <a:pt x="3392" y="7026"/>
                    <a:pt x="3472" y="12117"/>
                  </a:cubicBezTo>
                  <a:lnTo>
                    <a:pt x="3779" y="12145"/>
                  </a:lnTo>
                  <a:cubicBezTo>
                    <a:pt x="3470" y="4681"/>
                    <a:pt x="115" y="1"/>
                    <a:pt x="115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3"/>
            <p:cNvSpPr/>
            <p:nvPr/>
          </p:nvSpPr>
          <p:spPr>
            <a:xfrm>
              <a:off x="4527776" y="4336222"/>
              <a:ext cx="13107" cy="78764"/>
            </a:xfrm>
            <a:custGeom>
              <a:rect b="b" l="l" r="r" t="t"/>
              <a:pathLst>
                <a:path extrusionOk="0" h="1935" w="322">
                  <a:moveTo>
                    <a:pt x="0" y="1"/>
                  </a:moveTo>
                  <a:lnTo>
                    <a:pt x="120" y="1920"/>
                  </a:lnTo>
                  <a:lnTo>
                    <a:pt x="322" y="1934"/>
                  </a:lnTo>
                  <a:lnTo>
                    <a:pt x="208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3"/>
            <p:cNvSpPr/>
            <p:nvPr/>
          </p:nvSpPr>
          <p:spPr>
            <a:xfrm>
              <a:off x="4744859" y="4357592"/>
              <a:ext cx="15671" cy="75345"/>
            </a:xfrm>
            <a:custGeom>
              <a:rect b="b" l="l" r="r" t="t"/>
              <a:pathLst>
                <a:path extrusionOk="0" h="1851" w="385">
                  <a:moveTo>
                    <a:pt x="228" y="0"/>
                  </a:moveTo>
                  <a:lnTo>
                    <a:pt x="0" y="1840"/>
                  </a:lnTo>
                  <a:lnTo>
                    <a:pt x="156" y="1851"/>
                  </a:lnTo>
                  <a:lnTo>
                    <a:pt x="385" y="17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713B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3"/>
            <p:cNvSpPr/>
            <p:nvPr/>
          </p:nvSpPr>
          <p:spPr>
            <a:xfrm>
              <a:off x="4527084" y="4236045"/>
              <a:ext cx="238287" cy="151952"/>
            </a:xfrm>
            <a:custGeom>
              <a:rect b="b" l="l" r="r" t="t"/>
              <a:pathLst>
                <a:path extrusionOk="0" h="3733" w="5854">
                  <a:moveTo>
                    <a:pt x="1" y="0"/>
                  </a:moveTo>
                  <a:lnTo>
                    <a:pt x="534" y="3209"/>
                  </a:lnTo>
                  <a:lnTo>
                    <a:pt x="5853" y="3732"/>
                  </a:lnTo>
                  <a:lnTo>
                    <a:pt x="5655" y="8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3"/>
            <p:cNvSpPr/>
            <p:nvPr/>
          </p:nvSpPr>
          <p:spPr>
            <a:xfrm>
              <a:off x="4527084" y="4236045"/>
              <a:ext cx="235519" cy="141491"/>
            </a:xfrm>
            <a:custGeom>
              <a:rect b="b" l="l" r="r" t="t"/>
              <a:pathLst>
                <a:path extrusionOk="0" h="3476" w="5786">
                  <a:moveTo>
                    <a:pt x="1" y="0"/>
                  </a:moveTo>
                  <a:lnTo>
                    <a:pt x="534" y="3209"/>
                  </a:lnTo>
                  <a:lnTo>
                    <a:pt x="3243" y="3475"/>
                  </a:lnTo>
                  <a:lnTo>
                    <a:pt x="3228" y="3417"/>
                  </a:lnTo>
                  <a:lnTo>
                    <a:pt x="5786" y="2749"/>
                  </a:lnTo>
                  <a:lnTo>
                    <a:pt x="5655" y="85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3"/>
            <p:cNvSpPr/>
            <p:nvPr/>
          </p:nvSpPr>
          <p:spPr>
            <a:xfrm>
              <a:off x="4784791" y="4362192"/>
              <a:ext cx="16038" cy="73310"/>
            </a:xfrm>
            <a:custGeom>
              <a:rect b="b" l="l" r="r" t="t"/>
              <a:pathLst>
                <a:path extrusionOk="0" h="1801" w="394">
                  <a:moveTo>
                    <a:pt x="242" y="1"/>
                  </a:moveTo>
                  <a:lnTo>
                    <a:pt x="1" y="1790"/>
                  </a:lnTo>
                  <a:lnTo>
                    <a:pt x="147" y="1801"/>
                  </a:lnTo>
                  <a:lnTo>
                    <a:pt x="393" y="18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3"/>
            <p:cNvSpPr/>
            <p:nvPr/>
          </p:nvSpPr>
          <p:spPr>
            <a:xfrm>
              <a:off x="4497857" y="4328162"/>
              <a:ext cx="14287" cy="73961"/>
            </a:xfrm>
            <a:custGeom>
              <a:rect b="b" l="l" r="r" t="t"/>
              <a:pathLst>
                <a:path extrusionOk="0" h="1817" w="351">
                  <a:moveTo>
                    <a:pt x="0" y="0"/>
                  </a:moveTo>
                  <a:lnTo>
                    <a:pt x="142" y="1801"/>
                  </a:lnTo>
                  <a:lnTo>
                    <a:pt x="351" y="1817"/>
                  </a:lnTo>
                  <a:lnTo>
                    <a:pt x="351" y="1817"/>
                  </a:lnTo>
                  <a:lnTo>
                    <a:pt x="2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3"/>
            <p:cNvSpPr/>
            <p:nvPr/>
          </p:nvSpPr>
          <p:spPr>
            <a:xfrm>
              <a:off x="4485890" y="4354132"/>
              <a:ext cx="328937" cy="38914"/>
            </a:xfrm>
            <a:custGeom>
              <a:rect b="b" l="l" r="r" t="t"/>
              <a:pathLst>
                <a:path extrusionOk="0" h="956" w="8081">
                  <a:moveTo>
                    <a:pt x="0" y="1"/>
                  </a:moveTo>
                  <a:lnTo>
                    <a:pt x="3" y="210"/>
                  </a:lnTo>
                  <a:lnTo>
                    <a:pt x="8071" y="956"/>
                  </a:lnTo>
                  <a:lnTo>
                    <a:pt x="8081" y="86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3"/>
            <p:cNvSpPr/>
            <p:nvPr/>
          </p:nvSpPr>
          <p:spPr>
            <a:xfrm>
              <a:off x="4490693" y="4142707"/>
              <a:ext cx="297024" cy="182969"/>
            </a:xfrm>
            <a:custGeom>
              <a:rect b="b" l="l" r="r" t="t"/>
              <a:pathLst>
                <a:path extrusionOk="0" h="4495" w="7297">
                  <a:moveTo>
                    <a:pt x="3090" y="0"/>
                  </a:moveTo>
                  <a:cubicBezTo>
                    <a:pt x="2391" y="82"/>
                    <a:pt x="165" y="2018"/>
                    <a:pt x="1" y="4025"/>
                  </a:cubicBezTo>
                  <a:cubicBezTo>
                    <a:pt x="743" y="4287"/>
                    <a:pt x="2613" y="4494"/>
                    <a:pt x="4340" y="4494"/>
                  </a:cubicBezTo>
                  <a:cubicBezTo>
                    <a:pt x="5534" y="4494"/>
                    <a:pt x="6659" y="4395"/>
                    <a:pt x="7297" y="4145"/>
                  </a:cubicBezTo>
                  <a:cubicBezTo>
                    <a:pt x="6869" y="2404"/>
                    <a:pt x="3896" y="375"/>
                    <a:pt x="3090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3"/>
            <p:cNvSpPr/>
            <p:nvPr/>
          </p:nvSpPr>
          <p:spPr>
            <a:xfrm>
              <a:off x="4490775" y="4174498"/>
              <a:ext cx="296943" cy="151138"/>
            </a:xfrm>
            <a:custGeom>
              <a:rect b="b" l="l" r="r" t="t"/>
              <a:pathLst>
                <a:path extrusionOk="0" h="3713" w="7295">
                  <a:moveTo>
                    <a:pt x="1846" y="0"/>
                  </a:moveTo>
                  <a:cubicBezTo>
                    <a:pt x="1009" y="763"/>
                    <a:pt x="102" y="1989"/>
                    <a:pt x="0" y="3243"/>
                  </a:cubicBezTo>
                  <a:cubicBezTo>
                    <a:pt x="743" y="3505"/>
                    <a:pt x="2613" y="3713"/>
                    <a:pt x="4340" y="3713"/>
                  </a:cubicBezTo>
                  <a:cubicBezTo>
                    <a:pt x="5533" y="3713"/>
                    <a:pt x="6658" y="3613"/>
                    <a:pt x="7295" y="3364"/>
                  </a:cubicBezTo>
                  <a:cubicBezTo>
                    <a:pt x="7287" y="3331"/>
                    <a:pt x="7276" y="3295"/>
                    <a:pt x="7265" y="3261"/>
                  </a:cubicBezTo>
                  <a:cubicBezTo>
                    <a:pt x="6974" y="3391"/>
                    <a:pt x="6632" y="3456"/>
                    <a:pt x="6259" y="3456"/>
                  </a:cubicBezTo>
                  <a:cubicBezTo>
                    <a:pt x="5495" y="3456"/>
                    <a:pt x="4606" y="3183"/>
                    <a:pt x="3778" y="2640"/>
                  </a:cubicBezTo>
                  <a:cubicBezTo>
                    <a:pt x="2678" y="1917"/>
                    <a:pt x="1974" y="902"/>
                    <a:pt x="1846" y="0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3"/>
            <p:cNvSpPr/>
            <p:nvPr/>
          </p:nvSpPr>
          <p:spPr>
            <a:xfrm>
              <a:off x="4592946" y="3926560"/>
              <a:ext cx="1234827" cy="587332"/>
            </a:xfrm>
            <a:custGeom>
              <a:rect b="b" l="l" r="r" t="t"/>
              <a:pathLst>
                <a:path extrusionOk="0" h="14429" w="30336">
                  <a:moveTo>
                    <a:pt x="19934" y="0"/>
                  </a:moveTo>
                  <a:cubicBezTo>
                    <a:pt x="19935" y="1"/>
                    <a:pt x="22042" y="7427"/>
                    <a:pt x="17401" y="7671"/>
                  </a:cubicBezTo>
                  <a:cubicBezTo>
                    <a:pt x="15695" y="7762"/>
                    <a:pt x="13504" y="11076"/>
                    <a:pt x="10932" y="11076"/>
                  </a:cubicBezTo>
                  <a:cubicBezTo>
                    <a:pt x="10729" y="11076"/>
                    <a:pt x="10523" y="11055"/>
                    <a:pt x="10314" y="11011"/>
                  </a:cubicBezTo>
                  <a:cubicBezTo>
                    <a:pt x="9763" y="10892"/>
                    <a:pt x="9216" y="10841"/>
                    <a:pt x="8659" y="10841"/>
                  </a:cubicBezTo>
                  <a:cubicBezTo>
                    <a:pt x="6351" y="10841"/>
                    <a:pt x="3856" y="11712"/>
                    <a:pt x="1" y="12220"/>
                  </a:cubicBezTo>
                  <a:lnTo>
                    <a:pt x="30336" y="14428"/>
                  </a:lnTo>
                  <a:lnTo>
                    <a:pt x="19934" y="0"/>
                  </a:lnTo>
                  <a:close/>
                </a:path>
              </a:pathLst>
            </a:custGeom>
            <a:solidFill>
              <a:srgbClr val="92D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3"/>
            <p:cNvSpPr/>
            <p:nvPr/>
          </p:nvSpPr>
          <p:spPr>
            <a:xfrm>
              <a:off x="4639553" y="3892530"/>
              <a:ext cx="1195750" cy="618838"/>
            </a:xfrm>
            <a:custGeom>
              <a:rect b="b" l="l" r="r" t="t"/>
              <a:pathLst>
                <a:path extrusionOk="0" h="15203" w="29376">
                  <a:moveTo>
                    <a:pt x="26194" y="1"/>
                  </a:moveTo>
                  <a:cubicBezTo>
                    <a:pt x="26194" y="1"/>
                    <a:pt x="24062" y="9154"/>
                    <a:pt x="17643" y="9154"/>
                  </a:cubicBezTo>
                  <a:cubicBezTo>
                    <a:pt x="17611" y="9154"/>
                    <a:pt x="17579" y="9154"/>
                    <a:pt x="17547" y="9153"/>
                  </a:cubicBezTo>
                  <a:cubicBezTo>
                    <a:pt x="17540" y="9153"/>
                    <a:pt x="17534" y="9153"/>
                    <a:pt x="17528" y="9153"/>
                  </a:cubicBezTo>
                  <a:cubicBezTo>
                    <a:pt x="15863" y="9153"/>
                    <a:pt x="12833" y="12282"/>
                    <a:pt x="10154" y="12282"/>
                  </a:cubicBezTo>
                  <a:cubicBezTo>
                    <a:pt x="9953" y="12282"/>
                    <a:pt x="9755" y="12264"/>
                    <a:pt x="9559" y="12227"/>
                  </a:cubicBezTo>
                  <a:cubicBezTo>
                    <a:pt x="9129" y="12144"/>
                    <a:pt x="8723" y="12107"/>
                    <a:pt x="8327" y="12107"/>
                  </a:cubicBezTo>
                  <a:cubicBezTo>
                    <a:pt x="6078" y="12107"/>
                    <a:pt x="4147" y="13291"/>
                    <a:pt x="0" y="13975"/>
                  </a:cubicBezTo>
                  <a:lnTo>
                    <a:pt x="29375" y="15203"/>
                  </a:lnTo>
                  <a:lnTo>
                    <a:pt x="29375" y="15203"/>
                  </a:lnTo>
                  <a:lnTo>
                    <a:pt x="26194" y="1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53"/>
            <p:cNvSpPr/>
            <p:nvPr/>
          </p:nvSpPr>
          <p:spPr>
            <a:xfrm>
              <a:off x="2781101" y="4266045"/>
              <a:ext cx="2763381" cy="282493"/>
            </a:xfrm>
            <a:custGeom>
              <a:rect b="b" l="l" r="r" t="t"/>
              <a:pathLst>
                <a:path extrusionOk="0" h="6940" w="67888">
                  <a:moveTo>
                    <a:pt x="1" y="0"/>
                  </a:moveTo>
                  <a:lnTo>
                    <a:pt x="1" y="6685"/>
                  </a:lnTo>
                  <a:lnTo>
                    <a:pt x="67888" y="6939"/>
                  </a:lnTo>
                  <a:lnTo>
                    <a:pt x="67888" y="45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53"/>
            <p:cNvSpPr/>
            <p:nvPr/>
          </p:nvSpPr>
          <p:spPr>
            <a:xfrm>
              <a:off x="2781101" y="4244675"/>
              <a:ext cx="1059470" cy="88411"/>
            </a:xfrm>
            <a:custGeom>
              <a:rect b="b" l="l" r="r" t="t"/>
              <a:pathLst>
                <a:path extrusionOk="0" h="2172" w="26028">
                  <a:moveTo>
                    <a:pt x="1" y="1"/>
                  </a:moveTo>
                  <a:lnTo>
                    <a:pt x="1" y="1680"/>
                  </a:lnTo>
                  <a:lnTo>
                    <a:pt x="26027" y="217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ECE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3"/>
            <p:cNvSpPr/>
            <p:nvPr/>
          </p:nvSpPr>
          <p:spPr>
            <a:xfrm>
              <a:off x="3020857" y="2798321"/>
              <a:ext cx="453739" cy="1623153"/>
            </a:xfrm>
            <a:custGeom>
              <a:rect b="b" l="l" r="r" t="t"/>
              <a:pathLst>
                <a:path extrusionOk="0" h="39876" w="11147">
                  <a:moveTo>
                    <a:pt x="402" y="0"/>
                  </a:moveTo>
                  <a:lnTo>
                    <a:pt x="0" y="559"/>
                  </a:lnTo>
                  <a:cubicBezTo>
                    <a:pt x="3990" y="6321"/>
                    <a:pt x="10525" y="22587"/>
                    <a:pt x="10054" y="39783"/>
                  </a:cubicBezTo>
                  <a:lnTo>
                    <a:pt x="11128" y="39875"/>
                  </a:lnTo>
                  <a:cubicBezTo>
                    <a:pt x="11146" y="14639"/>
                    <a:pt x="402" y="0"/>
                    <a:pt x="402" y="0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3"/>
            <p:cNvSpPr/>
            <p:nvPr/>
          </p:nvSpPr>
          <p:spPr>
            <a:xfrm>
              <a:off x="3402797" y="4272192"/>
              <a:ext cx="79253" cy="68832"/>
            </a:xfrm>
            <a:custGeom>
              <a:rect b="b" l="l" r="r" t="t"/>
              <a:pathLst>
                <a:path extrusionOk="0" h="1691" w="1947">
                  <a:moveTo>
                    <a:pt x="1946" y="0"/>
                  </a:moveTo>
                  <a:lnTo>
                    <a:pt x="0" y="226"/>
                  </a:lnTo>
                  <a:lnTo>
                    <a:pt x="223" y="1572"/>
                  </a:lnTo>
                  <a:lnTo>
                    <a:pt x="1822" y="1690"/>
                  </a:lnTo>
                  <a:lnTo>
                    <a:pt x="1946" y="0"/>
                  </a:lnTo>
                  <a:close/>
                </a:path>
              </a:pathLst>
            </a:custGeom>
            <a:solidFill>
              <a:srgbClr val="A08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53"/>
            <p:cNvSpPr/>
            <p:nvPr/>
          </p:nvSpPr>
          <p:spPr>
            <a:xfrm>
              <a:off x="3154656" y="3832245"/>
              <a:ext cx="864859" cy="464566"/>
            </a:xfrm>
            <a:custGeom>
              <a:rect b="b" l="l" r="r" t="t"/>
              <a:pathLst>
                <a:path extrusionOk="0" h="11413" w="21247">
                  <a:moveTo>
                    <a:pt x="19639" y="1"/>
                  </a:moveTo>
                  <a:lnTo>
                    <a:pt x="1" y="1007"/>
                  </a:lnTo>
                  <a:lnTo>
                    <a:pt x="722" y="11413"/>
                  </a:lnTo>
                  <a:lnTo>
                    <a:pt x="21246" y="11413"/>
                  </a:lnTo>
                  <a:lnTo>
                    <a:pt x="19639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53"/>
            <p:cNvSpPr/>
            <p:nvPr/>
          </p:nvSpPr>
          <p:spPr>
            <a:xfrm>
              <a:off x="3154656" y="3832245"/>
              <a:ext cx="829894" cy="464566"/>
            </a:xfrm>
            <a:custGeom>
              <a:rect b="b" l="l" r="r" t="t"/>
              <a:pathLst>
                <a:path extrusionOk="0" h="11413" w="20388">
                  <a:moveTo>
                    <a:pt x="19639" y="1"/>
                  </a:moveTo>
                  <a:lnTo>
                    <a:pt x="1" y="1007"/>
                  </a:lnTo>
                  <a:lnTo>
                    <a:pt x="722" y="11413"/>
                  </a:lnTo>
                  <a:lnTo>
                    <a:pt x="8516" y="11413"/>
                  </a:lnTo>
                  <a:lnTo>
                    <a:pt x="8015" y="10113"/>
                  </a:lnTo>
                  <a:lnTo>
                    <a:pt x="20388" y="5326"/>
                  </a:lnTo>
                  <a:lnTo>
                    <a:pt x="19639" y="1"/>
                  </a:lnTo>
                  <a:close/>
                </a:path>
              </a:pathLst>
            </a:custGeom>
            <a:solidFill>
              <a:srgbClr val="5C463F">
                <a:alpha val="392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3"/>
            <p:cNvSpPr/>
            <p:nvPr/>
          </p:nvSpPr>
          <p:spPr>
            <a:xfrm>
              <a:off x="3617804" y="4077130"/>
              <a:ext cx="208939" cy="92645"/>
            </a:xfrm>
            <a:custGeom>
              <a:rect b="b" l="l" r="r" t="t"/>
              <a:pathLst>
                <a:path extrusionOk="0" h="2276" w="5133">
                  <a:moveTo>
                    <a:pt x="113" y="0"/>
                  </a:moveTo>
                  <a:lnTo>
                    <a:pt x="1" y="2276"/>
                  </a:lnTo>
                  <a:lnTo>
                    <a:pt x="5132" y="2276"/>
                  </a:lnTo>
                  <a:lnTo>
                    <a:pt x="4678" y="145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3"/>
            <p:cNvSpPr/>
            <p:nvPr/>
          </p:nvSpPr>
          <p:spPr>
            <a:xfrm>
              <a:off x="3304045" y="4085963"/>
              <a:ext cx="145113" cy="196402"/>
            </a:xfrm>
            <a:custGeom>
              <a:rect b="b" l="l" r="r" t="t"/>
              <a:pathLst>
                <a:path extrusionOk="0" h="4825" w="3565">
                  <a:moveTo>
                    <a:pt x="3093" y="0"/>
                  </a:moveTo>
                  <a:lnTo>
                    <a:pt x="5" y="328"/>
                  </a:lnTo>
                  <a:lnTo>
                    <a:pt x="1" y="4824"/>
                  </a:lnTo>
                  <a:lnTo>
                    <a:pt x="3565" y="4824"/>
                  </a:lnTo>
                  <a:lnTo>
                    <a:pt x="309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53"/>
            <p:cNvSpPr/>
            <p:nvPr/>
          </p:nvSpPr>
          <p:spPr>
            <a:xfrm>
              <a:off x="3031807" y="3300344"/>
              <a:ext cx="1049578" cy="761794"/>
            </a:xfrm>
            <a:custGeom>
              <a:rect b="b" l="l" r="r" t="t"/>
              <a:pathLst>
                <a:path extrusionOk="0" h="18715" w="25785">
                  <a:moveTo>
                    <a:pt x="9897" y="1"/>
                  </a:moveTo>
                  <a:cubicBezTo>
                    <a:pt x="8581" y="770"/>
                    <a:pt x="1143" y="5852"/>
                    <a:pt x="1" y="18187"/>
                  </a:cubicBezTo>
                  <a:cubicBezTo>
                    <a:pt x="1760" y="18551"/>
                    <a:pt x="4461" y="18715"/>
                    <a:pt x="7486" y="18715"/>
                  </a:cubicBezTo>
                  <a:cubicBezTo>
                    <a:pt x="14314" y="18715"/>
                    <a:pt x="22789" y="17881"/>
                    <a:pt x="25784" y="16645"/>
                  </a:cubicBezTo>
                  <a:cubicBezTo>
                    <a:pt x="22768" y="7982"/>
                    <a:pt x="12460" y="697"/>
                    <a:pt x="9897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3"/>
            <p:cNvSpPr/>
            <p:nvPr/>
          </p:nvSpPr>
          <p:spPr>
            <a:xfrm>
              <a:off x="3031766" y="3442651"/>
              <a:ext cx="991248" cy="619530"/>
            </a:xfrm>
            <a:custGeom>
              <a:rect b="b" l="l" r="r" t="t"/>
              <a:pathLst>
                <a:path extrusionOk="0" h="15220" w="24352">
                  <a:moveTo>
                    <a:pt x="5896" y="1"/>
                  </a:moveTo>
                  <a:cubicBezTo>
                    <a:pt x="3426" y="2853"/>
                    <a:pt x="661" y="7560"/>
                    <a:pt x="0" y="14691"/>
                  </a:cubicBezTo>
                  <a:cubicBezTo>
                    <a:pt x="1760" y="15056"/>
                    <a:pt x="4462" y="15219"/>
                    <a:pt x="7487" y="15219"/>
                  </a:cubicBezTo>
                  <a:cubicBezTo>
                    <a:pt x="13428" y="15219"/>
                    <a:pt x="20612" y="14588"/>
                    <a:pt x="24351" y="13611"/>
                  </a:cubicBezTo>
                  <a:lnTo>
                    <a:pt x="24351" y="13611"/>
                  </a:lnTo>
                  <a:cubicBezTo>
                    <a:pt x="23768" y="13702"/>
                    <a:pt x="23167" y="13747"/>
                    <a:pt x="22553" y="13747"/>
                  </a:cubicBezTo>
                  <a:cubicBezTo>
                    <a:pt x="18841" y="13747"/>
                    <a:pt x="14678" y="12088"/>
                    <a:pt x="11246" y="8898"/>
                  </a:cubicBezTo>
                  <a:cubicBezTo>
                    <a:pt x="8434" y="6283"/>
                    <a:pt x="6611" y="3103"/>
                    <a:pt x="5896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3"/>
            <p:cNvSpPr/>
            <p:nvPr/>
          </p:nvSpPr>
          <p:spPr>
            <a:xfrm>
              <a:off x="2781101" y="4296086"/>
              <a:ext cx="2763381" cy="282493"/>
            </a:xfrm>
            <a:custGeom>
              <a:rect b="b" l="l" r="r" t="t"/>
              <a:pathLst>
                <a:path extrusionOk="0" h="6940" w="67888">
                  <a:moveTo>
                    <a:pt x="1" y="1"/>
                  </a:moveTo>
                  <a:lnTo>
                    <a:pt x="1" y="6686"/>
                  </a:lnTo>
                  <a:lnTo>
                    <a:pt x="67888" y="6939"/>
                  </a:lnTo>
                  <a:lnTo>
                    <a:pt x="67888" y="458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3"/>
            <p:cNvSpPr/>
            <p:nvPr/>
          </p:nvSpPr>
          <p:spPr>
            <a:xfrm>
              <a:off x="2781101" y="4286072"/>
              <a:ext cx="1240322" cy="272154"/>
            </a:xfrm>
            <a:custGeom>
              <a:rect b="b" l="l" r="r" t="t"/>
              <a:pathLst>
                <a:path extrusionOk="0" h="6686" w="30471">
                  <a:moveTo>
                    <a:pt x="1" y="0"/>
                  </a:moveTo>
                  <a:lnTo>
                    <a:pt x="1" y="6686"/>
                  </a:lnTo>
                  <a:lnTo>
                    <a:pt x="26410" y="6027"/>
                  </a:lnTo>
                  <a:lnTo>
                    <a:pt x="30471" y="226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3"/>
            <p:cNvSpPr/>
            <p:nvPr/>
          </p:nvSpPr>
          <p:spPr>
            <a:xfrm>
              <a:off x="3910843" y="4287456"/>
              <a:ext cx="25400" cy="96512"/>
            </a:xfrm>
            <a:custGeom>
              <a:rect b="b" l="l" r="r" t="t"/>
              <a:pathLst>
                <a:path extrusionOk="0" h="2371" w="624">
                  <a:moveTo>
                    <a:pt x="0" y="0"/>
                  </a:moveTo>
                  <a:lnTo>
                    <a:pt x="208" y="2371"/>
                  </a:lnTo>
                  <a:lnTo>
                    <a:pt x="531" y="2371"/>
                  </a:lnTo>
                  <a:lnTo>
                    <a:pt x="62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3"/>
            <p:cNvSpPr/>
            <p:nvPr/>
          </p:nvSpPr>
          <p:spPr>
            <a:xfrm>
              <a:off x="3106176" y="4187565"/>
              <a:ext cx="55277" cy="177189"/>
            </a:xfrm>
            <a:custGeom>
              <a:rect b="b" l="l" r="r" t="t"/>
              <a:pathLst>
                <a:path extrusionOk="0" h="4353" w="1358">
                  <a:moveTo>
                    <a:pt x="466" y="1"/>
                  </a:moveTo>
                  <a:lnTo>
                    <a:pt x="1" y="76"/>
                  </a:lnTo>
                  <a:lnTo>
                    <a:pt x="958" y="4352"/>
                  </a:lnTo>
                  <a:lnTo>
                    <a:pt x="1358" y="4352"/>
                  </a:lnTo>
                  <a:lnTo>
                    <a:pt x="466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3"/>
            <p:cNvSpPr/>
            <p:nvPr/>
          </p:nvSpPr>
          <p:spPr>
            <a:xfrm>
              <a:off x="4681114" y="4397606"/>
              <a:ext cx="955387" cy="173200"/>
            </a:xfrm>
            <a:custGeom>
              <a:rect b="b" l="l" r="r" t="t"/>
              <a:pathLst>
                <a:path extrusionOk="0" h="4255" w="23471">
                  <a:moveTo>
                    <a:pt x="1134" y="0"/>
                  </a:moveTo>
                  <a:lnTo>
                    <a:pt x="1134" y="0"/>
                  </a:lnTo>
                  <a:cubicBezTo>
                    <a:pt x="1" y="382"/>
                    <a:pt x="1226" y="3463"/>
                    <a:pt x="7172" y="4255"/>
                  </a:cubicBezTo>
                  <a:lnTo>
                    <a:pt x="23471" y="955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FFD2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3"/>
            <p:cNvSpPr/>
            <p:nvPr/>
          </p:nvSpPr>
          <p:spPr>
            <a:xfrm>
              <a:off x="4066826" y="4181499"/>
              <a:ext cx="29063" cy="307852"/>
            </a:xfrm>
            <a:custGeom>
              <a:rect b="b" l="l" r="r" t="t"/>
              <a:pathLst>
                <a:path extrusionOk="0" h="7563" w="714">
                  <a:moveTo>
                    <a:pt x="91" y="1"/>
                  </a:moveTo>
                  <a:lnTo>
                    <a:pt x="0" y="7563"/>
                  </a:lnTo>
                  <a:lnTo>
                    <a:pt x="622" y="7563"/>
                  </a:lnTo>
                  <a:lnTo>
                    <a:pt x="714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3"/>
            <p:cNvSpPr/>
            <p:nvPr/>
          </p:nvSpPr>
          <p:spPr>
            <a:xfrm>
              <a:off x="3032580" y="4184878"/>
              <a:ext cx="62279" cy="249929"/>
            </a:xfrm>
            <a:custGeom>
              <a:rect b="b" l="l" r="r" t="t"/>
              <a:pathLst>
                <a:path extrusionOk="0" h="6140" w="1530">
                  <a:moveTo>
                    <a:pt x="0" y="1"/>
                  </a:moveTo>
                  <a:lnTo>
                    <a:pt x="906" y="6140"/>
                  </a:lnTo>
                  <a:lnTo>
                    <a:pt x="1529" y="6140"/>
                  </a:lnTo>
                  <a:lnTo>
                    <a:pt x="62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53"/>
            <p:cNvSpPr/>
            <p:nvPr/>
          </p:nvSpPr>
          <p:spPr>
            <a:xfrm>
              <a:off x="3005511" y="4276751"/>
              <a:ext cx="1154557" cy="28901"/>
            </a:xfrm>
            <a:custGeom>
              <a:rect b="b" l="l" r="r" t="t"/>
              <a:pathLst>
                <a:path extrusionOk="0" h="710" w="28364">
                  <a:moveTo>
                    <a:pt x="1" y="0"/>
                  </a:moveTo>
                  <a:lnTo>
                    <a:pt x="62" y="709"/>
                  </a:lnTo>
                  <a:lnTo>
                    <a:pt x="28364" y="640"/>
                  </a:lnTo>
                  <a:lnTo>
                    <a:pt x="28328" y="2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53"/>
            <p:cNvSpPr/>
            <p:nvPr/>
          </p:nvSpPr>
          <p:spPr>
            <a:xfrm>
              <a:off x="2769581" y="4390319"/>
              <a:ext cx="1653478" cy="213620"/>
            </a:xfrm>
            <a:custGeom>
              <a:rect b="b" l="l" r="r" t="t"/>
              <a:pathLst>
                <a:path extrusionOk="0" h="5248" w="40621">
                  <a:moveTo>
                    <a:pt x="5045" y="1"/>
                  </a:moveTo>
                  <a:cubicBezTo>
                    <a:pt x="4238" y="1"/>
                    <a:pt x="3399" y="81"/>
                    <a:pt x="2528" y="273"/>
                  </a:cubicBezTo>
                  <a:cubicBezTo>
                    <a:pt x="1" y="828"/>
                    <a:pt x="500" y="4575"/>
                    <a:pt x="15749" y="5169"/>
                  </a:cubicBezTo>
                  <a:lnTo>
                    <a:pt x="40620" y="5247"/>
                  </a:lnTo>
                  <a:lnTo>
                    <a:pt x="40611" y="2285"/>
                  </a:lnTo>
                  <a:cubicBezTo>
                    <a:pt x="39860" y="2931"/>
                    <a:pt x="39005" y="3134"/>
                    <a:pt x="38178" y="3134"/>
                  </a:cubicBezTo>
                  <a:cubicBezTo>
                    <a:pt x="36799" y="3134"/>
                    <a:pt x="35499" y="2570"/>
                    <a:pt x="34896" y="2562"/>
                  </a:cubicBezTo>
                  <a:cubicBezTo>
                    <a:pt x="34889" y="2562"/>
                    <a:pt x="34882" y="2562"/>
                    <a:pt x="34875" y="2562"/>
                  </a:cubicBezTo>
                  <a:cubicBezTo>
                    <a:pt x="33902" y="2562"/>
                    <a:pt x="34600" y="3563"/>
                    <a:pt x="33385" y="3563"/>
                  </a:cubicBezTo>
                  <a:cubicBezTo>
                    <a:pt x="33336" y="3563"/>
                    <a:pt x="33284" y="3562"/>
                    <a:pt x="33229" y="3558"/>
                  </a:cubicBezTo>
                  <a:cubicBezTo>
                    <a:pt x="31622" y="3458"/>
                    <a:pt x="31695" y="2894"/>
                    <a:pt x="29511" y="2328"/>
                  </a:cubicBezTo>
                  <a:cubicBezTo>
                    <a:pt x="29100" y="2221"/>
                    <a:pt x="28773" y="2178"/>
                    <a:pt x="28506" y="2178"/>
                  </a:cubicBezTo>
                  <a:cubicBezTo>
                    <a:pt x="27265" y="2178"/>
                    <a:pt x="27296" y="3119"/>
                    <a:pt x="26024" y="3119"/>
                  </a:cubicBezTo>
                  <a:cubicBezTo>
                    <a:pt x="25882" y="3119"/>
                    <a:pt x="25725" y="3108"/>
                    <a:pt x="25547" y="3082"/>
                  </a:cubicBezTo>
                  <a:cubicBezTo>
                    <a:pt x="23149" y="2731"/>
                    <a:pt x="21512" y="1574"/>
                    <a:pt x="19364" y="1225"/>
                  </a:cubicBezTo>
                  <a:cubicBezTo>
                    <a:pt x="19037" y="1172"/>
                    <a:pt x="18756" y="1149"/>
                    <a:pt x="18512" y="1149"/>
                  </a:cubicBezTo>
                  <a:cubicBezTo>
                    <a:pt x="16967" y="1149"/>
                    <a:pt x="16899" y="2077"/>
                    <a:pt x="16018" y="2251"/>
                  </a:cubicBezTo>
                  <a:cubicBezTo>
                    <a:pt x="15796" y="2295"/>
                    <a:pt x="15567" y="2315"/>
                    <a:pt x="15331" y="2315"/>
                  </a:cubicBezTo>
                  <a:cubicBezTo>
                    <a:pt x="12789" y="2315"/>
                    <a:pt x="9370" y="1"/>
                    <a:pt x="5045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53"/>
            <p:cNvSpPr/>
            <p:nvPr/>
          </p:nvSpPr>
          <p:spPr>
            <a:xfrm>
              <a:off x="3647559" y="4390319"/>
              <a:ext cx="1653437" cy="213620"/>
            </a:xfrm>
            <a:custGeom>
              <a:rect b="b" l="l" r="r" t="t"/>
              <a:pathLst>
                <a:path extrusionOk="0" h="5248" w="40620">
                  <a:moveTo>
                    <a:pt x="5045" y="1"/>
                  </a:moveTo>
                  <a:cubicBezTo>
                    <a:pt x="4238" y="1"/>
                    <a:pt x="3399" y="81"/>
                    <a:pt x="2528" y="273"/>
                  </a:cubicBezTo>
                  <a:cubicBezTo>
                    <a:pt x="0" y="828"/>
                    <a:pt x="500" y="4575"/>
                    <a:pt x="15748" y="5169"/>
                  </a:cubicBezTo>
                  <a:lnTo>
                    <a:pt x="40620" y="5247"/>
                  </a:lnTo>
                  <a:lnTo>
                    <a:pt x="40611" y="2285"/>
                  </a:lnTo>
                  <a:cubicBezTo>
                    <a:pt x="39860" y="2931"/>
                    <a:pt x="39004" y="3134"/>
                    <a:pt x="38178" y="3134"/>
                  </a:cubicBezTo>
                  <a:cubicBezTo>
                    <a:pt x="36799" y="3134"/>
                    <a:pt x="35499" y="2570"/>
                    <a:pt x="34896" y="2562"/>
                  </a:cubicBezTo>
                  <a:cubicBezTo>
                    <a:pt x="34889" y="2562"/>
                    <a:pt x="34882" y="2562"/>
                    <a:pt x="34875" y="2562"/>
                  </a:cubicBezTo>
                  <a:cubicBezTo>
                    <a:pt x="33902" y="2562"/>
                    <a:pt x="34600" y="3563"/>
                    <a:pt x="33386" y="3563"/>
                  </a:cubicBezTo>
                  <a:cubicBezTo>
                    <a:pt x="33337" y="3563"/>
                    <a:pt x="33285" y="3562"/>
                    <a:pt x="33230" y="3558"/>
                  </a:cubicBezTo>
                  <a:cubicBezTo>
                    <a:pt x="31621" y="3458"/>
                    <a:pt x="31697" y="2894"/>
                    <a:pt x="29511" y="2328"/>
                  </a:cubicBezTo>
                  <a:cubicBezTo>
                    <a:pt x="29100" y="2221"/>
                    <a:pt x="28773" y="2178"/>
                    <a:pt x="28506" y="2178"/>
                  </a:cubicBezTo>
                  <a:cubicBezTo>
                    <a:pt x="27266" y="2178"/>
                    <a:pt x="27296" y="3119"/>
                    <a:pt x="26025" y="3119"/>
                  </a:cubicBezTo>
                  <a:cubicBezTo>
                    <a:pt x="25883" y="3119"/>
                    <a:pt x="25726" y="3108"/>
                    <a:pt x="25548" y="3082"/>
                  </a:cubicBezTo>
                  <a:cubicBezTo>
                    <a:pt x="23149" y="2731"/>
                    <a:pt x="21514" y="1574"/>
                    <a:pt x="19363" y="1225"/>
                  </a:cubicBezTo>
                  <a:cubicBezTo>
                    <a:pt x="19037" y="1172"/>
                    <a:pt x="18756" y="1149"/>
                    <a:pt x="18512" y="1149"/>
                  </a:cubicBezTo>
                  <a:cubicBezTo>
                    <a:pt x="16967" y="1149"/>
                    <a:pt x="16899" y="2077"/>
                    <a:pt x="16018" y="2251"/>
                  </a:cubicBezTo>
                  <a:cubicBezTo>
                    <a:pt x="15796" y="2295"/>
                    <a:pt x="15567" y="2315"/>
                    <a:pt x="15331" y="2315"/>
                  </a:cubicBezTo>
                  <a:cubicBezTo>
                    <a:pt x="12790" y="2315"/>
                    <a:pt x="9371" y="1"/>
                    <a:pt x="5045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53"/>
            <p:cNvSpPr/>
            <p:nvPr/>
          </p:nvSpPr>
          <p:spPr>
            <a:xfrm>
              <a:off x="5295401" y="4483373"/>
              <a:ext cx="5251" cy="4233"/>
            </a:xfrm>
            <a:custGeom>
              <a:rect b="b" l="l" r="r" t="t"/>
              <a:pathLst>
                <a:path extrusionOk="0" h="104" w="129">
                  <a:moveTo>
                    <a:pt x="129" y="0"/>
                  </a:moveTo>
                  <a:cubicBezTo>
                    <a:pt x="87" y="36"/>
                    <a:pt x="44" y="70"/>
                    <a:pt x="1" y="103"/>
                  </a:cubicBezTo>
                  <a:cubicBezTo>
                    <a:pt x="42" y="79"/>
                    <a:pt x="86" y="56"/>
                    <a:pt x="129" y="30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C6E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53"/>
            <p:cNvSpPr/>
            <p:nvPr/>
          </p:nvSpPr>
          <p:spPr>
            <a:xfrm>
              <a:off x="5027111" y="4494567"/>
              <a:ext cx="45875" cy="37001"/>
            </a:xfrm>
            <a:custGeom>
              <a:rect b="b" l="l" r="r" t="t"/>
              <a:pathLst>
                <a:path extrusionOk="0" h="909" w="1127">
                  <a:moveTo>
                    <a:pt x="983" y="1"/>
                  </a:moveTo>
                  <a:cubicBezTo>
                    <a:pt x="194" y="1"/>
                    <a:pt x="505" y="661"/>
                    <a:pt x="1" y="908"/>
                  </a:cubicBezTo>
                  <a:cubicBezTo>
                    <a:pt x="13" y="908"/>
                    <a:pt x="25" y="908"/>
                    <a:pt x="36" y="908"/>
                  </a:cubicBezTo>
                  <a:cubicBezTo>
                    <a:pt x="1074" y="908"/>
                    <a:pt x="845" y="310"/>
                    <a:pt x="1127" y="8"/>
                  </a:cubicBezTo>
                  <a:cubicBezTo>
                    <a:pt x="1084" y="4"/>
                    <a:pt x="1044" y="1"/>
                    <a:pt x="1005" y="1"/>
                  </a:cubicBezTo>
                  <a:cubicBezTo>
                    <a:pt x="998" y="1"/>
                    <a:pt x="990" y="1"/>
                    <a:pt x="983" y="1"/>
                  </a:cubicBezTo>
                  <a:close/>
                </a:path>
              </a:pathLst>
            </a:custGeom>
            <a:solidFill>
              <a:srgbClr val="C6E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53"/>
            <p:cNvSpPr/>
            <p:nvPr/>
          </p:nvSpPr>
          <p:spPr>
            <a:xfrm>
              <a:off x="4944764" y="4588230"/>
              <a:ext cx="356250" cy="15712"/>
            </a:xfrm>
            <a:custGeom>
              <a:rect b="b" l="l" r="r" t="t"/>
              <a:pathLst>
                <a:path extrusionOk="0" h="386" w="8752">
                  <a:moveTo>
                    <a:pt x="8752" y="1"/>
                  </a:moveTo>
                  <a:lnTo>
                    <a:pt x="1" y="358"/>
                  </a:lnTo>
                  <a:lnTo>
                    <a:pt x="8752" y="385"/>
                  </a:lnTo>
                  <a:lnTo>
                    <a:pt x="8752" y="1"/>
                  </a:lnTo>
                  <a:close/>
                </a:path>
              </a:pathLst>
            </a:custGeom>
            <a:solidFill>
              <a:srgbClr val="C6E6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53"/>
            <p:cNvSpPr/>
            <p:nvPr/>
          </p:nvSpPr>
          <p:spPr>
            <a:xfrm>
              <a:off x="3683380" y="4383807"/>
              <a:ext cx="1161436" cy="142956"/>
            </a:xfrm>
            <a:custGeom>
              <a:rect b="b" l="l" r="r" t="t"/>
              <a:pathLst>
                <a:path extrusionOk="0" h="3512" w="28533">
                  <a:moveTo>
                    <a:pt x="4080" y="1"/>
                  </a:moveTo>
                  <a:cubicBezTo>
                    <a:pt x="3280" y="1"/>
                    <a:pt x="2449" y="81"/>
                    <a:pt x="1588" y="270"/>
                  </a:cubicBezTo>
                  <a:cubicBezTo>
                    <a:pt x="463" y="517"/>
                    <a:pt x="0" y="1560"/>
                    <a:pt x="1108" y="2513"/>
                  </a:cubicBezTo>
                  <a:cubicBezTo>
                    <a:pt x="1228" y="2140"/>
                    <a:pt x="1625" y="1845"/>
                    <a:pt x="2177" y="1697"/>
                  </a:cubicBezTo>
                  <a:cubicBezTo>
                    <a:pt x="3233" y="1416"/>
                    <a:pt x="4249" y="1303"/>
                    <a:pt x="5223" y="1303"/>
                  </a:cubicBezTo>
                  <a:cubicBezTo>
                    <a:pt x="9190" y="1303"/>
                    <a:pt x="12451" y="3180"/>
                    <a:pt x="14866" y="3180"/>
                  </a:cubicBezTo>
                  <a:cubicBezTo>
                    <a:pt x="15171" y="3180"/>
                    <a:pt x="15464" y="3150"/>
                    <a:pt x="15742" y="3082"/>
                  </a:cubicBezTo>
                  <a:cubicBezTo>
                    <a:pt x="16647" y="2861"/>
                    <a:pt x="16642" y="1867"/>
                    <a:pt x="18366" y="1867"/>
                  </a:cubicBezTo>
                  <a:cubicBezTo>
                    <a:pt x="18566" y="1867"/>
                    <a:pt x="18789" y="1880"/>
                    <a:pt x="19039" y="1910"/>
                  </a:cubicBezTo>
                  <a:cubicBezTo>
                    <a:pt x="21201" y="2163"/>
                    <a:pt x="22886" y="3248"/>
                    <a:pt x="25298" y="3492"/>
                  </a:cubicBezTo>
                  <a:cubicBezTo>
                    <a:pt x="25427" y="3506"/>
                    <a:pt x="25546" y="3512"/>
                    <a:pt x="25655" y="3512"/>
                  </a:cubicBezTo>
                  <a:cubicBezTo>
                    <a:pt x="27092" y="3512"/>
                    <a:pt x="26930" y="2458"/>
                    <a:pt x="28329" y="2458"/>
                  </a:cubicBezTo>
                  <a:cubicBezTo>
                    <a:pt x="28393" y="2458"/>
                    <a:pt x="28461" y="2460"/>
                    <a:pt x="28532" y="2465"/>
                  </a:cubicBezTo>
                  <a:cubicBezTo>
                    <a:pt x="28168" y="2376"/>
                    <a:pt x="27873" y="2340"/>
                    <a:pt x="27627" y="2340"/>
                  </a:cubicBezTo>
                  <a:cubicBezTo>
                    <a:pt x="26387" y="2340"/>
                    <a:pt x="26416" y="3281"/>
                    <a:pt x="25144" y="3281"/>
                  </a:cubicBezTo>
                  <a:cubicBezTo>
                    <a:pt x="25003" y="3281"/>
                    <a:pt x="24845" y="3269"/>
                    <a:pt x="24668" y="3243"/>
                  </a:cubicBezTo>
                  <a:cubicBezTo>
                    <a:pt x="22269" y="2892"/>
                    <a:pt x="20594" y="1582"/>
                    <a:pt x="18445" y="1233"/>
                  </a:cubicBezTo>
                  <a:cubicBezTo>
                    <a:pt x="18126" y="1181"/>
                    <a:pt x="17851" y="1158"/>
                    <a:pt x="17611" y="1158"/>
                  </a:cubicBezTo>
                  <a:cubicBezTo>
                    <a:pt x="16049" y="1158"/>
                    <a:pt x="15989" y="2122"/>
                    <a:pt x="15105" y="2297"/>
                  </a:cubicBezTo>
                  <a:cubicBezTo>
                    <a:pt x="14887" y="2341"/>
                    <a:pt x="14660" y="2360"/>
                    <a:pt x="14426" y="2360"/>
                  </a:cubicBezTo>
                  <a:cubicBezTo>
                    <a:pt x="11875" y="2360"/>
                    <a:pt x="8428" y="1"/>
                    <a:pt x="4080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53"/>
            <p:cNvSpPr/>
            <p:nvPr/>
          </p:nvSpPr>
          <p:spPr>
            <a:xfrm>
              <a:off x="2781101" y="3427549"/>
              <a:ext cx="3422354" cy="1180933"/>
            </a:xfrm>
            <a:custGeom>
              <a:rect b="b" l="l" r="r" t="t"/>
              <a:pathLst>
                <a:path extrusionOk="0" h="29012" w="84077">
                  <a:moveTo>
                    <a:pt x="65216" y="1"/>
                  </a:moveTo>
                  <a:cubicBezTo>
                    <a:pt x="58375" y="1"/>
                    <a:pt x="52793" y="3279"/>
                    <a:pt x="56364" y="3537"/>
                  </a:cubicBezTo>
                  <a:cubicBezTo>
                    <a:pt x="69317" y="4477"/>
                    <a:pt x="78780" y="20329"/>
                    <a:pt x="60766" y="25442"/>
                  </a:cubicBezTo>
                  <a:cubicBezTo>
                    <a:pt x="54827" y="27127"/>
                    <a:pt x="47203" y="27725"/>
                    <a:pt x="39376" y="27725"/>
                  </a:cubicBezTo>
                  <a:cubicBezTo>
                    <a:pt x="20291" y="27725"/>
                    <a:pt x="1" y="24171"/>
                    <a:pt x="1" y="24171"/>
                  </a:cubicBezTo>
                  <a:lnTo>
                    <a:pt x="1" y="29012"/>
                  </a:lnTo>
                  <a:lnTo>
                    <a:pt x="82144" y="29012"/>
                  </a:lnTo>
                  <a:cubicBezTo>
                    <a:pt x="82144" y="29012"/>
                    <a:pt x="84076" y="14691"/>
                    <a:pt x="78288" y="6309"/>
                  </a:cubicBezTo>
                  <a:cubicBezTo>
                    <a:pt x="74948" y="1472"/>
                    <a:pt x="69800" y="1"/>
                    <a:pt x="65216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3"/>
            <p:cNvSpPr/>
            <p:nvPr/>
          </p:nvSpPr>
          <p:spPr>
            <a:xfrm>
              <a:off x="3325212" y="3506436"/>
              <a:ext cx="2716367" cy="1102047"/>
            </a:xfrm>
            <a:custGeom>
              <a:rect b="b" l="l" r="r" t="t"/>
              <a:pathLst>
                <a:path extrusionOk="0" h="27074" w="66733">
                  <a:moveTo>
                    <a:pt x="43523" y="1"/>
                  </a:moveTo>
                  <a:cubicBezTo>
                    <a:pt x="38303" y="1"/>
                    <a:pt x="34902" y="1390"/>
                    <a:pt x="37794" y="1599"/>
                  </a:cubicBezTo>
                  <a:cubicBezTo>
                    <a:pt x="50748" y="2539"/>
                    <a:pt x="60180" y="19590"/>
                    <a:pt x="42074" y="24363"/>
                  </a:cubicBezTo>
                  <a:cubicBezTo>
                    <a:pt x="36370" y="25866"/>
                    <a:pt x="28185" y="26367"/>
                    <a:pt x="19816" y="26367"/>
                  </a:cubicBezTo>
                  <a:cubicBezTo>
                    <a:pt x="12905" y="26367"/>
                    <a:pt x="5869" y="26026"/>
                    <a:pt x="1" y="25626"/>
                  </a:cubicBezTo>
                  <a:lnTo>
                    <a:pt x="1" y="27074"/>
                  </a:lnTo>
                  <a:lnTo>
                    <a:pt x="63573" y="27074"/>
                  </a:lnTo>
                  <a:cubicBezTo>
                    <a:pt x="63573" y="27074"/>
                    <a:pt x="66733" y="16157"/>
                    <a:pt x="60946" y="7775"/>
                  </a:cubicBezTo>
                  <a:cubicBezTo>
                    <a:pt x="56659" y="1567"/>
                    <a:pt x="49065" y="1"/>
                    <a:pt x="43523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3"/>
            <p:cNvSpPr/>
            <p:nvPr/>
          </p:nvSpPr>
          <p:spPr>
            <a:xfrm>
              <a:off x="2777926" y="3506436"/>
              <a:ext cx="3295395" cy="1102047"/>
            </a:xfrm>
            <a:custGeom>
              <a:rect b="b" l="l" r="r" t="t"/>
              <a:pathLst>
                <a:path extrusionOk="0" h="27074" w="80958">
                  <a:moveTo>
                    <a:pt x="57746" y="1"/>
                  </a:moveTo>
                  <a:cubicBezTo>
                    <a:pt x="52526" y="1"/>
                    <a:pt x="49125" y="1390"/>
                    <a:pt x="52018" y="1599"/>
                  </a:cubicBezTo>
                  <a:cubicBezTo>
                    <a:pt x="64971" y="2539"/>
                    <a:pt x="74403" y="19590"/>
                    <a:pt x="56297" y="24363"/>
                  </a:cubicBezTo>
                  <a:cubicBezTo>
                    <a:pt x="50595" y="25866"/>
                    <a:pt x="42414" y="26366"/>
                    <a:pt x="34047" y="26366"/>
                  </a:cubicBezTo>
                  <a:cubicBezTo>
                    <a:pt x="17390" y="26366"/>
                    <a:pt x="0" y="24383"/>
                    <a:pt x="0" y="24383"/>
                  </a:cubicBezTo>
                  <a:lnTo>
                    <a:pt x="0" y="27074"/>
                  </a:lnTo>
                  <a:lnTo>
                    <a:pt x="77797" y="27074"/>
                  </a:lnTo>
                  <a:cubicBezTo>
                    <a:pt x="77797" y="27074"/>
                    <a:pt x="80958" y="16157"/>
                    <a:pt x="75169" y="7775"/>
                  </a:cubicBezTo>
                  <a:cubicBezTo>
                    <a:pt x="70882" y="1567"/>
                    <a:pt x="63289" y="1"/>
                    <a:pt x="57746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3"/>
            <p:cNvSpPr/>
            <p:nvPr/>
          </p:nvSpPr>
          <p:spPr>
            <a:xfrm>
              <a:off x="5409621" y="3914389"/>
              <a:ext cx="599544" cy="694102"/>
            </a:xfrm>
            <a:custGeom>
              <a:rect b="b" l="l" r="r" t="t"/>
              <a:pathLst>
                <a:path extrusionOk="0" h="17052" w="14729">
                  <a:moveTo>
                    <a:pt x="3034" y="0"/>
                  </a:moveTo>
                  <a:cubicBezTo>
                    <a:pt x="2107" y="0"/>
                    <a:pt x="1182" y="109"/>
                    <a:pt x="265" y="324"/>
                  </a:cubicBezTo>
                  <a:cubicBezTo>
                    <a:pt x="1665" y="3174"/>
                    <a:pt x="1782" y="6289"/>
                    <a:pt x="1" y="8955"/>
                  </a:cubicBezTo>
                  <a:cubicBezTo>
                    <a:pt x="4174" y="10168"/>
                    <a:pt x="7076" y="13997"/>
                    <a:pt x="8795" y="17052"/>
                  </a:cubicBezTo>
                  <a:lnTo>
                    <a:pt x="13623" y="17052"/>
                  </a:lnTo>
                  <a:cubicBezTo>
                    <a:pt x="13623" y="17052"/>
                    <a:pt x="14729" y="10368"/>
                    <a:pt x="13509" y="5018"/>
                  </a:cubicBezTo>
                  <a:cubicBezTo>
                    <a:pt x="10253" y="1634"/>
                    <a:pt x="6631" y="0"/>
                    <a:pt x="3034" y="0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3"/>
            <p:cNvSpPr/>
            <p:nvPr/>
          </p:nvSpPr>
          <p:spPr>
            <a:xfrm>
              <a:off x="4147464" y="3979518"/>
              <a:ext cx="175032" cy="74165"/>
            </a:xfrm>
            <a:custGeom>
              <a:rect b="b" l="l" r="r" t="t"/>
              <a:pathLst>
                <a:path extrusionOk="0" h="1822" w="4300">
                  <a:moveTo>
                    <a:pt x="4300" y="0"/>
                  </a:moveTo>
                  <a:lnTo>
                    <a:pt x="4300" y="0"/>
                  </a:lnTo>
                  <a:cubicBezTo>
                    <a:pt x="3085" y="513"/>
                    <a:pt x="1983" y="549"/>
                    <a:pt x="1696" y="549"/>
                  </a:cubicBezTo>
                  <a:cubicBezTo>
                    <a:pt x="1648" y="549"/>
                    <a:pt x="1623" y="548"/>
                    <a:pt x="1623" y="548"/>
                  </a:cubicBezTo>
                  <a:lnTo>
                    <a:pt x="0" y="1822"/>
                  </a:lnTo>
                  <a:cubicBezTo>
                    <a:pt x="2518" y="1752"/>
                    <a:pt x="3806" y="719"/>
                    <a:pt x="4300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53"/>
            <p:cNvSpPr/>
            <p:nvPr/>
          </p:nvSpPr>
          <p:spPr>
            <a:xfrm>
              <a:off x="2333625" y="2776991"/>
              <a:ext cx="698579" cy="228152"/>
            </a:xfrm>
            <a:custGeom>
              <a:rect b="b" l="l" r="r" t="t"/>
              <a:pathLst>
                <a:path extrusionOk="0" h="5605" w="17162">
                  <a:moveTo>
                    <a:pt x="14710" y="1"/>
                  </a:moveTo>
                  <a:cubicBezTo>
                    <a:pt x="9195" y="1"/>
                    <a:pt x="4243" y="2553"/>
                    <a:pt x="0" y="5605"/>
                  </a:cubicBezTo>
                  <a:lnTo>
                    <a:pt x="8060" y="5059"/>
                  </a:lnTo>
                  <a:cubicBezTo>
                    <a:pt x="11547" y="3171"/>
                    <a:pt x="14250" y="1403"/>
                    <a:pt x="17065" y="678"/>
                  </a:cubicBezTo>
                  <a:lnTo>
                    <a:pt x="17162" y="170"/>
                  </a:lnTo>
                  <a:cubicBezTo>
                    <a:pt x="16333" y="55"/>
                    <a:pt x="15515" y="1"/>
                    <a:pt x="14710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53"/>
            <p:cNvSpPr/>
            <p:nvPr/>
          </p:nvSpPr>
          <p:spPr>
            <a:xfrm>
              <a:off x="3028347" y="3317074"/>
              <a:ext cx="354825" cy="289006"/>
            </a:xfrm>
            <a:custGeom>
              <a:rect b="b" l="l" r="r" t="t"/>
              <a:pathLst>
                <a:path extrusionOk="0" h="7100" w="8717">
                  <a:moveTo>
                    <a:pt x="8640" y="0"/>
                  </a:moveTo>
                  <a:cubicBezTo>
                    <a:pt x="1827" y="2832"/>
                    <a:pt x="13" y="6444"/>
                    <a:pt x="1" y="6476"/>
                  </a:cubicBezTo>
                  <a:lnTo>
                    <a:pt x="658" y="7099"/>
                  </a:lnTo>
                  <a:cubicBezTo>
                    <a:pt x="670" y="7067"/>
                    <a:pt x="1898" y="3212"/>
                    <a:pt x="8716" y="71"/>
                  </a:cubicBezTo>
                  <a:lnTo>
                    <a:pt x="8640" y="0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53"/>
            <p:cNvSpPr/>
            <p:nvPr/>
          </p:nvSpPr>
          <p:spPr>
            <a:xfrm>
              <a:off x="4486745" y="4182558"/>
              <a:ext cx="79619" cy="78764"/>
            </a:xfrm>
            <a:custGeom>
              <a:rect b="b" l="l" r="r" t="t"/>
              <a:pathLst>
                <a:path extrusionOk="0" h="1935" w="1956">
                  <a:moveTo>
                    <a:pt x="1904" y="1"/>
                  </a:moveTo>
                  <a:cubicBezTo>
                    <a:pt x="816" y="519"/>
                    <a:pt x="10" y="1796"/>
                    <a:pt x="1" y="1810"/>
                  </a:cubicBezTo>
                  <a:lnTo>
                    <a:pt x="186" y="1934"/>
                  </a:lnTo>
                  <a:cubicBezTo>
                    <a:pt x="195" y="1921"/>
                    <a:pt x="856" y="681"/>
                    <a:pt x="1956" y="84"/>
                  </a:cubicBezTo>
                  <a:lnTo>
                    <a:pt x="1904" y="1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53"/>
            <p:cNvSpPr/>
            <p:nvPr/>
          </p:nvSpPr>
          <p:spPr>
            <a:xfrm>
              <a:off x="4479418" y="4221472"/>
              <a:ext cx="60650" cy="93052"/>
            </a:xfrm>
            <a:custGeom>
              <a:rect b="b" l="l" r="r" t="t"/>
              <a:pathLst>
                <a:path extrusionOk="0" h="2286" w="1490">
                  <a:moveTo>
                    <a:pt x="1419" y="0"/>
                  </a:moveTo>
                  <a:cubicBezTo>
                    <a:pt x="485" y="761"/>
                    <a:pt x="6" y="2192"/>
                    <a:pt x="1" y="2209"/>
                  </a:cubicBezTo>
                  <a:lnTo>
                    <a:pt x="209" y="2286"/>
                  </a:lnTo>
                  <a:cubicBezTo>
                    <a:pt x="215" y="2270"/>
                    <a:pt x="562" y="908"/>
                    <a:pt x="1490" y="69"/>
                  </a:cubicBezTo>
                  <a:lnTo>
                    <a:pt x="1419" y="0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53"/>
            <p:cNvSpPr/>
            <p:nvPr/>
          </p:nvSpPr>
          <p:spPr>
            <a:xfrm>
              <a:off x="4502783" y="4155855"/>
              <a:ext cx="94639" cy="58819"/>
            </a:xfrm>
            <a:custGeom>
              <a:rect b="b" l="l" r="r" t="t"/>
              <a:pathLst>
                <a:path extrusionOk="0" h="1445" w="2325">
                  <a:moveTo>
                    <a:pt x="2286" y="0"/>
                  </a:moveTo>
                  <a:cubicBezTo>
                    <a:pt x="1070" y="215"/>
                    <a:pt x="13" y="1258"/>
                    <a:pt x="1" y="1269"/>
                  </a:cubicBezTo>
                  <a:lnTo>
                    <a:pt x="170" y="1444"/>
                  </a:lnTo>
                  <a:cubicBezTo>
                    <a:pt x="181" y="1434"/>
                    <a:pt x="1084" y="386"/>
                    <a:pt x="2325" y="98"/>
                  </a:cubicBezTo>
                  <a:lnTo>
                    <a:pt x="2286" y="0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53"/>
            <p:cNvSpPr/>
            <p:nvPr/>
          </p:nvSpPr>
          <p:spPr>
            <a:xfrm>
              <a:off x="4614601" y="4116899"/>
              <a:ext cx="59348" cy="66105"/>
            </a:xfrm>
            <a:custGeom>
              <a:rect b="b" l="l" r="r" t="t"/>
              <a:pathLst>
                <a:path extrusionOk="0" h="1624" w="1458">
                  <a:moveTo>
                    <a:pt x="110" y="0"/>
                  </a:moveTo>
                  <a:lnTo>
                    <a:pt x="1" y="160"/>
                  </a:lnTo>
                  <a:cubicBezTo>
                    <a:pt x="12" y="166"/>
                    <a:pt x="968" y="703"/>
                    <a:pt x="1388" y="1623"/>
                  </a:cubicBezTo>
                  <a:lnTo>
                    <a:pt x="1458" y="1577"/>
                  </a:lnTo>
                  <a:cubicBezTo>
                    <a:pt x="1099" y="665"/>
                    <a:pt x="121" y="8"/>
                    <a:pt x="110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53"/>
            <p:cNvSpPr/>
            <p:nvPr/>
          </p:nvSpPr>
          <p:spPr>
            <a:xfrm>
              <a:off x="4694587" y="4149342"/>
              <a:ext cx="39280" cy="61587"/>
            </a:xfrm>
            <a:custGeom>
              <a:rect b="b" l="l" r="r" t="t"/>
              <a:pathLst>
                <a:path extrusionOk="0" h="1513" w="965">
                  <a:moveTo>
                    <a:pt x="48" y="0"/>
                  </a:moveTo>
                  <a:lnTo>
                    <a:pt x="0" y="45"/>
                  </a:lnTo>
                  <a:cubicBezTo>
                    <a:pt x="228" y="901"/>
                    <a:pt x="880" y="1506"/>
                    <a:pt x="888" y="1512"/>
                  </a:cubicBezTo>
                  <a:lnTo>
                    <a:pt x="965" y="1360"/>
                  </a:lnTo>
                  <a:cubicBezTo>
                    <a:pt x="957" y="1354"/>
                    <a:pt x="317" y="863"/>
                    <a:pt x="48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53"/>
            <p:cNvSpPr/>
            <p:nvPr/>
          </p:nvSpPr>
          <p:spPr>
            <a:xfrm>
              <a:off x="4584438" y="4213494"/>
              <a:ext cx="29470" cy="86254"/>
            </a:xfrm>
            <a:custGeom>
              <a:rect b="b" l="l" r="r" t="t"/>
              <a:pathLst>
                <a:path extrusionOk="0" h="2119" w="724">
                  <a:moveTo>
                    <a:pt x="104" y="1"/>
                  </a:moveTo>
                  <a:lnTo>
                    <a:pt x="31" y="38"/>
                  </a:lnTo>
                  <a:cubicBezTo>
                    <a:pt x="1" y="1150"/>
                    <a:pt x="571" y="2108"/>
                    <a:pt x="577" y="2119"/>
                  </a:cubicBezTo>
                  <a:lnTo>
                    <a:pt x="723" y="1962"/>
                  </a:lnTo>
                  <a:cubicBezTo>
                    <a:pt x="717" y="1953"/>
                    <a:pt x="122" y="1136"/>
                    <a:pt x="104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53"/>
            <p:cNvSpPr/>
            <p:nvPr/>
          </p:nvSpPr>
          <p:spPr>
            <a:xfrm>
              <a:off x="4454710" y="4152313"/>
              <a:ext cx="14695" cy="70175"/>
            </a:xfrm>
            <a:custGeom>
              <a:rect b="b" l="l" r="r" t="t"/>
              <a:pathLst>
                <a:path extrusionOk="0" h="1724" w="361">
                  <a:moveTo>
                    <a:pt x="360" y="1"/>
                  </a:moveTo>
                  <a:lnTo>
                    <a:pt x="296" y="10"/>
                  </a:lnTo>
                  <a:cubicBezTo>
                    <a:pt x="0" y="845"/>
                    <a:pt x="197" y="1714"/>
                    <a:pt x="199" y="1724"/>
                  </a:cubicBezTo>
                  <a:lnTo>
                    <a:pt x="350" y="1641"/>
                  </a:lnTo>
                  <a:cubicBezTo>
                    <a:pt x="346" y="1631"/>
                    <a:pt x="94" y="867"/>
                    <a:pt x="360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53"/>
            <p:cNvSpPr/>
            <p:nvPr/>
          </p:nvSpPr>
          <p:spPr>
            <a:xfrm>
              <a:off x="3473177" y="3239814"/>
              <a:ext cx="241096" cy="155127"/>
            </a:xfrm>
            <a:custGeom>
              <a:rect b="b" l="l" r="r" t="t"/>
              <a:pathLst>
                <a:path extrusionOk="0" h="3811" w="5923">
                  <a:moveTo>
                    <a:pt x="0" y="0"/>
                  </a:moveTo>
                  <a:lnTo>
                    <a:pt x="14" y="314"/>
                  </a:lnTo>
                  <a:cubicBezTo>
                    <a:pt x="42" y="320"/>
                    <a:pt x="2891" y="949"/>
                    <a:pt x="5863" y="3810"/>
                  </a:cubicBezTo>
                  <a:lnTo>
                    <a:pt x="5923" y="3719"/>
                  </a:lnTo>
                  <a:cubicBezTo>
                    <a:pt x="3135" y="805"/>
                    <a:pt x="30" y="6"/>
                    <a:pt x="0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53"/>
            <p:cNvSpPr/>
            <p:nvPr/>
          </p:nvSpPr>
          <p:spPr>
            <a:xfrm>
              <a:off x="3349188" y="3146924"/>
              <a:ext cx="136728" cy="189075"/>
            </a:xfrm>
            <a:custGeom>
              <a:rect b="b" l="l" r="r" t="t"/>
              <a:pathLst>
                <a:path extrusionOk="0" h="4645" w="3359">
                  <a:moveTo>
                    <a:pt x="570" y="1"/>
                  </a:moveTo>
                  <a:lnTo>
                    <a:pt x="105" y="44"/>
                  </a:lnTo>
                  <a:cubicBezTo>
                    <a:pt x="102" y="69"/>
                    <a:pt x="1" y="2682"/>
                    <a:pt x="3196" y="4645"/>
                  </a:cubicBezTo>
                  <a:lnTo>
                    <a:pt x="3359" y="4576"/>
                  </a:lnTo>
                  <a:cubicBezTo>
                    <a:pt x="319" y="2441"/>
                    <a:pt x="568" y="26"/>
                    <a:pt x="570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53"/>
            <p:cNvSpPr/>
            <p:nvPr/>
          </p:nvSpPr>
          <p:spPr>
            <a:xfrm>
              <a:off x="3191861" y="3344631"/>
              <a:ext cx="209549" cy="503236"/>
            </a:xfrm>
            <a:custGeom>
              <a:rect b="b" l="l" r="r" t="t"/>
              <a:pathLst>
                <a:path extrusionOk="0" h="12363" w="5148">
                  <a:moveTo>
                    <a:pt x="4949" y="0"/>
                  </a:moveTo>
                  <a:cubicBezTo>
                    <a:pt x="372" y="5658"/>
                    <a:pt x="0" y="12287"/>
                    <a:pt x="0" y="12349"/>
                  </a:cubicBezTo>
                  <a:lnTo>
                    <a:pt x="603" y="12363"/>
                  </a:lnTo>
                  <a:cubicBezTo>
                    <a:pt x="605" y="12301"/>
                    <a:pt x="745" y="6207"/>
                    <a:pt x="5147" y="145"/>
                  </a:cubicBezTo>
                  <a:lnTo>
                    <a:pt x="4949" y="0"/>
                  </a:ln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53"/>
            <p:cNvSpPr/>
            <p:nvPr/>
          </p:nvSpPr>
          <p:spPr>
            <a:xfrm>
              <a:off x="2874846" y="3500208"/>
              <a:ext cx="147718" cy="301624"/>
            </a:xfrm>
            <a:custGeom>
              <a:rect b="b" l="l" r="r" t="t"/>
              <a:pathLst>
                <a:path extrusionOk="0" h="7410" w="3629">
                  <a:moveTo>
                    <a:pt x="409" y="0"/>
                  </a:moveTo>
                  <a:lnTo>
                    <a:pt x="0" y="590"/>
                  </a:lnTo>
                  <a:cubicBezTo>
                    <a:pt x="40" y="628"/>
                    <a:pt x="3143" y="3772"/>
                    <a:pt x="2875" y="7410"/>
                  </a:cubicBezTo>
                  <a:lnTo>
                    <a:pt x="3014" y="7379"/>
                  </a:lnTo>
                  <a:cubicBezTo>
                    <a:pt x="3629" y="3766"/>
                    <a:pt x="449" y="42"/>
                    <a:pt x="409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53"/>
            <p:cNvSpPr/>
            <p:nvPr/>
          </p:nvSpPr>
          <p:spPr>
            <a:xfrm>
              <a:off x="3020043" y="3827360"/>
              <a:ext cx="52550" cy="258965"/>
            </a:xfrm>
            <a:custGeom>
              <a:rect b="b" l="l" r="r" t="t"/>
              <a:pathLst>
                <a:path extrusionOk="0" h="6362" w="1291">
                  <a:moveTo>
                    <a:pt x="1291" y="1"/>
                  </a:moveTo>
                  <a:lnTo>
                    <a:pt x="1291" y="1"/>
                  </a:lnTo>
                  <a:cubicBezTo>
                    <a:pt x="333" y="2991"/>
                    <a:pt x="0" y="6330"/>
                    <a:pt x="0" y="6330"/>
                  </a:cubicBezTo>
                  <a:lnTo>
                    <a:pt x="616" y="6361"/>
                  </a:lnTo>
                  <a:cubicBezTo>
                    <a:pt x="662" y="4540"/>
                    <a:pt x="1291" y="1"/>
                    <a:pt x="1291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53"/>
            <p:cNvSpPr/>
            <p:nvPr/>
          </p:nvSpPr>
          <p:spPr>
            <a:xfrm>
              <a:off x="3246243" y="3873520"/>
              <a:ext cx="36431" cy="262954"/>
            </a:xfrm>
            <a:custGeom>
              <a:rect b="b" l="l" r="r" t="t"/>
              <a:pathLst>
                <a:path extrusionOk="0" h="6460" w="895">
                  <a:moveTo>
                    <a:pt x="396" y="0"/>
                  </a:moveTo>
                  <a:cubicBezTo>
                    <a:pt x="1" y="3115"/>
                    <a:pt x="284" y="6459"/>
                    <a:pt x="284" y="6459"/>
                  </a:cubicBezTo>
                  <a:lnTo>
                    <a:pt x="895" y="6378"/>
                  </a:lnTo>
                  <a:cubicBezTo>
                    <a:pt x="607" y="4579"/>
                    <a:pt x="396" y="0"/>
                    <a:pt x="396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53"/>
            <p:cNvSpPr/>
            <p:nvPr/>
          </p:nvSpPr>
          <p:spPr>
            <a:xfrm>
              <a:off x="3116148" y="3828500"/>
              <a:ext cx="36431" cy="262954"/>
            </a:xfrm>
            <a:custGeom>
              <a:rect b="b" l="l" r="r" t="t"/>
              <a:pathLst>
                <a:path extrusionOk="0" h="6460" w="895">
                  <a:moveTo>
                    <a:pt x="397" y="0"/>
                  </a:moveTo>
                  <a:cubicBezTo>
                    <a:pt x="1" y="3115"/>
                    <a:pt x="285" y="6459"/>
                    <a:pt x="285" y="6459"/>
                  </a:cubicBezTo>
                  <a:lnTo>
                    <a:pt x="894" y="6378"/>
                  </a:lnTo>
                  <a:cubicBezTo>
                    <a:pt x="608" y="4578"/>
                    <a:pt x="397" y="0"/>
                    <a:pt x="397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53"/>
            <p:cNvSpPr/>
            <p:nvPr/>
          </p:nvSpPr>
          <p:spPr>
            <a:xfrm>
              <a:off x="3408374" y="3870142"/>
              <a:ext cx="138519" cy="234949"/>
            </a:xfrm>
            <a:custGeom>
              <a:rect b="b" l="l" r="r" t="t"/>
              <a:pathLst>
                <a:path extrusionOk="0" h="5772" w="3403">
                  <a:moveTo>
                    <a:pt x="0" y="0"/>
                  </a:moveTo>
                  <a:cubicBezTo>
                    <a:pt x="1096" y="2943"/>
                    <a:pt x="2901" y="5772"/>
                    <a:pt x="2901" y="5772"/>
                  </a:cubicBezTo>
                  <a:lnTo>
                    <a:pt x="3403" y="5415"/>
                  </a:lnTo>
                  <a:cubicBezTo>
                    <a:pt x="2314" y="3957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53"/>
            <p:cNvSpPr/>
            <p:nvPr/>
          </p:nvSpPr>
          <p:spPr>
            <a:xfrm>
              <a:off x="3640721" y="3860372"/>
              <a:ext cx="175805" cy="209956"/>
            </a:xfrm>
            <a:custGeom>
              <a:rect b="b" l="l" r="r" t="t"/>
              <a:pathLst>
                <a:path extrusionOk="0" h="5158" w="4319">
                  <a:moveTo>
                    <a:pt x="1" y="0"/>
                  </a:moveTo>
                  <a:lnTo>
                    <a:pt x="1" y="0"/>
                  </a:lnTo>
                  <a:cubicBezTo>
                    <a:pt x="1607" y="2698"/>
                    <a:pt x="3889" y="5158"/>
                    <a:pt x="3889" y="5158"/>
                  </a:cubicBezTo>
                  <a:lnTo>
                    <a:pt x="4318" y="4716"/>
                  </a:lnTo>
                  <a:cubicBezTo>
                    <a:pt x="2985" y="3477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53"/>
            <p:cNvSpPr/>
            <p:nvPr/>
          </p:nvSpPr>
          <p:spPr>
            <a:xfrm>
              <a:off x="3345809" y="3608730"/>
              <a:ext cx="138601" cy="234949"/>
            </a:xfrm>
            <a:custGeom>
              <a:rect b="b" l="l" r="r" t="t"/>
              <a:pathLst>
                <a:path extrusionOk="0" h="5772" w="3405">
                  <a:moveTo>
                    <a:pt x="1" y="0"/>
                  </a:moveTo>
                  <a:lnTo>
                    <a:pt x="1" y="0"/>
                  </a:lnTo>
                  <a:cubicBezTo>
                    <a:pt x="1097" y="2943"/>
                    <a:pt x="2902" y="5772"/>
                    <a:pt x="2902" y="5772"/>
                  </a:cubicBezTo>
                  <a:lnTo>
                    <a:pt x="3405" y="5416"/>
                  </a:lnTo>
                  <a:cubicBezTo>
                    <a:pt x="2314" y="3957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53"/>
            <p:cNvSpPr/>
            <p:nvPr/>
          </p:nvSpPr>
          <p:spPr>
            <a:xfrm>
              <a:off x="3352973" y="3699137"/>
              <a:ext cx="106281" cy="249155"/>
            </a:xfrm>
            <a:custGeom>
              <a:rect b="b" l="l" r="r" t="t"/>
              <a:pathLst>
                <a:path extrusionOk="0" h="6121" w="2611">
                  <a:moveTo>
                    <a:pt x="0" y="0"/>
                  </a:moveTo>
                  <a:lnTo>
                    <a:pt x="0" y="0"/>
                  </a:lnTo>
                  <a:cubicBezTo>
                    <a:pt x="674" y="3068"/>
                    <a:pt x="2063" y="6121"/>
                    <a:pt x="2063" y="6121"/>
                  </a:cubicBezTo>
                  <a:lnTo>
                    <a:pt x="2610" y="5839"/>
                  </a:lnTo>
                  <a:cubicBezTo>
                    <a:pt x="1735" y="424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53"/>
            <p:cNvSpPr/>
            <p:nvPr/>
          </p:nvSpPr>
          <p:spPr>
            <a:xfrm>
              <a:off x="3502118" y="3789056"/>
              <a:ext cx="184719" cy="202222"/>
            </a:xfrm>
            <a:custGeom>
              <a:rect b="b" l="l" r="r" t="t"/>
              <a:pathLst>
                <a:path extrusionOk="0" h="4968" w="4538">
                  <a:moveTo>
                    <a:pt x="0" y="0"/>
                  </a:moveTo>
                  <a:cubicBezTo>
                    <a:pt x="1732" y="2618"/>
                    <a:pt x="4129" y="4967"/>
                    <a:pt x="4129" y="4967"/>
                  </a:cubicBezTo>
                  <a:lnTo>
                    <a:pt x="4538" y="4507"/>
                  </a:lnTo>
                  <a:cubicBezTo>
                    <a:pt x="3147" y="333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53"/>
            <p:cNvSpPr/>
            <p:nvPr/>
          </p:nvSpPr>
          <p:spPr>
            <a:xfrm>
              <a:off x="3849784" y="3821539"/>
              <a:ext cx="184679" cy="202222"/>
            </a:xfrm>
            <a:custGeom>
              <a:rect b="b" l="l" r="r" t="t"/>
              <a:pathLst>
                <a:path extrusionOk="0" h="4968" w="4537">
                  <a:moveTo>
                    <a:pt x="1" y="1"/>
                  </a:moveTo>
                  <a:lnTo>
                    <a:pt x="1" y="1"/>
                  </a:lnTo>
                  <a:cubicBezTo>
                    <a:pt x="1733" y="2620"/>
                    <a:pt x="4129" y="4967"/>
                    <a:pt x="4129" y="4967"/>
                  </a:cubicBezTo>
                  <a:lnTo>
                    <a:pt x="4537" y="4507"/>
                  </a:lnTo>
                  <a:cubicBezTo>
                    <a:pt x="3146" y="333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53"/>
            <p:cNvSpPr/>
            <p:nvPr/>
          </p:nvSpPr>
          <p:spPr>
            <a:xfrm>
              <a:off x="2984588" y="3684524"/>
              <a:ext cx="148329" cy="344690"/>
            </a:xfrm>
            <a:custGeom>
              <a:rect b="b" l="l" r="r" t="t"/>
              <a:pathLst>
                <a:path extrusionOk="0" h="8468" w="3644">
                  <a:moveTo>
                    <a:pt x="3643" y="1"/>
                  </a:moveTo>
                  <a:lnTo>
                    <a:pt x="3643" y="1"/>
                  </a:lnTo>
                  <a:cubicBezTo>
                    <a:pt x="1059" y="5154"/>
                    <a:pt x="1" y="8320"/>
                    <a:pt x="1" y="8320"/>
                  </a:cubicBezTo>
                  <a:lnTo>
                    <a:pt x="504" y="8467"/>
                  </a:lnTo>
                  <a:cubicBezTo>
                    <a:pt x="1013" y="6665"/>
                    <a:pt x="3643" y="1"/>
                    <a:pt x="3643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53"/>
            <p:cNvSpPr/>
            <p:nvPr/>
          </p:nvSpPr>
          <p:spPr>
            <a:xfrm>
              <a:off x="4573407" y="3260859"/>
              <a:ext cx="1507632" cy="773802"/>
            </a:xfrm>
            <a:custGeom>
              <a:rect b="b" l="l" r="r" t="t"/>
              <a:pathLst>
                <a:path extrusionOk="0" h="19010" w="37038">
                  <a:moveTo>
                    <a:pt x="16814" y="0"/>
                  </a:moveTo>
                  <a:cubicBezTo>
                    <a:pt x="11929" y="0"/>
                    <a:pt x="12228" y="2152"/>
                    <a:pt x="12228" y="2152"/>
                  </a:cubicBezTo>
                  <a:cubicBezTo>
                    <a:pt x="12228" y="2152"/>
                    <a:pt x="11315" y="1842"/>
                    <a:pt x="9845" y="1842"/>
                  </a:cubicBezTo>
                  <a:cubicBezTo>
                    <a:pt x="8538" y="1842"/>
                    <a:pt x="6791" y="2087"/>
                    <a:pt x="4854" y="3012"/>
                  </a:cubicBezTo>
                  <a:cubicBezTo>
                    <a:pt x="738" y="4978"/>
                    <a:pt x="2519" y="8051"/>
                    <a:pt x="2519" y="8051"/>
                  </a:cubicBezTo>
                  <a:cubicBezTo>
                    <a:pt x="1" y="9832"/>
                    <a:pt x="148" y="12336"/>
                    <a:pt x="984" y="13765"/>
                  </a:cubicBezTo>
                  <a:cubicBezTo>
                    <a:pt x="2047" y="15584"/>
                    <a:pt x="3388" y="16163"/>
                    <a:pt x="4656" y="16163"/>
                  </a:cubicBezTo>
                  <a:cubicBezTo>
                    <a:pt x="6173" y="16163"/>
                    <a:pt x="7586" y="15335"/>
                    <a:pt x="8296" y="14810"/>
                  </a:cubicBezTo>
                  <a:cubicBezTo>
                    <a:pt x="11313" y="12577"/>
                    <a:pt x="10390" y="6570"/>
                    <a:pt x="17368" y="6570"/>
                  </a:cubicBezTo>
                  <a:cubicBezTo>
                    <a:pt x="17496" y="6570"/>
                    <a:pt x="17626" y="6572"/>
                    <a:pt x="17759" y="6576"/>
                  </a:cubicBezTo>
                  <a:cubicBezTo>
                    <a:pt x="24954" y="6797"/>
                    <a:pt x="31031" y="12167"/>
                    <a:pt x="33548" y="19009"/>
                  </a:cubicBezTo>
                  <a:lnTo>
                    <a:pt x="37038" y="16543"/>
                  </a:lnTo>
                  <a:cubicBezTo>
                    <a:pt x="32814" y="3256"/>
                    <a:pt x="22122" y="61"/>
                    <a:pt x="17021" y="1"/>
                  </a:cubicBezTo>
                  <a:cubicBezTo>
                    <a:pt x="16951" y="1"/>
                    <a:pt x="16882" y="0"/>
                    <a:pt x="16814" y="0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53"/>
            <p:cNvSpPr/>
            <p:nvPr/>
          </p:nvSpPr>
          <p:spPr>
            <a:xfrm>
              <a:off x="4553990" y="3335798"/>
              <a:ext cx="513860" cy="591444"/>
            </a:xfrm>
            <a:custGeom>
              <a:rect b="b" l="l" r="r" t="t"/>
              <a:pathLst>
                <a:path extrusionOk="0" h="14530" w="12624">
                  <a:moveTo>
                    <a:pt x="10164" y="0"/>
                  </a:moveTo>
                  <a:cubicBezTo>
                    <a:pt x="8813" y="14"/>
                    <a:pt x="7034" y="269"/>
                    <a:pt x="5065" y="1169"/>
                  </a:cubicBezTo>
                  <a:cubicBezTo>
                    <a:pt x="770" y="3137"/>
                    <a:pt x="2630" y="6208"/>
                    <a:pt x="2630" y="6208"/>
                  </a:cubicBezTo>
                  <a:cubicBezTo>
                    <a:pt x="1" y="7991"/>
                    <a:pt x="155" y="10495"/>
                    <a:pt x="1027" y="11923"/>
                  </a:cubicBezTo>
                  <a:cubicBezTo>
                    <a:pt x="1961" y="13455"/>
                    <a:pt x="3516" y="14529"/>
                    <a:pt x="5253" y="14529"/>
                  </a:cubicBezTo>
                  <a:cubicBezTo>
                    <a:pt x="6852" y="14529"/>
                    <a:pt x="8605" y="13619"/>
                    <a:pt x="10169" y="11317"/>
                  </a:cubicBezTo>
                  <a:cubicBezTo>
                    <a:pt x="12624" y="7702"/>
                    <a:pt x="12068" y="3009"/>
                    <a:pt x="10164" y="0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53"/>
            <p:cNvSpPr/>
            <p:nvPr/>
          </p:nvSpPr>
          <p:spPr>
            <a:xfrm>
              <a:off x="5548549" y="3817143"/>
              <a:ext cx="462409" cy="791346"/>
            </a:xfrm>
            <a:custGeom>
              <a:rect b="b" l="l" r="r" t="t"/>
              <a:pathLst>
                <a:path extrusionOk="0" h="19441" w="11360">
                  <a:moveTo>
                    <a:pt x="3147" y="1"/>
                  </a:moveTo>
                  <a:lnTo>
                    <a:pt x="3147" y="1"/>
                  </a:lnTo>
                  <a:cubicBezTo>
                    <a:pt x="6371" y="3497"/>
                    <a:pt x="7797" y="14134"/>
                    <a:pt x="1" y="19441"/>
                  </a:cubicBezTo>
                  <a:lnTo>
                    <a:pt x="11359" y="19441"/>
                  </a:lnTo>
                  <a:cubicBezTo>
                    <a:pt x="11084" y="11959"/>
                    <a:pt x="9449" y="4552"/>
                    <a:pt x="3147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53"/>
            <p:cNvSpPr/>
            <p:nvPr/>
          </p:nvSpPr>
          <p:spPr>
            <a:xfrm>
              <a:off x="5158346" y="4022910"/>
              <a:ext cx="560549" cy="585582"/>
            </a:xfrm>
            <a:custGeom>
              <a:rect b="b" l="l" r="r" t="t"/>
              <a:pathLst>
                <a:path extrusionOk="0" h="14386" w="13771">
                  <a:moveTo>
                    <a:pt x="11417" y="0"/>
                  </a:moveTo>
                  <a:cubicBezTo>
                    <a:pt x="11648" y="3495"/>
                    <a:pt x="9702" y="10705"/>
                    <a:pt x="1" y="14386"/>
                  </a:cubicBezTo>
                  <a:lnTo>
                    <a:pt x="11359" y="14386"/>
                  </a:lnTo>
                  <a:cubicBezTo>
                    <a:pt x="13771" y="9196"/>
                    <a:pt x="13546" y="2437"/>
                    <a:pt x="11417" y="0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53"/>
            <p:cNvSpPr/>
            <p:nvPr/>
          </p:nvSpPr>
          <p:spPr>
            <a:xfrm>
              <a:off x="2999242" y="2944006"/>
              <a:ext cx="48398" cy="56702"/>
            </a:xfrm>
            <a:custGeom>
              <a:rect b="b" l="l" r="r" t="t"/>
              <a:pathLst>
                <a:path extrusionOk="0" h="1393" w="1189">
                  <a:moveTo>
                    <a:pt x="594" y="1"/>
                  </a:moveTo>
                  <a:cubicBezTo>
                    <a:pt x="265" y="1"/>
                    <a:pt x="1" y="311"/>
                    <a:pt x="1" y="696"/>
                  </a:cubicBezTo>
                  <a:cubicBezTo>
                    <a:pt x="1" y="1080"/>
                    <a:pt x="265" y="1393"/>
                    <a:pt x="594" y="1393"/>
                  </a:cubicBezTo>
                  <a:cubicBezTo>
                    <a:pt x="922" y="1393"/>
                    <a:pt x="1188" y="1080"/>
                    <a:pt x="1188" y="696"/>
                  </a:cubicBezTo>
                  <a:cubicBezTo>
                    <a:pt x="1188" y="311"/>
                    <a:pt x="922" y="1"/>
                    <a:pt x="594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53"/>
            <p:cNvSpPr/>
            <p:nvPr/>
          </p:nvSpPr>
          <p:spPr>
            <a:xfrm>
              <a:off x="2688862" y="2775810"/>
              <a:ext cx="356576" cy="371922"/>
            </a:xfrm>
            <a:custGeom>
              <a:rect b="b" l="l" r="r" t="t"/>
              <a:pathLst>
                <a:path extrusionOk="0" h="9137" w="8760">
                  <a:moveTo>
                    <a:pt x="8315" y="1"/>
                  </a:moveTo>
                  <a:cubicBezTo>
                    <a:pt x="6211" y="1736"/>
                    <a:pt x="5120" y="2521"/>
                    <a:pt x="3039" y="3448"/>
                  </a:cubicBezTo>
                  <a:cubicBezTo>
                    <a:pt x="2620" y="4165"/>
                    <a:pt x="1" y="9136"/>
                    <a:pt x="1" y="9136"/>
                  </a:cubicBezTo>
                  <a:cubicBezTo>
                    <a:pt x="5386" y="7360"/>
                    <a:pt x="8595" y="2790"/>
                    <a:pt x="8759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53"/>
            <p:cNvSpPr/>
            <p:nvPr/>
          </p:nvSpPr>
          <p:spPr>
            <a:xfrm>
              <a:off x="2838659" y="2362200"/>
              <a:ext cx="432084" cy="441527"/>
            </a:xfrm>
            <a:custGeom>
              <a:rect b="b" l="l" r="r" t="t"/>
              <a:pathLst>
                <a:path extrusionOk="0" h="10847" w="10615">
                  <a:moveTo>
                    <a:pt x="3614" y="0"/>
                  </a:moveTo>
                  <a:cubicBezTo>
                    <a:pt x="2576" y="0"/>
                    <a:pt x="1373" y="189"/>
                    <a:pt x="0" y="614"/>
                  </a:cubicBezTo>
                  <a:cubicBezTo>
                    <a:pt x="0" y="614"/>
                    <a:pt x="3506" y="1748"/>
                    <a:pt x="4615" y="4269"/>
                  </a:cubicBezTo>
                  <a:cubicBezTo>
                    <a:pt x="6021" y="7466"/>
                    <a:pt x="4469" y="10548"/>
                    <a:pt x="4469" y="10548"/>
                  </a:cubicBezTo>
                  <a:lnTo>
                    <a:pt x="4527" y="10846"/>
                  </a:lnTo>
                  <a:cubicBezTo>
                    <a:pt x="10184" y="8567"/>
                    <a:pt x="10615" y="0"/>
                    <a:pt x="3614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53"/>
            <p:cNvSpPr/>
            <p:nvPr/>
          </p:nvSpPr>
          <p:spPr>
            <a:xfrm>
              <a:off x="2557994" y="2520749"/>
              <a:ext cx="499288" cy="285708"/>
            </a:xfrm>
            <a:custGeom>
              <a:rect b="b" l="l" r="r" t="t"/>
              <a:pathLst>
                <a:path extrusionOk="0" h="7019" w="12266">
                  <a:moveTo>
                    <a:pt x="1" y="0"/>
                  </a:moveTo>
                  <a:lnTo>
                    <a:pt x="1" y="0"/>
                  </a:lnTo>
                  <a:cubicBezTo>
                    <a:pt x="2631" y="3750"/>
                    <a:pt x="6289" y="7018"/>
                    <a:pt x="12016" y="7018"/>
                  </a:cubicBezTo>
                  <a:cubicBezTo>
                    <a:pt x="12057" y="7018"/>
                    <a:pt x="12099" y="7018"/>
                    <a:pt x="12140" y="7018"/>
                  </a:cubicBezTo>
                  <a:lnTo>
                    <a:pt x="12265" y="6542"/>
                  </a:lnTo>
                  <a:cubicBezTo>
                    <a:pt x="10207" y="5544"/>
                    <a:pt x="8664" y="3604"/>
                    <a:pt x="6514" y="146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53"/>
            <p:cNvSpPr/>
            <p:nvPr/>
          </p:nvSpPr>
          <p:spPr>
            <a:xfrm>
              <a:off x="4161548" y="3897211"/>
              <a:ext cx="154679" cy="87434"/>
            </a:xfrm>
            <a:custGeom>
              <a:rect b="b" l="l" r="r" t="t"/>
              <a:pathLst>
                <a:path extrusionOk="0" h="2148" w="3800">
                  <a:moveTo>
                    <a:pt x="2138" y="1"/>
                  </a:moveTo>
                  <a:cubicBezTo>
                    <a:pt x="1521" y="1"/>
                    <a:pt x="226" y="394"/>
                    <a:pt x="0" y="529"/>
                  </a:cubicBezTo>
                  <a:cubicBezTo>
                    <a:pt x="0" y="529"/>
                    <a:pt x="1402" y="575"/>
                    <a:pt x="2060" y="792"/>
                  </a:cubicBezTo>
                  <a:cubicBezTo>
                    <a:pt x="3431" y="1246"/>
                    <a:pt x="3663" y="2147"/>
                    <a:pt x="3663" y="2147"/>
                  </a:cubicBezTo>
                  <a:lnTo>
                    <a:pt x="3800" y="2122"/>
                  </a:lnTo>
                  <a:cubicBezTo>
                    <a:pt x="3628" y="1264"/>
                    <a:pt x="3114" y="284"/>
                    <a:pt x="2260" y="7"/>
                  </a:cubicBezTo>
                  <a:cubicBezTo>
                    <a:pt x="2223" y="3"/>
                    <a:pt x="2182" y="1"/>
                    <a:pt x="2138" y="1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53"/>
            <p:cNvSpPr/>
            <p:nvPr/>
          </p:nvSpPr>
          <p:spPr>
            <a:xfrm>
              <a:off x="4094099" y="3949925"/>
              <a:ext cx="228274" cy="43636"/>
            </a:xfrm>
            <a:custGeom>
              <a:rect b="b" l="l" r="r" t="t"/>
              <a:pathLst>
                <a:path extrusionOk="0" h="1072" w="5608">
                  <a:moveTo>
                    <a:pt x="2474" y="0"/>
                  </a:moveTo>
                  <a:cubicBezTo>
                    <a:pt x="1638" y="0"/>
                    <a:pt x="801" y="125"/>
                    <a:pt x="1" y="304"/>
                  </a:cubicBezTo>
                  <a:lnTo>
                    <a:pt x="2393" y="1072"/>
                  </a:lnTo>
                  <a:cubicBezTo>
                    <a:pt x="3340" y="977"/>
                    <a:pt x="4146" y="849"/>
                    <a:pt x="4876" y="849"/>
                  </a:cubicBezTo>
                  <a:cubicBezTo>
                    <a:pt x="5096" y="849"/>
                    <a:pt x="5310" y="861"/>
                    <a:pt x="5518" y="889"/>
                  </a:cubicBezTo>
                  <a:lnTo>
                    <a:pt x="5608" y="761"/>
                  </a:lnTo>
                  <a:cubicBezTo>
                    <a:pt x="4616" y="205"/>
                    <a:pt x="3546" y="0"/>
                    <a:pt x="2474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53"/>
            <p:cNvSpPr/>
            <p:nvPr/>
          </p:nvSpPr>
          <p:spPr>
            <a:xfrm>
              <a:off x="4242756" y="3855895"/>
              <a:ext cx="123702" cy="133919"/>
            </a:xfrm>
            <a:custGeom>
              <a:rect b="b" l="l" r="r" t="t"/>
              <a:pathLst>
                <a:path extrusionOk="0" h="3290" w="3039">
                  <a:moveTo>
                    <a:pt x="1081" y="0"/>
                  </a:moveTo>
                  <a:cubicBezTo>
                    <a:pt x="753" y="0"/>
                    <a:pt x="385" y="133"/>
                    <a:pt x="1" y="446"/>
                  </a:cubicBezTo>
                  <a:cubicBezTo>
                    <a:pt x="1" y="446"/>
                    <a:pt x="2" y="446"/>
                    <a:pt x="5" y="446"/>
                  </a:cubicBezTo>
                  <a:cubicBezTo>
                    <a:pt x="65" y="446"/>
                    <a:pt x="788" y="457"/>
                    <a:pt x="1199" y="992"/>
                  </a:cubicBezTo>
                  <a:cubicBezTo>
                    <a:pt x="1862" y="1850"/>
                    <a:pt x="1813" y="3165"/>
                    <a:pt x="1813" y="3165"/>
                  </a:cubicBezTo>
                  <a:lnTo>
                    <a:pt x="1869" y="3290"/>
                  </a:lnTo>
                  <a:cubicBezTo>
                    <a:pt x="3039" y="1987"/>
                    <a:pt x="2351" y="0"/>
                    <a:pt x="1081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53"/>
            <p:cNvSpPr/>
            <p:nvPr/>
          </p:nvSpPr>
          <p:spPr>
            <a:xfrm>
              <a:off x="4308048" y="3932869"/>
              <a:ext cx="100582" cy="65657"/>
            </a:xfrm>
            <a:custGeom>
              <a:rect b="b" l="l" r="r" t="t"/>
              <a:pathLst>
                <a:path extrusionOk="0" h="1613" w="2471">
                  <a:moveTo>
                    <a:pt x="1691" y="0"/>
                  </a:moveTo>
                  <a:lnTo>
                    <a:pt x="1691" y="0"/>
                  </a:lnTo>
                  <a:cubicBezTo>
                    <a:pt x="1691" y="1"/>
                    <a:pt x="1736" y="480"/>
                    <a:pt x="1407" y="777"/>
                  </a:cubicBezTo>
                  <a:cubicBezTo>
                    <a:pt x="902" y="1234"/>
                    <a:pt x="76" y="1268"/>
                    <a:pt x="76" y="1268"/>
                  </a:cubicBezTo>
                  <a:lnTo>
                    <a:pt x="1" y="1308"/>
                  </a:lnTo>
                  <a:cubicBezTo>
                    <a:pt x="279" y="1521"/>
                    <a:pt x="592" y="1613"/>
                    <a:pt x="887" y="1613"/>
                  </a:cubicBezTo>
                  <a:cubicBezTo>
                    <a:pt x="1756" y="1613"/>
                    <a:pt x="2470" y="818"/>
                    <a:pt x="1691" y="0"/>
                  </a:cubicBez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53"/>
            <p:cNvSpPr/>
            <p:nvPr/>
          </p:nvSpPr>
          <p:spPr>
            <a:xfrm>
              <a:off x="3022933" y="2775322"/>
              <a:ext cx="48439" cy="56783"/>
            </a:xfrm>
            <a:custGeom>
              <a:rect b="b" l="l" r="r" t="t"/>
              <a:pathLst>
                <a:path extrusionOk="0" h="1395" w="1190">
                  <a:moveTo>
                    <a:pt x="595" y="1"/>
                  </a:moveTo>
                  <a:cubicBezTo>
                    <a:pt x="266" y="1"/>
                    <a:pt x="0" y="313"/>
                    <a:pt x="0" y="697"/>
                  </a:cubicBezTo>
                  <a:cubicBezTo>
                    <a:pt x="0" y="1082"/>
                    <a:pt x="266" y="1394"/>
                    <a:pt x="595" y="1394"/>
                  </a:cubicBezTo>
                  <a:cubicBezTo>
                    <a:pt x="923" y="1394"/>
                    <a:pt x="1189" y="1082"/>
                    <a:pt x="1189" y="697"/>
                  </a:cubicBezTo>
                  <a:cubicBezTo>
                    <a:pt x="1189" y="313"/>
                    <a:pt x="923" y="1"/>
                    <a:pt x="595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53"/>
            <p:cNvSpPr/>
            <p:nvPr/>
          </p:nvSpPr>
          <p:spPr>
            <a:xfrm>
              <a:off x="2777926" y="4498963"/>
              <a:ext cx="1501607" cy="109537"/>
            </a:xfrm>
            <a:custGeom>
              <a:rect b="b" l="l" r="r" t="t"/>
              <a:pathLst>
                <a:path extrusionOk="0" h="2691" w="36890">
                  <a:moveTo>
                    <a:pt x="0" y="0"/>
                  </a:moveTo>
                  <a:lnTo>
                    <a:pt x="0" y="2691"/>
                  </a:lnTo>
                  <a:lnTo>
                    <a:pt x="36889" y="2691"/>
                  </a:lnTo>
                  <a:cubicBezTo>
                    <a:pt x="36317" y="2462"/>
                    <a:pt x="35757" y="2225"/>
                    <a:pt x="35211" y="1980"/>
                  </a:cubicBezTo>
                  <a:cubicBezTo>
                    <a:pt x="34829" y="1982"/>
                    <a:pt x="34447" y="1983"/>
                    <a:pt x="34064" y="1983"/>
                  </a:cubicBezTo>
                  <a:cubicBezTo>
                    <a:pt x="17401" y="198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53"/>
            <p:cNvSpPr/>
            <p:nvPr/>
          </p:nvSpPr>
          <p:spPr>
            <a:xfrm>
              <a:off x="3628021" y="4148568"/>
              <a:ext cx="17829" cy="30529"/>
            </a:xfrm>
            <a:custGeom>
              <a:rect b="b" l="l" r="r" t="t"/>
              <a:pathLst>
                <a:path extrusionOk="0" h="750" w="438">
                  <a:moveTo>
                    <a:pt x="93" y="1"/>
                  </a:moveTo>
                  <a:lnTo>
                    <a:pt x="0" y="750"/>
                  </a:lnTo>
                  <a:lnTo>
                    <a:pt x="345" y="750"/>
                  </a:lnTo>
                  <a:lnTo>
                    <a:pt x="437" y="1"/>
                  </a:lnTo>
                  <a:close/>
                </a:path>
              </a:pathLst>
            </a:custGeom>
            <a:solidFill>
              <a:srgbClr val="9F55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53"/>
            <p:cNvSpPr/>
            <p:nvPr/>
          </p:nvSpPr>
          <p:spPr>
            <a:xfrm>
              <a:off x="3784859" y="4063087"/>
              <a:ext cx="14369" cy="44084"/>
            </a:xfrm>
            <a:custGeom>
              <a:rect b="b" l="l" r="r" t="t"/>
              <a:pathLst>
                <a:path extrusionOk="0" h="1083" w="353">
                  <a:moveTo>
                    <a:pt x="154" y="1"/>
                  </a:moveTo>
                  <a:lnTo>
                    <a:pt x="1" y="16"/>
                  </a:lnTo>
                  <a:lnTo>
                    <a:pt x="16" y="1082"/>
                  </a:lnTo>
                  <a:lnTo>
                    <a:pt x="353" y="1004"/>
                  </a:lnTo>
                  <a:lnTo>
                    <a:pt x="154" y="1"/>
                  </a:lnTo>
                  <a:close/>
                </a:path>
              </a:pathLst>
            </a:custGeom>
            <a:solidFill>
              <a:srgbClr val="9F55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53"/>
            <p:cNvSpPr/>
            <p:nvPr/>
          </p:nvSpPr>
          <p:spPr>
            <a:xfrm>
              <a:off x="3392295" y="3740250"/>
              <a:ext cx="324622" cy="82224"/>
            </a:xfrm>
            <a:custGeom>
              <a:rect b="b" l="l" r="r" t="t"/>
              <a:pathLst>
                <a:path extrusionOk="0" h="2020" w="7975">
                  <a:moveTo>
                    <a:pt x="49" y="1"/>
                  </a:moveTo>
                  <a:lnTo>
                    <a:pt x="0" y="141"/>
                  </a:lnTo>
                  <a:cubicBezTo>
                    <a:pt x="1779" y="1717"/>
                    <a:pt x="4402" y="2019"/>
                    <a:pt x="6148" y="2019"/>
                  </a:cubicBezTo>
                  <a:cubicBezTo>
                    <a:pt x="7213" y="2019"/>
                    <a:pt x="7951" y="1907"/>
                    <a:pt x="7974" y="1902"/>
                  </a:cubicBezTo>
                  <a:lnTo>
                    <a:pt x="7677" y="1215"/>
                  </a:lnTo>
                  <a:cubicBezTo>
                    <a:pt x="7650" y="1221"/>
                    <a:pt x="6612" y="1456"/>
                    <a:pt x="5200" y="1456"/>
                  </a:cubicBezTo>
                  <a:cubicBezTo>
                    <a:pt x="3653" y="1456"/>
                    <a:pt x="1657" y="1174"/>
                    <a:pt x="49" y="1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53"/>
            <p:cNvSpPr/>
            <p:nvPr/>
          </p:nvSpPr>
          <p:spPr>
            <a:xfrm>
              <a:off x="3435402" y="3496586"/>
              <a:ext cx="155900" cy="247731"/>
            </a:xfrm>
            <a:custGeom>
              <a:rect b="b" l="l" r="r" t="t"/>
              <a:pathLst>
                <a:path extrusionOk="0" h="6086" w="3830">
                  <a:moveTo>
                    <a:pt x="116" y="0"/>
                  </a:moveTo>
                  <a:lnTo>
                    <a:pt x="1" y="51"/>
                  </a:lnTo>
                  <a:cubicBezTo>
                    <a:pt x="89" y="3334"/>
                    <a:pt x="3531" y="6055"/>
                    <a:pt x="3573" y="6085"/>
                  </a:cubicBezTo>
                  <a:lnTo>
                    <a:pt x="3829" y="5496"/>
                  </a:lnTo>
                  <a:cubicBezTo>
                    <a:pt x="3788" y="5469"/>
                    <a:pt x="513" y="3244"/>
                    <a:pt x="116" y="0"/>
                  </a:cubicBezTo>
                  <a:close/>
                </a:path>
              </a:pathLst>
            </a:custGeom>
            <a:solidFill>
              <a:srgbClr val="EB5D37">
                <a:alpha val="549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53"/>
            <p:cNvSpPr/>
            <p:nvPr/>
          </p:nvSpPr>
          <p:spPr>
            <a:xfrm>
              <a:off x="4609879" y="4334024"/>
              <a:ext cx="47421" cy="27557"/>
            </a:xfrm>
            <a:custGeom>
              <a:rect b="b" l="l" r="r" t="t"/>
              <a:pathLst>
                <a:path extrusionOk="0" h="677" w="1165">
                  <a:moveTo>
                    <a:pt x="501" y="1"/>
                  </a:moveTo>
                  <a:cubicBezTo>
                    <a:pt x="52" y="1"/>
                    <a:pt x="0" y="608"/>
                    <a:pt x="0" y="608"/>
                  </a:cubicBezTo>
                  <a:lnTo>
                    <a:pt x="1164" y="676"/>
                  </a:lnTo>
                  <a:cubicBezTo>
                    <a:pt x="1164" y="676"/>
                    <a:pt x="955" y="2"/>
                    <a:pt x="505" y="1"/>
                  </a:cubicBezTo>
                  <a:cubicBezTo>
                    <a:pt x="503" y="1"/>
                    <a:pt x="502" y="1"/>
                    <a:pt x="501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53"/>
            <p:cNvSpPr/>
            <p:nvPr/>
          </p:nvSpPr>
          <p:spPr>
            <a:xfrm>
              <a:off x="4697193" y="4334268"/>
              <a:ext cx="24667" cy="36390"/>
            </a:xfrm>
            <a:custGeom>
              <a:rect b="b" l="l" r="r" t="t"/>
              <a:pathLst>
                <a:path extrusionOk="0" h="894" w="606">
                  <a:moveTo>
                    <a:pt x="104" y="1"/>
                  </a:moveTo>
                  <a:lnTo>
                    <a:pt x="1" y="893"/>
                  </a:lnTo>
                  <a:lnTo>
                    <a:pt x="605" y="893"/>
                  </a:lnTo>
                  <a:lnTo>
                    <a:pt x="544" y="53"/>
                  </a:lnTo>
                  <a:lnTo>
                    <a:pt x="104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53"/>
            <p:cNvSpPr/>
            <p:nvPr/>
          </p:nvSpPr>
          <p:spPr>
            <a:xfrm>
              <a:off x="5062362" y="3248810"/>
              <a:ext cx="514104" cy="179631"/>
            </a:xfrm>
            <a:custGeom>
              <a:rect b="b" l="l" r="r" t="t"/>
              <a:pathLst>
                <a:path extrusionOk="0" h="4413" w="12630">
                  <a:moveTo>
                    <a:pt x="4844" y="1"/>
                  </a:moveTo>
                  <a:cubicBezTo>
                    <a:pt x="4651" y="1"/>
                    <a:pt x="4461" y="7"/>
                    <a:pt x="4272" y="19"/>
                  </a:cubicBezTo>
                  <a:cubicBezTo>
                    <a:pt x="2146" y="161"/>
                    <a:pt x="1" y="1194"/>
                    <a:pt x="1" y="2339"/>
                  </a:cubicBezTo>
                  <a:cubicBezTo>
                    <a:pt x="1" y="3485"/>
                    <a:pt x="1728" y="4412"/>
                    <a:pt x="3857" y="4412"/>
                  </a:cubicBezTo>
                  <a:cubicBezTo>
                    <a:pt x="5987" y="4412"/>
                    <a:pt x="12629" y="4329"/>
                    <a:pt x="12629" y="3183"/>
                  </a:cubicBezTo>
                  <a:cubicBezTo>
                    <a:pt x="12629" y="2097"/>
                    <a:pt x="8436" y="1"/>
                    <a:pt x="4844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53"/>
            <p:cNvSpPr/>
            <p:nvPr/>
          </p:nvSpPr>
          <p:spPr>
            <a:xfrm>
              <a:off x="5042376" y="3434713"/>
              <a:ext cx="172630" cy="111410"/>
            </a:xfrm>
            <a:custGeom>
              <a:rect b="b" l="l" r="r" t="t"/>
              <a:pathLst>
                <a:path extrusionOk="0" h="2737" w="4241">
                  <a:moveTo>
                    <a:pt x="1578" y="1"/>
                  </a:moveTo>
                  <a:cubicBezTo>
                    <a:pt x="944" y="1"/>
                    <a:pt x="1" y="613"/>
                    <a:pt x="1" y="1368"/>
                  </a:cubicBezTo>
                  <a:cubicBezTo>
                    <a:pt x="1" y="2125"/>
                    <a:pt x="945" y="2737"/>
                    <a:pt x="1578" y="2737"/>
                  </a:cubicBezTo>
                  <a:cubicBezTo>
                    <a:pt x="2211" y="2737"/>
                    <a:pt x="4240" y="1629"/>
                    <a:pt x="4240" y="1345"/>
                  </a:cubicBezTo>
                  <a:cubicBezTo>
                    <a:pt x="4240" y="1059"/>
                    <a:pt x="2211" y="1"/>
                    <a:pt x="1578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53"/>
            <p:cNvSpPr/>
            <p:nvPr/>
          </p:nvSpPr>
          <p:spPr>
            <a:xfrm>
              <a:off x="4645374" y="3535012"/>
              <a:ext cx="5902" cy="15183"/>
            </a:xfrm>
            <a:custGeom>
              <a:rect b="b" l="l" r="r" t="t"/>
              <a:pathLst>
                <a:path extrusionOk="0" h="373" w="145">
                  <a:moveTo>
                    <a:pt x="0" y="1"/>
                  </a:moveTo>
                  <a:lnTo>
                    <a:pt x="0" y="1"/>
                  </a:lnTo>
                  <a:cubicBezTo>
                    <a:pt x="9" y="125"/>
                    <a:pt x="26" y="250"/>
                    <a:pt x="49" y="373"/>
                  </a:cubicBezTo>
                  <a:cubicBezTo>
                    <a:pt x="82" y="350"/>
                    <a:pt x="113" y="327"/>
                    <a:pt x="145" y="304"/>
                  </a:cubicBezTo>
                  <a:cubicBezTo>
                    <a:pt x="89" y="207"/>
                    <a:pt x="42" y="105"/>
                    <a:pt x="0" y="1"/>
                  </a:cubicBezTo>
                  <a:close/>
                </a:path>
              </a:pathLst>
            </a:custGeom>
            <a:solidFill>
              <a:srgbClr val="92D2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53"/>
            <p:cNvSpPr/>
            <p:nvPr/>
          </p:nvSpPr>
          <p:spPr>
            <a:xfrm>
              <a:off x="4573488" y="3441104"/>
              <a:ext cx="480400" cy="485936"/>
            </a:xfrm>
            <a:custGeom>
              <a:rect b="b" l="l" r="r" t="t"/>
              <a:pathLst>
                <a:path extrusionOk="0" h="11938" w="11802">
                  <a:moveTo>
                    <a:pt x="11032" y="0"/>
                  </a:moveTo>
                  <a:cubicBezTo>
                    <a:pt x="11485" y="2534"/>
                    <a:pt x="11111" y="5355"/>
                    <a:pt x="9477" y="7711"/>
                  </a:cubicBezTo>
                  <a:cubicBezTo>
                    <a:pt x="7879" y="10014"/>
                    <a:pt x="6110" y="10923"/>
                    <a:pt x="4505" y="10923"/>
                  </a:cubicBezTo>
                  <a:cubicBezTo>
                    <a:pt x="2769" y="10923"/>
                    <a:pt x="1226" y="9860"/>
                    <a:pt x="300" y="8345"/>
                  </a:cubicBezTo>
                  <a:cubicBezTo>
                    <a:pt x="182" y="8150"/>
                    <a:pt x="80" y="7945"/>
                    <a:pt x="0" y="7733"/>
                  </a:cubicBezTo>
                  <a:lnTo>
                    <a:pt x="0" y="7733"/>
                  </a:lnTo>
                  <a:cubicBezTo>
                    <a:pt x="59" y="8310"/>
                    <a:pt x="245" y="8865"/>
                    <a:pt x="545" y="9362"/>
                  </a:cubicBezTo>
                  <a:cubicBezTo>
                    <a:pt x="1470" y="10875"/>
                    <a:pt x="3013" y="11938"/>
                    <a:pt x="4748" y="11938"/>
                  </a:cubicBezTo>
                  <a:cubicBezTo>
                    <a:pt x="6351" y="11938"/>
                    <a:pt x="8118" y="11031"/>
                    <a:pt x="9714" y="8736"/>
                  </a:cubicBezTo>
                  <a:cubicBezTo>
                    <a:pt x="11577" y="6058"/>
                    <a:pt x="11801" y="2774"/>
                    <a:pt x="11032" y="0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53"/>
            <p:cNvSpPr/>
            <p:nvPr/>
          </p:nvSpPr>
          <p:spPr>
            <a:xfrm>
              <a:off x="4630598" y="3509734"/>
              <a:ext cx="220499" cy="128139"/>
            </a:xfrm>
            <a:custGeom>
              <a:rect b="b" l="l" r="r" t="t"/>
              <a:pathLst>
                <a:path extrusionOk="0" h="3148" w="5417">
                  <a:moveTo>
                    <a:pt x="5416" y="0"/>
                  </a:moveTo>
                  <a:cubicBezTo>
                    <a:pt x="5140" y="1651"/>
                    <a:pt x="4046" y="2459"/>
                    <a:pt x="2936" y="2459"/>
                  </a:cubicBezTo>
                  <a:cubicBezTo>
                    <a:pt x="1823" y="2459"/>
                    <a:pt x="694" y="1645"/>
                    <a:pt x="363" y="54"/>
                  </a:cubicBezTo>
                  <a:lnTo>
                    <a:pt x="363" y="54"/>
                  </a:lnTo>
                  <a:cubicBezTo>
                    <a:pt x="252" y="1117"/>
                    <a:pt x="748" y="1935"/>
                    <a:pt x="748" y="1935"/>
                  </a:cubicBezTo>
                  <a:cubicBezTo>
                    <a:pt x="483" y="2114"/>
                    <a:pt x="234" y="2312"/>
                    <a:pt x="0" y="2529"/>
                  </a:cubicBezTo>
                  <a:cubicBezTo>
                    <a:pt x="485" y="2881"/>
                    <a:pt x="1339" y="3148"/>
                    <a:pt x="2229" y="3148"/>
                  </a:cubicBezTo>
                  <a:cubicBezTo>
                    <a:pt x="3726" y="3148"/>
                    <a:pt x="5322" y="2390"/>
                    <a:pt x="5416" y="0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53"/>
            <p:cNvSpPr/>
            <p:nvPr/>
          </p:nvSpPr>
          <p:spPr>
            <a:xfrm>
              <a:off x="4269418" y="4409533"/>
              <a:ext cx="62686" cy="33256"/>
            </a:xfrm>
            <a:custGeom>
              <a:rect b="b" l="l" r="r" t="t"/>
              <a:pathLst>
                <a:path extrusionOk="0" h="817" w="1540">
                  <a:moveTo>
                    <a:pt x="770" y="1"/>
                  </a:moveTo>
                  <a:cubicBezTo>
                    <a:pt x="345" y="1"/>
                    <a:pt x="1" y="182"/>
                    <a:pt x="1" y="408"/>
                  </a:cubicBezTo>
                  <a:cubicBezTo>
                    <a:pt x="1" y="633"/>
                    <a:pt x="345" y="816"/>
                    <a:pt x="770" y="816"/>
                  </a:cubicBezTo>
                  <a:cubicBezTo>
                    <a:pt x="1194" y="816"/>
                    <a:pt x="1539" y="633"/>
                    <a:pt x="1539" y="408"/>
                  </a:cubicBezTo>
                  <a:cubicBezTo>
                    <a:pt x="1539" y="182"/>
                    <a:pt x="1194" y="1"/>
                    <a:pt x="770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53"/>
            <p:cNvSpPr/>
            <p:nvPr/>
          </p:nvSpPr>
          <p:spPr>
            <a:xfrm>
              <a:off x="4363041" y="4387429"/>
              <a:ext cx="49823" cy="32564"/>
            </a:xfrm>
            <a:custGeom>
              <a:rect b="b" l="l" r="r" t="t"/>
              <a:pathLst>
                <a:path extrusionOk="0" h="800" w="1224">
                  <a:moveTo>
                    <a:pt x="456" y="1"/>
                  </a:moveTo>
                  <a:cubicBezTo>
                    <a:pt x="269" y="1"/>
                    <a:pt x="116" y="75"/>
                    <a:pt x="70" y="205"/>
                  </a:cubicBezTo>
                  <a:cubicBezTo>
                    <a:pt x="0" y="399"/>
                    <a:pt x="187" y="642"/>
                    <a:pt x="487" y="750"/>
                  </a:cubicBezTo>
                  <a:cubicBezTo>
                    <a:pt x="582" y="784"/>
                    <a:pt x="677" y="800"/>
                    <a:pt x="765" y="800"/>
                  </a:cubicBezTo>
                  <a:cubicBezTo>
                    <a:pt x="953" y="800"/>
                    <a:pt x="1107" y="726"/>
                    <a:pt x="1154" y="595"/>
                  </a:cubicBezTo>
                  <a:cubicBezTo>
                    <a:pt x="1223" y="402"/>
                    <a:pt x="1036" y="158"/>
                    <a:pt x="736" y="52"/>
                  </a:cubicBezTo>
                  <a:cubicBezTo>
                    <a:pt x="640" y="17"/>
                    <a:pt x="545" y="1"/>
                    <a:pt x="456" y="1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23" name="Google Shape;102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6695" y="1843400"/>
            <a:ext cx="2235150" cy="2918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024" name="Google Shape;1024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02466">
            <a:off x="6228882" y="116807"/>
            <a:ext cx="817436" cy="81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53" title="qr_cod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45750" y="2758275"/>
            <a:ext cx="984349" cy="98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54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Activity 3c) - Share your expertise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31" name="Google Shape;1031;p54"/>
          <p:cNvSpPr txBox="1"/>
          <p:nvPr>
            <p:ph idx="4294967295" type="body"/>
          </p:nvPr>
        </p:nvSpPr>
        <p:spPr>
          <a:xfrm>
            <a:off x="720000" y="1143000"/>
            <a:ext cx="77040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FFFFFF"/>
                </a:solidFill>
              </a:rPr>
              <a:t>Shar</a:t>
            </a:r>
            <a:r>
              <a:rPr lang="fr-CA" sz="1800">
                <a:solidFill>
                  <a:srgbClr val="FFFFFF"/>
                </a:solidFill>
              </a:rPr>
              <a:t>ing Information</a:t>
            </a:r>
            <a:endParaRPr sz="1800">
              <a:solidFill>
                <a:srgbClr val="FFFFFF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●"/>
            </a:pPr>
            <a:r>
              <a:rPr lang="fr-CA" sz="1800">
                <a:solidFill>
                  <a:srgbClr val="FFFFFF"/>
                </a:solidFill>
              </a:rPr>
              <a:t>O</a:t>
            </a:r>
            <a:r>
              <a:rPr lang="fr-CA" sz="1800">
                <a:solidFill>
                  <a:srgbClr val="FFFFFF"/>
                </a:solidFill>
              </a:rPr>
              <a:t>ne student from each team becomes an expert and explains the findings from their research.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32" name="Google Shape;103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4000" y="2682413"/>
            <a:ext cx="911974" cy="91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02466">
            <a:off x="6678957" y="83457"/>
            <a:ext cx="817436" cy="8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54"/>
          <p:cNvSpPr txBox="1"/>
          <p:nvPr/>
        </p:nvSpPr>
        <p:spPr>
          <a:xfrm>
            <a:off x="3157000" y="3666775"/>
            <a:ext cx="15270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2F2F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Access</a:t>
            </a:r>
            <a:endParaRPr>
              <a:solidFill>
                <a:srgbClr val="F2F2F2"/>
              </a:solidFill>
            </a:endParaRPr>
          </a:p>
        </p:txBody>
      </p:sp>
      <p:pic>
        <p:nvPicPr>
          <p:cNvPr id="1035" name="Google Shape;1035;p54" title="qr_cod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4250" y="2682425"/>
            <a:ext cx="984349" cy="98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0" name="Google Shape;1040;p55"/>
          <p:cNvGrpSpPr/>
          <p:nvPr/>
        </p:nvGrpSpPr>
        <p:grpSpPr>
          <a:xfrm rot="10800000">
            <a:off x="2915749" y="559047"/>
            <a:ext cx="6228247" cy="4617095"/>
            <a:chOff x="1367050" y="3059225"/>
            <a:chExt cx="1407100" cy="848450"/>
          </a:xfrm>
        </p:grpSpPr>
        <p:sp>
          <p:nvSpPr>
            <p:cNvPr id="1041" name="Google Shape;1041;p55"/>
            <p:cNvSpPr/>
            <p:nvPr/>
          </p:nvSpPr>
          <p:spPr>
            <a:xfrm>
              <a:off x="1367050" y="3059225"/>
              <a:ext cx="1001268" cy="430317"/>
            </a:xfrm>
            <a:custGeom>
              <a:rect b="b" l="l" r="r" t="t"/>
              <a:pathLst>
                <a:path extrusionOk="0" h="14118" w="3285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55"/>
            <p:cNvSpPr/>
            <p:nvPr/>
          </p:nvSpPr>
          <p:spPr>
            <a:xfrm>
              <a:off x="1367050" y="3059925"/>
              <a:ext cx="1407100" cy="847750"/>
            </a:xfrm>
            <a:custGeom>
              <a:rect b="b" l="l" r="r" t="t"/>
              <a:pathLst>
                <a:path extrusionOk="0" h="33910" w="56284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3" name="Google Shape;1043;p55"/>
          <p:cNvSpPr txBox="1"/>
          <p:nvPr>
            <p:ph idx="4294967295" type="title"/>
          </p:nvPr>
        </p:nvSpPr>
        <p:spPr>
          <a:xfrm>
            <a:off x="752175" y="559050"/>
            <a:ext cx="7188000" cy="7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rgbClr val="FFFFFF"/>
                </a:solidFill>
              </a:rPr>
              <a:t>Activity 4 - Review Vocabulary About Weather Phenomena</a:t>
            </a:r>
            <a:endParaRPr sz="2300">
              <a:solidFill>
                <a:srgbClr val="FFFFFF"/>
              </a:solidFill>
            </a:endParaRPr>
          </a:p>
        </p:txBody>
      </p:sp>
      <p:sp>
        <p:nvSpPr>
          <p:cNvPr id="1044" name="Google Shape;1044;p55"/>
          <p:cNvSpPr txBox="1"/>
          <p:nvPr>
            <p:ph idx="4294967295" type="body"/>
          </p:nvPr>
        </p:nvSpPr>
        <p:spPr>
          <a:xfrm>
            <a:off x="720000" y="1223125"/>
            <a:ext cx="58872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rgbClr val="FFFFFF"/>
                </a:solidFill>
              </a:rPr>
              <a:t>Review the vocabulary and discuss the possible answers with a partner.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1045" name="Google Shape;1045;p55"/>
          <p:cNvSpPr/>
          <p:nvPr/>
        </p:nvSpPr>
        <p:spPr>
          <a:xfrm>
            <a:off x="6286550" y="2924575"/>
            <a:ext cx="2185800" cy="946500"/>
          </a:xfrm>
          <a:prstGeom prst="wedgeRoundRectCallout">
            <a:avLst>
              <a:gd fmla="val 9848" name="adj1"/>
              <a:gd fmla="val -75388" name="adj2"/>
              <a:gd fmla="val 0" name="adj3"/>
            </a:avLst>
          </a:prstGeom>
          <a:solidFill>
            <a:srgbClr val="00C5B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fr-CA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fr-CA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 think this is……..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 agree/I disagree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I also think this is a ………..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046" name="Google Shape;1046;p5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9850" y="2308000"/>
            <a:ext cx="883500" cy="88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02466">
            <a:off x="7241957" y="1974157"/>
            <a:ext cx="817436" cy="8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55"/>
          <p:cNvSpPr txBox="1"/>
          <p:nvPr/>
        </p:nvSpPr>
        <p:spPr>
          <a:xfrm>
            <a:off x="3293200" y="3250750"/>
            <a:ext cx="1756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Access </a:t>
            </a:r>
            <a:r>
              <a:rPr lang="fr-CA" u="sng">
                <a:solidFill>
                  <a:srgbClr val="F2F2F2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flashcards</a:t>
            </a:r>
            <a:endParaRPr>
              <a:solidFill>
                <a:srgbClr val="F2F2F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49" name="Google Shape;1049;p55" title="qr-code (7).png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48475" y="2308000"/>
            <a:ext cx="1756800" cy="175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56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Demonstration of understanding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55" name="Google Shape;1055;p56"/>
          <p:cNvSpPr txBox="1"/>
          <p:nvPr>
            <p:ph idx="4294967295" type="body"/>
          </p:nvPr>
        </p:nvSpPr>
        <p:spPr>
          <a:xfrm>
            <a:off x="720000" y="1368450"/>
            <a:ext cx="6601500" cy="6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fr-CA" sz="1800">
                <a:solidFill>
                  <a:srgbClr val="FFFFFF"/>
                </a:solidFill>
              </a:rPr>
              <a:t>R</a:t>
            </a:r>
            <a:r>
              <a:rPr lang="fr-CA" sz="1800">
                <a:solidFill>
                  <a:srgbClr val="FFFFFF"/>
                </a:solidFill>
              </a:rPr>
              <a:t>ead and answer questions about a text.</a:t>
            </a:r>
            <a:endParaRPr sz="1800">
              <a:solidFill>
                <a:srgbClr val="FFFFFF"/>
              </a:solidFill>
            </a:endParaRPr>
          </a:p>
        </p:txBody>
      </p:sp>
      <p:grpSp>
        <p:nvGrpSpPr>
          <p:cNvPr id="1056" name="Google Shape;1056;p56"/>
          <p:cNvGrpSpPr/>
          <p:nvPr/>
        </p:nvGrpSpPr>
        <p:grpSpPr>
          <a:xfrm rot="10800000">
            <a:off x="2915749" y="559047"/>
            <a:ext cx="6228247" cy="4617095"/>
            <a:chOff x="1367050" y="3059225"/>
            <a:chExt cx="1407100" cy="848450"/>
          </a:xfrm>
        </p:grpSpPr>
        <p:sp>
          <p:nvSpPr>
            <p:cNvPr id="1057" name="Google Shape;1057;p56"/>
            <p:cNvSpPr/>
            <p:nvPr/>
          </p:nvSpPr>
          <p:spPr>
            <a:xfrm>
              <a:off x="1367050" y="3059225"/>
              <a:ext cx="1001268" cy="430317"/>
            </a:xfrm>
            <a:custGeom>
              <a:rect b="b" l="l" r="r" t="t"/>
              <a:pathLst>
                <a:path extrusionOk="0" h="14118" w="32850">
                  <a:moveTo>
                    <a:pt x="1" y="1"/>
                  </a:moveTo>
                  <a:lnTo>
                    <a:pt x="1" y="12945"/>
                  </a:lnTo>
                  <a:cubicBezTo>
                    <a:pt x="57" y="12959"/>
                    <a:pt x="113" y="13001"/>
                    <a:pt x="168" y="13015"/>
                  </a:cubicBezTo>
                  <a:cubicBezTo>
                    <a:pt x="1773" y="13750"/>
                    <a:pt x="3537" y="14117"/>
                    <a:pt x="5301" y="14117"/>
                  </a:cubicBezTo>
                  <a:cubicBezTo>
                    <a:pt x="7217" y="14117"/>
                    <a:pt x="9132" y="13684"/>
                    <a:pt x="10839" y="12820"/>
                  </a:cubicBezTo>
                  <a:cubicBezTo>
                    <a:pt x="13252" y="11578"/>
                    <a:pt x="15205" y="9598"/>
                    <a:pt x="17297" y="7868"/>
                  </a:cubicBezTo>
                  <a:cubicBezTo>
                    <a:pt x="19404" y="6124"/>
                    <a:pt x="21858" y="4576"/>
                    <a:pt x="24592" y="4506"/>
                  </a:cubicBezTo>
                  <a:cubicBezTo>
                    <a:pt x="24664" y="4504"/>
                    <a:pt x="24736" y="4503"/>
                    <a:pt x="24808" y="4503"/>
                  </a:cubicBezTo>
                  <a:cubicBezTo>
                    <a:pt x="26011" y="4503"/>
                    <a:pt x="27265" y="4752"/>
                    <a:pt x="28452" y="4752"/>
                  </a:cubicBezTo>
                  <a:cubicBezTo>
                    <a:pt x="29285" y="4752"/>
                    <a:pt x="30086" y="4630"/>
                    <a:pt x="30813" y="4213"/>
                  </a:cubicBezTo>
                  <a:cubicBezTo>
                    <a:pt x="32222" y="3404"/>
                    <a:pt x="32850" y="1521"/>
                    <a:pt x="323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56"/>
            <p:cNvSpPr/>
            <p:nvPr/>
          </p:nvSpPr>
          <p:spPr>
            <a:xfrm>
              <a:off x="1367050" y="3059925"/>
              <a:ext cx="1407100" cy="847750"/>
            </a:xfrm>
            <a:custGeom>
              <a:rect b="b" l="l" r="r" t="t"/>
              <a:pathLst>
                <a:path extrusionOk="0" h="33910" w="56284">
                  <a:moveTo>
                    <a:pt x="32320" y="1"/>
                  </a:moveTo>
                  <a:cubicBezTo>
                    <a:pt x="32850" y="1493"/>
                    <a:pt x="32222" y="3390"/>
                    <a:pt x="30813" y="4199"/>
                  </a:cubicBezTo>
                  <a:cubicBezTo>
                    <a:pt x="30091" y="4613"/>
                    <a:pt x="29297" y="4734"/>
                    <a:pt x="28470" y="4734"/>
                  </a:cubicBezTo>
                  <a:cubicBezTo>
                    <a:pt x="27293" y="4734"/>
                    <a:pt x="26051" y="4488"/>
                    <a:pt x="24857" y="4488"/>
                  </a:cubicBezTo>
                  <a:cubicBezTo>
                    <a:pt x="24769" y="4488"/>
                    <a:pt x="24680" y="4489"/>
                    <a:pt x="24592" y="4492"/>
                  </a:cubicBezTo>
                  <a:cubicBezTo>
                    <a:pt x="21872" y="4562"/>
                    <a:pt x="19417" y="6110"/>
                    <a:pt x="17297" y="7854"/>
                  </a:cubicBezTo>
                  <a:cubicBezTo>
                    <a:pt x="15191" y="9597"/>
                    <a:pt x="13252" y="11592"/>
                    <a:pt x="10839" y="12806"/>
                  </a:cubicBezTo>
                  <a:cubicBezTo>
                    <a:pt x="9125" y="13674"/>
                    <a:pt x="7197" y="14111"/>
                    <a:pt x="5269" y="14111"/>
                  </a:cubicBezTo>
                  <a:cubicBezTo>
                    <a:pt x="3511" y="14111"/>
                    <a:pt x="1752" y="13747"/>
                    <a:pt x="154" y="13015"/>
                  </a:cubicBezTo>
                  <a:cubicBezTo>
                    <a:pt x="113" y="13001"/>
                    <a:pt x="57" y="12973"/>
                    <a:pt x="1" y="12945"/>
                  </a:cubicBezTo>
                  <a:lnTo>
                    <a:pt x="1" y="32752"/>
                  </a:lnTo>
                  <a:cubicBezTo>
                    <a:pt x="2032" y="33526"/>
                    <a:pt x="4211" y="33909"/>
                    <a:pt x="6393" y="33909"/>
                  </a:cubicBezTo>
                  <a:cubicBezTo>
                    <a:pt x="10265" y="33909"/>
                    <a:pt x="14145" y="32703"/>
                    <a:pt x="17214" y="30339"/>
                  </a:cubicBezTo>
                  <a:cubicBezTo>
                    <a:pt x="22974" y="25903"/>
                    <a:pt x="25429" y="18427"/>
                    <a:pt x="30186" y="12931"/>
                  </a:cubicBezTo>
                  <a:cubicBezTo>
                    <a:pt x="33938" y="8593"/>
                    <a:pt x="39155" y="5552"/>
                    <a:pt x="44776" y="4436"/>
                  </a:cubicBezTo>
                  <a:cubicBezTo>
                    <a:pt x="47329" y="3934"/>
                    <a:pt x="49979" y="3795"/>
                    <a:pt x="52406" y="2874"/>
                  </a:cubicBezTo>
                  <a:cubicBezTo>
                    <a:pt x="53912" y="2302"/>
                    <a:pt x="55363" y="1298"/>
                    <a:pt x="562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59" name="Google Shape;105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6779" y="1796150"/>
            <a:ext cx="2593100" cy="3380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57"/>
          <p:cNvSpPr txBox="1"/>
          <p:nvPr>
            <p:ph type="title"/>
          </p:nvPr>
        </p:nvSpPr>
        <p:spPr>
          <a:xfrm>
            <a:off x="3969946" y="3211750"/>
            <a:ext cx="14433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 sz="3400"/>
              <a:t>Kahoot</a:t>
            </a:r>
            <a:endParaRPr sz="3400"/>
          </a:p>
        </p:txBody>
      </p:sp>
      <p:sp>
        <p:nvSpPr>
          <p:cNvPr id="1065" name="Google Shape;1065;p57"/>
          <p:cNvSpPr txBox="1"/>
          <p:nvPr>
            <p:ph idx="4294967295" type="body"/>
          </p:nvPr>
        </p:nvSpPr>
        <p:spPr>
          <a:xfrm>
            <a:off x="871750" y="1750600"/>
            <a:ext cx="7704000" cy="6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FFFFFF"/>
                </a:solidFill>
              </a:rPr>
              <a:t>Review the different natural phenomena that you discovered in your reading and sharing activity.</a:t>
            </a:r>
            <a:r>
              <a:rPr lang="fr-CA" sz="1800">
                <a:solidFill>
                  <a:srgbClr val="FFFFFF"/>
                </a:solidFill>
              </a:rPr>
              <a:t>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57"/>
          <p:cNvSpPr txBox="1"/>
          <p:nvPr/>
        </p:nvSpPr>
        <p:spPr>
          <a:xfrm>
            <a:off x="4002100" y="3041575"/>
            <a:ext cx="144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to the quiz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067" name="Google Shape;1067;p57"/>
          <p:cNvSpPr txBox="1"/>
          <p:nvPr>
            <p:ph type="title"/>
          </p:nvPr>
        </p:nvSpPr>
        <p:spPr>
          <a:xfrm>
            <a:off x="758844" y="920989"/>
            <a:ext cx="34815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-CA"/>
              <a:t>Review</a:t>
            </a:r>
            <a:endParaRPr/>
          </a:p>
        </p:txBody>
      </p:sp>
      <p:grpSp>
        <p:nvGrpSpPr>
          <p:cNvPr id="1068" name="Google Shape;1068;p57"/>
          <p:cNvGrpSpPr/>
          <p:nvPr/>
        </p:nvGrpSpPr>
        <p:grpSpPr>
          <a:xfrm>
            <a:off x="6349000" y="2394958"/>
            <a:ext cx="2740509" cy="2748570"/>
            <a:chOff x="775625" y="1239725"/>
            <a:chExt cx="3605933" cy="2886850"/>
          </a:xfrm>
        </p:grpSpPr>
        <p:sp>
          <p:nvSpPr>
            <p:cNvPr id="1069" name="Google Shape;1069;p57"/>
            <p:cNvSpPr/>
            <p:nvPr/>
          </p:nvSpPr>
          <p:spPr>
            <a:xfrm>
              <a:off x="3010181" y="3486496"/>
              <a:ext cx="25659" cy="22548"/>
            </a:xfrm>
            <a:custGeom>
              <a:rect b="b" l="l" r="r" t="t"/>
              <a:pathLst>
                <a:path extrusionOk="0" h="543" w="719">
                  <a:moveTo>
                    <a:pt x="455" y="1"/>
                  </a:moveTo>
                  <a:cubicBezTo>
                    <a:pt x="455" y="1"/>
                    <a:pt x="148" y="90"/>
                    <a:pt x="1" y="405"/>
                  </a:cubicBezTo>
                  <a:cubicBezTo>
                    <a:pt x="1" y="405"/>
                    <a:pt x="204" y="509"/>
                    <a:pt x="420" y="538"/>
                  </a:cubicBezTo>
                  <a:cubicBezTo>
                    <a:pt x="445" y="541"/>
                    <a:pt x="468" y="542"/>
                    <a:pt x="489" y="542"/>
                  </a:cubicBezTo>
                  <a:cubicBezTo>
                    <a:pt x="595" y="542"/>
                    <a:pt x="666" y="507"/>
                    <a:pt x="718" y="472"/>
                  </a:cubicBezTo>
                  <a:lnTo>
                    <a:pt x="718" y="469"/>
                  </a:lnTo>
                  <a:cubicBezTo>
                    <a:pt x="643" y="220"/>
                    <a:pt x="474" y="10"/>
                    <a:pt x="455" y="1"/>
                  </a:cubicBezTo>
                  <a:close/>
                </a:path>
              </a:pathLst>
            </a:custGeom>
            <a:solidFill>
              <a:srgbClr val="9CD3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57"/>
            <p:cNvSpPr/>
            <p:nvPr/>
          </p:nvSpPr>
          <p:spPr>
            <a:xfrm>
              <a:off x="1683556" y="1955419"/>
              <a:ext cx="109870" cy="41337"/>
            </a:xfrm>
            <a:custGeom>
              <a:rect b="b" l="l" r="r" t="t"/>
              <a:pathLst>
                <a:path extrusionOk="0" h="661" w="2044">
                  <a:moveTo>
                    <a:pt x="2043" y="1"/>
                  </a:moveTo>
                  <a:lnTo>
                    <a:pt x="1" y="232"/>
                  </a:lnTo>
                  <a:lnTo>
                    <a:pt x="1" y="661"/>
                  </a:lnTo>
                  <a:lnTo>
                    <a:pt x="2043" y="432"/>
                  </a:lnTo>
                  <a:lnTo>
                    <a:pt x="2043" y="1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57"/>
            <p:cNvSpPr/>
            <p:nvPr/>
          </p:nvSpPr>
          <p:spPr>
            <a:xfrm>
              <a:off x="1363192" y="1994193"/>
              <a:ext cx="104280" cy="30456"/>
            </a:xfrm>
            <a:custGeom>
              <a:rect b="b" l="l" r="r" t="t"/>
              <a:pathLst>
                <a:path extrusionOk="0" h="487" w="1940">
                  <a:moveTo>
                    <a:pt x="0" y="1"/>
                  </a:moveTo>
                  <a:lnTo>
                    <a:pt x="0" y="430"/>
                  </a:lnTo>
                  <a:lnTo>
                    <a:pt x="1940" y="487"/>
                  </a:lnTo>
                  <a:lnTo>
                    <a:pt x="1940" y="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57"/>
            <p:cNvSpPr/>
            <p:nvPr/>
          </p:nvSpPr>
          <p:spPr>
            <a:xfrm>
              <a:off x="1375501" y="2008765"/>
              <a:ext cx="86219" cy="212315"/>
            </a:xfrm>
            <a:custGeom>
              <a:rect b="b" l="l" r="r" t="t"/>
              <a:pathLst>
                <a:path extrusionOk="0" h="3395" w="1604">
                  <a:moveTo>
                    <a:pt x="0" y="0"/>
                  </a:moveTo>
                  <a:lnTo>
                    <a:pt x="0" y="3395"/>
                  </a:lnTo>
                  <a:lnTo>
                    <a:pt x="1603" y="3150"/>
                  </a:lnTo>
                  <a:lnTo>
                    <a:pt x="1603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57"/>
            <p:cNvSpPr/>
            <p:nvPr/>
          </p:nvSpPr>
          <p:spPr>
            <a:xfrm>
              <a:off x="1694790" y="1962674"/>
              <a:ext cx="86165" cy="227762"/>
            </a:xfrm>
            <a:custGeom>
              <a:rect b="b" l="l" r="r" t="t"/>
              <a:pathLst>
                <a:path extrusionOk="0" h="3642" w="1603">
                  <a:moveTo>
                    <a:pt x="1602" y="0"/>
                  </a:moveTo>
                  <a:lnTo>
                    <a:pt x="1" y="246"/>
                  </a:lnTo>
                  <a:lnTo>
                    <a:pt x="1" y="3641"/>
                  </a:lnTo>
                  <a:lnTo>
                    <a:pt x="1602" y="3395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57"/>
            <p:cNvSpPr/>
            <p:nvPr/>
          </p:nvSpPr>
          <p:spPr>
            <a:xfrm>
              <a:off x="967790" y="3061730"/>
              <a:ext cx="60310" cy="212377"/>
            </a:xfrm>
            <a:custGeom>
              <a:rect b="b" l="l" r="r" t="t"/>
              <a:pathLst>
                <a:path extrusionOk="0" h="3396" w="1122">
                  <a:moveTo>
                    <a:pt x="0" y="0"/>
                  </a:moveTo>
                  <a:lnTo>
                    <a:pt x="0" y="3395"/>
                  </a:lnTo>
                  <a:lnTo>
                    <a:pt x="1122" y="3395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57"/>
            <p:cNvSpPr/>
            <p:nvPr/>
          </p:nvSpPr>
          <p:spPr>
            <a:xfrm>
              <a:off x="2034612" y="2732213"/>
              <a:ext cx="20748" cy="120135"/>
            </a:xfrm>
            <a:custGeom>
              <a:rect b="b" l="l" r="r" t="t"/>
              <a:pathLst>
                <a:path extrusionOk="0" h="1921" w="386">
                  <a:moveTo>
                    <a:pt x="185" y="1"/>
                  </a:moveTo>
                  <a:lnTo>
                    <a:pt x="1" y="16"/>
                  </a:lnTo>
                  <a:lnTo>
                    <a:pt x="1" y="1874"/>
                  </a:lnTo>
                  <a:lnTo>
                    <a:pt x="385" y="1921"/>
                  </a:lnTo>
                  <a:lnTo>
                    <a:pt x="385" y="1921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57"/>
            <p:cNvSpPr/>
            <p:nvPr/>
          </p:nvSpPr>
          <p:spPr>
            <a:xfrm>
              <a:off x="2034881" y="2613265"/>
              <a:ext cx="35262" cy="129640"/>
            </a:xfrm>
            <a:custGeom>
              <a:rect b="b" l="l" r="r" t="t"/>
              <a:pathLst>
                <a:path extrusionOk="0" h="2073" w="656">
                  <a:moveTo>
                    <a:pt x="284" y="0"/>
                  </a:moveTo>
                  <a:lnTo>
                    <a:pt x="0" y="1941"/>
                  </a:lnTo>
                  <a:lnTo>
                    <a:pt x="134" y="2072"/>
                  </a:lnTo>
                  <a:lnTo>
                    <a:pt x="656" y="46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57"/>
            <p:cNvSpPr/>
            <p:nvPr/>
          </p:nvSpPr>
          <p:spPr>
            <a:xfrm>
              <a:off x="2762311" y="1941410"/>
              <a:ext cx="54290" cy="61725"/>
            </a:xfrm>
            <a:custGeom>
              <a:rect b="b" l="l" r="r" t="t"/>
              <a:pathLst>
                <a:path extrusionOk="0" h="987" w="1010">
                  <a:moveTo>
                    <a:pt x="370" y="0"/>
                  </a:moveTo>
                  <a:lnTo>
                    <a:pt x="1" y="411"/>
                  </a:lnTo>
                  <a:lnTo>
                    <a:pt x="641" y="986"/>
                  </a:lnTo>
                  <a:lnTo>
                    <a:pt x="1010" y="576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57"/>
            <p:cNvSpPr/>
            <p:nvPr/>
          </p:nvSpPr>
          <p:spPr>
            <a:xfrm>
              <a:off x="2678135" y="1866864"/>
              <a:ext cx="50904" cy="43839"/>
            </a:xfrm>
            <a:custGeom>
              <a:rect b="b" l="l" r="r" t="t"/>
              <a:pathLst>
                <a:path extrusionOk="0" h="701" w="947">
                  <a:moveTo>
                    <a:pt x="847" y="0"/>
                  </a:moveTo>
                  <a:lnTo>
                    <a:pt x="1" y="157"/>
                  </a:lnTo>
                  <a:lnTo>
                    <a:pt x="101" y="700"/>
                  </a:lnTo>
                  <a:lnTo>
                    <a:pt x="947" y="543"/>
                  </a:lnTo>
                  <a:lnTo>
                    <a:pt x="847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57"/>
            <p:cNvSpPr/>
            <p:nvPr/>
          </p:nvSpPr>
          <p:spPr>
            <a:xfrm>
              <a:off x="2679318" y="1958609"/>
              <a:ext cx="50904" cy="43964"/>
            </a:xfrm>
            <a:custGeom>
              <a:rect b="b" l="l" r="r" t="t"/>
              <a:pathLst>
                <a:path extrusionOk="0" h="703" w="947">
                  <a:moveTo>
                    <a:pt x="845" y="1"/>
                  </a:moveTo>
                  <a:lnTo>
                    <a:pt x="0" y="158"/>
                  </a:lnTo>
                  <a:lnTo>
                    <a:pt x="100" y="702"/>
                  </a:lnTo>
                  <a:lnTo>
                    <a:pt x="946" y="545"/>
                  </a:lnTo>
                  <a:lnTo>
                    <a:pt x="845" y="1"/>
                  </a:lnTo>
                  <a:close/>
                </a:path>
              </a:pathLst>
            </a:custGeom>
            <a:solidFill>
              <a:srgbClr val="8323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57"/>
            <p:cNvSpPr/>
            <p:nvPr/>
          </p:nvSpPr>
          <p:spPr>
            <a:xfrm>
              <a:off x="2538325" y="2008765"/>
              <a:ext cx="85950" cy="63413"/>
            </a:xfrm>
            <a:custGeom>
              <a:rect b="b" l="l" r="r" t="t"/>
              <a:pathLst>
                <a:path extrusionOk="0" h="1014" w="1599">
                  <a:moveTo>
                    <a:pt x="1" y="0"/>
                  </a:moveTo>
                  <a:lnTo>
                    <a:pt x="1" y="1014"/>
                  </a:lnTo>
                  <a:lnTo>
                    <a:pt x="1599" y="1014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8323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57"/>
            <p:cNvSpPr/>
            <p:nvPr/>
          </p:nvSpPr>
          <p:spPr>
            <a:xfrm>
              <a:off x="2602721" y="2013580"/>
              <a:ext cx="163623" cy="78922"/>
            </a:xfrm>
            <a:custGeom>
              <a:rect b="b" l="l" r="r" t="t"/>
              <a:pathLst>
                <a:path extrusionOk="0" h="1262" w="3044">
                  <a:moveTo>
                    <a:pt x="2920" y="0"/>
                  </a:moveTo>
                  <a:lnTo>
                    <a:pt x="2321" y="62"/>
                  </a:lnTo>
                  <a:lnTo>
                    <a:pt x="2228" y="415"/>
                  </a:lnTo>
                  <a:lnTo>
                    <a:pt x="1553" y="354"/>
                  </a:lnTo>
                  <a:lnTo>
                    <a:pt x="1445" y="600"/>
                  </a:lnTo>
                  <a:lnTo>
                    <a:pt x="293" y="431"/>
                  </a:lnTo>
                  <a:lnTo>
                    <a:pt x="1" y="877"/>
                  </a:lnTo>
                  <a:lnTo>
                    <a:pt x="2182" y="1261"/>
                  </a:lnTo>
                  <a:lnTo>
                    <a:pt x="3043" y="1168"/>
                  </a:lnTo>
                  <a:cubicBezTo>
                    <a:pt x="3043" y="1121"/>
                    <a:pt x="2920" y="0"/>
                    <a:pt x="2920" y="0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57"/>
            <p:cNvSpPr/>
            <p:nvPr/>
          </p:nvSpPr>
          <p:spPr>
            <a:xfrm>
              <a:off x="3797313" y="3382242"/>
              <a:ext cx="390404" cy="462840"/>
            </a:xfrm>
            <a:custGeom>
              <a:rect b="b" l="l" r="r" t="t"/>
              <a:pathLst>
                <a:path extrusionOk="0" h="7401" w="7263">
                  <a:moveTo>
                    <a:pt x="6495" y="1"/>
                  </a:moveTo>
                  <a:lnTo>
                    <a:pt x="385" y="99"/>
                  </a:lnTo>
                  <a:lnTo>
                    <a:pt x="1" y="7401"/>
                  </a:lnTo>
                  <a:lnTo>
                    <a:pt x="7263" y="7401"/>
                  </a:lnTo>
                  <a:lnTo>
                    <a:pt x="6495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57"/>
            <p:cNvSpPr/>
            <p:nvPr/>
          </p:nvSpPr>
          <p:spPr>
            <a:xfrm>
              <a:off x="3781940" y="3111761"/>
              <a:ext cx="380998" cy="491920"/>
            </a:xfrm>
            <a:custGeom>
              <a:rect b="b" l="l" r="r" t="t"/>
              <a:pathLst>
                <a:path extrusionOk="0" h="7866" w="7088">
                  <a:moveTo>
                    <a:pt x="210" y="0"/>
                  </a:moveTo>
                  <a:lnTo>
                    <a:pt x="1" y="7865"/>
                  </a:lnTo>
                  <a:lnTo>
                    <a:pt x="7087" y="7302"/>
                  </a:lnTo>
                  <a:lnTo>
                    <a:pt x="6726" y="381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57"/>
            <p:cNvSpPr/>
            <p:nvPr/>
          </p:nvSpPr>
          <p:spPr>
            <a:xfrm>
              <a:off x="3571123" y="2845846"/>
              <a:ext cx="658468" cy="634693"/>
            </a:xfrm>
            <a:custGeom>
              <a:rect b="b" l="l" r="r" t="t"/>
              <a:pathLst>
                <a:path extrusionOk="0" h="10149" w="12250">
                  <a:moveTo>
                    <a:pt x="0" y="1"/>
                  </a:moveTo>
                  <a:lnTo>
                    <a:pt x="2465" y="10148"/>
                  </a:lnTo>
                  <a:lnTo>
                    <a:pt x="12249" y="10148"/>
                  </a:lnTo>
                  <a:lnTo>
                    <a:pt x="8110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57"/>
            <p:cNvSpPr/>
            <p:nvPr/>
          </p:nvSpPr>
          <p:spPr>
            <a:xfrm>
              <a:off x="3571123" y="2845846"/>
              <a:ext cx="658468" cy="634693"/>
            </a:xfrm>
            <a:custGeom>
              <a:rect b="b" l="l" r="r" t="t"/>
              <a:pathLst>
                <a:path extrusionOk="0" h="10149" w="12250">
                  <a:moveTo>
                    <a:pt x="0" y="1"/>
                  </a:moveTo>
                  <a:lnTo>
                    <a:pt x="2465" y="10148"/>
                  </a:lnTo>
                  <a:lnTo>
                    <a:pt x="12249" y="10148"/>
                  </a:lnTo>
                  <a:lnTo>
                    <a:pt x="12115" y="9819"/>
                  </a:lnTo>
                  <a:lnTo>
                    <a:pt x="8030" y="9819"/>
                  </a:lnTo>
                  <a:lnTo>
                    <a:pt x="3421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57"/>
            <p:cNvSpPr/>
            <p:nvPr/>
          </p:nvSpPr>
          <p:spPr>
            <a:xfrm>
              <a:off x="853781" y="3460728"/>
              <a:ext cx="411852" cy="366470"/>
            </a:xfrm>
            <a:custGeom>
              <a:rect b="b" l="l" r="r" t="t"/>
              <a:pathLst>
                <a:path extrusionOk="0" h="5860" w="7662">
                  <a:moveTo>
                    <a:pt x="0" y="1"/>
                  </a:moveTo>
                  <a:lnTo>
                    <a:pt x="400" y="5860"/>
                  </a:lnTo>
                  <a:lnTo>
                    <a:pt x="7662" y="5860"/>
                  </a:lnTo>
                  <a:lnTo>
                    <a:pt x="7264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57"/>
            <p:cNvSpPr/>
            <p:nvPr/>
          </p:nvSpPr>
          <p:spPr>
            <a:xfrm>
              <a:off x="994720" y="3565793"/>
              <a:ext cx="431686" cy="261407"/>
            </a:xfrm>
            <a:custGeom>
              <a:rect b="b" l="l" r="r" t="t"/>
              <a:pathLst>
                <a:path extrusionOk="0" h="4180" w="8031">
                  <a:moveTo>
                    <a:pt x="1" y="1"/>
                  </a:moveTo>
                  <a:lnTo>
                    <a:pt x="768" y="4180"/>
                  </a:lnTo>
                  <a:lnTo>
                    <a:pt x="8030" y="4180"/>
                  </a:lnTo>
                  <a:lnTo>
                    <a:pt x="7263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57"/>
            <p:cNvSpPr/>
            <p:nvPr/>
          </p:nvSpPr>
          <p:spPr>
            <a:xfrm>
              <a:off x="866776" y="3465850"/>
              <a:ext cx="153893" cy="238321"/>
            </a:xfrm>
            <a:custGeom>
              <a:rect b="b" l="l" r="r" t="t"/>
              <a:pathLst>
                <a:path extrusionOk="0" h="3811" w="7518">
                  <a:moveTo>
                    <a:pt x="1" y="0"/>
                  </a:moveTo>
                  <a:lnTo>
                    <a:pt x="196" y="3810"/>
                  </a:lnTo>
                  <a:lnTo>
                    <a:pt x="7518" y="3810"/>
                  </a:lnTo>
                  <a:lnTo>
                    <a:pt x="7323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57"/>
            <p:cNvSpPr/>
            <p:nvPr/>
          </p:nvSpPr>
          <p:spPr>
            <a:xfrm>
              <a:off x="792181" y="3073925"/>
              <a:ext cx="473452" cy="566152"/>
            </a:xfrm>
            <a:custGeom>
              <a:rect b="b" l="l" r="r" t="t"/>
              <a:pathLst>
                <a:path extrusionOk="0" h="9053" w="8808">
                  <a:moveTo>
                    <a:pt x="8808" y="1"/>
                  </a:moveTo>
                  <a:lnTo>
                    <a:pt x="2340" y="1100"/>
                  </a:lnTo>
                  <a:lnTo>
                    <a:pt x="0" y="9053"/>
                  </a:lnTo>
                  <a:lnTo>
                    <a:pt x="0" y="9053"/>
                  </a:lnTo>
                  <a:lnTo>
                    <a:pt x="8030" y="8725"/>
                  </a:lnTo>
                  <a:lnTo>
                    <a:pt x="8808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57"/>
            <p:cNvSpPr/>
            <p:nvPr/>
          </p:nvSpPr>
          <p:spPr>
            <a:xfrm>
              <a:off x="792181" y="3137903"/>
              <a:ext cx="298756" cy="502176"/>
            </a:xfrm>
            <a:custGeom>
              <a:rect b="b" l="l" r="r" t="t"/>
              <a:pathLst>
                <a:path extrusionOk="0" h="8030" w="5558">
                  <a:moveTo>
                    <a:pt x="2791" y="1"/>
                  </a:moveTo>
                  <a:lnTo>
                    <a:pt x="2340" y="77"/>
                  </a:lnTo>
                  <a:lnTo>
                    <a:pt x="0" y="8030"/>
                  </a:lnTo>
                  <a:lnTo>
                    <a:pt x="5558" y="7804"/>
                  </a:lnTo>
                  <a:lnTo>
                    <a:pt x="2791" y="1"/>
                  </a:lnTo>
                  <a:close/>
                </a:path>
              </a:pathLst>
            </a:custGeom>
            <a:solidFill>
              <a:srgbClr val="F1EFD8">
                <a:alpha val="558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57"/>
            <p:cNvSpPr/>
            <p:nvPr/>
          </p:nvSpPr>
          <p:spPr>
            <a:xfrm>
              <a:off x="775625" y="3618326"/>
              <a:ext cx="433890" cy="35959"/>
            </a:xfrm>
            <a:custGeom>
              <a:rect b="b" l="l" r="r" t="t"/>
              <a:pathLst>
                <a:path extrusionOk="0" h="575" w="8072">
                  <a:moveTo>
                    <a:pt x="8072" y="0"/>
                  </a:moveTo>
                  <a:lnTo>
                    <a:pt x="1" y="288"/>
                  </a:lnTo>
                  <a:lnTo>
                    <a:pt x="1" y="574"/>
                  </a:lnTo>
                  <a:lnTo>
                    <a:pt x="8072" y="288"/>
                  </a:lnTo>
                  <a:lnTo>
                    <a:pt x="8072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57"/>
            <p:cNvSpPr/>
            <p:nvPr/>
          </p:nvSpPr>
          <p:spPr>
            <a:xfrm>
              <a:off x="2318478" y="2141284"/>
              <a:ext cx="64449" cy="56659"/>
            </a:xfrm>
            <a:custGeom>
              <a:rect b="b" l="l" r="r" t="t"/>
              <a:pathLst>
                <a:path extrusionOk="0" h="906" w="1199">
                  <a:moveTo>
                    <a:pt x="176" y="1"/>
                  </a:moveTo>
                  <a:lnTo>
                    <a:pt x="1" y="611"/>
                  </a:lnTo>
                  <a:lnTo>
                    <a:pt x="1022" y="905"/>
                  </a:lnTo>
                  <a:lnTo>
                    <a:pt x="1199" y="295"/>
                  </a:lnTo>
                  <a:lnTo>
                    <a:pt x="176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57"/>
            <p:cNvSpPr/>
            <p:nvPr/>
          </p:nvSpPr>
          <p:spPr>
            <a:xfrm>
              <a:off x="2343957" y="2262485"/>
              <a:ext cx="65471" cy="60099"/>
            </a:xfrm>
            <a:custGeom>
              <a:rect b="b" l="l" r="r" t="t"/>
              <a:pathLst>
                <a:path extrusionOk="0" h="961" w="1218">
                  <a:moveTo>
                    <a:pt x="1002" y="1"/>
                  </a:moveTo>
                  <a:lnTo>
                    <a:pt x="0" y="362"/>
                  </a:lnTo>
                  <a:lnTo>
                    <a:pt x="216" y="961"/>
                  </a:lnTo>
                  <a:lnTo>
                    <a:pt x="1217" y="599"/>
                  </a:lnTo>
                  <a:lnTo>
                    <a:pt x="1002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57"/>
            <p:cNvSpPr/>
            <p:nvPr/>
          </p:nvSpPr>
          <p:spPr>
            <a:xfrm>
              <a:off x="969940" y="2679994"/>
              <a:ext cx="101753" cy="70230"/>
            </a:xfrm>
            <a:custGeom>
              <a:rect b="b" l="l" r="r" t="t"/>
              <a:pathLst>
                <a:path extrusionOk="0" h="1123" w="1893">
                  <a:moveTo>
                    <a:pt x="1760" y="1"/>
                  </a:moveTo>
                  <a:lnTo>
                    <a:pt x="0" y="271"/>
                  </a:lnTo>
                  <a:lnTo>
                    <a:pt x="131" y="1122"/>
                  </a:lnTo>
                  <a:lnTo>
                    <a:pt x="1892" y="851"/>
                  </a:lnTo>
                  <a:lnTo>
                    <a:pt x="1760" y="1"/>
                  </a:lnTo>
                  <a:close/>
                </a:path>
              </a:pathLst>
            </a:custGeom>
            <a:solidFill>
              <a:srgbClr val="734F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57"/>
            <p:cNvSpPr/>
            <p:nvPr/>
          </p:nvSpPr>
          <p:spPr>
            <a:xfrm>
              <a:off x="930485" y="2822770"/>
              <a:ext cx="106376" cy="97684"/>
            </a:xfrm>
            <a:custGeom>
              <a:rect b="b" l="l" r="r" t="t"/>
              <a:pathLst>
                <a:path extrusionOk="0" h="1562" w="1979">
                  <a:moveTo>
                    <a:pt x="382" y="0"/>
                  </a:moveTo>
                  <a:lnTo>
                    <a:pt x="1" y="773"/>
                  </a:lnTo>
                  <a:lnTo>
                    <a:pt x="1599" y="1562"/>
                  </a:lnTo>
                  <a:lnTo>
                    <a:pt x="1979" y="790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rgbClr val="734F5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57"/>
            <p:cNvSpPr/>
            <p:nvPr/>
          </p:nvSpPr>
          <p:spPr>
            <a:xfrm>
              <a:off x="1601046" y="2061923"/>
              <a:ext cx="685721" cy="544827"/>
            </a:xfrm>
            <a:custGeom>
              <a:rect b="b" l="l" r="r" t="t"/>
              <a:pathLst>
                <a:path extrusionOk="0" h="8712" w="12757">
                  <a:moveTo>
                    <a:pt x="9041" y="1"/>
                  </a:moveTo>
                  <a:lnTo>
                    <a:pt x="0" y="4054"/>
                  </a:lnTo>
                  <a:lnTo>
                    <a:pt x="12382" y="8712"/>
                  </a:lnTo>
                  <a:lnTo>
                    <a:pt x="12757" y="8296"/>
                  </a:lnTo>
                  <a:lnTo>
                    <a:pt x="9041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57"/>
            <p:cNvSpPr/>
            <p:nvPr/>
          </p:nvSpPr>
          <p:spPr>
            <a:xfrm>
              <a:off x="1559442" y="2079559"/>
              <a:ext cx="707168" cy="649077"/>
            </a:xfrm>
            <a:custGeom>
              <a:rect b="b" l="l" r="r" t="t"/>
              <a:pathLst>
                <a:path extrusionOk="0" h="10379" w="13156">
                  <a:moveTo>
                    <a:pt x="9272" y="0"/>
                  </a:moveTo>
                  <a:lnTo>
                    <a:pt x="208" y="4001"/>
                  </a:lnTo>
                  <a:lnTo>
                    <a:pt x="1" y="10379"/>
                  </a:lnTo>
                  <a:lnTo>
                    <a:pt x="13156" y="8430"/>
                  </a:lnTo>
                  <a:lnTo>
                    <a:pt x="9272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57"/>
            <p:cNvSpPr/>
            <p:nvPr/>
          </p:nvSpPr>
          <p:spPr>
            <a:xfrm>
              <a:off x="2402923" y="2131778"/>
              <a:ext cx="128845" cy="722496"/>
            </a:xfrm>
            <a:custGeom>
              <a:rect b="b" l="l" r="r" t="t"/>
              <a:pathLst>
                <a:path extrusionOk="0" h="11553" w="2397">
                  <a:moveTo>
                    <a:pt x="2397" y="0"/>
                  </a:moveTo>
                  <a:lnTo>
                    <a:pt x="1106" y="307"/>
                  </a:lnTo>
                  <a:lnTo>
                    <a:pt x="0" y="11552"/>
                  </a:lnTo>
                  <a:lnTo>
                    <a:pt x="2304" y="11306"/>
                  </a:lnTo>
                  <a:lnTo>
                    <a:pt x="2397" y="0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57"/>
            <p:cNvSpPr/>
            <p:nvPr/>
          </p:nvSpPr>
          <p:spPr>
            <a:xfrm>
              <a:off x="2474521" y="2059359"/>
              <a:ext cx="332513" cy="658395"/>
            </a:xfrm>
            <a:custGeom>
              <a:rect b="b" l="l" r="r" t="t"/>
              <a:pathLst>
                <a:path extrusionOk="0" h="10528" w="6186">
                  <a:moveTo>
                    <a:pt x="328" y="0"/>
                  </a:moveTo>
                  <a:lnTo>
                    <a:pt x="0" y="943"/>
                  </a:lnTo>
                  <a:lnTo>
                    <a:pt x="718" y="10528"/>
                  </a:lnTo>
                  <a:lnTo>
                    <a:pt x="6185" y="2295"/>
                  </a:lnTo>
                  <a:lnTo>
                    <a:pt x="5367" y="123"/>
                  </a:lnTo>
                  <a:lnTo>
                    <a:pt x="3850" y="123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57"/>
            <p:cNvSpPr/>
            <p:nvPr/>
          </p:nvSpPr>
          <p:spPr>
            <a:xfrm>
              <a:off x="2339711" y="1631656"/>
              <a:ext cx="396855" cy="479850"/>
            </a:xfrm>
            <a:custGeom>
              <a:rect b="b" l="l" r="r" t="t"/>
              <a:pathLst>
                <a:path extrusionOk="0" h="7673" w="7383">
                  <a:moveTo>
                    <a:pt x="4854" y="0"/>
                  </a:moveTo>
                  <a:lnTo>
                    <a:pt x="1" y="2954"/>
                  </a:lnTo>
                  <a:lnTo>
                    <a:pt x="2820" y="7673"/>
                  </a:lnTo>
                  <a:lnTo>
                    <a:pt x="5060" y="6298"/>
                  </a:lnTo>
                  <a:lnTo>
                    <a:pt x="6184" y="6321"/>
                  </a:lnTo>
                  <a:lnTo>
                    <a:pt x="7383" y="5279"/>
                  </a:lnTo>
                  <a:lnTo>
                    <a:pt x="4854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57"/>
            <p:cNvSpPr/>
            <p:nvPr/>
          </p:nvSpPr>
          <p:spPr>
            <a:xfrm>
              <a:off x="2339711" y="1631656"/>
              <a:ext cx="277793" cy="479850"/>
            </a:xfrm>
            <a:custGeom>
              <a:rect b="b" l="l" r="r" t="t"/>
              <a:pathLst>
                <a:path extrusionOk="0" h="7673" w="5168">
                  <a:moveTo>
                    <a:pt x="4854" y="0"/>
                  </a:moveTo>
                  <a:lnTo>
                    <a:pt x="1" y="2954"/>
                  </a:lnTo>
                  <a:lnTo>
                    <a:pt x="2820" y="7673"/>
                  </a:lnTo>
                  <a:lnTo>
                    <a:pt x="4082" y="6898"/>
                  </a:lnTo>
                  <a:lnTo>
                    <a:pt x="2671" y="3031"/>
                  </a:lnTo>
                  <a:lnTo>
                    <a:pt x="3900" y="2538"/>
                  </a:lnTo>
                  <a:lnTo>
                    <a:pt x="5168" y="654"/>
                  </a:lnTo>
                  <a:lnTo>
                    <a:pt x="4854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57"/>
            <p:cNvSpPr/>
            <p:nvPr/>
          </p:nvSpPr>
          <p:spPr>
            <a:xfrm>
              <a:off x="2465652" y="2126025"/>
              <a:ext cx="270913" cy="1717780"/>
            </a:xfrm>
            <a:custGeom>
              <a:rect b="b" l="l" r="r" t="t"/>
              <a:pathLst>
                <a:path extrusionOk="0" h="27468" w="5040">
                  <a:moveTo>
                    <a:pt x="2336" y="0"/>
                  </a:moveTo>
                  <a:lnTo>
                    <a:pt x="985" y="491"/>
                  </a:lnTo>
                  <a:lnTo>
                    <a:pt x="923" y="8665"/>
                  </a:lnTo>
                  <a:lnTo>
                    <a:pt x="1" y="27160"/>
                  </a:lnTo>
                  <a:lnTo>
                    <a:pt x="4426" y="27468"/>
                  </a:lnTo>
                  <a:lnTo>
                    <a:pt x="5040" y="11983"/>
                  </a:lnTo>
                  <a:lnTo>
                    <a:pt x="2336" y="0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 cap="flat" cmpd="sng" w="9525">
              <a:solidFill>
                <a:srgbClr val="5C463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57"/>
            <p:cNvSpPr/>
            <p:nvPr/>
          </p:nvSpPr>
          <p:spPr>
            <a:xfrm>
              <a:off x="2415716" y="3693747"/>
              <a:ext cx="109601" cy="110379"/>
            </a:xfrm>
            <a:custGeom>
              <a:rect b="b" l="l" r="r" t="t"/>
              <a:pathLst>
                <a:path extrusionOk="0" h="1765" w="2039">
                  <a:moveTo>
                    <a:pt x="1892" y="0"/>
                  </a:moveTo>
                  <a:lnTo>
                    <a:pt x="0" y="174"/>
                  </a:lnTo>
                  <a:lnTo>
                    <a:pt x="147" y="1765"/>
                  </a:lnTo>
                  <a:lnTo>
                    <a:pt x="2039" y="1591"/>
                  </a:lnTo>
                  <a:lnTo>
                    <a:pt x="1892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57"/>
            <p:cNvSpPr/>
            <p:nvPr/>
          </p:nvSpPr>
          <p:spPr>
            <a:xfrm>
              <a:off x="3449965" y="3144344"/>
              <a:ext cx="515379" cy="680283"/>
            </a:xfrm>
            <a:custGeom>
              <a:rect b="b" l="l" r="r" t="t"/>
              <a:pathLst>
                <a:path extrusionOk="0" h="10878" w="9588">
                  <a:moveTo>
                    <a:pt x="1967" y="1"/>
                  </a:moveTo>
                  <a:lnTo>
                    <a:pt x="1" y="10877"/>
                  </a:lnTo>
                  <a:lnTo>
                    <a:pt x="9587" y="10728"/>
                  </a:lnTo>
                  <a:lnTo>
                    <a:pt x="8727" y="308"/>
                  </a:lnTo>
                  <a:lnTo>
                    <a:pt x="1967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57"/>
            <p:cNvSpPr/>
            <p:nvPr/>
          </p:nvSpPr>
          <p:spPr>
            <a:xfrm>
              <a:off x="3295857" y="3144344"/>
              <a:ext cx="449263" cy="680283"/>
            </a:xfrm>
            <a:custGeom>
              <a:rect b="b" l="l" r="r" t="t"/>
              <a:pathLst>
                <a:path extrusionOk="0" h="10878" w="8358">
                  <a:moveTo>
                    <a:pt x="1967" y="1"/>
                  </a:moveTo>
                  <a:lnTo>
                    <a:pt x="1" y="10877"/>
                  </a:lnTo>
                  <a:lnTo>
                    <a:pt x="7866" y="10728"/>
                  </a:lnTo>
                  <a:lnTo>
                    <a:pt x="8358" y="161"/>
                  </a:lnTo>
                  <a:lnTo>
                    <a:pt x="1967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57"/>
            <p:cNvSpPr/>
            <p:nvPr/>
          </p:nvSpPr>
          <p:spPr>
            <a:xfrm>
              <a:off x="3720923" y="3108000"/>
              <a:ext cx="215458" cy="315877"/>
            </a:xfrm>
            <a:custGeom>
              <a:rect b="b" l="l" r="r" t="t"/>
              <a:pathLst>
                <a:path extrusionOk="0" h="5051" w="7235">
                  <a:moveTo>
                    <a:pt x="1199" y="0"/>
                  </a:moveTo>
                  <a:lnTo>
                    <a:pt x="0" y="5050"/>
                  </a:lnTo>
                  <a:lnTo>
                    <a:pt x="7235" y="4936"/>
                  </a:lnTo>
                  <a:lnTo>
                    <a:pt x="7036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57"/>
            <p:cNvSpPr/>
            <p:nvPr/>
          </p:nvSpPr>
          <p:spPr>
            <a:xfrm>
              <a:off x="3606922" y="3039592"/>
              <a:ext cx="387609" cy="313688"/>
            </a:xfrm>
            <a:custGeom>
              <a:rect b="b" l="l" r="r" t="t"/>
              <a:pathLst>
                <a:path extrusionOk="0" h="5016" w="7211">
                  <a:moveTo>
                    <a:pt x="71" y="1"/>
                  </a:moveTo>
                  <a:lnTo>
                    <a:pt x="0" y="5015"/>
                  </a:lnTo>
                  <a:lnTo>
                    <a:pt x="7210" y="4901"/>
                  </a:lnTo>
                  <a:lnTo>
                    <a:pt x="5910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57"/>
            <p:cNvSpPr/>
            <p:nvPr/>
          </p:nvSpPr>
          <p:spPr>
            <a:xfrm>
              <a:off x="3606922" y="3039592"/>
              <a:ext cx="387609" cy="313688"/>
            </a:xfrm>
            <a:custGeom>
              <a:rect b="b" l="l" r="r" t="t"/>
              <a:pathLst>
                <a:path extrusionOk="0" h="5016" w="7211">
                  <a:moveTo>
                    <a:pt x="71" y="1"/>
                  </a:moveTo>
                  <a:lnTo>
                    <a:pt x="0" y="5015"/>
                  </a:lnTo>
                  <a:lnTo>
                    <a:pt x="7210" y="4901"/>
                  </a:lnTo>
                  <a:lnTo>
                    <a:pt x="7090" y="4452"/>
                  </a:lnTo>
                  <a:cubicBezTo>
                    <a:pt x="6804" y="4532"/>
                    <a:pt x="6502" y="4572"/>
                    <a:pt x="6195" y="4572"/>
                  </a:cubicBezTo>
                  <a:cubicBezTo>
                    <a:pt x="5476" y="4572"/>
                    <a:pt x="4725" y="4350"/>
                    <a:pt x="4060" y="3891"/>
                  </a:cubicBezTo>
                  <a:cubicBezTo>
                    <a:pt x="2702" y="2955"/>
                    <a:pt x="2139" y="1336"/>
                    <a:pt x="2606" y="1"/>
                  </a:cubicBez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57"/>
            <p:cNvSpPr/>
            <p:nvPr/>
          </p:nvSpPr>
          <p:spPr>
            <a:xfrm>
              <a:off x="2660558" y="2126025"/>
              <a:ext cx="1023985" cy="1698581"/>
            </a:xfrm>
            <a:custGeom>
              <a:rect b="b" l="l" r="r" t="t"/>
              <a:pathLst>
                <a:path extrusionOk="0" h="27161" w="19050">
                  <a:moveTo>
                    <a:pt x="8316" y="0"/>
                  </a:moveTo>
                  <a:lnTo>
                    <a:pt x="3501" y="491"/>
                  </a:lnTo>
                  <a:lnTo>
                    <a:pt x="800" y="9463"/>
                  </a:lnTo>
                  <a:lnTo>
                    <a:pt x="0" y="27160"/>
                  </a:lnTo>
                  <a:lnTo>
                    <a:pt x="0" y="27160"/>
                  </a:lnTo>
                  <a:lnTo>
                    <a:pt x="19049" y="26707"/>
                  </a:lnTo>
                  <a:lnTo>
                    <a:pt x="18189" y="12167"/>
                  </a:lnTo>
                  <a:lnTo>
                    <a:pt x="8316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57"/>
            <p:cNvSpPr/>
            <p:nvPr/>
          </p:nvSpPr>
          <p:spPr>
            <a:xfrm>
              <a:off x="2670879" y="2126025"/>
              <a:ext cx="980983" cy="1431984"/>
            </a:xfrm>
            <a:custGeom>
              <a:rect b="b" l="l" r="r" t="t"/>
              <a:pathLst>
                <a:path extrusionOk="0" h="22898" w="18250">
                  <a:moveTo>
                    <a:pt x="8124" y="0"/>
                  </a:moveTo>
                  <a:lnTo>
                    <a:pt x="3309" y="491"/>
                  </a:lnTo>
                  <a:lnTo>
                    <a:pt x="608" y="9463"/>
                  </a:lnTo>
                  <a:lnTo>
                    <a:pt x="0" y="22898"/>
                  </a:lnTo>
                  <a:lnTo>
                    <a:pt x="18250" y="16431"/>
                  </a:lnTo>
                  <a:lnTo>
                    <a:pt x="17997" y="12167"/>
                  </a:lnTo>
                  <a:lnTo>
                    <a:pt x="8124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57"/>
            <p:cNvSpPr/>
            <p:nvPr/>
          </p:nvSpPr>
          <p:spPr>
            <a:xfrm>
              <a:off x="3369068" y="3656099"/>
              <a:ext cx="77672" cy="46841"/>
            </a:xfrm>
            <a:custGeom>
              <a:rect b="b" l="l" r="r" t="t"/>
              <a:pathLst>
                <a:path extrusionOk="0" h="749" w="1445">
                  <a:moveTo>
                    <a:pt x="0" y="1"/>
                  </a:moveTo>
                  <a:lnTo>
                    <a:pt x="0" y="748"/>
                  </a:lnTo>
                  <a:lnTo>
                    <a:pt x="1444" y="748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57"/>
            <p:cNvSpPr/>
            <p:nvPr/>
          </p:nvSpPr>
          <p:spPr>
            <a:xfrm>
              <a:off x="3544141" y="3511691"/>
              <a:ext cx="77672" cy="46841"/>
            </a:xfrm>
            <a:custGeom>
              <a:rect b="b" l="l" r="r" t="t"/>
              <a:pathLst>
                <a:path extrusionOk="0" h="749" w="1445">
                  <a:moveTo>
                    <a:pt x="0" y="1"/>
                  </a:moveTo>
                  <a:lnTo>
                    <a:pt x="0" y="748"/>
                  </a:lnTo>
                  <a:lnTo>
                    <a:pt x="1444" y="748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57"/>
            <p:cNvSpPr/>
            <p:nvPr/>
          </p:nvSpPr>
          <p:spPr>
            <a:xfrm>
              <a:off x="2849605" y="3632084"/>
              <a:ext cx="77726" cy="46903"/>
            </a:xfrm>
            <a:custGeom>
              <a:rect b="b" l="l" r="r" t="t"/>
              <a:pathLst>
                <a:path extrusionOk="0" h="750" w="1446">
                  <a:moveTo>
                    <a:pt x="1" y="0"/>
                  </a:moveTo>
                  <a:lnTo>
                    <a:pt x="1" y="749"/>
                  </a:lnTo>
                  <a:lnTo>
                    <a:pt x="1445" y="749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57"/>
            <p:cNvSpPr/>
            <p:nvPr/>
          </p:nvSpPr>
          <p:spPr>
            <a:xfrm>
              <a:off x="2710871" y="3419452"/>
              <a:ext cx="77726" cy="46841"/>
            </a:xfrm>
            <a:custGeom>
              <a:rect b="b" l="l" r="r" t="t"/>
              <a:pathLst>
                <a:path extrusionOk="0" h="749" w="1446">
                  <a:moveTo>
                    <a:pt x="1" y="1"/>
                  </a:moveTo>
                  <a:lnTo>
                    <a:pt x="1" y="748"/>
                  </a:lnTo>
                  <a:lnTo>
                    <a:pt x="1445" y="748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57"/>
            <p:cNvSpPr/>
            <p:nvPr/>
          </p:nvSpPr>
          <p:spPr>
            <a:xfrm>
              <a:off x="2829018" y="3200754"/>
              <a:ext cx="77619" cy="46778"/>
            </a:xfrm>
            <a:custGeom>
              <a:rect b="b" l="l" r="r" t="t"/>
              <a:pathLst>
                <a:path extrusionOk="0" h="748" w="1444">
                  <a:moveTo>
                    <a:pt x="1" y="0"/>
                  </a:moveTo>
                  <a:lnTo>
                    <a:pt x="1" y="748"/>
                  </a:lnTo>
                  <a:lnTo>
                    <a:pt x="1444" y="748"/>
                  </a:lnTo>
                  <a:lnTo>
                    <a:pt x="1444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57"/>
            <p:cNvSpPr/>
            <p:nvPr/>
          </p:nvSpPr>
          <p:spPr>
            <a:xfrm>
              <a:off x="2739574" y="3024895"/>
              <a:ext cx="77672" cy="46903"/>
            </a:xfrm>
            <a:custGeom>
              <a:rect b="b" l="l" r="r" t="t"/>
              <a:pathLst>
                <a:path extrusionOk="0" h="750" w="1445">
                  <a:moveTo>
                    <a:pt x="1" y="0"/>
                  </a:moveTo>
                  <a:lnTo>
                    <a:pt x="1" y="749"/>
                  </a:lnTo>
                  <a:lnTo>
                    <a:pt x="1445" y="749"/>
                  </a:lnTo>
                  <a:lnTo>
                    <a:pt x="1445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57"/>
            <p:cNvSpPr/>
            <p:nvPr/>
          </p:nvSpPr>
          <p:spPr>
            <a:xfrm>
              <a:off x="3096597" y="3496625"/>
              <a:ext cx="77619" cy="46841"/>
            </a:xfrm>
            <a:custGeom>
              <a:rect b="b" l="l" r="r" t="t"/>
              <a:pathLst>
                <a:path extrusionOk="0" h="749" w="1444">
                  <a:moveTo>
                    <a:pt x="1" y="1"/>
                  </a:moveTo>
                  <a:lnTo>
                    <a:pt x="1" y="748"/>
                  </a:lnTo>
                  <a:lnTo>
                    <a:pt x="1443" y="748"/>
                  </a:lnTo>
                  <a:lnTo>
                    <a:pt x="1443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57"/>
            <p:cNvSpPr/>
            <p:nvPr/>
          </p:nvSpPr>
          <p:spPr>
            <a:xfrm>
              <a:off x="3098747" y="3255726"/>
              <a:ext cx="77672" cy="46903"/>
            </a:xfrm>
            <a:custGeom>
              <a:rect b="b" l="l" r="r" t="t"/>
              <a:pathLst>
                <a:path extrusionOk="0" h="750" w="1445">
                  <a:moveTo>
                    <a:pt x="1" y="1"/>
                  </a:moveTo>
                  <a:lnTo>
                    <a:pt x="1" y="750"/>
                  </a:lnTo>
                  <a:lnTo>
                    <a:pt x="1445" y="750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57"/>
            <p:cNvSpPr/>
            <p:nvPr/>
          </p:nvSpPr>
          <p:spPr>
            <a:xfrm>
              <a:off x="3548460" y="3178891"/>
              <a:ext cx="77672" cy="46841"/>
            </a:xfrm>
            <a:custGeom>
              <a:rect b="b" l="l" r="r" t="t"/>
              <a:pathLst>
                <a:path extrusionOk="0" h="749" w="1445">
                  <a:moveTo>
                    <a:pt x="0" y="1"/>
                  </a:moveTo>
                  <a:lnTo>
                    <a:pt x="0" y="748"/>
                  </a:lnTo>
                  <a:lnTo>
                    <a:pt x="1445" y="748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57"/>
            <p:cNvSpPr/>
            <p:nvPr/>
          </p:nvSpPr>
          <p:spPr>
            <a:xfrm>
              <a:off x="3535324" y="2987434"/>
              <a:ext cx="77672" cy="46841"/>
            </a:xfrm>
            <a:custGeom>
              <a:rect b="b" l="l" r="r" t="t"/>
              <a:pathLst>
                <a:path extrusionOk="0" h="749" w="1445">
                  <a:moveTo>
                    <a:pt x="0" y="1"/>
                  </a:moveTo>
                  <a:lnTo>
                    <a:pt x="0" y="748"/>
                  </a:lnTo>
                  <a:lnTo>
                    <a:pt x="1445" y="748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57"/>
            <p:cNvSpPr/>
            <p:nvPr/>
          </p:nvSpPr>
          <p:spPr>
            <a:xfrm>
              <a:off x="3309006" y="3055664"/>
              <a:ext cx="77672" cy="46778"/>
            </a:xfrm>
            <a:custGeom>
              <a:rect b="b" l="l" r="r" t="t"/>
              <a:pathLst>
                <a:path extrusionOk="0" h="748" w="1445">
                  <a:moveTo>
                    <a:pt x="0" y="0"/>
                  </a:moveTo>
                  <a:lnTo>
                    <a:pt x="0" y="748"/>
                  </a:lnTo>
                  <a:lnTo>
                    <a:pt x="1444" y="748"/>
                  </a:lnTo>
                  <a:lnTo>
                    <a:pt x="1444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57"/>
            <p:cNvSpPr/>
            <p:nvPr/>
          </p:nvSpPr>
          <p:spPr>
            <a:xfrm>
              <a:off x="3413360" y="3360478"/>
              <a:ext cx="77672" cy="46966"/>
            </a:xfrm>
            <a:custGeom>
              <a:rect b="b" l="l" r="r" t="t"/>
              <a:pathLst>
                <a:path extrusionOk="0" h="751" w="1445">
                  <a:moveTo>
                    <a:pt x="0" y="1"/>
                  </a:moveTo>
                  <a:lnTo>
                    <a:pt x="0" y="750"/>
                  </a:lnTo>
                  <a:lnTo>
                    <a:pt x="1445" y="750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57"/>
            <p:cNvSpPr/>
            <p:nvPr/>
          </p:nvSpPr>
          <p:spPr>
            <a:xfrm>
              <a:off x="2132119" y="3122581"/>
              <a:ext cx="594556" cy="704610"/>
            </a:xfrm>
            <a:custGeom>
              <a:rect b="b" l="l" r="r" t="t"/>
              <a:pathLst>
                <a:path extrusionOk="0" h="11267" w="11061">
                  <a:moveTo>
                    <a:pt x="0" y="1"/>
                  </a:moveTo>
                  <a:lnTo>
                    <a:pt x="450" y="11267"/>
                  </a:lnTo>
                  <a:lnTo>
                    <a:pt x="3277" y="11267"/>
                  </a:lnTo>
                  <a:cubicBezTo>
                    <a:pt x="3277" y="11267"/>
                    <a:pt x="2785" y="5777"/>
                    <a:pt x="2989" y="5326"/>
                  </a:cubicBezTo>
                  <a:cubicBezTo>
                    <a:pt x="3146" y="4984"/>
                    <a:pt x="4291" y="4312"/>
                    <a:pt x="5587" y="4312"/>
                  </a:cubicBezTo>
                  <a:cubicBezTo>
                    <a:pt x="5999" y="4312"/>
                    <a:pt x="6426" y="4380"/>
                    <a:pt x="6841" y="4548"/>
                  </a:cubicBezTo>
                  <a:cubicBezTo>
                    <a:pt x="8562" y="5245"/>
                    <a:pt x="8767" y="11021"/>
                    <a:pt x="8767" y="11021"/>
                  </a:cubicBezTo>
                  <a:lnTo>
                    <a:pt x="11060" y="11021"/>
                  </a:lnTo>
                  <a:lnTo>
                    <a:pt x="10159" y="1599"/>
                  </a:lnTo>
                  <a:lnTo>
                    <a:pt x="7907" y="16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57"/>
            <p:cNvSpPr/>
            <p:nvPr/>
          </p:nvSpPr>
          <p:spPr>
            <a:xfrm>
              <a:off x="2188237" y="3122581"/>
              <a:ext cx="602834" cy="704610"/>
            </a:xfrm>
            <a:custGeom>
              <a:rect b="b" l="l" r="r" t="t"/>
              <a:pathLst>
                <a:path extrusionOk="0" h="11267" w="11215">
                  <a:moveTo>
                    <a:pt x="1" y="1"/>
                  </a:moveTo>
                  <a:lnTo>
                    <a:pt x="452" y="11267"/>
                  </a:lnTo>
                  <a:lnTo>
                    <a:pt x="3277" y="11267"/>
                  </a:lnTo>
                  <a:cubicBezTo>
                    <a:pt x="3277" y="11267"/>
                    <a:pt x="2785" y="5777"/>
                    <a:pt x="2991" y="5326"/>
                  </a:cubicBezTo>
                  <a:cubicBezTo>
                    <a:pt x="3146" y="4984"/>
                    <a:pt x="4292" y="4312"/>
                    <a:pt x="5587" y="4312"/>
                  </a:cubicBezTo>
                  <a:cubicBezTo>
                    <a:pt x="5999" y="4312"/>
                    <a:pt x="6426" y="4380"/>
                    <a:pt x="6841" y="4548"/>
                  </a:cubicBezTo>
                  <a:cubicBezTo>
                    <a:pt x="8563" y="5245"/>
                    <a:pt x="8767" y="11021"/>
                    <a:pt x="8767" y="11021"/>
                  </a:cubicBezTo>
                  <a:lnTo>
                    <a:pt x="11214" y="11021"/>
                  </a:lnTo>
                  <a:lnTo>
                    <a:pt x="9710" y="2254"/>
                  </a:lnTo>
                  <a:lnTo>
                    <a:pt x="7458" y="22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57"/>
            <p:cNvSpPr/>
            <p:nvPr/>
          </p:nvSpPr>
          <p:spPr>
            <a:xfrm>
              <a:off x="2711032" y="3312824"/>
              <a:ext cx="97400" cy="486792"/>
            </a:xfrm>
            <a:custGeom>
              <a:rect b="b" l="l" r="r" t="t"/>
              <a:pathLst>
                <a:path extrusionOk="0" h="7784" w="1812">
                  <a:moveTo>
                    <a:pt x="90" y="0"/>
                  </a:moveTo>
                  <a:lnTo>
                    <a:pt x="1" y="12"/>
                  </a:lnTo>
                  <a:lnTo>
                    <a:pt x="1442" y="7751"/>
                  </a:lnTo>
                  <a:lnTo>
                    <a:pt x="1811" y="7783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57"/>
            <p:cNvSpPr/>
            <p:nvPr/>
          </p:nvSpPr>
          <p:spPr>
            <a:xfrm>
              <a:off x="2202212" y="3155914"/>
              <a:ext cx="522636" cy="214754"/>
            </a:xfrm>
            <a:custGeom>
              <a:rect b="b" l="l" r="r" t="t"/>
              <a:pathLst>
                <a:path extrusionOk="0" h="3434" w="9723">
                  <a:moveTo>
                    <a:pt x="1" y="0"/>
                  </a:moveTo>
                  <a:lnTo>
                    <a:pt x="41" y="2404"/>
                  </a:lnTo>
                  <a:lnTo>
                    <a:pt x="9722" y="3433"/>
                  </a:lnTo>
                  <a:lnTo>
                    <a:pt x="9318" y="192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57"/>
            <p:cNvSpPr/>
            <p:nvPr/>
          </p:nvSpPr>
          <p:spPr>
            <a:xfrm>
              <a:off x="1732417" y="2438531"/>
              <a:ext cx="471463" cy="704360"/>
            </a:xfrm>
            <a:custGeom>
              <a:rect b="b" l="l" r="r" t="t"/>
              <a:pathLst>
                <a:path extrusionOk="0" h="11263" w="8771">
                  <a:moveTo>
                    <a:pt x="984" y="1"/>
                  </a:moveTo>
                  <a:lnTo>
                    <a:pt x="1" y="10407"/>
                  </a:lnTo>
                  <a:lnTo>
                    <a:pt x="8770" y="11262"/>
                  </a:lnTo>
                  <a:lnTo>
                    <a:pt x="8770" y="11262"/>
                  </a:lnTo>
                  <a:lnTo>
                    <a:pt x="8742" y="472"/>
                  </a:lnTo>
                  <a:lnTo>
                    <a:pt x="7555" y="322"/>
                  </a:lnTo>
                  <a:lnTo>
                    <a:pt x="7047" y="3974"/>
                  </a:lnTo>
                  <a:lnTo>
                    <a:pt x="7047" y="5858"/>
                  </a:lnTo>
                  <a:lnTo>
                    <a:pt x="6432" y="6337"/>
                  </a:lnTo>
                  <a:lnTo>
                    <a:pt x="4262" y="5777"/>
                  </a:lnTo>
                  <a:lnTo>
                    <a:pt x="5040" y="553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57"/>
            <p:cNvSpPr/>
            <p:nvPr/>
          </p:nvSpPr>
          <p:spPr>
            <a:xfrm>
              <a:off x="1890932" y="2112516"/>
              <a:ext cx="257689" cy="697606"/>
            </a:xfrm>
            <a:custGeom>
              <a:rect b="b" l="l" r="r" t="t"/>
              <a:pathLst>
                <a:path extrusionOk="0" h="11155" w="4794">
                  <a:moveTo>
                    <a:pt x="2797" y="1"/>
                  </a:moveTo>
                  <a:lnTo>
                    <a:pt x="522" y="1384"/>
                  </a:lnTo>
                  <a:lnTo>
                    <a:pt x="0" y="9956"/>
                  </a:lnTo>
                  <a:lnTo>
                    <a:pt x="616" y="11154"/>
                  </a:lnTo>
                  <a:lnTo>
                    <a:pt x="1045" y="9095"/>
                  </a:lnTo>
                  <a:lnTo>
                    <a:pt x="2274" y="9187"/>
                  </a:lnTo>
                  <a:lnTo>
                    <a:pt x="3472" y="7590"/>
                  </a:lnTo>
                  <a:lnTo>
                    <a:pt x="4732" y="7375"/>
                  </a:lnTo>
                  <a:lnTo>
                    <a:pt x="4794" y="5408"/>
                  </a:lnTo>
                  <a:cubicBezTo>
                    <a:pt x="4794" y="5408"/>
                    <a:pt x="2828" y="93"/>
                    <a:pt x="2797" y="1"/>
                  </a:cubicBez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57"/>
            <p:cNvSpPr/>
            <p:nvPr/>
          </p:nvSpPr>
          <p:spPr>
            <a:xfrm>
              <a:off x="1902489" y="2143348"/>
              <a:ext cx="163676" cy="407682"/>
            </a:xfrm>
            <a:custGeom>
              <a:rect b="b" l="l" r="r" t="t"/>
              <a:pathLst>
                <a:path extrusionOk="0" h="6519" w="3045">
                  <a:moveTo>
                    <a:pt x="2797" y="0"/>
                  </a:moveTo>
                  <a:lnTo>
                    <a:pt x="1" y="3701"/>
                  </a:lnTo>
                  <a:lnTo>
                    <a:pt x="90" y="6519"/>
                  </a:lnTo>
                  <a:lnTo>
                    <a:pt x="3045" y="766"/>
                  </a:lnTo>
                  <a:lnTo>
                    <a:pt x="2797" y="0"/>
                  </a:lnTo>
                  <a:close/>
                </a:path>
              </a:pathLst>
            </a:custGeom>
            <a:solidFill>
              <a:srgbClr val="5C463F">
                <a:alpha val="598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57"/>
            <p:cNvSpPr/>
            <p:nvPr/>
          </p:nvSpPr>
          <p:spPr>
            <a:xfrm>
              <a:off x="1970217" y="3098253"/>
              <a:ext cx="235866" cy="718681"/>
            </a:xfrm>
            <a:custGeom>
              <a:rect b="b" l="l" r="r" t="t"/>
              <a:pathLst>
                <a:path extrusionOk="0" h="11492" w="4388">
                  <a:moveTo>
                    <a:pt x="860" y="1"/>
                  </a:moveTo>
                  <a:lnTo>
                    <a:pt x="1" y="11491"/>
                  </a:lnTo>
                  <a:lnTo>
                    <a:pt x="4388" y="11405"/>
                  </a:lnTo>
                  <a:lnTo>
                    <a:pt x="4358" y="615"/>
                  </a:lnTo>
                  <a:lnTo>
                    <a:pt x="860" y="1"/>
                  </a:lnTo>
                  <a:close/>
                </a:path>
              </a:pathLst>
            </a:custGeom>
            <a:solidFill>
              <a:srgbClr val="4A21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57"/>
            <p:cNvSpPr/>
            <p:nvPr/>
          </p:nvSpPr>
          <p:spPr>
            <a:xfrm>
              <a:off x="1105933" y="2231028"/>
              <a:ext cx="905085" cy="987717"/>
            </a:xfrm>
            <a:custGeom>
              <a:rect b="b" l="l" r="r" t="t"/>
              <a:pathLst>
                <a:path extrusionOk="0" h="15794" w="16838">
                  <a:moveTo>
                    <a:pt x="15260" y="1"/>
                  </a:moveTo>
                  <a:lnTo>
                    <a:pt x="271" y="2219"/>
                  </a:lnTo>
                  <a:lnTo>
                    <a:pt x="1" y="8353"/>
                  </a:lnTo>
                  <a:lnTo>
                    <a:pt x="219" y="15794"/>
                  </a:lnTo>
                  <a:lnTo>
                    <a:pt x="16838" y="13099"/>
                  </a:lnTo>
                  <a:lnTo>
                    <a:pt x="14698" y="8178"/>
                  </a:lnTo>
                  <a:lnTo>
                    <a:pt x="15260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57"/>
            <p:cNvSpPr/>
            <p:nvPr/>
          </p:nvSpPr>
          <p:spPr>
            <a:xfrm>
              <a:off x="1700434" y="2701382"/>
              <a:ext cx="116643" cy="304495"/>
            </a:xfrm>
            <a:custGeom>
              <a:rect b="b" l="l" r="r" t="t"/>
              <a:pathLst>
                <a:path extrusionOk="0" h="4869" w="2170">
                  <a:moveTo>
                    <a:pt x="2092" y="0"/>
                  </a:moveTo>
                  <a:lnTo>
                    <a:pt x="0" y="365"/>
                  </a:lnTo>
                  <a:lnTo>
                    <a:pt x="76" y="4869"/>
                  </a:lnTo>
                  <a:lnTo>
                    <a:pt x="2169" y="4504"/>
                  </a:lnTo>
                  <a:lnTo>
                    <a:pt x="2092" y="0"/>
                  </a:lnTo>
                  <a:close/>
                </a:path>
              </a:pathLst>
            </a:custGeom>
            <a:solidFill>
              <a:srgbClr val="5E2C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57"/>
            <p:cNvSpPr/>
            <p:nvPr/>
          </p:nvSpPr>
          <p:spPr>
            <a:xfrm>
              <a:off x="1700434" y="2701382"/>
              <a:ext cx="116643" cy="304495"/>
            </a:xfrm>
            <a:custGeom>
              <a:rect b="b" l="l" r="r" t="t"/>
              <a:pathLst>
                <a:path extrusionOk="0" h="4869" w="2170">
                  <a:moveTo>
                    <a:pt x="2092" y="0"/>
                  </a:moveTo>
                  <a:lnTo>
                    <a:pt x="0" y="365"/>
                  </a:lnTo>
                  <a:lnTo>
                    <a:pt x="76" y="4869"/>
                  </a:lnTo>
                  <a:lnTo>
                    <a:pt x="2169" y="4504"/>
                  </a:lnTo>
                  <a:lnTo>
                    <a:pt x="2092" y="0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57"/>
            <p:cNvSpPr/>
            <p:nvPr/>
          </p:nvSpPr>
          <p:spPr>
            <a:xfrm>
              <a:off x="1106202" y="2231028"/>
              <a:ext cx="819994" cy="532945"/>
            </a:xfrm>
            <a:custGeom>
              <a:rect b="b" l="l" r="r" t="t"/>
              <a:pathLst>
                <a:path extrusionOk="0" h="8522" w="15255">
                  <a:moveTo>
                    <a:pt x="15255" y="1"/>
                  </a:moveTo>
                  <a:lnTo>
                    <a:pt x="266" y="2219"/>
                  </a:lnTo>
                  <a:lnTo>
                    <a:pt x="0" y="8521"/>
                  </a:lnTo>
                  <a:lnTo>
                    <a:pt x="14904" y="5117"/>
                  </a:lnTo>
                  <a:lnTo>
                    <a:pt x="15255" y="1"/>
                  </a:lnTo>
                  <a:close/>
                </a:path>
              </a:pathLst>
            </a:custGeom>
            <a:solidFill>
              <a:srgbClr val="5C463F">
                <a:alpha val="598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57"/>
            <p:cNvSpPr/>
            <p:nvPr/>
          </p:nvSpPr>
          <p:spPr>
            <a:xfrm>
              <a:off x="1983225" y="3047221"/>
              <a:ext cx="27790" cy="8192"/>
            </a:xfrm>
            <a:custGeom>
              <a:rect b="b" l="l" r="r" t="t"/>
              <a:pathLst>
                <a:path extrusionOk="0" h="131" w="517">
                  <a:moveTo>
                    <a:pt x="495" y="0"/>
                  </a:moveTo>
                  <a:lnTo>
                    <a:pt x="0" y="131"/>
                  </a:lnTo>
                  <a:lnTo>
                    <a:pt x="517" y="48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5E2C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57"/>
            <p:cNvSpPr/>
            <p:nvPr/>
          </p:nvSpPr>
          <p:spPr>
            <a:xfrm>
              <a:off x="1117705" y="3048535"/>
              <a:ext cx="909976" cy="768398"/>
            </a:xfrm>
            <a:custGeom>
              <a:rect b="b" l="l" r="r" t="t"/>
              <a:pathLst>
                <a:path extrusionOk="0" h="12287" w="16929">
                  <a:moveTo>
                    <a:pt x="16777" y="1"/>
                  </a:moveTo>
                  <a:lnTo>
                    <a:pt x="0" y="2722"/>
                  </a:lnTo>
                  <a:lnTo>
                    <a:pt x="1488" y="12286"/>
                  </a:lnTo>
                  <a:lnTo>
                    <a:pt x="16928" y="12200"/>
                  </a:lnTo>
                  <a:lnTo>
                    <a:pt x="16777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57"/>
            <p:cNvSpPr/>
            <p:nvPr/>
          </p:nvSpPr>
          <p:spPr>
            <a:xfrm>
              <a:off x="1362224" y="3263543"/>
              <a:ext cx="380191" cy="556459"/>
            </a:xfrm>
            <a:custGeom>
              <a:rect b="b" l="l" r="r" t="t"/>
              <a:pathLst>
                <a:path extrusionOk="0" h="8898" w="7073">
                  <a:moveTo>
                    <a:pt x="3100" y="1"/>
                  </a:moveTo>
                  <a:cubicBezTo>
                    <a:pt x="1427" y="1"/>
                    <a:pt x="1" y="3315"/>
                    <a:pt x="407" y="8897"/>
                  </a:cubicBezTo>
                  <a:lnTo>
                    <a:pt x="7072" y="8897"/>
                  </a:lnTo>
                  <a:cubicBezTo>
                    <a:pt x="6327" y="2709"/>
                    <a:pt x="4613" y="1"/>
                    <a:pt x="3100" y="1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57"/>
            <p:cNvSpPr/>
            <p:nvPr/>
          </p:nvSpPr>
          <p:spPr>
            <a:xfrm>
              <a:off x="1399797" y="3287058"/>
              <a:ext cx="308432" cy="509368"/>
            </a:xfrm>
            <a:custGeom>
              <a:rect b="b" l="l" r="r" t="t"/>
              <a:pathLst>
                <a:path extrusionOk="0" h="8145" w="5738">
                  <a:moveTo>
                    <a:pt x="2515" y="0"/>
                  </a:moveTo>
                  <a:cubicBezTo>
                    <a:pt x="1158" y="0"/>
                    <a:pt x="0" y="3034"/>
                    <a:pt x="330" y="8145"/>
                  </a:cubicBezTo>
                  <a:lnTo>
                    <a:pt x="5738" y="8145"/>
                  </a:lnTo>
                  <a:cubicBezTo>
                    <a:pt x="5134" y="2479"/>
                    <a:pt x="3743" y="0"/>
                    <a:pt x="2515" y="0"/>
                  </a:cubicBez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57"/>
            <p:cNvSpPr/>
            <p:nvPr/>
          </p:nvSpPr>
          <p:spPr>
            <a:xfrm>
              <a:off x="1462741" y="3287120"/>
              <a:ext cx="245434" cy="509305"/>
            </a:xfrm>
            <a:custGeom>
              <a:rect b="b" l="l" r="r" t="t"/>
              <a:pathLst>
                <a:path extrusionOk="0" h="8144" w="4566">
                  <a:moveTo>
                    <a:pt x="1345" y="1"/>
                  </a:moveTo>
                  <a:cubicBezTo>
                    <a:pt x="900" y="1"/>
                    <a:pt x="476" y="328"/>
                    <a:pt x="119" y="948"/>
                  </a:cubicBezTo>
                  <a:cubicBezTo>
                    <a:pt x="0" y="2395"/>
                    <a:pt x="211" y="4089"/>
                    <a:pt x="795" y="5810"/>
                  </a:cubicBezTo>
                  <a:cubicBezTo>
                    <a:pt x="1068" y="6619"/>
                    <a:pt x="1415" y="7401"/>
                    <a:pt x="1834" y="8144"/>
                  </a:cubicBezTo>
                  <a:lnTo>
                    <a:pt x="4565" y="8144"/>
                  </a:lnTo>
                  <a:cubicBezTo>
                    <a:pt x="3962" y="2479"/>
                    <a:pt x="2572" y="1"/>
                    <a:pt x="1345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57"/>
            <p:cNvSpPr/>
            <p:nvPr/>
          </p:nvSpPr>
          <p:spPr>
            <a:xfrm>
              <a:off x="1114695" y="3070111"/>
              <a:ext cx="897398" cy="243396"/>
            </a:xfrm>
            <a:custGeom>
              <a:rect b="b" l="l" r="r" t="t"/>
              <a:pathLst>
                <a:path extrusionOk="0" h="3892" w="16695">
                  <a:moveTo>
                    <a:pt x="16449" y="0"/>
                  </a:moveTo>
                  <a:lnTo>
                    <a:pt x="1" y="1946"/>
                  </a:lnTo>
                  <a:lnTo>
                    <a:pt x="328" y="3892"/>
                  </a:lnTo>
                  <a:lnTo>
                    <a:pt x="16695" y="1372"/>
                  </a:lnTo>
                  <a:lnTo>
                    <a:pt x="16449" y="0"/>
                  </a:lnTo>
                  <a:close/>
                </a:path>
              </a:pathLst>
            </a:custGeom>
            <a:solidFill>
              <a:srgbClr val="5C463F">
                <a:alpha val="598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57"/>
            <p:cNvSpPr/>
            <p:nvPr/>
          </p:nvSpPr>
          <p:spPr>
            <a:xfrm>
              <a:off x="2010961" y="3080304"/>
              <a:ext cx="270536" cy="728937"/>
            </a:xfrm>
            <a:custGeom>
              <a:rect b="b" l="l" r="r" t="t"/>
              <a:pathLst>
                <a:path extrusionOk="0" h="11656" w="5033">
                  <a:moveTo>
                    <a:pt x="1" y="0"/>
                  </a:moveTo>
                  <a:lnTo>
                    <a:pt x="164" y="11655"/>
                  </a:lnTo>
                  <a:lnTo>
                    <a:pt x="5032" y="11594"/>
                  </a:lnTo>
                  <a:lnTo>
                    <a:pt x="3603" y="21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57"/>
            <p:cNvSpPr/>
            <p:nvPr/>
          </p:nvSpPr>
          <p:spPr>
            <a:xfrm>
              <a:off x="2684747" y="2647286"/>
              <a:ext cx="962385" cy="357527"/>
            </a:xfrm>
            <a:custGeom>
              <a:rect b="b" l="l" r="r" t="t"/>
              <a:pathLst>
                <a:path extrusionOk="0" h="5717" w="17904">
                  <a:moveTo>
                    <a:pt x="1" y="1"/>
                  </a:moveTo>
                  <a:lnTo>
                    <a:pt x="152" y="5717"/>
                  </a:lnTo>
                  <a:lnTo>
                    <a:pt x="17904" y="4978"/>
                  </a:lnTo>
                  <a:lnTo>
                    <a:pt x="17747" y="207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57"/>
            <p:cNvSpPr/>
            <p:nvPr/>
          </p:nvSpPr>
          <p:spPr>
            <a:xfrm>
              <a:off x="2549345" y="2106763"/>
              <a:ext cx="1141811" cy="815989"/>
            </a:xfrm>
            <a:custGeom>
              <a:rect b="b" l="l" r="r" t="t"/>
              <a:pathLst>
                <a:path extrusionOk="0" h="13048" w="21242">
                  <a:moveTo>
                    <a:pt x="226" y="1"/>
                  </a:moveTo>
                  <a:lnTo>
                    <a:pt x="0" y="328"/>
                  </a:lnTo>
                  <a:lnTo>
                    <a:pt x="3012" y="13048"/>
                  </a:lnTo>
                  <a:lnTo>
                    <a:pt x="21017" y="13048"/>
                  </a:lnTo>
                  <a:lnTo>
                    <a:pt x="21241" y="12720"/>
                  </a:lnTo>
                  <a:lnTo>
                    <a:pt x="17657" y="902"/>
                  </a:lnTo>
                  <a:lnTo>
                    <a:pt x="14410" y="328"/>
                  </a:lnTo>
                  <a:lnTo>
                    <a:pt x="12337" y="1757"/>
                  </a:lnTo>
                  <a:lnTo>
                    <a:pt x="10908" y="1496"/>
                  </a:lnTo>
                  <a:lnTo>
                    <a:pt x="10785" y="328"/>
                  </a:lnTo>
                  <a:lnTo>
                    <a:pt x="226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57"/>
            <p:cNvSpPr/>
            <p:nvPr/>
          </p:nvSpPr>
          <p:spPr>
            <a:xfrm>
              <a:off x="2561493" y="2106763"/>
              <a:ext cx="1129663" cy="795477"/>
            </a:xfrm>
            <a:custGeom>
              <a:rect b="b" l="l" r="r" t="t"/>
              <a:pathLst>
                <a:path extrusionOk="0" h="12720" w="21016">
                  <a:moveTo>
                    <a:pt x="0" y="1"/>
                  </a:moveTo>
                  <a:lnTo>
                    <a:pt x="3011" y="12720"/>
                  </a:lnTo>
                  <a:lnTo>
                    <a:pt x="21015" y="12720"/>
                  </a:lnTo>
                  <a:lnTo>
                    <a:pt x="18005" y="1"/>
                  </a:lnTo>
                  <a:lnTo>
                    <a:pt x="14410" y="1"/>
                  </a:lnTo>
                  <a:lnTo>
                    <a:pt x="12337" y="1430"/>
                  </a:lnTo>
                  <a:lnTo>
                    <a:pt x="10908" y="1168"/>
                  </a:lnTo>
                  <a:lnTo>
                    <a:pt x="10785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57"/>
            <p:cNvSpPr/>
            <p:nvPr/>
          </p:nvSpPr>
          <p:spPr>
            <a:xfrm>
              <a:off x="2561493" y="2106763"/>
              <a:ext cx="982327" cy="448456"/>
            </a:xfrm>
            <a:custGeom>
              <a:rect b="b" l="l" r="r" t="t"/>
              <a:pathLst>
                <a:path extrusionOk="0" h="7171" w="18275">
                  <a:moveTo>
                    <a:pt x="0" y="1"/>
                  </a:moveTo>
                  <a:lnTo>
                    <a:pt x="1697" y="7170"/>
                  </a:lnTo>
                  <a:lnTo>
                    <a:pt x="18274" y="1139"/>
                  </a:lnTo>
                  <a:lnTo>
                    <a:pt x="18005" y="1"/>
                  </a:lnTo>
                  <a:lnTo>
                    <a:pt x="14410" y="1"/>
                  </a:lnTo>
                  <a:lnTo>
                    <a:pt x="12337" y="1430"/>
                  </a:lnTo>
                  <a:lnTo>
                    <a:pt x="10908" y="1168"/>
                  </a:lnTo>
                  <a:lnTo>
                    <a:pt x="10785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57"/>
            <p:cNvSpPr/>
            <p:nvPr/>
          </p:nvSpPr>
          <p:spPr>
            <a:xfrm>
              <a:off x="2771718" y="2824083"/>
              <a:ext cx="82671" cy="41087"/>
            </a:xfrm>
            <a:custGeom>
              <a:rect b="b" l="l" r="r" t="t"/>
              <a:pathLst>
                <a:path extrusionOk="0" h="657" w="1538">
                  <a:moveTo>
                    <a:pt x="1" y="1"/>
                  </a:moveTo>
                  <a:lnTo>
                    <a:pt x="206" y="656"/>
                  </a:lnTo>
                  <a:lnTo>
                    <a:pt x="1538" y="656"/>
                  </a:lnTo>
                  <a:lnTo>
                    <a:pt x="133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57"/>
            <p:cNvSpPr/>
            <p:nvPr/>
          </p:nvSpPr>
          <p:spPr>
            <a:xfrm>
              <a:off x="2776126" y="2538531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1" y="0"/>
                  </a:moveTo>
                  <a:lnTo>
                    <a:pt x="207" y="655"/>
                  </a:lnTo>
                  <a:lnTo>
                    <a:pt x="1537" y="655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57"/>
            <p:cNvSpPr/>
            <p:nvPr/>
          </p:nvSpPr>
          <p:spPr>
            <a:xfrm>
              <a:off x="3374013" y="2774177"/>
              <a:ext cx="82618" cy="41025"/>
            </a:xfrm>
            <a:custGeom>
              <a:rect b="b" l="l" r="r" t="t"/>
              <a:pathLst>
                <a:path extrusionOk="0" h="656" w="1537">
                  <a:moveTo>
                    <a:pt x="0" y="1"/>
                  </a:moveTo>
                  <a:lnTo>
                    <a:pt x="205" y="656"/>
                  </a:lnTo>
                  <a:lnTo>
                    <a:pt x="1537" y="656"/>
                  </a:lnTo>
                  <a:lnTo>
                    <a:pt x="1332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57"/>
            <p:cNvSpPr/>
            <p:nvPr/>
          </p:nvSpPr>
          <p:spPr>
            <a:xfrm>
              <a:off x="3524896" y="2698568"/>
              <a:ext cx="82564" cy="41025"/>
            </a:xfrm>
            <a:custGeom>
              <a:rect b="b" l="l" r="r" t="t"/>
              <a:pathLst>
                <a:path extrusionOk="0" h="656" w="1536">
                  <a:moveTo>
                    <a:pt x="1" y="1"/>
                  </a:moveTo>
                  <a:lnTo>
                    <a:pt x="205" y="656"/>
                  </a:lnTo>
                  <a:lnTo>
                    <a:pt x="1536" y="656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57"/>
            <p:cNvSpPr/>
            <p:nvPr/>
          </p:nvSpPr>
          <p:spPr>
            <a:xfrm>
              <a:off x="2920397" y="2280996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1" y="0"/>
                  </a:moveTo>
                  <a:lnTo>
                    <a:pt x="205" y="656"/>
                  </a:lnTo>
                  <a:lnTo>
                    <a:pt x="1537" y="65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57"/>
            <p:cNvSpPr/>
            <p:nvPr/>
          </p:nvSpPr>
          <p:spPr>
            <a:xfrm>
              <a:off x="2923730" y="2155418"/>
              <a:ext cx="82618" cy="41087"/>
            </a:xfrm>
            <a:custGeom>
              <a:rect b="b" l="l" r="r" t="t"/>
              <a:pathLst>
                <a:path extrusionOk="0" h="657" w="1537">
                  <a:moveTo>
                    <a:pt x="0" y="1"/>
                  </a:moveTo>
                  <a:lnTo>
                    <a:pt x="205" y="656"/>
                  </a:lnTo>
                  <a:lnTo>
                    <a:pt x="1537" y="656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57"/>
            <p:cNvSpPr/>
            <p:nvPr/>
          </p:nvSpPr>
          <p:spPr>
            <a:xfrm>
              <a:off x="2954530" y="2662670"/>
              <a:ext cx="82618" cy="41087"/>
            </a:xfrm>
            <a:custGeom>
              <a:rect b="b" l="l" r="r" t="t"/>
              <a:pathLst>
                <a:path extrusionOk="0" h="657" w="1537">
                  <a:moveTo>
                    <a:pt x="1" y="1"/>
                  </a:moveTo>
                  <a:lnTo>
                    <a:pt x="206" y="656"/>
                  </a:lnTo>
                  <a:lnTo>
                    <a:pt x="1536" y="656"/>
                  </a:lnTo>
                  <a:lnTo>
                    <a:pt x="1332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57"/>
            <p:cNvSpPr/>
            <p:nvPr/>
          </p:nvSpPr>
          <p:spPr>
            <a:xfrm>
              <a:off x="3197329" y="2803633"/>
              <a:ext cx="82618" cy="41025"/>
            </a:xfrm>
            <a:custGeom>
              <a:rect b="b" l="l" r="r" t="t"/>
              <a:pathLst>
                <a:path extrusionOk="0" h="656" w="1537">
                  <a:moveTo>
                    <a:pt x="0" y="0"/>
                  </a:moveTo>
                  <a:lnTo>
                    <a:pt x="205" y="656"/>
                  </a:lnTo>
                  <a:lnTo>
                    <a:pt x="1537" y="65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57"/>
            <p:cNvSpPr/>
            <p:nvPr/>
          </p:nvSpPr>
          <p:spPr>
            <a:xfrm>
              <a:off x="2617610" y="2232278"/>
              <a:ext cx="82671" cy="41087"/>
            </a:xfrm>
            <a:custGeom>
              <a:rect b="b" l="l" r="r" t="t"/>
              <a:pathLst>
                <a:path extrusionOk="0" h="657" w="1538">
                  <a:moveTo>
                    <a:pt x="1" y="1"/>
                  </a:moveTo>
                  <a:lnTo>
                    <a:pt x="205" y="656"/>
                  </a:lnTo>
                  <a:lnTo>
                    <a:pt x="1537" y="656"/>
                  </a:lnTo>
                  <a:lnTo>
                    <a:pt x="133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57"/>
            <p:cNvSpPr/>
            <p:nvPr/>
          </p:nvSpPr>
          <p:spPr>
            <a:xfrm>
              <a:off x="3246244" y="2537155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1" y="0"/>
                  </a:moveTo>
                  <a:lnTo>
                    <a:pt x="207" y="656"/>
                  </a:lnTo>
                  <a:lnTo>
                    <a:pt x="1537" y="656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57"/>
            <p:cNvSpPr/>
            <p:nvPr/>
          </p:nvSpPr>
          <p:spPr>
            <a:xfrm>
              <a:off x="3462059" y="2475679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0" y="1"/>
                  </a:moveTo>
                  <a:lnTo>
                    <a:pt x="207" y="656"/>
                  </a:lnTo>
                  <a:lnTo>
                    <a:pt x="1537" y="656"/>
                  </a:lnTo>
                  <a:lnTo>
                    <a:pt x="133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57"/>
            <p:cNvSpPr/>
            <p:nvPr/>
          </p:nvSpPr>
          <p:spPr>
            <a:xfrm>
              <a:off x="3383904" y="2305324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1" y="0"/>
                  </a:moveTo>
                  <a:lnTo>
                    <a:pt x="205" y="656"/>
                  </a:lnTo>
                  <a:lnTo>
                    <a:pt x="1538" y="656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57"/>
            <p:cNvSpPr/>
            <p:nvPr/>
          </p:nvSpPr>
          <p:spPr>
            <a:xfrm>
              <a:off x="3377292" y="2142660"/>
              <a:ext cx="82671" cy="41025"/>
            </a:xfrm>
            <a:custGeom>
              <a:rect b="b" l="l" r="r" t="t"/>
              <a:pathLst>
                <a:path extrusionOk="0" h="656" w="1538">
                  <a:moveTo>
                    <a:pt x="1" y="0"/>
                  </a:moveTo>
                  <a:lnTo>
                    <a:pt x="205" y="656"/>
                  </a:lnTo>
                  <a:lnTo>
                    <a:pt x="1538" y="656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57"/>
            <p:cNvSpPr/>
            <p:nvPr/>
          </p:nvSpPr>
          <p:spPr>
            <a:xfrm>
              <a:off x="3054670" y="2461608"/>
              <a:ext cx="82671" cy="41087"/>
            </a:xfrm>
            <a:custGeom>
              <a:rect b="b" l="l" r="r" t="t"/>
              <a:pathLst>
                <a:path extrusionOk="0" h="657" w="1538">
                  <a:moveTo>
                    <a:pt x="1" y="1"/>
                  </a:moveTo>
                  <a:lnTo>
                    <a:pt x="207" y="656"/>
                  </a:lnTo>
                  <a:lnTo>
                    <a:pt x="1537" y="656"/>
                  </a:lnTo>
                  <a:lnTo>
                    <a:pt x="133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57"/>
            <p:cNvSpPr/>
            <p:nvPr/>
          </p:nvSpPr>
          <p:spPr>
            <a:xfrm>
              <a:off x="2113359" y="3160979"/>
              <a:ext cx="138789" cy="648264"/>
            </a:xfrm>
            <a:custGeom>
              <a:rect b="b" l="l" r="r" t="t"/>
              <a:pathLst>
                <a:path extrusionOk="0" h="10366" w="2582">
                  <a:moveTo>
                    <a:pt x="451" y="1"/>
                  </a:moveTo>
                  <a:lnTo>
                    <a:pt x="451" y="2746"/>
                  </a:lnTo>
                  <a:lnTo>
                    <a:pt x="0" y="6720"/>
                  </a:lnTo>
                  <a:lnTo>
                    <a:pt x="532" y="8195"/>
                  </a:lnTo>
                  <a:lnTo>
                    <a:pt x="0" y="10365"/>
                  </a:lnTo>
                  <a:lnTo>
                    <a:pt x="2581" y="10365"/>
                  </a:lnTo>
                  <a:lnTo>
                    <a:pt x="697" y="6761"/>
                  </a:lnTo>
                  <a:lnTo>
                    <a:pt x="820" y="2828"/>
                  </a:lnTo>
                  <a:lnTo>
                    <a:pt x="1698" y="841"/>
                  </a:lnTo>
                  <a:lnTo>
                    <a:pt x="451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57"/>
            <p:cNvSpPr/>
            <p:nvPr/>
          </p:nvSpPr>
          <p:spPr>
            <a:xfrm>
              <a:off x="2089117" y="3121267"/>
              <a:ext cx="121212" cy="687975"/>
            </a:xfrm>
            <a:custGeom>
              <a:rect b="b" l="l" r="r" t="t"/>
              <a:pathLst>
                <a:path extrusionOk="0" h="11001" w="2255">
                  <a:moveTo>
                    <a:pt x="82" y="0"/>
                  </a:moveTo>
                  <a:lnTo>
                    <a:pt x="451" y="3381"/>
                  </a:lnTo>
                  <a:lnTo>
                    <a:pt x="1" y="7355"/>
                  </a:lnTo>
                  <a:lnTo>
                    <a:pt x="533" y="8830"/>
                  </a:lnTo>
                  <a:lnTo>
                    <a:pt x="1" y="11000"/>
                  </a:lnTo>
                  <a:lnTo>
                    <a:pt x="2254" y="10939"/>
                  </a:lnTo>
                  <a:lnTo>
                    <a:pt x="697" y="7396"/>
                  </a:lnTo>
                  <a:lnTo>
                    <a:pt x="1005" y="3483"/>
                  </a:lnTo>
                  <a:lnTo>
                    <a:pt x="1742" y="37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57"/>
            <p:cNvSpPr/>
            <p:nvPr/>
          </p:nvSpPr>
          <p:spPr>
            <a:xfrm>
              <a:off x="794331" y="3790120"/>
              <a:ext cx="3587227" cy="334513"/>
            </a:xfrm>
            <a:custGeom>
              <a:rect b="b" l="l" r="r" t="t"/>
              <a:pathLst>
                <a:path extrusionOk="0" h="5349" w="66736">
                  <a:moveTo>
                    <a:pt x="0" y="1"/>
                  </a:moveTo>
                  <a:lnTo>
                    <a:pt x="0" y="5349"/>
                  </a:lnTo>
                  <a:lnTo>
                    <a:pt x="66735" y="5349"/>
                  </a:lnTo>
                  <a:lnTo>
                    <a:pt x="66735" y="1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57"/>
            <p:cNvSpPr/>
            <p:nvPr/>
          </p:nvSpPr>
          <p:spPr>
            <a:xfrm>
              <a:off x="794331" y="3790120"/>
              <a:ext cx="951903" cy="334638"/>
            </a:xfrm>
            <a:custGeom>
              <a:rect b="b" l="l" r="r" t="t"/>
              <a:pathLst>
                <a:path extrusionOk="0" h="5351" w="17709">
                  <a:moveTo>
                    <a:pt x="0" y="1"/>
                  </a:moveTo>
                  <a:lnTo>
                    <a:pt x="0" y="5349"/>
                  </a:lnTo>
                  <a:lnTo>
                    <a:pt x="15602" y="5350"/>
                  </a:lnTo>
                  <a:lnTo>
                    <a:pt x="17708" y="1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57"/>
            <p:cNvSpPr/>
            <p:nvPr/>
          </p:nvSpPr>
          <p:spPr>
            <a:xfrm>
              <a:off x="2669696" y="3790120"/>
              <a:ext cx="920673" cy="285984"/>
            </a:xfrm>
            <a:custGeom>
              <a:rect b="b" l="l" r="r" t="t"/>
              <a:pathLst>
                <a:path extrusionOk="0" h="4573" w="17128">
                  <a:moveTo>
                    <a:pt x="1" y="1"/>
                  </a:moveTo>
                  <a:lnTo>
                    <a:pt x="12851" y="4572"/>
                  </a:lnTo>
                  <a:lnTo>
                    <a:pt x="13677" y="4572"/>
                  </a:lnTo>
                  <a:lnTo>
                    <a:pt x="17127" y="1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57"/>
            <p:cNvSpPr/>
            <p:nvPr/>
          </p:nvSpPr>
          <p:spPr>
            <a:xfrm>
              <a:off x="794331" y="3790120"/>
              <a:ext cx="1035327" cy="72981"/>
            </a:xfrm>
            <a:custGeom>
              <a:rect b="b" l="l" r="r" t="t"/>
              <a:pathLst>
                <a:path extrusionOk="0" h="1167" w="19261">
                  <a:moveTo>
                    <a:pt x="0" y="1"/>
                  </a:moveTo>
                  <a:lnTo>
                    <a:pt x="0" y="1167"/>
                  </a:lnTo>
                  <a:lnTo>
                    <a:pt x="19260" y="1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57"/>
            <p:cNvSpPr/>
            <p:nvPr/>
          </p:nvSpPr>
          <p:spPr>
            <a:xfrm>
              <a:off x="2538325" y="3716949"/>
              <a:ext cx="1843119" cy="171728"/>
            </a:xfrm>
            <a:custGeom>
              <a:rect b="b" l="l" r="r" t="t"/>
              <a:pathLst>
                <a:path extrusionOk="0" h="2746" w="34289">
                  <a:moveTo>
                    <a:pt x="11062" y="0"/>
                  </a:moveTo>
                  <a:lnTo>
                    <a:pt x="6269" y="984"/>
                  </a:lnTo>
                  <a:lnTo>
                    <a:pt x="1" y="1352"/>
                  </a:lnTo>
                  <a:lnTo>
                    <a:pt x="22082" y="2746"/>
                  </a:lnTo>
                  <a:lnTo>
                    <a:pt x="34289" y="1264"/>
                  </a:lnTo>
                  <a:lnTo>
                    <a:pt x="31340" y="574"/>
                  </a:lnTo>
                  <a:lnTo>
                    <a:pt x="24131" y="984"/>
                  </a:lnTo>
                  <a:lnTo>
                    <a:pt x="18231" y="901"/>
                  </a:lnTo>
                  <a:lnTo>
                    <a:pt x="11062" y="0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57"/>
            <p:cNvSpPr/>
            <p:nvPr/>
          </p:nvSpPr>
          <p:spPr>
            <a:xfrm>
              <a:off x="2538325" y="3718638"/>
              <a:ext cx="1182609" cy="184798"/>
            </a:xfrm>
            <a:custGeom>
              <a:rect b="b" l="l" r="r" t="t"/>
              <a:pathLst>
                <a:path extrusionOk="0" h="2955" w="22001">
                  <a:moveTo>
                    <a:pt x="10930" y="1"/>
                  </a:moveTo>
                  <a:lnTo>
                    <a:pt x="6269" y="957"/>
                  </a:lnTo>
                  <a:lnTo>
                    <a:pt x="1" y="1325"/>
                  </a:lnTo>
                  <a:lnTo>
                    <a:pt x="22000" y="2954"/>
                  </a:lnTo>
                  <a:lnTo>
                    <a:pt x="22000" y="2954"/>
                  </a:lnTo>
                  <a:lnTo>
                    <a:pt x="10930" y="1"/>
                  </a:lnTo>
                  <a:close/>
                </a:path>
              </a:pathLst>
            </a:custGeom>
            <a:solidFill>
              <a:srgbClr val="684338">
                <a:alpha val="8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57"/>
            <p:cNvSpPr/>
            <p:nvPr/>
          </p:nvSpPr>
          <p:spPr>
            <a:xfrm>
              <a:off x="794331" y="3957411"/>
              <a:ext cx="3587119" cy="167350"/>
            </a:xfrm>
            <a:custGeom>
              <a:rect b="b" l="l" r="r" t="t"/>
              <a:pathLst>
                <a:path extrusionOk="0" h="2676" w="66734">
                  <a:moveTo>
                    <a:pt x="0" y="1"/>
                  </a:moveTo>
                  <a:lnTo>
                    <a:pt x="0" y="2675"/>
                  </a:lnTo>
                  <a:lnTo>
                    <a:pt x="66734" y="2675"/>
                  </a:lnTo>
                  <a:lnTo>
                    <a:pt x="66734" y="1"/>
                  </a:lnTo>
                  <a:lnTo>
                    <a:pt x="34248" y="14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57"/>
            <p:cNvSpPr/>
            <p:nvPr/>
          </p:nvSpPr>
          <p:spPr>
            <a:xfrm>
              <a:off x="2119971" y="3776299"/>
              <a:ext cx="1158366" cy="348459"/>
            </a:xfrm>
            <a:custGeom>
              <a:rect b="b" l="l" r="r" t="t"/>
              <a:pathLst>
                <a:path extrusionOk="0" h="5572" w="21550">
                  <a:moveTo>
                    <a:pt x="0" y="0"/>
                  </a:moveTo>
                  <a:lnTo>
                    <a:pt x="6195" y="1172"/>
                  </a:lnTo>
                  <a:lnTo>
                    <a:pt x="8471" y="4126"/>
                  </a:lnTo>
                  <a:lnTo>
                    <a:pt x="8214" y="5571"/>
                  </a:lnTo>
                  <a:lnTo>
                    <a:pt x="19643" y="5571"/>
                  </a:lnTo>
                  <a:lnTo>
                    <a:pt x="21549" y="3712"/>
                  </a:lnTo>
                  <a:lnTo>
                    <a:pt x="12994" y="969"/>
                  </a:lnTo>
                  <a:lnTo>
                    <a:pt x="7085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57"/>
            <p:cNvSpPr/>
            <p:nvPr/>
          </p:nvSpPr>
          <p:spPr>
            <a:xfrm>
              <a:off x="2119971" y="3776299"/>
              <a:ext cx="495813" cy="236579"/>
            </a:xfrm>
            <a:custGeom>
              <a:rect b="b" l="l" r="r" t="t"/>
              <a:pathLst>
                <a:path extrusionOk="0" h="3783" w="9224">
                  <a:moveTo>
                    <a:pt x="0" y="0"/>
                  </a:moveTo>
                  <a:lnTo>
                    <a:pt x="6195" y="1172"/>
                  </a:lnTo>
                  <a:lnTo>
                    <a:pt x="8207" y="3783"/>
                  </a:lnTo>
                  <a:lnTo>
                    <a:pt x="9223" y="412"/>
                  </a:lnTo>
                  <a:lnTo>
                    <a:pt x="7085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57"/>
            <p:cNvSpPr/>
            <p:nvPr/>
          </p:nvSpPr>
          <p:spPr>
            <a:xfrm>
              <a:off x="930432" y="2091378"/>
              <a:ext cx="1161000" cy="513746"/>
            </a:xfrm>
            <a:custGeom>
              <a:rect b="b" l="l" r="r" t="t"/>
              <a:pathLst>
                <a:path extrusionOk="0" h="8215" w="21599">
                  <a:moveTo>
                    <a:pt x="21598" y="0"/>
                  </a:moveTo>
                  <a:lnTo>
                    <a:pt x="6318" y="800"/>
                  </a:lnTo>
                  <a:lnTo>
                    <a:pt x="0" y="7855"/>
                  </a:lnTo>
                  <a:lnTo>
                    <a:pt x="418" y="8214"/>
                  </a:lnTo>
                  <a:lnTo>
                    <a:pt x="16887" y="6453"/>
                  </a:lnTo>
                  <a:lnTo>
                    <a:pt x="21598" y="0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57"/>
            <p:cNvSpPr/>
            <p:nvPr/>
          </p:nvSpPr>
          <p:spPr>
            <a:xfrm>
              <a:off x="912210" y="2038846"/>
              <a:ext cx="1174815" cy="543201"/>
            </a:xfrm>
            <a:custGeom>
              <a:rect b="b" l="l" r="r" t="t"/>
              <a:pathLst>
                <a:path extrusionOk="0" h="8686" w="21856">
                  <a:moveTo>
                    <a:pt x="21517" y="1"/>
                  </a:moveTo>
                  <a:lnTo>
                    <a:pt x="6318" y="1271"/>
                  </a:lnTo>
                  <a:lnTo>
                    <a:pt x="1" y="8325"/>
                  </a:lnTo>
                  <a:lnTo>
                    <a:pt x="419" y="8685"/>
                  </a:lnTo>
                  <a:lnTo>
                    <a:pt x="16887" y="6924"/>
                  </a:lnTo>
                  <a:lnTo>
                    <a:pt x="21856" y="370"/>
                  </a:lnTo>
                  <a:lnTo>
                    <a:pt x="21517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57"/>
            <p:cNvSpPr/>
            <p:nvPr/>
          </p:nvSpPr>
          <p:spPr>
            <a:xfrm>
              <a:off x="912210" y="2123336"/>
              <a:ext cx="989691" cy="458713"/>
            </a:xfrm>
            <a:custGeom>
              <a:rect b="b" l="l" r="r" t="t"/>
              <a:pathLst>
                <a:path extrusionOk="0" h="7335" w="18412">
                  <a:moveTo>
                    <a:pt x="6247" y="0"/>
                  </a:moveTo>
                  <a:lnTo>
                    <a:pt x="1" y="6974"/>
                  </a:lnTo>
                  <a:lnTo>
                    <a:pt x="419" y="7334"/>
                  </a:lnTo>
                  <a:lnTo>
                    <a:pt x="16887" y="5573"/>
                  </a:lnTo>
                  <a:lnTo>
                    <a:pt x="18411" y="3563"/>
                  </a:lnTo>
                  <a:lnTo>
                    <a:pt x="18411" y="3563"/>
                  </a:lnTo>
                  <a:cubicBezTo>
                    <a:pt x="18230" y="3564"/>
                    <a:pt x="18045" y="3566"/>
                    <a:pt x="17861" y="3566"/>
                  </a:cubicBezTo>
                  <a:cubicBezTo>
                    <a:pt x="11446" y="3566"/>
                    <a:pt x="6247" y="1971"/>
                    <a:pt x="6247" y="2"/>
                  </a:cubicBezTo>
                  <a:lnTo>
                    <a:pt x="6247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57"/>
            <p:cNvSpPr/>
            <p:nvPr/>
          </p:nvSpPr>
          <p:spPr>
            <a:xfrm>
              <a:off x="2100136" y="2705009"/>
              <a:ext cx="104549" cy="514996"/>
            </a:xfrm>
            <a:custGeom>
              <a:rect b="b" l="l" r="r" t="t"/>
              <a:pathLst>
                <a:path extrusionOk="0" h="8235" w="1945">
                  <a:moveTo>
                    <a:pt x="1911" y="1"/>
                  </a:moveTo>
                  <a:lnTo>
                    <a:pt x="103" y="3728"/>
                  </a:lnTo>
                  <a:lnTo>
                    <a:pt x="0" y="5530"/>
                  </a:lnTo>
                  <a:lnTo>
                    <a:pt x="1086" y="6801"/>
                  </a:lnTo>
                  <a:lnTo>
                    <a:pt x="1312" y="8235"/>
                  </a:lnTo>
                  <a:lnTo>
                    <a:pt x="1944" y="8132"/>
                  </a:lnTo>
                  <a:lnTo>
                    <a:pt x="1911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57"/>
            <p:cNvSpPr/>
            <p:nvPr/>
          </p:nvSpPr>
          <p:spPr>
            <a:xfrm>
              <a:off x="2203072" y="3101130"/>
              <a:ext cx="535160" cy="245022"/>
            </a:xfrm>
            <a:custGeom>
              <a:rect b="b" l="l" r="r" t="t"/>
              <a:pathLst>
                <a:path extrusionOk="0" h="3918" w="9956">
                  <a:moveTo>
                    <a:pt x="0" y="1"/>
                  </a:moveTo>
                  <a:lnTo>
                    <a:pt x="0" y="1967"/>
                  </a:lnTo>
                  <a:lnTo>
                    <a:pt x="9955" y="3917"/>
                  </a:lnTo>
                  <a:lnTo>
                    <a:pt x="8985" y="163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57"/>
            <p:cNvSpPr/>
            <p:nvPr/>
          </p:nvSpPr>
          <p:spPr>
            <a:xfrm>
              <a:off x="2190709" y="3218327"/>
              <a:ext cx="548329" cy="141272"/>
            </a:xfrm>
            <a:custGeom>
              <a:rect b="b" l="l" r="r" t="t"/>
              <a:pathLst>
                <a:path extrusionOk="0" h="2259" w="10201">
                  <a:moveTo>
                    <a:pt x="1" y="1"/>
                  </a:moveTo>
                  <a:lnTo>
                    <a:pt x="124" y="308"/>
                  </a:lnTo>
                  <a:lnTo>
                    <a:pt x="10078" y="2259"/>
                  </a:lnTo>
                  <a:lnTo>
                    <a:pt x="10201" y="202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57"/>
            <p:cNvSpPr/>
            <p:nvPr/>
          </p:nvSpPr>
          <p:spPr>
            <a:xfrm>
              <a:off x="2136473" y="2754915"/>
              <a:ext cx="102452" cy="573969"/>
            </a:xfrm>
            <a:custGeom>
              <a:rect b="b" l="l" r="r" t="t"/>
              <a:pathLst>
                <a:path extrusionOk="0" h="9178" w="1906">
                  <a:moveTo>
                    <a:pt x="1208" y="1"/>
                  </a:moveTo>
                  <a:lnTo>
                    <a:pt x="21" y="2725"/>
                  </a:lnTo>
                  <a:lnTo>
                    <a:pt x="1" y="4488"/>
                  </a:lnTo>
                  <a:lnTo>
                    <a:pt x="984" y="5798"/>
                  </a:lnTo>
                  <a:cubicBezTo>
                    <a:pt x="984" y="5798"/>
                    <a:pt x="1041" y="7847"/>
                    <a:pt x="1025" y="7990"/>
                  </a:cubicBezTo>
                  <a:lnTo>
                    <a:pt x="1353" y="9178"/>
                  </a:lnTo>
                  <a:lnTo>
                    <a:pt x="1455" y="4776"/>
                  </a:lnTo>
                  <a:lnTo>
                    <a:pt x="1844" y="4756"/>
                  </a:lnTo>
                  <a:lnTo>
                    <a:pt x="1905" y="3465"/>
                  </a:lnTo>
                  <a:lnTo>
                    <a:pt x="1393" y="3462"/>
                  </a:lnTo>
                  <a:lnTo>
                    <a:pt x="1208" y="1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57"/>
            <p:cNvSpPr/>
            <p:nvPr/>
          </p:nvSpPr>
          <p:spPr>
            <a:xfrm>
              <a:off x="2326111" y="3127834"/>
              <a:ext cx="388738" cy="153467"/>
            </a:xfrm>
            <a:custGeom>
              <a:rect b="b" l="l" r="r" t="t"/>
              <a:pathLst>
                <a:path extrusionOk="0" h="2454" w="7232">
                  <a:moveTo>
                    <a:pt x="0" y="0"/>
                  </a:moveTo>
                  <a:lnTo>
                    <a:pt x="7231" y="2454"/>
                  </a:lnTo>
                  <a:lnTo>
                    <a:pt x="6714" y="1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57"/>
            <p:cNvSpPr/>
            <p:nvPr/>
          </p:nvSpPr>
          <p:spPr>
            <a:xfrm>
              <a:off x="2513277" y="1825401"/>
              <a:ext cx="144003" cy="148089"/>
            </a:xfrm>
            <a:custGeom>
              <a:rect b="b" l="l" r="r" t="t"/>
              <a:pathLst>
                <a:path extrusionOk="0" h="2368" w="2679">
                  <a:moveTo>
                    <a:pt x="1038" y="0"/>
                  </a:moveTo>
                  <a:cubicBezTo>
                    <a:pt x="899" y="0"/>
                    <a:pt x="758" y="27"/>
                    <a:pt x="624" y="83"/>
                  </a:cubicBezTo>
                  <a:cubicBezTo>
                    <a:pt x="174" y="269"/>
                    <a:pt x="1" y="816"/>
                    <a:pt x="261" y="1228"/>
                  </a:cubicBezTo>
                  <a:lnTo>
                    <a:pt x="976" y="2368"/>
                  </a:lnTo>
                  <a:lnTo>
                    <a:pt x="2679" y="1660"/>
                  </a:lnTo>
                  <a:lnTo>
                    <a:pt x="1954" y="506"/>
                  </a:lnTo>
                  <a:cubicBezTo>
                    <a:pt x="1750" y="184"/>
                    <a:pt x="1400" y="0"/>
                    <a:pt x="1038" y="0"/>
                  </a:cubicBezTo>
                  <a:close/>
                </a:path>
              </a:pathLst>
            </a:custGeom>
            <a:solidFill>
              <a:srgbClr val="A134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57"/>
            <p:cNvSpPr/>
            <p:nvPr/>
          </p:nvSpPr>
          <p:spPr>
            <a:xfrm>
              <a:off x="2527091" y="1838471"/>
              <a:ext cx="110838" cy="123199"/>
            </a:xfrm>
            <a:custGeom>
              <a:rect b="b" l="l" r="r" t="t"/>
              <a:pathLst>
                <a:path extrusionOk="0" h="1970" w="2062">
                  <a:moveTo>
                    <a:pt x="707" y="1"/>
                  </a:moveTo>
                  <a:cubicBezTo>
                    <a:pt x="603" y="1"/>
                    <a:pt x="499" y="21"/>
                    <a:pt x="399" y="62"/>
                  </a:cubicBezTo>
                  <a:cubicBezTo>
                    <a:pt x="228" y="134"/>
                    <a:pt x="100" y="280"/>
                    <a:pt x="53" y="460"/>
                  </a:cubicBezTo>
                  <a:cubicBezTo>
                    <a:pt x="0" y="645"/>
                    <a:pt x="30" y="843"/>
                    <a:pt x="131" y="1008"/>
                  </a:cubicBezTo>
                  <a:lnTo>
                    <a:pt x="722" y="1969"/>
                  </a:lnTo>
                  <a:lnTo>
                    <a:pt x="2062" y="1413"/>
                  </a:lnTo>
                  <a:lnTo>
                    <a:pt x="1463" y="439"/>
                  </a:lnTo>
                  <a:cubicBezTo>
                    <a:pt x="1293" y="160"/>
                    <a:pt x="1002" y="1"/>
                    <a:pt x="707" y="1"/>
                  </a:cubicBezTo>
                  <a:close/>
                </a:path>
              </a:pathLst>
            </a:custGeom>
            <a:solidFill>
              <a:srgbClr val="571E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57"/>
            <p:cNvSpPr/>
            <p:nvPr/>
          </p:nvSpPr>
          <p:spPr>
            <a:xfrm>
              <a:off x="1509989" y="2742470"/>
              <a:ext cx="455929" cy="318754"/>
            </a:xfrm>
            <a:custGeom>
              <a:rect b="b" l="l" r="r" t="t"/>
              <a:pathLst>
                <a:path extrusionOk="0" h="5097" w="8482">
                  <a:moveTo>
                    <a:pt x="7181" y="0"/>
                  </a:moveTo>
                  <a:lnTo>
                    <a:pt x="6074" y="220"/>
                  </a:lnTo>
                  <a:lnTo>
                    <a:pt x="4814" y="2617"/>
                  </a:lnTo>
                  <a:lnTo>
                    <a:pt x="1" y="5096"/>
                  </a:lnTo>
                  <a:lnTo>
                    <a:pt x="5091" y="3232"/>
                  </a:lnTo>
                  <a:lnTo>
                    <a:pt x="6924" y="1286"/>
                  </a:lnTo>
                  <a:lnTo>
                    <a:pt x="8276" y="2187"/>
                  </a:lnTo>
                  <a:lnTo>
                    <a:pt x="8481" y="1532"/>
                  </a:lnTo>
                  <a:lnTo>
                    <a:pt x="718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57"/>
            <p:cNvSpPr/>
            <p:nvPr/>
          </p:nvSpPr>
          <p:spPr>
            <a:xfrm>
              <a:off x="1882171" y="2822770"/>
              <a:ext cx="168460" cy="329260"/>
            </a:xfrm>
            <a:custGeom>
              <a:rect b="b" l="l" r="r" t="t"/>
              <a:pathLst>
                <a:path extrusionOk="0" h="5265" w="3134">
                  <a:moveTo>
                    <a:pt x="0" y="0"/>
                  </a:moveTo>
                  <a:lnTo>
                    <a:pt x="1146" y="1045"/>
                  </a:lnTo>
                  <a:lnTo>
                    <a:pt x="1885" y="3155"/>
                  </a:lnTo>
                  <a:lnTo>
                    <a:pt x="2412" y="5264"/>
                  </a:lnTo>
                  <a:lnTo>
                    <a:pt x="3011" y="4877"/>
                  </a:lnTo>
                  <a:cubicBezTo>
                    <a:pt x="3032" y="4793"/>
                    <a:pt x="3134" y="3197"/>
                    <a:pt x="3134" y="3197"/>
                  </a:cubicBezTo>
                  <a:lnTo>
                    <a:pt x="1762" y="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A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57"/>
            <p:cNvSpPr/>
            <p:nvPr/>
          </p:nvSpPr>
          <p:spPr>
            <a:xfrm>
              <a:off x="1670763" y="3806692"/>
              <a:ext cx="909439" cy="115257"/>
            </a:xfrm>
            <a:custGeom>
              <a:rect b="b" l="l" r="r" t="t"/>
              <a:pathLst>
                <a:path extrusionOk="0" h="1843" w="16919">
                  <a:moveTo>
                    <a:pt x="11675" y="0"/>
                  </a:moveTo>
                  <a:lnTo>
                    <a:pt x="4916" y="491"/>
                  </a:lnTo>
                  <a:lnTo>
                    <a:pt x="2950" y="1229"/>
                  </a:lnTo>
                  <a:lnTo>
                    <a:pt x="0" y="942"/>
                  </a:lnTo>
                  <a:lnTo>
                    <a:pt x="3441" y="1434"/>
                  </a:lnTo>
                  <a:lnTo>
                    <a:pt x="5162" y="860"/>
                  </a:lnTo>
                  <a:lnTo>
                    <a:pt x="12537" y="860"/>
                  </a:lnTo>
                  <a:lnTo>
                    <a:pt x="16919" y="1843"/>
                  </a:lnTo>
                  <a:lnTo>
                    <a:pt x="16919" y="1843"/>
                  </a:lnTo>
                  <a:lnTo>
                    <a:pt x="14953" y="614"/>
                  </a:lnTo>
                  <a:lnTo>
                    <a:pt x="11675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57"/>
            <p:cNvSpPr/>
            <p:nvPr/>
          </p:nvSpPr>
          <p:spPr>
            <a:xfrm>
              <a:off x="2636155" y="3923828"/>
              <a:ext cx="351380" cy="200933"/>
            </a:xfrm>
            <a:custGeom>
              <a:rect b="b" l="l" r="r" t="t"/>
              <a:pathLst>
                <a:path extrusionOk="0" h="3213" w="6537">
                  <a:moveTo>
                    <a:pt x="0" y="1"/>
                  </a:moveTo>
                  <a:lnTo>
                    <a:pt x="60" y="3212"/>
                  </a:lnTo>
                  <a:lnTo>
                    <a:pt x="5862" y="3211"/>
                  </a:lnTo>
                  <a:lnTo>
                    <a:pt x="6536" y="98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57"/>
            <p:cNvSpPr/>
            <p:nvPr/>
          </p:nvSpPr>
          <p:spPr>
            <a:xfrm>
              <a:off x="2636155" y="3911070"/>
              <a:ext cx="294994" cy="131641"/>
            </a:xfrm>
            <a:custGeom>
              <a:rect b="b" l="l" r="r" t="t"/>
              <a:pathLst>
                <a:path extrusionOk="0" h="2105" w="5488">
                  <a:moveTo>
                    <a:pt x="2712" y="0"/>
                  </a:moveTo>
                  <a:lnTo>
                    <a:pt x="0" y="205"/>
                  </a:lnTo>
                  <a:lnTo>
                    <a:pt x="2514" y="2104"/>
                  </a:lnTo>
                  <a:lnTo>
                    <a:pt x="5487" y="863"/>
                  </a:lnTo>
                  <a:lnTo>
                    <a:pt x="2712" y="0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57"/>
            <p:cNvSpPr/>
            <p:nvPr/>
          </p:nvSpPr>
          <p:spPr>
            <a:xfrm>
              <a:off x="2924966" y="3985491"/>
              <a:ext cx="246778" cy="141085"/>
            </a:xfrm>
            <a:custGeom>
              <a:rect b="b" l="l" r="r" t="t"/>
              <a:pathLst>
                <a:path extrusionOk="0" h="2256" w="4591">
                  <a:moveTo>
                    <a:pt x="0" y="1"/>
                  </a:moveTo>
                  <a:lnTo>
                    <a:pt x="43" y="2256"/>
                  </a:lnTo>
                  <a:lnTo>
                    <a:pt x="4117" y="2256"/>
                  </a:lnTo>
                  <a:lnTo>
                    <a:pt x="4590" y="69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57"/>
            <p:cNvSpPr/>
            <p:nvPr/>
          </p:nvSpPr>
          <p:spPr>
            <a:xfrm>
              <a:off x="2924966" y="3976548"/>
              <a:ext cx="246778" cy="92493"/>
            </a:xfrm>
            <a:custGeom>
              <a:rect b="b" l="l" r="r" t="t"/>
              <a:pathLst>
                <a:path extrusionOk="0" h="1479" w="4591">
                  <a:moveTo>
                    <a:pt x="1905" y="1"/>
                  </a:moveTo>
                  <a:lnTo>
                    <a:pt x="0" y="144"/>
                  </a:lnTo>
                  <a:lnTo>
                    <a:pt x="1765" y="1479"/>
                  </a:lnTo>
                  <a:lnTo>
                    <a:pt x="4590" y="836"/>
                  </a:lnTo>
                  <a:lnTo>
                    <a:pt x="1905" y="1"/>
                  </a:lnTo>
                  <a:close/>
                </a:path>
              </a:pathLst>
            </a:custGeom>
            <a:solidFill>
              <a:srgbClr val="9FBB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57"/>
            <p:cNvSpPr/>
            <p:nvPr/>
          </p:nvSpPr>
          <p:spPr>
            <a:xfrm>
              <a:off x="3001348" y="2106763"/>
              <a:ext cx="411798" cy="392048"/>
            </a:xfrm>
            <a:custGeom>
              <a:rect b="b" l="l" r="r" t="t"/>
              <a:pathLst>
                <a:path extrusionOk="0" h="6269" w="7661">
                  <a:moveTo>
                    <a:pt x="1" y="1"/>
                  </a:moveTo>
                  <a:lnTo>
                    <a:pt x="491" y="697"/>
                  </a:lnTo>
                  <a:lnTo>
                    <a:pt x="2459" y="1516"/>
                  </a:lnTo>
                  <a:lnTo>
                    <a:pt x="3442" y="2417"/>
                  </a:lnTo>
                  <a:lnTo>
                    <a:pt x="3400" y="4301"/>
                  </a:lnTo>
                  <a:lnTo>
                    <a:pt x="6267" y="6269"/>
                  </a:lnTo>
                  <a:lnTo>
                    <a:pt x="5900" y="4917"/>
                  </a:lnTo>
                  <a:lnTo>
                    <a:pt x="5080" y="3892"/>
                  </a:lnTo>
                  <a:lnTo>
                    <a:pt x="5161" y="3402"/>
                  </a:lnTo>
                  <a:lnTo>
                    <a:pt x="5244" y="2459"/>
                  </a:lnTo>
                  <a:lnTo>
                    <a:pt x="6667" y="1353"/>
                  </a:lnTo>
                  <a:lnTo>
                    <a:pt x="7661" y="820"/>
                  </a:lnTo>
                  <a:lnTo>
                    <a:pt x="7496" y="1"/>
                  </a:lnTo>
                  <a:lnTo>
                    <a:pt x="5950" y="1"/>
                  </a:lnTo>
                  <a:lnTo>
                    <a:pt x="4644" y="676"/>
                  </a:lnTo>
                  <a:lnTo>
                    <a:pt x="2925" y="845"/>
                  </a:lnTo>
                  <a:lnTo>
                    <a:pt x="2740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57"/>
            <p:cNvSpPr/>
            <p:nvPr/>
          </p:nvSpPr>
          <p:spPr>
            <a:xfrm>
              <a:off x="3182171" y="2106763"/>
              <a:ext cx="230974" cy="392048"/>
            </a:xfrm>
            <a:custGeom>
              <a:rect b="b" l="l" r="r" t="t"/>
              <a:pathLst>
                <a:path extrusionOk="0" h="6269" w="4297">
                  <a:moveTo>
                    <a:pt x="2983" y="1"/>
                  </a:moveTo>
                  <a:lnTo>
                    <a:pt x="1" y="2348"/>
                  </a:lnTo>
                  <a:lnTo>
                    <a:pt x="78" y="2417"/>
                  </a:lnTo>
                  <a:lnTo>
                    <a:pt x="36" y="4301"/>
                  </a:lnTo>
                  <a:lnTo>
                    <a:pt x="2903" y="6269"/>
                  </a:lnTo>
                  <a:lnTo>
                    <a:pt x="2536" y="4917"/>
                  </a:lnTo>
                  <a:lnTo>
                    <a:pt x="1716" y="3892"/>
                  </a:lnTo>
                  <a:lnTo>
                    <a:pt x="1797" y="3402"/>
                  </a:lnTo>
                  <a:lnTo>
                    <a:pt x="1880" y="2459"/>
                  </a:lnTo>
                  <a:lnTo>
                    <a:pt x="3303" y="1353"/>
                  </a:lnTo>
                  <a:lnTo>
                    <a:pt x="4297" y="820"/>
                  </a:lnTo>
                  <a:lnTo>
                    <a:pt x="4132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57"/>
            <p:cNvSpPr/>
            <p:nvPr/>
          </p:nvSpPr>
          <p:spPr>
            <a:xfrm>
              <a:off x="2326971" y="1777559"/>
              <a:ext cx="389759" cy="522688"/>
            </a:xfrm>
            <a:custGeom>
              <a:rect b="b" l="l" r="r" t="t"/>
              <a:pathLst>
                <a:path extrusionOk="0" h="8358" w="7251">
                  <a:moveTo>
                    <a:pt x="1802" y="1"/>
                  </a:moveTo>
                  <a:lnTo>
                    <a:pt x="1" y="819"/>
                  </a:lnTo>
                  <a:lnTo>
                    <a:pt x="1435" y="3033"/>
                  </a:lnTo>
                  <a:lnTo>
                    <a:pt x="1208" y="3339"/>
                  </a:lnTo>
                  <a:lnTo>
                    <a:pt x="1659" y="4056"/>
                  </a:lnTo>
                  <a:lnTo>
                    <a:pt x="1905" y="3912"/>
                  </a:lnTo>
                  <a:lnTo>
                    <a:pt x="2294" y="4528"/>
                  </a:lnTo>
                  <a:lnTo>
                    <a:pt x="2110" y="4772"/>
                  </a:lnTo>
                  <a:lnTo>
                    <a:pt x="2356" y="5346"/>
                  </a:lnTo>
                  <a:lnTo>
                    <a:pt x="2561" y="5285"/>
                  </a:lnTo>
                  <a:lnTo>
                    <a:pt x="2519" y="8358"/>
                  </a:lnTo>
                  <a:lnTo>
                    <a:pt x="3831" y="6124"/>
                  </a:lnTo>
                  <a:lnTo>
                    <a:pt x="3543" y="5245"/>
                  </a:lnTo>
                  <a:lnTo>
                    <a:pt x="4383" y="4752"/>
                  </a:lnTo>
                  <a:lnTo>
                    <a:pt x="5858" y="4875"/>
                  </a:lnTo>
                  <a:lnTo>
                    <a:pt x="7251" y="4543"/>
                  </a:lnTo>
                  <a:lnTo>
                    <a:pt x="4319" y="4565"/>
                  </a:lnTo>
                  <a:lnTo>
                    <a:pt x="3442" y="4691"/>
                  </a:lnTo>
                  <a:lnTo>
                    <a:pt x="1925" y="2070"/>
                  </a:lnTo>
                  <a:lnTo>
                    <a:pt x="1639" y="1004"/>
                  </a:lnTo>
                  <a:lnTo>
                    <a:pt x="1802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57"/>
            <p:cNvSpPr/>
            <p:nvPr/>
          </p:nvSpPr>
          <p:spPr>
            <a:xfrm>
              <a:off x="2387281" y="2569550"/>
              <a:ext cx="65954" cy="62100"/>
            </a:xfrm>
            <a:custGeom>
              <a:rect b="b" l="l" r="r" t="t"/>
              <a:pathLst>
                <a:path extrusionOk="0" h="993" w="1227">
                  <a:moveTo>
                    <a:pt x="985" y="1"/>
                  </a:moveTo>
                  <a:lnTo>
                    <a:pt x="0" y="404"/>
                  </a:lnTo>
                  <a:lnTo>
                    <a:pt x="242" y="993"/>
                  </a:lnTo>
                  <a:lnTo>
                    <a:pt x="1226" y="590"/>
                  </a:lnTo>
                  <a:lnTo>
                    <a:pt x="985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57"/>
            <p:cNvSpPr/>
            <p:nvPr/>
          </p:nvSpPr>
          <p:spPr>
            <a:xfrm>
              <a:off x="2180174" y="1239725"/>
              <a:ext cx="445931" cy="600798"/>
            </a:xfrm>
            <a:custGeom>
              <a:rect b="b" l="l" r="r" t="t"/>
              <a:pathLst>
                <a:path extrusionOk="0" h="9607" w="8296">
                  <a:moveTo>
                    <a:pt x="998" y="1"/>
                  </a:moveTo>
                  <a:lnTo>
                    <a:pt x="0" y="558"/>
                  </a:lnTo>
                  <a:lnTo>
                    <a:pt x="2866" y="9607"/>
                  </a:lnTo>
                  <a:lnTo>
                    <a:pt x="8296" y="6409"/>
                  </a:lnTo>
                  <a:lnTo>
                    <a:pt x="998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57"/>
            <p:cNvSpPr/>
            <p:nvPr/>
          </p:nvSpPr>
          <p:spPr>
            <a:xfrm>
              <a:off x="2168402" y="1268430"/>
              <a:ext cx="295585" cy="603925"/>
            </a:xfrm>
            <a:custGeom>
              <a:rect b="b" l="l" r="r" t="t"/>
              <a:pathLst>
                <a:path extrusionOk="0" h="9657" w="5499">
                  <a:moveTo>
                    <a:pt x="394" y="0"/>
                  </a:moveTo>
                  <a:lnTo>
                    <a:pt x="1" y="255"/>
                  </a:lnTo>
                  <a:lnTo>
                    <a:pt x="2397" y="9657"/>
                  </a:lnTo>
                  <a:lnTo>
                    <a:pt x="5498" y="7727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5C463F">
                <a:alpha val="598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57"/>
            <p:cNvSpPr/>
            <p:nvPr/>
          </p:nvSpPr>
          <p:spPr>
            <a:xfrm>
              <a:off x="2332615" y="1862549"/>
              <a:ext cx="58106" cy="46590"/>
            </a:xfrm>
            <a:custGeom>
              <a:rect b="b" l="l" r="r" t="t"/>
              <a:pathLst>
                <a:path extrusionOk="0" h="745" w="1081">
                  <a:moveTo>
                    <a:pt x="1008" y="0"/>
                  </a:moveTo>
                  <a:lnTo>
                    <a:pt x="1" y="420"/>
                  </a:lnTo>
                  <a:lnTo>
                    <a:pt x="73" y="745"/>
                  </a:lnTo>
                  <a:lnTo>
                    <a:pt x="1080" y="325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57"/>
            <p:cNvSpPr/>
            <p:nvPr/>
          </p:nvSpPr>
          <p:spPr>
            <a:xfrm>
              <a:off x="2209184" y="2030843"/>
              <a:ext cx="55960" cy="46916"/>
            </a:xfrm>
            <a:custGeom>
              <a:rect b="b" l="l" r="r" t="t"/>
              <a:pathLst>
                <a:path extrusionOk="0" h="887" w="1058">
                  <a:moveTo>
                    <a:pt x="1008" y="1"/>
                  </a:moveTo>
                  <a:lnTo>
                    <a:pt x="1" y="421"/>
                  </a:lnTo>
                  <a:lnTo>
                    <a:pt x="50" y="887"/>
                  </a:lnTo>
                  <a:lnTo>
                    <a:pt x="1058" y="467"/>
                  </a:lnTo>
                  <a:lnTo>
                    <a:pt x="1008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57"/>
            <p:cNvSpPr/>
            <p:nvPr/>
          </p:nvSpPr>
          <p:spPr>
            <a:xfrm>
              <a:off x="2344907" y="1971709"/>
              <a:ext cx="60826" cy="51147"/>
            </a:xfrm>
            <a:custGeom>
              <a:rect b="b" l="l" r="r" t="t"/>
              <a:pathLst>
                <a:path extrusionOk="0" h="967" w="1150">
                  <a:moveTo>
                    <a:pt x="845" y="0"/>
                  </a:moveTo>
                  <a:lnTo>
                    <a:pt x="1" y="693"/>
                  </a:lnTo>
                  <a:lnTo>
                    <a:pt x="307" y="966"/>
                  </a:lnTo>
                  <a:lnTo>
                    <a:pt x="1150" y="274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57"/>
            <p:cNvSpPr/>
            <p:nvPr/>
          </p:nvSpPr>
          <p:spPr>
            <a:xfrm>
              <a:off x="2304656" y="1945685"/>
              <a:ext cx="63418" cy="46334"/>
            </a:xfrm>
            <a:custGeom>
              <a:rect b="b" l="l" r="r" t="t"/>
              <a:pathLst>
                <a:path extrusionOk="0" h="876" w="1199">
                  <a:moveTo>
                    <a:pt x="935" y="0"/>
                  </a:moveTo>
                  <a:lnTo>
                    <a:pt x="0" y="562"/>
                  </a:lnTo>
                  <a:lnTo>
                    <a:pt x="263" y="875"/>
                  </a:lnTo>
                  <a:lnTo>
                    <a:pt x="1198" y="315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57"/>
            <p:cNvSpPr/>
            <p:nvPr/>
          </p:nvSpPr>
          <p:spPr>
            <a:xfrm>
              <a:off x="2304656" y="1871688"/>
              <a:ext cx="63418" cy="46387"/>
            </a:xfrm>
            <a:custGeom>
              <a:rect b="b" l="l" r="r" t="t"/>
              <a:pathLst>
                <a:path extrusionOk="0" h="877" w="1199">
                  <a:moveTo>
                    <a:pt x="935" y="1"/>
                  </a:moveTo>
                  <a:lnTo>
                    <a:pt x="0" y="562"/>
                  </a:lnTo>
                  <a:lnTo>
                    <a:pt x="263" y="876"/>
                  </a:lnTo>
                  <a:lnTo>
                    <a:pt x="1198" y="316"/>
                  </a:lnTo>
                  <a:lnTo>
                    <a:pt x="935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57"/>
            <p:cNvSpPr/>
            <p:nvPr/>
          </p:nvSpPr>
          <p:spPr>
            <a:xfrm>
              <a:off x="2243670" y="1870101"/>
              <a:ext cx="63471" cy="46387"/>
            </a:xfrm>
            <a:custGeom>
              <a:rect b="b" l="l" r="r" t="t"/>
              <a:pathLst>
                <a:path extrusionOk="0" h="877" w="1200">
                  <a:moveTo>
                    <a:pt x="936" y="0"/>
                  </a:moveTo>
                  <a:lnTo>
                    <a:pt x="1" y="562"/>
                  </a:lnTo>
                  <a:lnTo>
                    <a:pt x="264" y="877"/>
                  </a:lnTo>
                  <a:lnTo>
                    <a:pt x="1199" y="315"/>
                  </a:lnTo>
                  <a:lnTo>
                    <a:pt x="936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57"/>
            <p:cNvSpPr/>
            <p:nvPr/>
          </p:nvSpPr>
          <p:spPr>
            <a:xfrm>
              <a:off x="2231399" y="1969911"/>
              <a:ext cx="50089" cy="42050"/>
            </a:xfrm>
            <a:custGeom>
              <a:rect b="b" l="l" r="r" t="t"/>
              <a:pathLst>
                <a:path extrusionOk="0" h="795" w="947">
                  <a:moveTo>
                    <a:pt x="904" y="1"/>
                  </a:moveTo>
                  <a:lnTo>
                    <a:pt x="1" y="376"/>
                  </a:lnTo>
                  <a:lnTo>
                    <a:pt x="45" y="794"/>
                  </a:lnTo>
                  <a:lnTo>
                    <a:pt x="947" y="417"/>
                  </a:lnTo>
                  <a:lnTo>
                    <a:pt x="904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57"/>
            <p:cNvSpPr/>
            <p:nvPr/>
          </p:nvSpPr>
          <p:spPr>
            <a:xfrm>
              <a:off x="2374381" y="1703325"/>
              <a:ext cx="72781" cy="64601"/>
            </a:xfrm>
            <a:custGeom>
              <a:rect b="b" l="l" r="r" t="t"/>
              <a:pathLst>
                <a:path extrusionOk="0" h="1033" w="1354">
                  <a:moveTo>
                    <a:pt x="1209" y="0"/>
                  </a:moveTo>
                  <a:lnTo>
                    <a:pt x="0" y="505"/>
                  </a:lnTo>
                  <a:lnTo>
                    <a:pt x="143" y="1032"/>
                  </a:lnTo>
                  <a:lnTo>
                    <a:pt x="1354" y="528"/>
                  </a:lnTo>
                  <a:lnTo>
                    <a:pt x="1209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57"/>
            <p:cNvSpPr/>
            <p:nvPr/>
          </p:nvSpPr>
          <p:spPr>
            <a:xfrm>
              <a:off x="2422184" y="1988317"/>
              <a:ext cx="75160" cy="55854"/>
            </a:xfrm>
            <a:custGeom>
              <a:rect b="b" l="l" r="r" t="t"/>
              <a:pathLst>
                <a:path extrusionOk="0" h="1056" w="1421">
                  <a:moveTo>
                    <a:pt x="1064" y="0"/>
                  </a:moveTo>
                  <a:lnTo>
                    <a:pt x="1" y="766"/>
                  </a:lnTo>
                  <a:lnTo>
                    <a:pt x="358" y="1055"/>
                  </a:lnTo>
                  <a:lnTo>
                    <a:pt x="1421" y="289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57"/>
            <p:cNvSpPr/>
            <p:nvPr/>
          </p:nvSpPr>
          <p:spPr>
            <a:xfrm>
              <a:off x="2300266" y="2072894"/>
              <a:ext cx="47550" cy="36020"/>
            </a:xfrm>
            <a:custGeom>
              <a:rect b="b" l="l" r="r" t="t"/>
              <a:pathLst>
                <a:path extrusionOk="0" h="681" w="899">
                  <a:moveTo>
                    <a:pt x="805" y="1"/>
                  </a:moveTo>
                  <a:lnTo>
                    <a:pt x="0" y="336"/>
                  </a:lnTo>
                  <a:lnTo>
                    <a:pt x="94" y="681"/>
                  </a:lnTo>
                  <a:lnTo>
                    <a:pt x="898" y="345"/>
                  </a:lnTo>
                  <a:lnTo>
                    <a:pt x="805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57"/>
            <p:cNvSpPr/>
            <p:nvPr/>
          </p:nvSpPr>
          <p:spPr>
            <a:xfrm>
              <a:off x="2284668" y="1936720"/>
              <a:ext cx="58268" cy="40462"/>
            </a:xfrm>
            <a:custGeom>
              <a:rect b="b" l="l" r="r" t="t"/>
              <a:pathLst>
                <a:path extrusionOk="0" h="647" w="1084">
                  <a:moveTo>
                    <a:pt x="1043" y="0"/>
                  </a:moveTo>
                  <a:lnTo>
                    <a:pt x="0" y="317"/>
                  </a:lnTo>
                  <a:lnTo>
                    <a:pt x="39" y="646"/>
                  </a:lnTo>
                  <a:lnTo>
                    <a:pt x="1083" y="331"/>
                  </a:lnTo>
                  <a:lnTo>
                    <a:pt x="1043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57"/>
            <p:cNvSpPr/>
            <p:nvPr/>
          </p:nvSpPr>
          <p:spPr>
            <a:xfrm>
              <a:off x="2480542" y="2980993"/>
              <a:ext cx="54559" cy="126951"/>
            </a:xfrm>
            <a:custGeom>
              <a:rect b="b" l="l" r="r" t="t"/>
              <a:pathLst>
                <a:path extrusionOk="0" h="2030" w="1015">
                  <a:moveTo>
                    <a:pt x="0" y="1"/>
                  </a:moveTo>
                  <a:lnTo>
                    <a:pt x="0" y="2030"/>
                  </a:lnTo>
                  <a:lnTo>
                    <a:pt x="1014" y="2030"/>
                  </a:lnTo>
                  <a:lnTo>
                    <a:pt x="1014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57"/>
            <p:cNvSpPr/>
            <p:nvPr/>
          </p:nvSpPr>
          <p:spPr>
            <a:xfrm>
              <a:off x="2467319" y="2813889"/>
              <a:ext cx="72727" cy="130703"/>
            </a:xfrm>
            <a:custGeom>
              <a:rect b="b" l="l" r="r" t="t"/>
              <a:pathLst>
                <a:path extrusionOk="0" h="2090" w="1353">
                  <a:moveTo>
                    <a:pt x="0" y="1"/>
                  </a:moveTo>
                  <a:lnTo>
                    <a:pt x="339" y="2090"/>
                  </a:lnTo>
                  <a:lnTo>
                    <a:pt x="1352" y="2090"/>
                  </a:lnTo>
                  <a:lnTo>
                    <a:pt x="1352" y="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57"/>
            <p:cNvSpPr/>
            <p:nvPr/>
          </p:nvSpPr>
          <p:spPr>
            <a:xfrm>
              <a:off x="2349977" y="2803883"/>
              <a:ext cx="68588" cy="88803"/>
            </a:xfrm>
            <a:custGeom>
              <a:rect b="b" l="l" r="r" t="t"/>
              <a:pathLst>
                <a:path extrusionOk="0" h="1420" w="1276">
                  <a:moveTo>
                    <a:pt x="717" y="1"/>
                  </a:moveTo>
                  <a:lnTo>
                    <a:pt x="1" y="1032"/>
                  </a:lnTo>
                  <a:lnTo>
                    <a:pt x="559" y="1419"/>
                  </a:lnTo>
                  <a:lnTo>
                    <a:pt x="1276" y="389"/>
                  </a:lnTo>
                  <a:lnTo>
                    <a:pt x="717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57"/>
            <p:cNvSpPr/>
            <p:nvPr/>
          </p:nvSpPr>
          <p:spPr>
            <a:xfrm>
              <a:off x="2346107" y="2940780"/>
              <a:ext cx="106107" cy="128890"/>
            </a:xfrm>
            <a:custGeom>
              <a:rect b="b" l="l" r="r" t="t"/>
              <a:pathLst>
                <a:path extrusionOk="0" h="2061" w="1974">
                  <a:moveTo>
                    <a:pt x="1231" y="1"/>
                  </a:moveTo>
                  <a:lnTo>
                    <a:pt x="0" y="645"/>
                  </a:lnTo>
                  <a:lnTo>
                    <a:pt x="743" y="2060"/>
                  </a:lnTo>
                  <a:lnTo>
                    <a:pt x="1974" y="1414"/>
                  </a:lnTo>
                  <a:lnTo>
                    <a:pt x="123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57"/>
            <p:cNvSpPr/>
            <p:nvPr/>
          </p:nvSpPr>
          <p:spPr>
            <a:xfrm>
              <a:off x="2435336" y="3513448"/>
              <a:ext cx="75576" cy="130328"/>
            </a:xfrm>
            <a:custGeom>
              <a:rect b="b" l="l" r="r" t="t"/>
              <a:pathLst>
                <a:path extrusionOk="0" h="2084" w="1406">
                  <a:moveTo>
                    <a:pt x="177" y="1"/>
                  </a:moveTo>
                  <a:lnTo>
                    <a:pt x="0" y="1654"/>
                  </a:lnTo>
                  <a:lnTo>
                    <a:pt x="1220" y="2083"/>
                  </a:lnTo>
                  <a:lnTo>
                    <a:pt x="1406" y="71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57"/>
            <p:cNvSpPr/>
            <p:nvPr/>
          </p:nvSpPr>
          <p:spPr>
            <a:xfrm>
              <a:off x="3436903" y="3007259"/>
              <a:ext cx="97400" cy="600923"/>
            </a:xfrm>
            <a:custGeom>
              <a:rect b="b" l="l" r="r" t="t"/>
              <a:pathLst>
                <a:path extrusionOk="0" h="9609" w="1812">
                  <a:moveTo>
                    <a:pt x="779" y="0"/>
                  </a:moveTo>
                  <a:cubicBezTo>
                    <a:pt x="358" y="0"/>
                    <a:pt x="1" y="3198"/>
                    <a:pt x="127" y="9608"/>
                  </a:cubicBezTo>
                  <a:lnTo>
                    <a:pt x="1811" y="9608"/>
                  </a:lnTo>
                  <a:cubicBezTo>
                    <a:pt x="1685" y="3207"/>
                    <a:pt x="1200" y="0"/>
                    <a:pt x="779" y="0"/>
                  </a:cubicBez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57"/>
            <p:cNvSpPr/>
            <p:nvPr/>
          </p:nvSpPr>
          <p:spPr>
            <a:xfrm>
              <a:off x="3192653" y="3007259"/>
              <a:ext cx="97292" cy="600923"/>
            </a:xfrm>
            <a:custGeom>
              <a:rect b="b" l="l" r="r" t="t"/>
              <a:pathLst>
                <a:path extrusionOk="0" h="9609" w="1810">
                  <a:moveTo>
                    <a:pt x="778" y="0"/>
                  </a:moveTo>
                  <a:cubicBezTo>
                    <a:pt x="357" y="0"/>
                    <a:pt x="0" y="3198"/>
                    <a:pt x="127" y="9608"/>
                  </a:cubicBezTo>
                  <a:lnTo>
                    <a:pt x="1810" y="9608"/>
                  </a:lnTo>
                  <a:cubicBezTo>
                    <a:pt x="1684" y="3207"/>
                    <a:pt x="1199" y="0"/>
                    <a:pt x="778" y="0"/>
                  </a:cubicBez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57"/>
            <p:cNvSpPr/>
            <p:nvPr/>
          </p:nvSpPr>
          <p:spPr>
            <a:xfrm>
              <a:off x="2948295" y="3007259"/>
              <a:ext cx="97346" cy="600923"/>
            </a:xfrm>
            <a:custGeom>
              <a:rect b="b" l="l" r="r" t="t"/>
              <a:pathLst>
                <a:path extrusionOk="0" h="9609" w="1811">
                  <a:moveTo>
                    <a:pt x="778" y="0"/>
                  </a:moveTo>
                  <a:cubicBezTo>
                    <a:pt x="358" y="0"/>
                    <a:pt x="1" y="3198"/>
                    <a:pt x="128" y="9608"/>
                  </a:cubicBezTo>
                  <a:lnTo>
                    <a:pt x="1811" y="9608"/>
                  </a:lnTo>
                  <a:cubicBezTo>
                    <a:pt x="1684" y="3207"/>
                    <a:pt x="1200" y="0"/>
                    <a:pt x="778" y="0"/>
                  </a:cubicBezTo>
                  <a:close/>
                </a:path>
              </a:pathLst>
            </a:custGeom>
            <a:solidFill>
              <a:srgbClr val="684338">
                <a:alpha val="620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57"/>
            <p:cNvSpPr/>
            <p:nvPr/>
          </p:nvSpPr>
          <p:spPr>
            <a:xfrm>
              <a:off x="1091635" y="3032962"/>
              <a:ext cx="912287" cy="207562"/>
            </a:xfrm>
            <a:custGeom>
              <a:rect b="b" l="l" r="r" t="t"/>
              <a:pathLst>
                <a:path extrusionOk="0" h="3319" w="16972">
                  <a:moveTo>
                    <a:pt x="16007" y="0"/>
                  </a:moveTo>
                  <a:lnTo>
                    <a:pt x="1" y="2217"/>
                  </a:lnTo>
                  <a:lnTo>
                    <a:pt x="216" y="3318"/>
                  </a:lnTo>
                  <a:lnTo>
                    <a:pt x="16972" y="1262"/>
                  </a:lnTo>
                  <a:lnTo>
                    <a:pt x="16007" y="0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57"/>
            <p:cNvSpPr/>
            <p:nvPr/>
          </p:nvSpPr>
          <p:spPr>
            <a:xfrm>
              <a:off x="1091635" y="3032962"/>
              <a:ext cx="888583" cy="174917"/>
            </a:xfrm>
            <a:custGeom>
              <a:rect b="b" l="l" r="r" t="t"/>
              <a:pathLst>
                <a:path extrusionOk="0" h="2797" w="16531">
                  <a:moveTo>
                    <a:pt x="16007" y="0"/>
                  </a:moveTo>
                  <a:lnTo>
                    <a:pt x="1" y="2217"/>
                  </a:lnTo>
                  <a:lnTo>
                    <a:pt x="113" y="2797"/>
                  </a:lnTo>
                  <a:lnTo>
                    <a:pt x="15961" y="906"/>
                  </a:lnTo>
                  <a:lnTo>
                    <a:pt x="16530" y="768"/>
                  </a:lnTo>
                  <a:lnTo>
                    <a:pt x="16007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57"/>
            <p:cNvSpPr/>
            <p:nvPr/>
          </p:nvSpPr>
          <p:spPr>
            <a:xfrm>
              <a:off x="1208869" y="2780118"/>
              <a:ext cx="116589" cy="304558"/>
            </a:xfrm>
            <a:custGeom>
              <a:rect b="b" l="l" r="r" t="t"/>
              <a:pathLst>
                <a:path extrusionOk="0" h="4870" w="2169">
                  <a:moveTo>
                    <a:pt x="2093" y="1"/>
                  </a:moveTo>
                  <a:lnTo>
                    <a:pt x="1" y="366"/>
                  </a:lnTo>
                  <a:lnTo>
                    <a:pt x="76" y="4869"/>
                  </a:lnTo>
                  <a:lnTo>
                    <a:pt x="2168" y="450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57"/>
            <p:cNvSpPr/>
            <p:nvPr/>
          </p:nvSpPr>
          <p:spPr>
            <a:xfrm>
              <a:off x="1444465" y="2739843"/>
              <a:ext cx="116589" cy="304495"/>
            </a:xfrm>
            <a:custGeom>
              <a:rect b="b" l="l" r="r" t="t"/>
              <a:pathLst>
                <a:path extrusionOk="0" h="4869" w="2169">
                  <a:moveTo>
                    <a:pt x="2092" y="0"/>
                  </a:moveTo>
                  <a:lnTo>
                    <a:pt x="0" y="365"/>
                  </a:lnTo>
                  <a:lnTo>
                    <a:pt x="75" y="4869"/>
                  </a:lnTo>
                  <a:lnTo>
                    <a:pt x="2169" y="4504"/>
                  </a:lnTo>
                  <a:lnTo>
                    <a:pt x="2092" y="0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57"/>
            <p:cNvSpPr/>
            <p:nvPr/>
          </p:nvSpPr>
          <p:spPr>
            <a:xfrm>
              <a:off x="2624222" y="3629833"/>
              <a:ext cx="90358" cy="21826"/>
            </a:xfrm>
            <a:custGeom>
              <a:rect b="b" l="l" r="r" t="t"/>
              <a:pathLst>
                <a:path extrusionOk="0" h="349" w="1681">
                  <a:moveTo>
                    <a:pt x="1" y="1"/>
                  </a:moveTo>
                  <a:lnTo>
                    <a:pt x="50" y="349"/>
                  </a:lnTo>
                  <a:lnTo>
                    <a:pt x="1681" y="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57"/>
            <p:cNvSpPr/>
            <p:nvPr/>
          </p:nvSpPr>
          <p:spPr>
            <a:xfrm>
              <a:off x="2577995" y="3474862"/>
              <a:ext cx="121104" cy="22138"/>
            </a:xfrm>
            <a:custGeom>
              <a:rect b="b" l="l" r="r" t="t"/>
              <a:pathLst>
                <a:path extrusionOk="0" h="354" w="2253">
                  <a:moveTo>
                    <a:pt x="1" y="1"/>
                  </a:moveTo>
                  <a:lnTo>
                    <a:pt x="67" y="353"/>
                  </a:lnTo>
                  <a:lnTo>
                    <a:pt x="2253" y="26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57"/>
            <p:cNvSpPr/>
            <p:nvPr/>
          </p:nvSpPr>
          <p:spPr>
            <a:xfrm>
              <a:off x="2270531" y="3435462"/>
              <a:ext cx="92831" cy="22951"/>
            </a:xfrm>
            <a:custGeom>
              <a:rect b="b" l="l" r="r" t="t"/>
              <a:pathLst>
                <a:path extrusionOk="0" h="367" w="1727">
                  <a:moveTo>
                    <a:pt x="1726" y="0"/>
                  </a:moveTo>
                  <a:lnTo>
                    <a:pt x="0" y="20"/>
                  </a:lnTo>
                  <a:lnTo>
                    <a:pt x="1442" y="366"/>
                  </a:lnTo>
                  <a:lnTo>
                    <a:pt x="1726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57"/>
            <p:cNvSpPr/>
            <p:nvPr/>
          </p:nvSpPr>
          <p:spPr>
            <a:xfrm>
              <a:off x="3259467" y="2106763"/>
              <a:ext cx="163623" cy="392048"/>
            </a:xfrm>
            <a:custGeom>
              <a:rect b="b" l="l" r="r" t="t"/>
              <a:pathLst>
                <a:path extrusionOk="0" h="6269" w="3044">
                  <a:moveTo>
                    <a:pt x="2431" y="1"/>
                  </a:moveTo>
                  <a:lnTo>
                    <a:pt x="2582" y="759"/>
                  </a:lnTo>
                  <a:lnTo>
                    <a:pt x="1764" y="1333"/>
                  </a:lnTo>
                  <a:lnTo>
                    <a:pt x="165" y="2397"/>
                  </a:lnTo>
                  <a:lnTo>
                    <a:pt x="84" y="3340"/>
                  </a:lnTo>
                  <a:lnTo>
                    <a:pt x="1" y="3831"/>
                  </a:lnTo>
                  <a:lnTo>
                    <a:pt x="821" y="4855"/>
                  </a:lnTo>
                  <a:lnTo>
                    <a:pt x="1147" y="6049"/>
                  </a:lnTo>
                  <a:lnTo>
                    <a:pt x="1465" y="6269"/>
                  </a:lnTo>
                  <a:lnTo>
                    <a:pt x="1465" y="6269"/>
                  </a:lnTo>
                  <a:lnTo>
                    <a:pt x="1098" y="4917"/>
                  </a:lnTo>
                  <a:lnTo>
                    <a:pt x="359" y="3851"/>
                  </a:lnTo>
                  <a:lnTo>
                    <a:pt x="544" y="3380"/>
                  </a:lnTo>
                  <a:lnTo>
                    <a:pt x="585" y="2509"/>
                  </a:lnTo>
                  <a:lnTo>
                    <a:pt x="2039" y="1394"/>
                  </a:lnTo>
                  <a:lnTo>
                    <a:pt x="3043" y="871"/>
                  </a:lnTo>
                  <a:lnTo>
                    <a:pt x="2694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57"/>
            <p:cNvSpPr/>
            <p:nvPr/>
          </p:nvSpPr>
          <p:spPr>
            <a:xfrm>
              <a:off x="3295266" y="2484059"/>
              <a:ext cx="104656" cy="176168"/>
            </a:xfrm>
            <a:custGeom>
              <a:rect b="b" l="l" r="r" t="t"/>
              <a:pathLst>
                <a:path extrusionOk="0" h="2817" w="1947">
                  <a:moveTo>
                    <a:pt x="1" y="0"/>
                  </a:moveTo>
                  <a:lnTo>
                    <a:pt x="667" y="1157"/>
                  </a:lnTo>
                  <a:lnTo>
                    <a:pt x="738" y="1997"/>
                  </a:lnTo>
                  <a:lnTo>
                    <a:pt x="1947" y="2817"/>
                  </a:lnTo>
                  <a:lnTo>
                    <a:pt x="1947" y="2817"/>
                  </a:lnTo>
                  <a:lnTo>
                    <a:pt x="1507" y="1935"/>
                  </a:lnTo>
                  <a:lnTo>
                    <a:pt x="1302" y="102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57"/>
            <p:cNvSpPr/>
            <p:nvPr/>
          </p:nvSpPr>
          <p:spPr>
            <a:xfrm>
              <a:off x="3307521" y="2509825"/>
              <a:ext cx="68373" cy="132079"/>
            </a:xfrm>
            <a:custGeom>
              <a:rect b="b" l="l" r="r" t="t"/>
              <a:pathLst>
                <a:path extrusionOk="0" h="2112" w="1272">
                  <a:moveTo>
                    <a:pt x="1" y="1"/>
                  </a:moveTo>
                  <a:lnTo>
                    <a:pt x="401" y="768"/>
                  </a:lnTo>
                  <a:lnTo>
                    <a:pt x="501" y="1590"/>
                  </a:lnTo>
                  <a:lnTo>
                    <a:pt x="1271" y="2111"/>
                  </a:lnTo>
                  <a:lnTo>
                    <a:pt x="991" y="1550"/>
                  </a:lnTo>
                  <a:lnTo>
                    <a:pt x="830" y="65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57"/>
            <p:cNvSpPr/>
            <p:nvPr/>
          </p:nvSpPr>
          <p:spPr>
            <a:xfrm>
              <a:off x="1707959" y="2724146"/>
              <a:ext cx="99442" cy="216692"/>
            </a:xfrm>
            <a:custGeom>
              <a:rect b="b" l="l" r="r" t="t"/>
              <a:pathLst>
                <a:path extrusionOk="0" h="3465" w="1850">
                  <a:moveTo>
                    <a:pt x="1823" y="1"/>
                  </a:moveTo>
                  <a:lnTo>
                    <a:pt x="0" y="318"/>
                  </a:lnTo>
                  <a:lnTo>
                    <a:pt x="53" y="3465"/>
                  </a:lnTo>
                  <a:lnTo>
                    <a:pt x="1131" y="2910"/>
                  </a:lnTo>
                  <a:lnTo>
                    <a:pt x="1849" y="1544"/>
                  </a:lnTo>
                  <a:lnTo>
                    <a:pt x="1823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57"/>
            <p:cNvSpPr/>
            <p:nvPr/>
          </p:nvSpPr>
          <p:spPr>
            <a:xfrm>
              <a:off x="1711238" y="2913576"/>
              <a:ext cx="98313" cy="75983"/>
            </a:xfrm>
            <a:custGeom>
              <a:rect b="b" l="l" r="r" t="t"/>
              <a:pathLst>
                <a:path extrusionOk="0" h="1215" w="1829">
                  <a:moveTo>
                    <a:pt x="1813" y="0"/>
                  </a:moveTo>
                  <a:lnTo>
                    <a:pt x="1347" y="496"/>
                  </a:lnTo>
                  <a:lnTo>
                    <a:pt x="1" y="988"/>
                  </a:lnTo>
                  <a:lnTo>
                    <a:pt x="6" y="1214"/>
                  </a:lnTo>
                  <a:lnTo>
                    <a:pt x="1828" y="897"/>
                  </a:lnTo>
                  <a:lnTo>
                    <a:pt x="1813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57"/>
            <p:cNvSpPr/>
            <p:nvPr/>
          </p:nvSpPr>
          <p:spPr>
            <a:xfrm>
              <a:off x="1718226" y="2740781"/>
              <a:ext cx="81811" cy="234015"/>
            </a:xfrm>
            <a:custGeom>
              <a:rect b="b" l="l" r="r" t="t"/>
              <a:pathLst>
                <a:path extrusionOk="0" h="3742" w="1522">
                  <a:moveTo>
                    <a:pt x="1463" y="1"/>
                  </a:moveTo>
                  <a:lnTo>
                    <a:pt x="0" y="256"/>
                  </a:lnTo>
                  <a:lnTo>
                    <a:pt x="59" y="3742"/>
                  </a:lnTo>
                  <a:lnTo>
                    <a:pt x="1521" y="3486"/>
                  </a:lnTo>
                  <a:lnTo>
                    <a:pt x="146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57"/>
            <p:cNvSpPr/>
            <p:nvPr/>
          </p:nvSpPr>
          <p:spPr>
            <a:xfrm>
              <a:off x="1718226" y="2740781"/>
              <a:ext cx="78855" cy="234015"/>
            </a:xfrm>
            <a:custGeom>
              <a:rect b="b" l="l" r="r" t="t"/>
              <a:pathLst>
                <a:path extrusionOk="0" h="3742" w="1467">
                  <a:moveTo>
                    <a:pt x="1463" y="1"/>
                  </a:moveTo>
                  <a:lnTo>
                    <a:pt x="0" y="256"/>
                  </a:lnTo>
                  <a:lnTo>
                    <a:pt x="59" y="3742"/>
                  </a:lnTo>
                  <a:lnTo>
                    <a:pt x="155" y="3725"/>
                  </a:lnTo>
                  <a:lnTo>
                    <a:pt x="100" y="441"/>
                  </a:lnTo>
                  <a:lnTo>
                    <a:pt x="1466" y="202"/>
                  </a:lnTo>
                  <a:lnTo>
                    <a:pt x="1463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57"/>
            <p:cNvSpPr/>
            <p:nvPr/>
          </p:nvSpPr>
          <p:spPr>
            <a:xfrm>
              <a:off x="1509989" y="2742470"/>
              <a:ext cx="418033" cy="318754"/>
            </a:xfrm>
            <a:custGeom>
              <a:rect b="b" l="l" r="r" t="t"/>
              <a:pathLst>
                <a:path extrusionOk="0" h="5097" w="7777">
                  <a:moveTo>
                    <a:pt x="7181" y="0"/>
                  </a:moveTo>
                  <a:lnTo>
                    <a:pt x="6074" y="220"/>
                  </a:lnTo>
                  <a:lnTo>
                    <a:pt x="4814" y="2617"/>
                  </a:lnTo>
                  <a:lnTo>
                    <a:pt x="1" y="5096"/>
                  </a:lnTo>
                  <a:lnTo>
                    <a:pt x="5091" y="3232"/>
                  </a:lnTo>
                  <a:lnTo>
                    <a:pt x="6080" y="2181"/>
                  </a:lnTo>
                  <a:lnTo>
                    <a:pt x="6751" y="906"/>
                  </a:lnTo>
                  <a:lnTo>
                    <a:pt x="7777" y="703"/>
                  </a:lnTo>
                  <a:lnTo>
                    <a:pt x="718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57"/>
            <p:cNvSpPr/>
            <p:nvPr/>
          </p:nvSpPr>
          <p:spPr>
            <a:xfrm>
              <a:off x="1785685" y="2859042"/>
              <a:ext cx="19082" cy="51406"/>
            </a:xfrm>
            <a:custGeom>
              <a:rect b="b" l="l" r="r" t="t"/>
              <a:pathLst>
                <a:path extrusionOk="0" h="822" w="355">
                  <a:moveTo>
                    <a:pt x="354" y="0"/>
                  </a:moveTo>
                  <a:lnTo>
                    <a:pt x="177" y="100"/>
                  </a:lnTo>
                  <a:lnTo>
                    <a:pt x="0" y="822"/>
                  </a:lnTo>
                  <a:lnTo>
                    <a:pt x="208" y="76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57"/>
            <p:cNvSpPr/>
            <p:nvPr/>
          </p:nvSpPr>
          <p:spPr>
            <a:xfrm>
              <a:off x="1748542" y="2754290"/>
              <a:ext cx="14836" cy="118759"/>
            </a:xfrm>
            <a:custGeom>
              <a:rect b="b" l="l" r="r" t="t"/>
              <a:pathLst>
                <a:path extrusionOk="0" h="1899" w="276">
                  <a:moveTo>
                    <a:pt x="276" y="0"/>
                  </a:moveTo>
                  <a:lnTo>
                    <a:pt x="176" y="69"/>
                  </a:lnTo>
                  <a:lnTo>
                    <a:pt x="1" y="1868"/>
                  </a:lnTo>
                  <a:lnTo>
                    <a:pt x="161" y="1898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57"/>
            <p:cNvSpPr/>
            <p:nvPr/>
          </p:nvSpPr>
          <p:spPr>
            <a:xfrm>
              <a:off x="1751337" y="2915702"/>
              <a:ext cx="19512" cy="48654"/>
            </a:xfrm>
            <a:custGeom>
              <a:rect b="b" l="l" r="r" t="t"/>
              <a:pathLst>
                <a:path extrusionOk="0" h="778" w="363">
                  <a:moveTo>
                    <a:pt x="70" y="0"/>
                  </a:moveTo>
                  <a:lnTo>
                    <a:pt x="1" y="46"/>
                  </a:lnTo>
                  <a:lnTo>
                    <a:pt x="147" y="777"/>
                  </a:lnTo>
                  <a:lnTo>
                    <a:pt x="362" y="731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57"/>
            <p:cNvSpPr/>
            <p:nvPr/>
          </p:nvSpPr>
          <p:spPr>
            <a:xfrm>
              <a:off x="1720000" y="2852288"/>
              <a:ext cx="37197" cy="20762"/>
            </a:xfrm>
            <a:custGeom>
              <a:rect b="b" l="l" r="r" t="t"/>
              <a:pathLst>
                <a:path extrusionOk="0" h="332" w="692">
                  <a:moveTo>
                    <a:pt x="1" y="1"/>
                  </a:moveTo>
                  <a:lnTo>
                    <a:pt x="16" y="270"/>
                  </a:lnTo>
                  <a:lnTo>
                    <a:pt x="692" y="331"/>
                  </a:lnTo>
                  <a:lnTo>
                    <a:pt x="676" y="25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57"/>
            <p:cNvSpPr/>
            <p:nvPr/>
          </p:nvSpPr>
          <p:spPr>
            <a:xfrm>
              <a:off x="1949576" y="3026208"/>
              <a:ext cx="54344" cy="85676"/>
            </a:xfrm>
            <a:custGeom>
              <a:rect b="b" l="l" r="r" t="t"/>
              <a:pathLst>
                <a:path extrusionOk="0" h="1370" w="1011">
                  <a:moveTo>
                    <a:pt x="708" y="1"/>
                  </a:moveTo>
                  <a:lnTo>
                    <a:pt x="46" y="108"/>
                  </a:lnTo>
                  <a:lnTo>
                    <a:pt x="0" y="1014"/>
                  </a:lnTo>
                  <a:lnTo>
                    <a:pt x="1011" y="1370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57"/>
            <p:cNvSpPr/>
            <p:nvPr/>
          </p:nvSpPr>
          <p:spPr>
            <a:xfrm>
              <a:off x="1219243" y="2797566"/>
              <a:ext cx="95787" cy="269662"/>
            </a:xfrm>
            <a:custGeom>
              <a:rect b="b" l="l" r="r" t="t"/>
              <a:pathLst>
                <a:path extrusionOk="0" h="4312" w="1782">
                  <a:moveTo>
                    <a:pt x="1720" y="0"/>
                  </a:moveTo>
                  <a:lnTo>
                    <a:pt x="0" y="323"/>
                  </a:lnTo>
                  <a:lnTo>
                    <a:pt x="62" y="4312"/>
                  </a:lnTo>
                  <a:lnTo>
                    <a:pt x="1781" y="3989"/>
                  </a:lnTo>
                  <a:lnTo>
                    <a:pt x="1720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57"/>
            <p:cNvSpPr/>
            <p:nvPr/>
          </p:nvSpPr>
          <p:spPr>
            <a:xfrm>
              <a:off x="1228542" y="2807948"/>
              <a:ext cx="77189" cy="248899"/>
            </a:xfrm>
            <a:custGeom>
              <a:rect b="b" l="l" r="r" t="t"/>
              <a:pathLst>
                <a:path extrusionOk="0" h="3980" w="1436">
                  <a:moveTo>
                    <a:pt x="1385" y="1"/>
                  </a:moveTo>
                  <a:lnTo>
                    <a:pt x="1" y="299"/>
                  </a:lnTo>
                  <a:lnTo>
                    <a:pt x="50" y="3980"/>
                  </a:lnTo>
                  <a:lnTo>
                    <a:pt x="1436" y="3681"/>
                  </a:lnTo>
                  <a:lnTo>
                    <a:pt x="1385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57"/>
            <p:cNvSpPr/>
            <p:nvPr/>
          </p:nvSpPr>
          <p:spPr>
            <a:xfrm>
              <a:off x="1236981" y="2814890"/>
              <a:ext cx="65202" cy="237080"/>
            </a:xfrm>
            <a:custGeom>
              <a:rect b="b" l="l" r="r" t="t"/>
              <a:pathLst>
                <a:path extrusionOk="0" h="3791" w="1213">
                  <a:moveTo>
                    <a:pt x="1171" y="0"/>
                  </a:moveTo>
                  <a:lnTo>
                    <a:pt x="1" y="283"/>
                  </a:lnTo>
                  <a:lnTo>
                    <a:pt x="42" y="3790"/>
                  </a:lnTo>
                  <a:lnTo>
                    <a:pt x="1213" y="3506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57"/>
            <p:cNvSpPr/>
            <p:nvPr/>
          </p:nvSpPr>
          <p:spPr>
            <a:xfrm>
              <a:off x="1260740" y="2821394"/>
              <a:ext cx="14029" cy="226261"/>
            </a:xfrm>
            <a:custGeom>
              <a:rect b="b" l="l" r="r" t="t"/>
              <a:pathLst>
                <a:path extrusionOk="0" h="3618" w="261">
                  <a:moveTo>
                    <a:pt x="166" y="1"/>
                  </a:moveTo>
                  <a:lnTo>
                    <a:pt x="0" y="39"/>
                  </a:lnTo>
                  <a:lnTo>
                    <a:pt x="177" y="1744"/>
                  </a:lnTo>
                  <a:lnTo>
                    <a:pt x="89" y="3617"/>
                  </a:lnTo>
                  <a:lnTo>
                    <a:pt x="254" y="3577"/>
                  </a:lnTo>
                  <a:lnTo>
                    <a:pt x="260" y="172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57"/>
            <p:cNvSpPr/>
            <p:nvPr/>
          </p:nvSpPr>
          <p:spPr>
            <a:xfrm>
              <a:off x="1235584" y="2930149"/>
              <a:ext cx="35853" cy="14071"/>
            </a:xfrm>
            <a:custGeom>
              <a:rect b="b" l="l" r="r" t="t"/>
              <a:pathLst>
                <a:path extrusionOk="0" h="225" w="667">
                  <a:moveTo>
                    <a:pt x="1" y="0"/>
                  </a:moveTo>
                  <a:lnTo>
                    <a:pt x="36" y="225"/>
                  </a:lnTo>
                  <a:lnTo>
                    <a:pt x="513" y="158"/>
                  </a:lnTo>
                  <a:lnTo>
                    <a:pt x="661" y="103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502" y="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57"/>
            <p:cNvSpPr/>
            <p:nvPr/>
          </p:nvSpPr>
          <p:spPr>
            <a:xfrm>
              <a:off x="1271383" y="2920768"/>
              <a:ext cx="32251" cy="14196"/>
            </a:xfrm>
            <a:custGeom>
              <a:rect b="b" l="l" r="r" t="t"/>
              <a:pathLst>
                <a:path extrusionOk="0" h="227" w="600">
                  <a:moveTo>
                    <a:pt x="567" y="1"/>
                  </a:moveTo>
                  <a:lnTo>
                    <a:pt x="139" y="69"/>
                  </a:lnTo>
                  <a:lnTo>
                    <a:pt x="5" y="124"/>
                  </a:lnTo>
                  <a:lnTo>
                    <a:pt x="1" y="227"/>
                  </a:lnTo>
                  <a:lnTo>
                    <a:pt x="1" y="227"/>
                  </a:lnTo>
                  <a:lnTo>
                    <a:pt x="148" y="181"/>
                  </a:lnTo>
                  <a:lnTo>
                    <a:pt x="599" y="227"/>
                  </a:lnTo>
                  <a:lnTo>
                    <a:pt x="567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57"/>
            <p:cNvSpPr/>
            <p:nvPr/>
          </p:nvSpPr>
          <p:spPr>
            <a:xfrm>
              <a:off x="1454840" y="2755228"/>
              <a:ext cx="95841" cy="269787"/>
            </a:xfrm>
            <a:custGeom>
              <a:rect b="b" l="l" r="r" t="t"/>
              <a:pathLst>
                <a:path extrusionOk="0" h="4314" w="1783">
                  <a:moveTo>
                    <a:pt x="1719" y="1"/>
                  </a:moveTo>
                  <a:lnTo>
                    <a:pt x="1" y="324"/>
                  </a:lnTo>
                  <a:lnTo>
                    <a:pt x="62" y="4314"/>
                  </a:lnTo>
                  <a:lnTo>
                    <a:pt x="1782" y="3991"/>
                  </a:lnTo>
                  <a:lnTo>
                    <a:pt x="1719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57"/>
            <p:cNvSpPr/>
            <p:nvPr/>
          </p:nvSpPr>
          <p:spPr>
            <a:xfrm>
              <a:off x="1464139" y="2765734"/>
              <a:ext cx="77189" cy="248837"/>
            </a:xfrm>
            <a:custGeom>
              <a:rect b="b" l="l" r="r" t="t"/>
              <a:pathLst>
                <a:path extrusionOk="0" h="3979" w="1436">
                  <a:moveTo>
                    <a:pt x="1386" y="0"/>
                  </a:moveTo>
                  <a:lnTo>
                    <a:pt x="0" y="299"/>
                  </a:lnTo>
                  <a:lnTo>
                    <a:pt x="49" y="3978"/>
                  </a:lnTo>
                  <a:lnTo>
                    <a:pt x="1435" y="3681"/>
                  </a:lnTo>
                  <a:lnTo>
                    <a:pt x="1386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57"/>
            <p:cNvSpPr/>
            <p:nvPr/>
          </p:nvSpPr>
          <p:spPr>
            <a:xfrm>
              <a:off x="1472578" y="2772551"/>
              <a:ext cx="65256" cy="237080"/>
            </a:xfrm>
            <a:custGeom>
              <a:rect b="b" l="l" r="r" t="t"/>
              <a:pathLst>
                <a:path extrusionOk="0" h="3791" w="1214">
                  <a:moveTo>
                    <a:pt x="1171" y="0"/>
                  </a:moveTo>
                  <a:lnTo>
                    <a:pt x="0" y="285"/>
                  </a:lnTo>
                  <a:lnTo>
                    <a:pt x="43" y="3791"/>
                  </a:lnTo>
                  <a:lnTo>
                    <a:pt x="1214" y="3508"/>
                  </a:lnTo>
                  <a:lnTo>
                    <a:pt x="117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57"/>
            <p:cNvSpPr/>
            <p:nvPr/>
          </p:nvSpPr>
          <p:spPr>
            <a:xfrm>
              <a:off x="1496390" y="2779180"/>
              <a:ext cx="13922" cy="226136"/>
            </a:xfrm>
            <a:custGeom>
              <a:rect b="b" l="l" r="r" t="t"/>
              <a:pathLst>
                <a:path extrusionOk="0" h="3616" w="259">
                  <a:moveTo>
                    <a:pt x="165" y="1"/>
                  </a:moveTo>
                  <a:lnTo>
                    <a:pt x="0" y="39"/>
                  </a:lnTo>
                  <a:lnTo>
                    <a:pt x="177" y="1743"/>
                  </a:lnTo>
                  <a:lnTo>
                    <a:pt x="88" y="3615"/>
                  </a:lnTo>
                  <a:lnTo>
                    <a:pt x="252" y="3577"/>
                  </a:lnTo>
                  <a:lnTo>
                    <a:pt x="259" y="1728"/>
                  </a:lnTo>
                  <a:lnTo>
                    <a:pt x="165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57"/>
            <p:cNvSpPr/>
            <p:nvPr/>
          </p:nvSpPr>
          <p:spPr>
            <a:xfrm>
              <a:off x="1471127" y="2887872"/>
              <a:ext cx="35853" cy="14133"/>
            </a:xfrm>
            <a:custGeom>
              <a:rect b="b" l="l" r="r" t="t"/>
              <a:pathLst>
                <a:path extrusionOk="0" h="226" w="667">
                  <a:moveTo>
                    <a:pt x="1" y="1"/>
                  </a:moveTo>
                  <a:lnTo>
                    <a:pt x="38" y="225"/>
                  </a:lnTo>
                  <a:lnTo>
                    <a:pt x="513" y="159"/>
                  </a:lnTo>
                  <a:lnTo>
                    <a:pt x="662" y="102"/>
                  </a:lnTo>
                  <a:lnTo>
                    <a:pt x="667" y="1"/>
                  </a:lnTo>
                  <a:lnTo>
                    <a:pt x="504" y="4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57"/>
            <p:cNvSpPr/>
            <p:nvPr/>
          </p:nvSpPr>
          <p:spPr>
            <a:xfrm>
              <a:off x="1506979" y="2878554"/>
              <a:ext cx="32251" cy="14196"/>
            </a:xfrm>
            <a:custGeom>
              <a:rect b="b" l="l" r="r" t="t"/>
              <a:pathLst>
                <a:path extrusionOk="0" h="227" w="600">
                  <a:moveTo>
                    <a:pt x="568" y="1"/>
                  </a:moveTo>
                  <a:lnTo>
                    <a:pt x="138" y="67"/>
                  </a:lnTo>
                  <a:lnTo>
                    <a:pt x="5" y="124"/>
                  </a:lnTo>
                  <a:lnTo>
                    <a:pt x="0" y="227"/>
                  </a:lnTo>
                  <a:lnTo>
                    <a:pt x="148" y="181"/>
                  </a:lnTo>
                  <a:lnTo>
                    <a:pt x="600" y="227"/>
                  </a:lnTo>
                  <a:lnTo>
                    <a:pt x="600" y="227"/>
                  </a:lnTo>
                  <a:lnTo>
                    <a:pt x="568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57"/>
            <p:cNvSpPr/>
            <p:nvPr/>
          </p:nvSpPr>
          <p:spPr>
            <a:xfrm>
              <a:off x="1215480" y="3346782"/>
              <a:ext cx="131640" cy="301243"/>
            </a:xfrm>
            <a:custGeom>
              <a:rect b="b" l="l" r="r" t="t"/>
              <a:pathLst>
                <a:path extrusionOk="0" h="4817" w="2449">
                  <a:moveTo>
                    <a:pt x="2364" y="0"/>
                  </a:moveTo>
                  <a:lnTo>
                    <a:pt x="1" y="191"/>
                  </a:lnTo>
                  <a:lnTo>
                    <a:pt x="87" y="4816"/>
                  </a:lnTo>
                  <a:lnTo>
                    <a:pt x="2448" y="4625"/>
                  </a:lnTo>
                  <a:lnTo>
                    <a:pt x="2364" y="0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57"/>
            <p:cNvSpPr/>
            <p:nvPr/>
          </p:nvSpPr>
          <p:spPr>
            <a:xfrm>
              <a:off x="1227252" y="3361666"/>
              <a:ext cx="108096" cy="267473"/>
            </a:xfrm>
            <a:custGeom>
              <a:rect b="b" l="l" r="r" t="t"/>
              <a:pathLst>
                <a:path extrusionOk="0" h="4277" w="2011">
                  <a:moveTo>
                    <a:pt x="1941" y="0"/>
                  </a:moveTo>
                  <a:lnTo>
                    <a:pt x="0" y="180"/>
                  </a:lnTo>
                  <a:lnTo>
                    <a:pt x="69" y="4277"/>
                  </a:lnTo>
                  <a:lnTo>
                    <a:pt x="2011" y="4097"/>
                  </a:lnTo>
                  <a:lnTo>
                    <a:pt x="1941" y="0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57"/>
            <p:cNvSpPr/>
            <p:nvPr/>
          </p:nvSpPr>
          <p:spPr>
            <a:xfrm>
              <a:off x="1237734" y="3371485"/>
              <a:ext cx="87133" cy="247836"/>
            </a:xfrm>
            <a:custGeom>
              <a:rect b="b" l="l" r="r" t="t"/>
              <a:pathLst>
                <a:path extrusionOk="0" h="3963" w="1621">
                  <a:moveTo>
                    <a:pt x="1563" y="0"/>
                  </a:moveTo>
                  <a:lnTo>
                    <a:pt x="1" y="183"/>
                  </a:lnTo>
                  <a:lnTo>
                    <a:pt x="56" y="3963"/>
                  </a:lnTo>
                  <a:lnTo>
                    <a:pt x="1620" y="3778"/>
                  </a:lnTo>
                  <a:lnTo>
                    <a:pt x="1563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57"/>
            <p:cNvSpPr/>
            <p:nvPr/>
          </p:nvSpPr>
          <p:spPr>
            <a:xfrm>
              <a:off x="1247248" y="3378239"/>
              <a:ext cx="73641" cy="236892"/>
            </a:xfrm>
            <a:custGeom>
              <a:rect b="b" l="l" r="r" t="t"/>
              <a:pathLst>
                <a:path extrusionOk="0" h="3788" w="1370">
                  <a:moveTo>
                    <a:pt x="1322" y="0"/>
                  </a:moveTo>
                  <a:lnTo>
                    <a:pt x="0" y="188"/>
                  </a:lnTo>
                  <a:lnTo>
                    <a:pt x="48" y="3787"/>
                  </a:lnTo>
                  <a:lnTo>
                    <a:pt x="1370" y="3599"/>
                  </a:lnTo>
                  <a:lnTo>
                    <a:pt x="1322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57"/>
            <p:cNvSpPr/>
            <p:nvPr/>
          </p:nvSpPr>
          <p:spPr>
            <a:xfrm>
              <a:off x="1274124" y="3381866"/>
              <a:ext cx="15749" cy="231514"/>
            </a:xfrm>
            <a:custGeom>
              <a:rect b="b" l="l" r="r" t="t"/>
              <a:pathLst>
                <a:path extrusionOk="0" h="3702" w="293">
                  <a:moveTo>
                    <a:pt x="187" y="0"/>
                  </a:moveTo>
                  <a:lnTo>
                    <a:pt x="0" y="25"/>
                  </a:lnTo>
                  <a:lnTo>
                    <a:pt x="199" y="1788"/>
                  </a:lnTo>
                  <a:lnTo>
                    <a:pt x="99" y="3701"/>
                  </a:lnTo>
                  <a:lnTo>
                    <a:pt x="99" y="3701"/>
                  </a:lnTo>
                  <a:lnTo>
                    <a:pt x="285" y="3675"/>
                  </a:lnTo>
                  <a:lnTo>
                    <a:pt x="293" y="1780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57"/>
            <p:cNvSpPr/>
            <p:nvPr/>
          </p:nvSpPr>
          <p:spPr>
            <a:xfrm>
              <a:off x="1245689" y="3489808"/>
              <a:ext cx="40476" cy="14759"/>
            </a:xfrm>
            <a:custGeom>
              <a:rect b="b" l="l" r="r" t="t"/>
              <a:pathLst>
                <a:path extrusionOk="0" h="236" w="753">
                  <a:moveTo>
                    <a:pt x="0" y="0"/>
                  </a:moveTo>
                  <a:lnTo>
                    <a:pt x="40" y="236"/>
                  </a:lnTo>
                  <a:lnTo>
                    <a:pt x="579" y="208"/>
                  </a:lnTo>
                  <a:lnTo>
                    <a:pt x="746" y="163"/>
                  </a:lnTo>
                  <a:lnTo>
                    <a:pt x="752" y="59"/>
                  </a:lnTo>
                  <a:lnTo>
                    <a:pt x="56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57"/>
            <p:cNvSpPr/>
            <p:nvPr/>
          </p:nvSpPr>
          <p:spPr>
            <a:xfrm>
              <a:off x="1286111" y="3487119"/>
              <a:ext cx="36337" cy="14696"/>
            </a:xfrm>
            <a:custGeom>
              <a:rect b="b" l="l" r="r" t="t"/>
              <a:pathLst>
                <a:path extrusionOk="0" h="235" w="676">
                  <a:moveTo>
                    <a:pt x="640" y="0"/>
                  </a:moveTo>
                  <a:lnTo>
                    <a:pt x="156" y="31"/>
                  </a:lnTo>
                  <a:lnTo>
                    <a:pt x="5" y="77"/>
                  </a:lnTo>
                  <a:lnTo>
                    <a:pt x="0" y="180"/>
                  </a:lnTo>
                  <a:lnTo>
                    <a:pt x="167" y="146"/>
                  </a:lnTo>
                  <a:lnTo>
                    <a:pt x="676" y="234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57"/>
            <p:cNvSpPr/>
            <p:nvPr/>
          </p:nvSpPr>
          <p:spPr>
            <a:xfrm>
              <a:off x="1788158" y="3306632"/>
              <a:ext cx="129382" cy="319942"/>
            </a:xfrm>
            <a:custGeom>
              <a:rect b="b" l="l" r="r" t="t"/>
              <a:pathLst>
                <a:path extrusionOk="0" h="5116" w="2407">
                  <a:moveTo>
                    <a:pt x="2323" y="1"/>
                  </a:moveTo>
                  <a:lnTo>
                    <a:pt x="0" y="204"/>
                  </a:lnTo>
                  <a:lnTo>
                    <a:pt x="85" y="5115"/>
                  </a:lnTo>
                  <a:lnTo>
                    <a:pt x="2406" y="4912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57"/>
            <p:cNvSpPr/>
            <p:nvPr/>
          </p:nvSpPr>
          <p:spPr>
            <a:xfrm>
              <a:off x="1799661" y="3322392"/>
              <a:ext cx="106376" cy="284233"/>
            </a:xfrm>
            <a:custGeom>
              <a:rect b="b" l="l" r="r" t="t"/>
              <a:pathLst>
                <a:path extrusionOk="0" h="4545" w="1979">
                  <a:moveTo>
                    <a:pt x="1909" y="1"/>
                  </a:moveTo>
                  <a:lnTo>
                    <a:pt x="0" y="193"/>
                  </a:lnTo>
                  <a:lnTo>
                    <a:pt x="69" y="4545"/>
                  </a:lnTo>
                  <a:lnTo>
                    <a:pt x="1978" y="435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57"/>
            <p:cNvSpPr/>
            <p:nvPr/>
          </p:nvSpPr>
          <p:spPr>
            <a:xfrm>
              <a:off x="1809981" y="3332899"/>
              <a:ext cx="85735" cy="263283"/>
            </a:xfrm>
            <a:custGeom>
              <a:rect b="b" l="l" r="r" t="t"/>
              <a:pathLst>
                <a:path extrusionOk="0" h="4210" w="1595">
                  <a:moveTo>
                    <a:pt x="1539" y="1"/>
                  </a:moveTo>
                  <a:lnTo>
                    <a:pt x="1" y="196"/>
                  </a:lnTo>
                  <a:lnTo>
                    <a:pt x="56" y="4209"/>
                  </a:lnTo>
                  <a:lnTo>
                    <a:pt x="1594" y="4014"/>
                  </a:lnTo>
                  <a:lnTo>
                    <a:pt x="1539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57"/>
            <p:cNvSpPr/>
            <p:nvPr/>
          </p:nvSpPr>
          <p:spPr>
            <a:xfrm>
              <a:off x="1819388" y="3340028"/>
              <a:ext cx="72405" cy="251588"/>
            </a:xfrm>
            <a:custGeom>
              <a:rect b="b" l="l" r="r" t="t"/>
              <a:pathLst>
                <a:path extrusionOk="0" h="4023" w="1347">
                  <a:moveTo>
                    <a:pt x="1301" y="0"/>
                  </a:moveTo>
                  <a:lnTo>
                    <a:pt x="1" y="200"/>
                  </a:lnTo>
                  <a:lnTo>
                    <a:pt x="47" y="4023"/>
                  </a:lnTo>
                  <a:lnTo>
                    <a:pt x="1347" y="3823"/>
                  </a:lnTo>
                  <a:lnTo>
                    <a:pt x="1301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57"/>
            <p:cNvSpPr/>
            <p:nvPr/>
          </p:nvSpPr>
          <p:spPr>
            <a:xfrm>
              <a:off x="1845780" y="3343843"/>
              <a:ext cx="15534" cy="245960"/>
            </a:xfrm>
            <a:custGeom>
              <a:rect b="b" l="l" r="r" t="t"/>
              <a:pathLst>
                <a:path extrusionOk="0" h="3933" w="289">
                  <a:moveTo>
                    <a:pt x="184" y="1"/>
                  </a:moveTo>
                  <a:lnTo>
                    <a:pt x="1" y="29"/>
                  </a:lnTo>
                  <a:lnTo>
                    <a:pt x="196" y="1901"/>
                  </a:lnTo>
                  <a:lnTo>
                    <a:pt x="97" y="3933"/>
                  </a:lnTo>
                  <a:lnTo>
                    <a:pt x="281" y="3905"/>
                  </a:lnTo>
                  <a:lnTo>
                    <a:pt x="288" y="1891"/>
                  </a:lnTo>
                  <a:lnTo>
                    <a:pt x="184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57"/>
            <p:cNvSpPr/>
            <p:nvPr/>
          </p:nvSpPr>
          <p:spPr>
            <a:xfrm>
              <a:off x="1817829" y="3458602"/>
              <a:ext cx="39777" cy="15572"/>
            </a:xfrm>
            <a:custGeom>
              <a:rect b="b" l="l" r="r" t="t"/>
              <a:pathLst>
                <a:path extrusionOk="0" h="249" w="740">
                  <a:moveTo>
                    <a:pt x="1" y="1"/>
                  </a:moveTo>
                  <a:lnTo>
                    <a:pt x="41" y="249"/>
                  </a:lnTo>
                  <a:lnTo>
                    <a:pt x="568" y="221"/>
                  </a:lnTo>
                  <a:lnTo>
                    <a:pt x="734" y="173"/>
                  </a:lnTo>
                  <a:lnTo>
                    <a:pt x="739" y="62"/>
                  </a:lnTo>
                  <a:lnTo>
                    <a:pt x="558" y="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57"/>
            <p:cNvSpPr/>
            <p:nvPr/>
          </p:nvSpPr>
          <p:spPr>
            <a:xfrm>
              <a:off x="1857552" y="3455662"/>
              <a:ext cx="35745" cy="15509"/>
            </a:xfrm>
            <a:custGeom>
              <a:rect b="b" l="l" r="r" t="t"/>
              <a:pathLst>
                <a:path extrusionOk="0" h="248" w="665">
                  <a:moveTo>
                    <a:pt x="629" y="0"/>
                  </a:moveTo>
                  <a:lnTo>
                    <a:pt x="154" y="33"/>
                  </a:lnTo>
                  <a:lnTo>
                    <a:pt x="6" y="82"/>
                  </a:lnTo>
                  <a:lnTo>
                    <a:pt x="0" y="193"/>
                  </a:lnTo>
                  <a:lnTo>
                    <a:pt x="165" y="157"/>
                  </a:lnTo>
                  <a:lnTo>
                    <a:pt x="665" y="24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57"/>
            <p:cNvSpPr/>
            <p:nvPr/>
          </p:nvSpPr>
          <p:spPr>
            <a:xfrm>
              <a:off x="3439322" y="3081618"/>
              <a:ext cx="68696" cy="526566"/>
            </a:xfrm>
            <a:custGeom>
              <a:rect b="b" l="l" r="r" t="t"/>
              <a:pathLst>
                <a:path extrusionOk="0" h="8420" w="1278">
                  <a:moveTo>
                    <a:pt x="333" y="1"/>
                  </a:moveTo>
                  <a:cubicBezTo>
                    <a:pt x="122" y="1460"/>
                    <a:pt x="0" y="4265"/>
                    <a:pt x="82" y="8419"/>
                  </a:cubicBezTo>
                  <a:lnTo>
                    <a:pt x="1277" y="8419"/>
                  </a:lnTo>
                  <a:cubicBezTo>
                    <a:pt x="1126" y="3073"/>
                    <a:pt x="711" y="265"/>
                    <a:pt x="333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57"/>
            <p:cNvSpPr/>
            <p:nvPr/>
          </p:nvSpPr>
          <p:spPr>
            <a:xfrm>
              <a:off x="3730337" y="3461416"/>
              <a:ext cx="124491" cy="202434"/>
            </a:xfrm>
            <a:custGeom>
              <a:rect b="b" l="l" r="r" t="t"/>
              <a:pathLst>
                <a:path extrusionOk="0" h="3237" w="2316">
                  <a:moveTo>
                    <a:pt x="796" y="1"/>
                  </a:moveTo>
                  <a:cubicBezTo>
                    <a:pt x="338" y="562"/>
                    <a:pt x="1" y="1640"/>
                    <a:pt x="9" y="3237"/>
                  </a:cubicBezTo>
                  <a:lnTo>
                    <a:pt x="2316" y="3237"/>
                  </a:lnTo>
                  <a:cubicBezTo>
                    <a:pt x="2219" y="1182"/>
                    <a:pt x="1521" y="104"/>
                    <a:pt x="796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57"/>
            <p:cNvSpPr/>
            <p:nvPr/>
          </p:nvSpPr>
          <p:spPr>
            <a:xfrm>
              <a:off x="3738777" y="3499252"/>
              <a:ext cx="79124" cy="153780"/>
            </a:xfrm>
            <a:custGeom>
              <a:rect b="b" l="l" r="r" t="t"/>
              <a:pathLst>
                <a:path extrusionOk="0" h="2459" w="1472">
                  <a:moveTo>
                    <a:pt x="507" y="0"/>
                  </a:moveTo>
                  <a:cubicBezTo>
                    <a:pt x="215" y="426"/>
                    <a:pt x="1" y="1244"/>
                    <a:pt x="5" y="2458"/>
                  </a:cubicBezTo>
                  <a:lnTo>
                    <a:pt x="1471" y="2458"/>
                  </a:lnTo>
                  <a:cubicBezTo>
                    <a:pt x="1410" y="897"/>
                    <a:pt x="967" y="77"/>
                    <a:pt x="507" y="0"/>
                  </a:cubicBez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57"/>
            <p:cNvSpPr/>
            <p:nvPr/>
          </p:nvSpPr>
          <p:spPr>
            <a:xfrm>
              <a:off x="3193244" y="3081618"/>
              <a:ext cx="68588" cy="526566"/>
            </a:xfrm>
            <a:custGeom>
              <a:rect b="b" l="l" r="r" t="t"/>
              <a:pathLst>
                <a:path extrusionOk="0" h="8420" w="1276">
                  <a:moveTo>
                    <a:pt x="331" y="1"/>
                  </a:moveTo>
                  <a:cubicBezTo>
                    <a:pt x="122" y="1460"/>
                    <a:pt x="1" y="4265"/>
                    <a:pt x="82" y="8419"/>
                  </a:cubicBezTo>
                  <a:lnTo>
                    <a:pt x="1276" y="8419"/>
                  </a:lnTo>
                  <a:cubicBezTo>
                    <a:pt x="1127" y="3073"/>
                    <a:pt x="711" y="265"/>
                    <a:pt x="331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57"/>
            <p:cNvSpPr/>
            <p:nvPr/>
          </p:nvSpPr>
          <p:spPr>
            <a:xfrm>
              <a:off x="2950498" y="3081618"/>
              <a:ext cx="68588" cy="526566"/>
            </a:xfrm>
            <a:custGeom>
              <a:rect b="b" l="l" r="r" t="t"/>
              <a:pathLst>
                <a:path extrusionOk="0" h="8420" w="1276">
                  <a:moveTo>
                    <a:pt x="331" y="1"/>
                  </a:moveTo>
                  <a:cubicBezTo>
                    <a:pt x="122" y="1460"/>
                    <a:pt x="1" y="4265"/>
                    <a:pt x="82" y="8419"/>
                  </a:cubicBezTo>
                  <a:lnTo>
                    <a:pt x="1276" y="8419"/>
                  </a:lnTo>
                  <a:cubicBezTo>
                    <a:pt x="1125" y="3073"/>
                    <a:pt x="711" y="265"/>
                    <a:pt x="331" y="1"/>
                  </a:cubicBez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57"/>
            <p:cNvSpPr/>
            <p:nvPr/>
          </p:nvSpPr>
          <p:spPr>
            <a:xfrm>
              <a:off x="2452859" y="1790754"/>
              <a:ext cx="62353" cy="59536"/>
            </a:xfrm>
            <a:custGeom>
              <a:rect b="b" l="l" r="r" t="t"/>
              <a:pathLst>
                <a:path extrusionOk="0" h="952" w="1160">
                  <a:moveTo>
                    <a:pt x="915" y="1"/>
                  </a:moveTo>
                  <a:lnTo>
                    <a:pt x="0" y="439"/>
                  </a:lnTo>
                  <a:lnTo>
                    <a:pt x="245" y="951"/>
                  </a:lnTo>
                  <a:lnTo>
                    <a:pt x="1160" y="514"/>
                  </a:lnTo>
                  <a:lnTo>
                    <a:pt x="915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57"/>
            <p:cNvSpPr/>
            <p:nvPr/>
          </p:nvSpPr>
          <p:spPr>
            <a:xfrm>
              <a:off x="2539669" y="1706952"/>
              <a:ext cx="62407" cy="59536"/>
            </a:xfrm>
            <a:custGeom>
              <a:rect b="b" l="l" r="r" t="t"/>
              <a:pathLst>
                <a:path extrusionOk="0" h="952" w="1161">
                  <a:moveTo>
                    <a:pt x="914" y="1"/>
                  </a:moveTo>
                  <a:lnTo>
                    <a:pt x="0" y="439"/>
                  </a:lnTo>
                  <a:lnTo>
                    <a:pt x="245" y="951"/>
                  </a:lnTo>
                  <a:lnTo>
                    <a:pt x="1160" y="515"/>
                  </a:lnTo>
                  <a:lnTo>
                    <a:pt x="914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57"/>
            <p:cNvSpPr/>
            <p:nvPr/>
          </p:nvSpPr>
          <p:spPr>
            <a:xfrm>
              <a:off x="2519996" y="1987126"/>
              <a:ext cx="62353" cy="59473"/>
            </a:xfrm>
            <a:custGeom>
              <a:rect b="b" l="l" r="r" t="t"/>
              <a:pathLst>
                <a:path extrusionOk="0" h="951" w="1160">
                  <a:moveTo>
                    <a:pt x="915" y="0"/>
                  </a:moveTo>
                  <a:lnTo>
                    <a:pt x="0" y="438"/>
                  </a:lnTo>
                  <a:lnTo>
                    <a:pt x="246" y="951"/>
                  </a:lnTo>
                  <a:lnTo>
                    <a:pt x="1160" y="514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57"/>
            <p:cNvSpPr/>
            <p:nvPr/>
          </p:nvSpPr>
          <p:spPr>
            <a:xfrm>
              <a:off x="2431358" y="1938721"/>
              <a:ext cx="62460" cy="59473"/>
            </a:xfrm>
            <a:custGeom>
              <a:rect b="b" l="l" r="r" t="t"/>
              <a:pathLst>
                <a:path extrusionOk="0" h="951" w="1162">
                  <a:moveTo>
                    <a:pt x="915" y="0"/>
                  </a:moveTo>
                  <a:lnTo>
                    <a:pt x="0" y="439"/>
                  </a:lnTo>
                  <a:lnTo>
                    <a:pt x="246" y="951"/>
                  </a:lnTo>
                  <a:lnTo>
                    <a:pt x="1162" y="514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57"/>
            <p:cNvSpPr/>
            <p:nvPr/>
          </p:nvSpPr>
          <p:spPr>
            <a:xfrm>
              <a:off x="3225979" y="2337343"/>
              <a:ext cx="46711" cy="83488"/>
            </a:xfrm>
            <a:custGeom>
              <a:rect b="b" l="l" r="r" t="t"/>
              <a:pathLst>
                <a:path extrusionOk="0" h="1335" w="869">
                  <a:moveTo>
                    <a:pt x="149" y="1"/>
                  </a:moveTo>
                  <a:lnTo>
                    <a:pt x="1" y="504"/>
                  </a:lnTo>
                  <a:lnTo>
                    <a:pt x="535" y="877"/>
                  </a:lnTo>
                  <a:lnTo>
                    <a:pt x="855" y="1334"/>
                  </a:lnTo>
                  <a:lnTo>
                    <a:pt x="868" y="754"/>
                  </a:lnTo>
                  <a:lnTo>
                    <a:pt x="447" y="114"/>
                  </a:lnTo>
                  <a:lnTo>
                    <a:pt x="149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57"/>
            <p:cNvSpPr/>
            <p:nvPr/>
          </p:nvSpPr>
          <p:spPr>
            <a:xfrm>
              <a:off x="2590519" y="2985433"/>
              <a:ext cx="54344" cy="51031"/>
            </a:xfrm>
            <a:custGeom>
              <a:rect b="b" l="l" r="r" t="t"/>
              <a:pathLst>
                <a:path extrusionOk="0" h="816" w="1011">
                  <a:moveTo>
                    <a:pt x="177" y="1"/>
                  </a:moveTo>
                  <a:lnTo>
                    <a:pt x="0" y="547"/>
                  </a:lnTo>
                  <a:lnTo>
                    <a:pt x="834" y="816"/>
                  </a:lnTo>
                  <a:lnTo>
                    <a:pt x="1011" y="271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57"/>
            <p:cNvSpPr/>
            <p:nvPr/>
          </p:nvSpPr>
          <p:spPr>
            <a:xfrm>
              <a:off x="2522952" y="2744971"/>
              <a:ext cx="85359" cy="102687"/>
            </a:xfrm>
            <a:custGeom>
              <a:rect b="b" l="l" r="r" t="t"/>
              <a:pathLst>
                <a:path extrusionOk="0" h="1642" w="1588">
                  <a:moveTo>
                    <a:pt x="965" y="0"/>
                  </a:moveTo>
                  <a:lnTo>
                    <a:pt x="1" y="1091"/>
                  </a:lnTo>
                  <a:lnTo>
                    <a:pt x="625" y="1641"/>
                  </a:lnTo>
                  <a:lnTo>
                    <a:pt x="1588" y="551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EB5D3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57"/>
            <p:cNvSpPr/>
            <p:nvPr/>
          </p:nvSpPr>
          <p:spPr>
            <a:xfrm>
              <a:off x="1986773" y="2288188"/>
              <a:ext cx="96970" cy="199119"/>
            </a:xfrm>
            <a:custGeom>
              <a:rect b="b" l="l" r="r" t="t"/>
              <a:pathLst>
                <a:path extrusionOk="0" h="3184" w="1804">
                  <a:moveTo>
                    <a:pt x="682" y="1"/>
                  </a:moveTo>
                  <a:lnTo>
                    <a:pt x="40" y="582"/>
                  </a:lnTo>
                  <a:lnTo>
                    <a:pt x="0" y="3183"/>
                  </a:lnTo>
                  <a:lnTo>
                    <a:pt x="0" y="3183"/>
                  </a:lnTo>
                  <a:lnTo>
                    <a:pt x="1803" y="3019"/>
                  </a:lnTo>
                  <a:lnTo>
                    <a:pt x="1658" y="1523"/>
                  </a:lnTo>
                  <a:lnTo>
                    <a:pt x="682" y="1"/>
                  </a:lnTo>
                  <a:close/>
                </a:path>
              </a:pathLst>
            </a:custGeom>
            <a:solidFill>
              <a:srgbClr val="9E99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57"/>
            <p:cNvSpPr/>
            <p:nvPr/>
          </p:nvSpPr>
          <p:spPr>
            <a:xfrm>
              <a:off x="1991395" y="2322709"/>
              <a:ext cx="74447" cy="153029"/>
            </a:xfrm>
            <a:custGeom>
              <a:rect b="b" l="l" r="r" t="t"/>
              <a:pathLst>
                <a:path extrusionOk="0" h="2447" w="1385">
                  <a:moveTo>
                    <a:pt x="523" y="1"/>
                  </a:moveTo>
                  <a:lnTo>
                    <a:pt x="31" y="448"/>
                  </a:lnTo>
                  <a:lnTo>
                    <a:pt x="0" y="2447"/>
                  </a:lnTo>
                  <a:lnTo>
                    <a:pt x="1385" y="2320"/>
                  </a:lnTo>
                  <a:lnTo>
                    <a:pt x="1274" y="1171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rgbClr val="5C46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57"/>
            <p:cNvSpPr/>
            <p:nvPr/>
          </p:nvSpPr>
          <p:spPr>
            <a:xfrm>
              <a:off x="3741840" y="3519264"/>
              <a:ext cx="66438" cy="129015"/>
            </a:xfrm>
            <a:custGeom>
              <a:rect b="b" l="l" r="r" t="t"/>
              <a:pathLst>
                <a:path extrusionOk="0" h="2063" w="1236">
                  <a:moveTo>
                    <a:pt x="425" y="0"/>
                  </a:moveTo>
                  <a:cubicBezTo>
                    <a:pt x="181" y="358"/>
                    <a:pt x="1" y="1044"/>
                    <a:pt x="5" y="2063"/>
                  </a:cubicBezTo>
                  <a:lnTo>
                    <a:pt x="1236" y="2063"/>
                  </a:lnTo>
                  <a:cubicBezTo>
                    <a:pt x="1184" y="754"/>
                    <a:pt x="811" y="65"/>
                    <a:pt x="425" y="0"/>
                  </a:cubicBez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57"/>
            <p:cNvSpPr/>
            <p:nvPr/>
          </p:nvSpPr>
          <p:spPr>
            <a:xfrm>
              <a:off x="3747538" y="3536087"/>
              <a:ext cx="54989" cy="106939"/>
            </a:xfrm>
            <a:custGeom>
              <a:rect b="b" l="l" r="r" t="t"/>
              <a:pathLst>
                <a:path extrusionOk="0" h="1710" w="1023">
                  <a:moveTo>
                    <a:pt x="353" y="0"/>
                  </a:moveTo>
                  <a:cubicBezTo>
                    <a:pt x="150" y="296"/>
                    <a:pt x="1" y="865"/>
                    <a:pt x="4" y="1709"/>
                  </a:cubicBezTo>
                  <a:lnTo>
                    <a:pt x="1022" y="1709"/>
                  </a:lnTo>
                  <a:cubicBezTo>
                    <a:pt x="981" y="623"/>
                    <a:pt x="672" y="54"/>
                    <a:pt x="353" y="0"/>
                  </a:cubicBezTo>
                  <a:close/>
                </a:path>
              </a:pathLst>
            </a:custGeom>
            <a:solidFill>
              <a:srgbClr val="167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57"/>
            <p:cNvSpPr/>
            <p:nvPr/>
          </p:nvSpPr>
          <p:spPr>
            <a:xfrm>
              <a:off x="3769039" y="3528645"/>
              <a:ext cx="6665" cy="119634"/>
            </a:xfrm>
            <a:custGeom>
              <a:rect b="b" l="l" r="r" t="t"/>
              <a:pathLst>
                <a:path extrusionOk="0" h="1913" w="124">
                  <a:moveTo>
                    <a:pt x="1" y="1"/>
                  </a:moveTo>
                  <a:lnTo>
                    <a:pt x="1" y="1913"/>
                  </a:lnTo>
                  <a:lnTo>
                    <a:pt x="124" y="1913"/>
                  </a:lnTo>
                  <a:lnTo>
                    <a:pt x="124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57"/>
            <p:cNvSpPr/>
            <p:nvPr/>
          </p:nvSpPr>
          <p:spPr>
            <a:xfrm>
              <a:off x="3746839" y="3585493"/>
              <a:ext cx="53699" cy="7755"/>
            </a:xfrm>
            <a:custGeom>
              <a:rect b="b" l="l" r="r" t="t"/>
              <a:pathLst>
                <a:path extrusionOk="0" h="124" w="999">
                  <a:moveTo>
                    <a:pt x="0" y="1"/>
                  </a:moveTo>
                  <a:lnTo>
                    <a:pt x="0" y="124"/>
                  </a:lnTo>
                  <a:lnTo>
                    <a:pt x="998" y="124"/>
                  </a:lnTo>
                  <a:lnTo>
                    <a:pt x="998" y="1"/>
                  </a:lnTo>
                  <a:close/>
                </a:path>
              </a:pathLst>
            </a:custGeom>
            <a:solidFill>
              <a:srgbClr val="F1EF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57"/>
            <p:cNvSpPr/>
            <p:nvPr/>
          </p:nvSpPr>
          <p:spPr>
            <a:xfrm>
              <a:off x="2533219" y="1849979"/>
              <a:ext cx="97615" cy="108628"/>
            </a:xfrm>
            <a:custGeom>
              <a:rect b="b" l="l" r="r" t="t"/>
              <a:pathLst>
                <a:path extrusionOk="0" h="1737" w="1816">
                  <a:moveTo>
                    <a:pt x="621" y="1"/>
                  </a:moveTo>
                  <a:cubicBezTo>
                    <a:pt x="530" y="1"/>
                    <a:pt x="438" y="18"/>
                    <a:pt x="349" y="55"/>
                  </a:cubicBezTo>
                  <a:cubicBezTo>
                    <a:pt x="200" y="118"/>
                    <a:pt x="88" y="247"/>
                    <a:pt x="45" y="406"/>
                  </a:cubicBezTo>
                  <a:cubicBezTo>
                    <a:pt x="0" y="569"/>
                    <a:pt x="25" y="744"/>
                    <a:pt x="114" y="887"/>
                  </a:cubicBezTo>
                  <a:lnTo>
                    <a:pt x="634" y="1736"/>
                  </a:lnTo>
                  <a:lnTo>
                    <a:pt x="1815" y="1245"/>
                  </a:lnTo>
                  <a:lnTo>
                    <a:pt x="1288" y="387"/>
                  </a:lnTo>
                  <a:cubicBezTo>
                    <a:pt x="1138" y="142"/>
                    <a:pt x="882" y="1"/>
                    <a:pt x="621" y="1"/>
                  </a:cubicBezTo>
                  <a:close/>
                </a:path>
              </a:pathLst>
            </a:custGeom>
            <a:solidFill>
              <a:srgbClr val="E9A2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57"/>
            <p:cNvSpPr/>
            <p:nvPr/>
          </p:nvSpPr>
          <p:spPr>
            <a:xfrm>
              <a:off x="2542034" y="1859797"/>
              <a:ext cx="77565" cy="89366"/>
            </a:xfrm>
            <a:custGeom>
              <a:rect b="b" l="l" r="r" t="t"/>
              <a:pathLst>
                <a:path extrusionOk="0" h="1429" w="1443">
                  <a:moveTo>
                    <a:pt x="416" y="0"/>
                  </a:moveTo>
                  <a:cubicBezTo>
                    <a:pt x="353" y="0"/>
                    <a:pt x="291" y="12"/>
                    <a:pt x="233" y="36"/>
                  </a:cubicBezTo>
                  <a:cubicBezTo>
                    <a:pt x="122" y="81"/>
                    <a:pt x="45" y="182"/>
                    <a:pt x="22" y="313"/>
                  </a:cubicBezTo>
                  <a:cubicBezTo>
                    <a:pt x="1" y="453"/>
                    <a:pt x="32" y="595"/>
                    <a:pt x="109" y="713"/>
                  </a:cubicBezTo>
                  <a:lnTo>
                    <a:pt x="568" y="1428"/>
                  </a:lnTo>
                  <a:lnTo>
                    <a:pt x="1442" y="1065"/>
                  </a:lnTo>
                  <a:lnTo>
                    <a:pt x="978" y="342"/>
                  </a:lnTo>
                  <a:cubicBezTo>
                    <a:pt x="840" y="127"/>
                    <a:pt x="622" y="0"/>
                    <a:pt x="416" y="0"/>
                  </a:cubicBezTo>
                  <a:close/>
                </a:path>
              </a:pathLst>
            </a:custGeom>
            <a:solidFill>
              <a:srgbClr val="571E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57"/>
            <p:cNvSpPr/>
            <p:nvPr/>
          </p:nvSpPr>
          <p:spPr>
            <a:xfrm>
              <a:off x="2591755" y="1830029"/>
              <a:ext cx="54505" cy="44964"/>
            </a:xfrm>
            <a:custGeom>
              <a:rect b="b" l="l" r="r" t="t"/>
              <a:pathLst>
                <a:path extrusionOk="0" h="719" w="1014">
                  <a:moveTo>
                    <a:pt x="928" y="0"/>
                  </a:moveTo>
                  <a:lnTo>
                    <a:pt x="0" y="579"/>
                  </a:lnTo>
                  <a:lnTo>
                    <a:pt x="86" y="718"/>
                  </a:lnTo>
                  <a:lnTo>
                    <a:pt x="1014" y="140"/>
                  </a:lnTo>
                  <a:lnTo>
                    <a:pt x="928" y="0"/>
                  </a:lnTo>
                  <a:close/>
                </a:path>
              </a:pathLst>
            </a:custGeom>
            <a:solidFill>
              <a:srgbClr val="E9A2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57"/>
            <p:cNvSpPr/>
            <p:nvPr/>
          </p:nvSpPr>
          <p:spPr>
            <a:xfrm>
              <a:off x="2547087" y="1857921"/>
              <a:ext cx="53806" cy="86302"/>
            </a:xfrm>
            <a:custGeom>
              <a:rect b="b" l="l" r="r" t="t"/>
              <a:pathLst>
                <a:path extrusionOk="0" h="1380" w="1001">
                  <a:moveTo>
                    <a:pt x="153" y="0"/>
                  </a:moveTo>
                  <a:lnTo>
                    <a:pt x="1" y="62"/>
                  </a:lnTo>
                  <a:lnTo>
                    <a:pt x="848" y="1380"/>
                  </a:lnTo>
                  <a:lnTo>
                    <a:pt x="1001" y="1318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9A2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58"/>
          <p:cNvSpPr txBox="1"/>
          <p:nvPr>
            <p:ph type="title"/>
          </p:nvPr>
        </p:nvSpPr>
        <p:spPr>
          <a:xfrm>
            <a:off x="960044" y="637139"/>
            <a:ext cx="3481500" cy="88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Plan and Write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86" name="Google Shape;1286;p58"/>
          <p:cNvSpPr txBox="1"/>
          <p:nvPr>
            <p:ph idx="4294967295" type="body"/>
          </p:nvPr>
        </p:nvSpPr>
        <p:spPr>
          <a:xfrm>
            <a:off x="912875" y="1445450"/>
            <a:ext cx="7115400" cy="27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FFFFFF"/>
                </a:solidFill>
              </a:rPr>
              <a:t>Choose a weather phenomenon that you would like to use in your wacky news report.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7" name="Google Shape;128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8144" y="3688550"/>
            <a:ext cx="2015669" cy="1140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88" name="Google Shape;1288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1801" y="1969325"/>
            <a:ext cx="2201625" cy="285987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59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Produce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94" name="Google Shape;1294;p59"/>
          <p:cNvSpPr txBox="1"/>
          <p:nvPr>
            <p:ph idx="4294967295" type="body"/>
          </p:nvPr>
        </p:nvSpPr>
        <p:spPr>
          <a:xfrm>
            <a:off x="784275" y="1368250"/>
            <a:ext cx="7020900" cy="13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rgbClr val="FFFFFF"/>
                </a:solidFill>
              </a:rPr>
              <a:t>Prepare a digital version of a wacky weather news report using one of the suggested apps. 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95" name="Google Shape;129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875" y="2529938"/>
            <a:ext cx="866475" cy="88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0037" y="2537075"/>
            <a:ext cx="866475" cy="86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59"/>
          <p:cNvSpPr txBox="1"/>
          <p:nvPr/>
        </p:nvSpPr>
        <p:spPr>
          <a:xfrm>
            <a:off x="2783299" y="3459800"/>
            <a:ext cx="1548900" cy="67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iOS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Android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8" name="Google Shape;1298;p59"/>
          <p:cNvSpPr txBox="1"/>
          <p:nvPr/>
        </p:nvSpPr>
        <p:spPr>
          <a:xfrm>
            <a:off x="4522499" y="3459800"/>
            <a:ext cx="1548900" cy="67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iOS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60"/>
          <p:cNvSpPr txBox="1"/>
          <p:nvPr>
            <p:ph idx="4294967295" type="title"/>
          </p:nvPr>
        </p:nvSpPr>
        <p:spPr>
          <a:xfrm>
            <a:off x="730575" y="967325"/>
            <a:ext cx="2449200" cy="7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An example of a final production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An example of an expected production that can be presented to students linked to the LES: Wacky News Report.&#10;&#10;Created with PicCollage and My Talking Avatar app.&#10;&#10;In collaboration with Nadia Laurendeau, ESL teacher, CSMV" id="1304" name="Google Shape;1304;p60" title="Wacky News Report Model for Studen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848925"/>
            <a:ext cx="4389634" cy="329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60"/>
          <p:cNvSpPr/>
          <p:nvPr/>
        </p:nvSpPr>
        <p:spPr>
          <a:xfrm>
            <a:off x="3045800" y="619475"/>
            <a:ext cx="4765953" cy="4229312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chemeClr val="lt2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61"/>
          <p:cNvSpPr txBox="1"/>
          <p:nvPr>
            <p:ph idx="4294967295" type="title"/>
          </p:nvPr>
        </p:nvSpPr>
        <p:spPr>
          <a:xfrm>
            <a:off x="1243800" y="1887075"/>
            <a:ext cx="6576000" cy="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</a:rPr>
              <a:t>EXTRA ACTIVITY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311" name="Google Shape;13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8773" y="659525"/>
            <a:ext cx="3287950" cy="42750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2"/>
          <p:cNvSpPr txBox="1"/>
          <p:nvPr>
            <p:ph type="ctrTitle"/>
          </p:nvPr>
        </p:nvSpPr>
        <p:spPr>
          <a:xfrm>
            <a:off x="719975" y="542999"/>
            <a:ext cx="4284000" cy="10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THANKS!</a:t>
            </a:r>
            <a:endParaRPr/>
          </a:p>
        </p:txBody>
      </p:sp>
      <p:sp>
        <p:nvSpPr>
          <p:cNvPr id="1317" name="Google Shape;1317;p62"/>
          <p:cNvSpPr txBox="1"/>
          <p:nvPr>
            <p:ph idx="1" type="subTitle"/>
          </p:nvPr>
        </p:nvSpPr>
        <p:spPr>
          <a:xfrm>
            <a:off x="715100" y="1628350"/>
            <a:ext cx="4293900" cy="126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fr-CA"/>
              <a:t>Do you have any questions?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fr-CA"/>
              <a:t>youremail@freepik.com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fr-CA"/>
              <a:t>+91  620 421 838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yourcompany.com</a:t>
            </a:r>
            <a:endParaRPr/>
          </a:p>
        </p:txBody>
      </p:sp>
      <p:sp>
        <p:nvSpPr>
          <p:cNvPr id="1318" name="Google Shape;1318;p62"/>
          <p:cNvSpPr txBox="1"/>
          <p:nvPr/>
        </p:nvSpPr>
        <p:spPr>
          <a:xfrm>
            <a:off x="715100" y="4314813"/>
            <a:ext cx="3000000" cy="2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rPr>
              <a:t>Please keep this slide for attribution</a:t>
            </a:r>
            <a:endParaRPr sz="12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grpSp>
        <p:nvGrpSpPr>
          <p:cNvPr id="1319" name="Google Shape;1319;p62"/>
          <p:cNvGrpSpPr/>
          <p:nvPr/>
        </p:nvGrpSpPr>
        <p:grpSpPr>
          <a:xfrm>
            <a:off x="819334" y="3054796"/>
            <a:ext cx="385055" cy="385135"/>
            <a:chOff x="4933458" y="1687279"/>
            <a:chExt cx="397907" cy="397907"/>
          </a:xfrm>
        </p:grpSpPr>
        <p:sp>
          <p:nvSpPr>
            <p:cNvPr id="1320" name="Google Shape;1320;p62"/>
            <p:cNvSpPr/>
            <p:nvPr/>
          </p:nvSpPr>
          <p:spPr>
            <a:xfrm>
              <a:off x="5071801" y="1766541"/>
              <a:ext cx="125867" cy="241215"/>
            </a:xfrm>
            <a:custGeom>
              <a:rect b="b" l="l" r="r" t="t"/>
              <a:pathLst>
                <a:path extrusionOk="0" h="11558" w="6031">
                  <a:moveTo>
                    <a:pt x="2415" y="1"/>
                  </a:moveTo>
                  <a:cubicBezTo>
                    <a:pt x="2233" y="993"/>
                    <a:pt x="1808" y="2415"/>
                    <a:pt x="0" y="2785"/>
                  </a:cubicBezTo>
                  <a:lnTo>
                    <a:pt x="0" y="4244"/>
                  </a:lnTo>
                  <a:lnTo>
                    <a:pt x="1228" y="4244"/>
                  </a:lnTo>
                  <a:cubicBezTo>
                    <a:pt x="1537" y="4244"/>
                    <a:pt x="1787" y="4496"/>
                    <a:pt x="1787" y="4803"/>
                  </a:cubicBezTo>
                  <a:lnTo>
                    <a:pt x="1787" y="9077"/>
                  </a:lnTo>
                  <a:cubicBezTo>
                    <a:pt x="1787" y="10222"/>
                    <a:pt x="2553" y="11558"/>
                    <a:pt x="4714" y="11558"/>
                  </a:cubicBezTo>
                  <a:cubicBezTo>
                    <a:pt x="5212" y="11558"/>
                    <a:pt x="5689" y="11535"/>
                    <a:pt x="6031" y="11512"/>
                  </a:cubicBezTo>
                  <a:lnTo>
                    <a:pt x="6031" y="9905"/>
                  </a:lnTo>
                  <a:lnTo>
                    <a:pt x="4891" y="9905"/>
                  </a:lnTo>
                  <a:cubicBezTo>
                    <a:pt x="3535" y="9905"/>
                    <a:pt x="3351" y="9125"/>
                    <a:pt x="3351" y="8363"/>
                  </a:cubicBezTo>
                  <a:lnTo>
                    <a:pt x="3351" y="4803"/>
                  </a:lnTo>
                  <a:cubicBezTo>
                    <a:pt x="3351" y="4496"/>
                    <a:pt x="3600" y="4244"/>
                    <a:pt x="3910" y="4244"/>
                  </a:cubicBezTo>
                  <a:lnTo>
                    <a:pt x="6031" y="4244"/>
                  </a:lnTo>
                  <a:lnTo>
                    <a:pt x="6031" y="2681"/>
                  </a:lnTo>
                  <a:lnTo>
                    <a:pt x="3910" y="2681"/>
                  </a:lnTo>
                  <a:cubicBezTo>
                    <a:pt x="3600" y="2681"/>
                    <a:pt x="3351" y="2431"/>
                    <a:pt x="3351" y="2122"/>
                  </a:cubicBezTo>
                  <a:lnTo>
                    <a:pt x="335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62"/>
            <p:cNvSpPr/>
            <p:nvPr/>
          </p:nvSpPr>
          <p:spPr>
            <a:xfrm>
              <a:off x="4933458" y="1687279"/>
              <a:ext cx="397907" cy="397907"/>
            </a:xfrm>
            <a:custGeom>
              <a:rect b="b" l="l" r="r" t="t"/>
              <a:pathLst>
                <a:path extrusionOk="0" h="19066" w="19066">
                  <a:moveTo>
                    <a:pt x="10539" y="2681"/>
                  </a:moveTo>
                  <a:cubicBezTo>
                    <a:pt x="10846" y="2681"/>
                    <a:pt x="11059" y="2932"/>
                    <a:pt x="11059" y="3240"/>
                  </a:cubicBezTo>
                  <a:lnTo>
                    <a:pt x="11059" y="5362"/>
                  </a:lnTo>
                  <a:lnTo>
                    <a:pt x="13219" y="5362"/>
                  </a:lnTo>
                  <a:cubicBezTo>
                    <a:pt x="13528" y="5362"/>
                    <a:pt x="13778" y="5612"/>
                    <a:pt x="13778" y="5921"/>
                  </a:cubicBezTo>
                  <a:lnTo>
                    <a:pt x="13778" y="8601"/>
                  </a:lnTo>
                  <a:cubicBezTo>
                    <a:pt x="13778" y="8911"/>
                    <a:pt x="13528" y="9160"/>
                    <a:pt x="13219" y="9160"/>
                  </a:cubicBezTo>
                  <a:lnTo>
                    <a:pt x="11096" y="9160"/>
                  </a:lnTo>
                  <a:lnTo>
                    <a:pt x="11096" y="12161"/>
                  </a:lnTo>
                  <a:cubicBezTo>
                    <a:pt x="11096" y="12440"/>
                    <a:pt x="11121" y="12520"/>
                    <a:pt x="11133" y="12541"/>
                  </a:cubicBezTo>
                  <a:cubicBezTo>
                    <a:pt x="11140" y="12541"/>
                    <a:pt x="11234" y="12585"/>
                    <a:pt x="11520" y="12585"/>
                  </a:cubicBezTo>
                  <a:lnTo>
                    <a:pt x="13219" y="12585"/>
                  </a:lnTo>
                  <a:cubicBezTo>
                    <a:pt x="13528" y="12585"/>
                    <a:pt x="13741" y="12836"/>
                    <a:pt x="13741" y="13144"/>
                  </a:cubicBezTo>
                  <a:lnTo>
                    <a:pt x="13741" y="15826"/>
                  </a:lnTo>
                  <a:cubicBezTo>
                    <a:pt x="13741" y="16113"/>
                    <a:pt x="13560" y="16351"/>
                    <a:pt x="13273" y="16382"/>
                  </a:cubicBezTo>
                  <a:cubicBezTo>
                    <a:pt x="13236" y="16385"/>
                    <a:pt x="12341" y="16474"/>
                    <a:pt x="11342" y="16474"/>
                  </a:cubicBezTo>
                  <a:cubicBezTo>
                    <a:pt x="8564" y="16474"/>
                    <a:pt x="7298" y="14609"/>
                    <a:pt x="7298" y="12877"/>
                  </a:cubicBezTo>
                  <a:lnTo>
                    <a:pt x="7298" y="9160"/>
                  </a:lnTo>
                  <a:lnTo>
                    <a:pt x="6070" y="9160"/>
                  </a:lnTo>
                  <a:cubicBezTo>
                    <a:pt x="5760" y="9160"/>
                    <a:pt x="5511" y="8911"/>
                    <a:pt x="5511" y="8601"/>
                  </a:cubicBezTo>
                  <a:lnTo>
                    <a:pt x="5511" y="6100"/>
                  </a:lnTo>
                  <a:cubicBezTo>
                    <a:pt x="5511" y="5808"/>
                    <a:pt x="5734" y="5568"/>
                    <a:pt x="6024" y="5543"/>
                  </a:cubicBezTo>
                  <a:cubicBezTo>
                    <a:pt x="7535" y="5417"/>
                    <a:pt x="7797" y="4524"/>
                    <a:pt x="8000" y="3275"/>
                  </a:cubicBezTo>
                  <a:lnTo>
                    <a:pt x="8021" y="3148"/>
                  </a:lnTo>
                  <a:cubicBezTo>
                    <a:pt x="8066" y="2879"/>
                    <a:pt x="8299" y="2681"/>
                    <a:pt x="8571" y="2681"/>
                  </a:cubicBezTo>
                  <a:close/>
                  <a:moveTo>
                    <a:pt x="2794" y="1"/>
                  </a:moveTo>
                  <a:cubicBezTo>
                    <a:pt x="1253" y="1"/>
                    <a:pt x="1" y="1253"/>
                    <a:pt x="1" y="2794"/>
                  </a:cubicBezTo>
                  <a:lnTo>
                    <a:pt x="1" y="16272"/>
                  </a:lnTo>
                  <a:cubicBezTo>
                    <a:pt x="1" y="17811"/>
                    <a:pt x="1253" y="19065"/>
                    <a:pt x="2794" y="19065"/>
                  </a:cubicBezTo>
                  <a:lnTo>
                    <a:pt x="16272" y="19065"/>
                  </a:lnTo>
                  <a:cubicBezTo>
                    <a:pt x="17813" y="19065"/>
                    <a:pt x="19065" y="17811"/>
                    <a:pt x="19065" y="16272"/>
                  </a:cubicBezTo>
                  <a:lnTo>
                    <a:pt x="19065" y="2792"/>
                  </a:lnTo>
                  <a:cubicBezTo>
                    <a:pt x="19065" y="1253"/>
                    <a:pt x="17813" y="1"/>
                    <a:pt x="162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2" name="Google Shape;1322;p62"/>
          <p:cNvGrpSpPr/>
          <p:nvPr/>
        </p:nvGrpSpPr>
        <p:grpSpPr>
          <a:xfrm>
            <a:off x="1362683" y="3054811"/>
            <a:ext cx="385055" cy="385114"/>
            <a:chOff x="266768" y="1721375"/>
            <a:chExt cx="397907" cy="397887"/>
          </a:xfrm>
        </p:grpSpPr>
        <p:sp>
          <p:nvSpPr>
            <p:cNvPr id="1323" name="Google Shape;1323;p62"/>
            <p:cNvSpPr/>
            <p:nvPr/>
          </p:nvSpPr>
          <p:spPr>
            <a:xfrm>
              <a:off x="454843" y="1791037"/>
              <a:ext cx="136218" cy="328222"/>
            </a:xfrm>
            <a:custGeom>
              <a:rect b="b" l="l" r="r" t="t"/>
              <a:pathLst>
                <a:path extrusionOk="0" h="15727" w="6527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62"/>
            <p:cNvSpPr/>
            <p:nvPr/>
          </p:nvSpPr>
          <p:spPr>
            <a:xfrm>
              <a:off x="266768" y="1721375"/>
              <a:ext cx="397907" cy="397887"/>
            </a:xfrm>
            <a:custGeom>
              <a:rect b="b" l="l" r="r" t="t"/>
              <a:pathLst>
                <a:path extrusionOk="0" h="19065" w="19066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5" name="Google Shape;1325;p62"/>
          <p:cNvGrpSpPr/>
          <p:nvPr/>
        </p:nvGrpSpPr>
        <p:grpSpPr>
          <a:xfrm>
            <a:off x="2449073" y="3054811"/>
            <a:ext cx="385035" cy="385114"/>
            <a:chOff x="1379798" y="1723250"/>
            <a:chExt cx="397887" cy="397887"/>
          </a:xfrm>
        </p:grpSpPr>
        <p:sp>
          <p:nvSpPr>
            <p:cNvPr id="1326" name="Google Shape;1326;p62"/>
            <p:cNvSpPr/>
            <p:nvPr/>
          </p:nvSpPr>
          <p:spPr>
            <a:xfrm>
              <a:off x="1462169" y="1793977"/>
              <a:ext cx="23354" cy="23312"/>
            </a:xfrm>
            <a:custGeom>
              <a:rect b="b" l="l" r="r" t="t"/>
              <a:pathLst>
                <a:path extrusionOk="0" h="1117" w="1119">
                  <a:moveTo>
                    <a:pt x="559" y="1"/>
                  </a:moveTo>
                  <a:cubicBezTo>
                    <a:pt x="251" y="1"/>
                    <a:pt x="0" y="250"/>
                    <a:pt x="0" y="558"/>
                  </a:cubicBezTo>
                  <a:cubicBezTo>
                    <a:pt x="0" y="866"/>
                    <a:pt x="251" y="1117"/>
                    <a:pt x="559" y="1117"/>
                  </a:cubicBezTo>
                  <a:cubicBezTo>
                    <a:pt x="867" y="1117"/>
                    <a:pt x="1118" y="866"/>
                    <a:pt x="1118" y="558"/>
                  </a:cubicBezTo>
                  <a:cubicBezTo>
                    <a:pt x="1118" y="250"/>
                    <a:pt x="867" y="1"/>
                    <a:pt x="5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62"/>
            <p:cNvSpPr/>
            <p:nvPr/>
          </p:nvSpPr>
          <p:spPr>
            <a:xfrm>
              <a:off x="1379798" y="1723250"/>
              <a:ext cx="397887" cy="397887"/>
            </a:xfrm>
            <a:custGeom>
              <a:rect b="b" l="l" r="r" t="t"/>
              <a:pathLst>
                <a:path extrusionOk="0" h="19065" w="19065">
                  <a:moveTo>
                    <a:pt x="4506" y="2271"/>
                  </a:moveTo>
                  <a:cubicBezTo>
                    <a:pt x="5429" y="2271"/>
                    <a:pt x="6181" y="3023"/>
                    <a:pt x="6181" y="3947"/>
                  </a:cubicBezTo>
                  <a:cubicBezTo>
                    <a:pt x="6181" y="4872"/>
                    <a:pt x="5429" y="5622"/>
                    <a:pt x="4506" y="5622"/>
                  </a:cubicBezTo>
                  <a:cubicBezTo>
                    <a:pt x="3583" y="5622"/>
                    <a:pt x="2831" y="4872"/>
                    <a:pt x="2831" y="3947"/>
                  </a:cubicBezTo>
                  <a:cubicBezTo>
                    <a:pt x="2831" y="3023"/>
                    <a:pt x="3583" y="2271"/>
                    <a:pt x="4506" y="2271"/>
                  </a:cubicBezTo>
                  <a:close/>
                  <a:moveTo>
                    <a:pt x="5622" y="6740"/>
                  </a:moveTo>
                  <a:cubicBezTo>
                    <a:pt x="5932" y="6740"/>
                    <a:pt x="6181" y="6989"/>
                    <a:pt x="6181" y="7299"/>
                  </a:cubicBezTo>
                  <a:lnTo>
                    <a:pt x="6181" y="16234"/>
                  </a:lnTo>
                  <a:cubicBezTo>
                    <a:pt x="6181" y="16544"/>
                    <a:pt x="5932" y="16793"/>
                    <a:pt x="5622" y="16793"/>
                  </a:cubicBezTo>
                  <a:lnTo>
                    <a:pt x="3388" y="16793"/>
                  </a:lnTo>
                  <a:cubicBezTo>
                    <a:pt x="3080" y="16793"/>
                    <a:pt x="2831" y="16544"/>
                    <a:pt x="2831" y="16234"/>
                  </a:cubicBezTo>
                  <a:lnTo>
                    <a:pt x="2831" y="7299"/>
                  </a:lnTo>
                  <a:cubicBezTo>
                    <a:pt x="2831" y="6989"/>
                    <a:pt x="3080" y="6740"/>
                    <a:pt x="3388" y="6740"/>
                  </a:cubicBezTo>
                  <a:close/>
                  <a:moveTo>
                    <a:pt x="12596" y="6721"/>
                  </a:moveTo>
                  <a:cubicBezTo>
                    <a:pt x="12811" y="6721"/>
                    <a:pt x="13027" y="6739"/>
                    <a:pt x="13241" y="6774"/>
                  </a:cubicBezTo>
                  <a:cubicBezTo>
                    <a:pt x="15058" y="7069"/>
                    <a:pt x="16235" y="8557"/>
                    <a:pt x="16235" y="10223"/>
                  </a:cubicBezTo>
                  <a:lnTo>
                    <a:pt x="16235" y="16234"/>
                  </a:lnTo>
                  <a:cubicBezTo>
                    <a:pt x="16235" y="16544"/>
                    <a:pt x="15985" y="16793"/>
                    <a:pt x="15676" y="16793"/>
                  </a:cubicBezTo>
                  <a:lnTo>
                    <a:pt x="13441" y="16793"/>
                  </a:lnTo>
                  <a:cubicBezTo>
                    <a:pt x="13133" y="16793"/>
                    <a:pt x="12884" y="16544"/>
                    <a:pt x="12884" y="16234"/>
                  </a:cubicBezTo>
                  <a:lnTo>
                    <a:pt x="12884" y="11209"/>
                  </a:lnTo>
                  <a:cubicBezTo>
                    <a:pt x="12884" y="10593"/>
                    <a:pt x="12382" y="10091"/>
                    <a:pt x="11766" y="10091"/>
                  </a:cubicBezTo>
                  <a:cubicBezTo>
                    <a:pt x="11150" y="10091"/>
                    <a:pt x="10650" y="10593"/>
                    <a:pt x="10650" y="11209"/>
                  </a:cubicBezTo>
                  <a:lnTo>
                    <a:pt x="10650" y="16234"/>
                  </a:lnTo>
                  <a:cubicBezTo>
                    <a:pt x="10650" y="16544"/>
                    <a:pt x="10399" y="16793"/>
                    <a:pt x="10091" y="16793"/>
                  </a:cubicBezTo>
                  <a:lnTo>
                    <a:pt x="7857" y="16793"/>
                  </a:lnTo>
                  <a:cubicBezTo>
                    <a:pt x="7547" y="16793"/>
                    <a:pt x="7298" y="16544"/>
                    <a:pt x="7298" y="16234"/>
                  </a:cubicBezTo>
                  <a:lnTo>
                    <a:pt x="7298" y="7299"/>
                  </a:lnTo>
                  <a:cubicBezTo>
                    <a:pt x="7298" y="6989"/>
                    <a:pt x="7547" y="6740"/>
                    <a:pt x="7857" y="6740"/>
                  </a:cubicBezTo>
                  <a:lnTo>
                    <a:pt x="10091" y="6740"/>
                  </a:lnTo>
                  <a:cubicBezTo>
                    <a:pt x="10377" y="6740"/>
                    <a:pt x="10613" y="6956"/>
                    <a:pt x="10644" y="7234"/>
                  </a:cubicBezTo>
                  <a:cubicBezTo>
                    <a:pt x="11219" y="6901"/>
                    <a:pt x="11901" y="6721"/>
                    <a:pt x="12596" y="6721"/>
                  </a:cubicBezTo>
                  <a:close/>
                  <a:moveTo>
                    <a:pt x="2831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31" y="19065"/>
                  </a:cubicBezTo>
                  <a:lnTo>
                    <a:pt x="16235" y="19065"/>
                  </a:lnTo>
                  <a:cubicBezTo>
                    <a:pt x="17774" y="19065"/>
                    <a:pt x="19065" y="17775"/>
                    <a:pt x="19065" y="16234"/>
                  </a:cubicBezTo>
                  <a:lnTo>
                    <a:pt x="19065" y="2831"/>
                  </a:lnTo>
                  <a:cubicBezTo>
                    <a:pt x="19065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62"/>
            <p:cNvSpPr/>
            <p:nvPr/>
          </p:nvSpPr>
          <p:spPr>
            <a:xfrm>
              <a:off x="1555413" y="1886846"/>
              <a:ext cx="139912" cy="163558"/>
            </a:xfrm>
            <a:custGeom>
              <a:rect b="b" l="l" r="r" t="t"/>
              <a:pathLst>
                <a:path extrusionOk="0" h="7837" w="6704">
                  <a:moveTo>
                    <a:pt x="4182" y="0"/>
                  </a:moveTo>
                  <a:cubicBezTo>
                    <a:pt x="3474" y="0"/>
                    <a:pt x="2782" y="261"/>
                    <a:pt x="2332" y="711"/>
                  </a:cubicBezTo>
                  <a:cubicBezTo>
                    <a:pt x="2108" y="935"/>
                    <a:pt x="1938" y="1142"/>
                    <a:pt x="1686" y="1142"/>
                  </a:cubicBezTo>
                  <a:cubicBezTo>
                    <a:pt x="1618" y="1142"/>
                    <a:pt x="1544" y="1127"/>
                    <a:pt x="1462" y="1093"/>
                  </a:cubicBezTo>
                  <a:cubicBezTo>
                    <a:pt x="1253" y="1006"/>
                    <a:pt x="1117" y="803"/>
                    <a:pt x="1117" y="576"/>
                  </a:cubicBezTo>
                  <a:lnTo>
                    <a:pt x="1117" y="17"/>
                  </a:lnTo>
                  <a:lnTo>
                    <a:pt x="1" y="17"/>
                  </a:lnTo>
                  <a:lnTo>
                    <a:pt x="1" y="7836"/>
                  </a:lnTo>
                  <a:lnTo>
                    <a:pt x="1117" y="7836"/>
                  </a:lnTo>
                  <a:lnTo>
                    <a:pt x="1117" y="3370"/>
                  </a:lnTo>
                  <a:cubicBezTo>
                    <a:pt x="1117" y="2137"/>
                    <a:pt x="2120" y="1135"/>
                    <a:pt x="3351" y="1135"/>
                  </a:cubicBezTo>
                  <a:cubicBezTo>
                    <a:pt x="4584" y="1135"/>
                    <a:pt x="5585" y="2137"/>
                    <a:pt x="5585" y="3370"/>
                  </a:cubicBezTo>
                  <a:lnTo>
                    <a:pt x="5585" y="7836"/>
                  </a:lnTo>
                  <a:lnTo>
                    <a:pt x="6703" y="7836"/>
                  </a:lnTo>
                  <a:lnTo>
                    <a:pt x="6703" y="2384"/>
                  </a:lnTo>
                  <a:cubicBezTo>
                    <a:pt x="6703" y="1266"/>
                    <a:pt x="5932" y="245"/>
                    <a:pt x="4648" y="38"/>
                  </a:cubicBezTo>
                  <a:cubicBezTo>
                    <a:pt x="4493" y="13"/>
                    <a:pt x="4337" y="0"/>
                    <a:pt x="41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62"/>
            <p:cNvSpPr/>
            <p:nvPr/>
          </p:nvSpPr>
          <p:spPr>
            <a:xfrm>
              <a:off x="1462169" y="1887200"/>
              <a:ext cx="23354" cy="163203"/>
            </a:xfrm>
            <a:custGeom>
              <a:rect b="b" l="l" r="r" t="t"/>
              <a:pathLst>
                <a:path extrusionOk="0" h="7820" w="1119">
                  <a:moveTo>
                    <a:pt x="0" y="0"/>
                  </a:moveTo>
                  <a:lnTo>
                    <a:pt x="0" y="7819"/>
                  </a:lnTo>
                  <a:lnTo>
                    <a:pt x="1118" y="7819"/>
                  </a:lnTo>
                  <a:lnTo>
                    <a:pt x="11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0" name="Google Shape;1330;p62"/>
          <p:cNvGrpSpPr/>
          <p:nvPr/>
        </p:nvGrpSpPr>
        <p:grpSpPr>
          <a:xfrm>
            <a:off x="1905895" y="3054825"/>
            <a:ext cx="385015" cy="385114"/>
            <a:chOff x="864491" y="1723250"/>
            <a:chExt cx="397866" cy="397887"/>
          </a:xfrm>
        </p:grpSpPr>
        <p:sp>
          <p:nvSpPr>
            <p:cNvPr id="1331" name="Google Shape;1331;p62"/>
            <p:cNvSpPr/>
            <p:nvPr/>
          </p:nvSpPr>
          <p:spPr>
            <a:xfrm>
              <a:off x="935197" y="1793977"/>
              <a:ext cx="256451" cy="256430"/>
            </a:xfrm>
            <a:custGeom>
              <a:rect b="b" l="l" r="r" t="t"/>
              <a:pathLst>
                <a:path extrusionOk="0" h="12287" w="12288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62"/>
            <p:cNvSpPr/>
            <p:nvPr/>
          </p:nvSpPr>
          <p:spPr>
            <a:xfrm>
              <a:off x="1005109" y="1863910"/>
              <a:ext cx="116622" cy="116559"/>
            </a:xfrm>
            <a:custGeom>
              <a:rect b="b" l="l" r="r" t="t"/>
              <a:pathLst>
                <a:path extrusionOk="0" h="5585" w="5588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62"/>
            <p:cNvSpPr/>
            <p:nvPr/>
          </p:nvSpPr>
          <p:spPr>
            <a:xfrm>
              <a:off x="864491" y="1723250"/>
              <a:ext cx="397866" cy="397887"/>
            </a:xfrm>
            <a:custGeom>
              <a:rect b="b" l="l" r="r" t="t"/>
              <a:pathLst>
                <a:path extrusionOk="0" h="19065" w="19064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4" name="Google Shape;1334;p62"/>
          <p:cNvGrpSpPr/>
          <p:nvPr/>
        </p:nvGrpSpPr>
        <p:grpSpPr>
          <a:xfrm flipH="1" rot="871420">
            <a:off x="4590798" y="702976"/>
            <a:ext cx="1462825" cy="977878"/>
            <a:chOff x="6562100" y="781949"/>
            <a:chExt cx="1449415" cy="968914"/>
          </a:xfrm>
        </p:grpSpPr>
        <p:sp>
          <p:nvSpPr>
            <p:cNvPr id="1335" name="Google Shape;1335;p62"/>
            <p:cNvSpPr/>
            <p:nvPr/>
          </p:nvSpPr>
          <p:spPr>
            <a:xfrm>
              <a:off x="6562100" y="1194107"/>
              <a:ext cx="729607" cy="556757"/>
            </a:xfrm>
            <a:custGeom>
              <a:rect b="b" l="l" r="r" t="t"/>
              <a:pathLst>
                <a:path extrusionOk="0" h="17400" w="22802">
                  <a:moveTo>
                    <a:pt x="10547" y="0"/>
                  </a:moveTo>
                  <a:cubicBezTo>
                    <a:pt x="8129" y="0"/>
                    <a:pt x="5878" y="1106"/>
                    <a:pt x="3524" y="3072"/>
                  </a:cubicBezTo>
                  <a:lnTo>
                    <a:pt x="3521" y="3077"/>
                  </a:lnTo>
                  <a:cubicBezTo>
                    <a:pt x="1597" y="5423"/>
                    <a:pt x="58" y="8169"/>
                    <a:pt x="31" y="11142"/>
                  </a:cubicBezTo>
                  <a:cubicBezTo>
                    <a:pt x="0" y="14568"/>
                    <a:pt x="2477" y="16924"/>
                    <a:pt x="5786" y="17320"/>
                  </a:cubicBezTo>
                  <a:cubicBezTo>
                    <a:pt x="6238" y="17374"/>
                    <a:pt x="6691" y="17400"/>
                    <a:pt x="7143" y="17400"/>
                  </a:cubicBezTo>
                  <a:cubicBezTo>
                    <a:pt x="9048" y="17400"/>
                    <a:pt x="10948" y="16942"/>
                    <a:pt x="12775" y="16231"/>
                  </a:cubicBezTo>
                  <a:cubicBezTo>
                    <a:pt x="18947" y="12895"/>
                    <a:pt x="22802" y="6132"/>
                    <a:pt x="16527" y="2060"/>
                  </a:cubicBezTo>
                  <a:cubicBezTo>
                    <a:pt x="14354" y="650"/>
                    <a:pt x="12401" y="0"/>
                    <a:pt x="105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62"/>
            <p:cNvSpPr/>
            <p:nvPr/>
          </p:nvSpPr>
          <p:spPr>
            <a:xfrm>
              <a:off x="6601425" y="1194107"/>
              <a:ext cx="690282" cy="545045"/>
            </a:xfrm>
            <a:custGeom>
              <a:rect b="b" l="l" r="r" t="t"/>
              <a:pathLst>
                <a:path extrusionOk="0" h="17034" w="21573">
                  <a:moveTo>
                    <a:pt x="9319" y="0"/>
                  </a:moveTo>
                  <a:cubicBezTo>
                    <a:pt x="6900" y="0"/>
                    <a:pt x="4649" y="1106"/>
                    <a:pt x="2295" y="3074"/>
                  </a:cubicBezTo>
                  <a:lnTo>
                    <a:pt x="2292" y="3077"/>
                  </a:lnTo>
                  <a:cubicBezTo>
                    <a:pt x="1410" y="4151"/>
                    <a:pt x="613" y="5310"/>
                    <a:pt x="1" y="6537"/>
                  </a:cubicBezTo>
                  <a:cubicBezTo>
                    <a:pt x="1465" y="4259"/>
                    <a:pt x="5827" y="1763"/>
                    <a:pt x="9262" y="1763"/>
                  </a:cubicBezTo>
                  <a:cubicBezTo>
                    <a:pt x="10398" y="1763"/>
                    <a:pt x="11432" y="2036"/>
                    <a:pt x="12227" y="2680"/>
                  </a:cubicBezTo>
                  <a:cubicBezTo>
                    <a:pt x="20704" y="9556"/>
                    <a:pt x="9649" y="16623"/>
                    <a:pt x="8981" y="17033"/>
                  </a:cubicBezTo>
                  <a:cubicBezTo>
                    <a:pt x="9847" y="16832"/>
                    <a:pt x="10704" y="16559"/>
                    <a:pt x="11546" y="16231"/>
                  </a:cubicBezTo>
                  <a:cubicBezTo>
                    <a:pt x="17718" y="12895"/>
                    <a:pt x="21573" y="6132"/>
                    <a:pt x="15298" y="2060"/>
                  </a:cubicBezTo>
                  <a:cubicBezTo>
                    <a:pt x="13125" y="650"/>
                    <a:pt x="11172" y="0"/>
                    <a:pt x="93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62"/>
            <p:cNvSpPr/>
            <p:nvPr/>
          </p:nvSpPr>
          <p:spPr>
            <a:xfrm>
              <a:off x="6674826" y="813050"/>
              <a:ext cx="1152934" cy="900410"/>
            </a:xfrm>
            <a:custGeom>
              <a:rect b="b" l="l" r="r" t="t"/>
              <a:pathLst>
                <a:path extrusionOk="0" h="28140" w="36032">
                  <a:moveTo>
                    <a:pt x="27592" y="0"/>
                  </a:moveTo>
                  <a:cubicBezTo>
                    <a:pt x="26183" y="2081"/>
                    <a:pt x="24160" y="3616"/>
                    <a:pt x="22174" y="5163"/>
                  </a:cubicBezTo>
                  <a:cubicBezTo>
                    <a:pt x="19966" y="6880"/>
                    <a:pt x="17529" y="8660"/>
                    <a:pt x="14892" y="9662"/>
                  </a:cubicBezTo>
                  <a:cubicBezTo>
                    <a:pt x="14375" y="9858"/>
                    <a:pt x="13821" y="10013"/>
                    <a:pt x="13373" y="10013"/>
                  </a:cubicBezTo>
                  <a:cubicBezTo>
                    <a:pt x="12694" y="10013"/>
                    <a:pt x="12261" y="9656"/>
                    <a:pt x="12576" y="8546"/>
                  </a:cubicBezTo>
                  <a:cubicBezTo>
                    <a:pt x="13436" y="5520"/>
                    <a:pt x="16494" y="2880"/>
                    <a:pt x="18637" y="664"/>
                  </a:cubicBezTo>
                  <a:lnTo>
                    <a:pt x="18637" y="664"/>
                  </a:lnTo>
                  <a:cubicBezTo>
                    <a:pt x="13195" y="4076"/>
                    <a:pt x="7593" y="7466"/>
                    <a:pt x="2909" y="11903"/>
                  </a:cubicBezTo>
                  <a:cubicBezTo>
                    <a:pt x="1935" y="12826"/>
                    <a:pt x="924" y="13858"/>
                    <a:pt x="1" y="14983"/>
                  </a:cubicBezTo>
                  <a:cubicBezTo>
                    <a:pt x="2355" y="13016"/>
                    <a:pt x="4606" y="11910"/>
                    <a:pt x="7024" y="11910"/>
                  </a:cubicBezTo>
                  <a:cubicBezTo>
                    <a:pt x="8878" y="11910"/>
                    <a:pt x="10831" y="12560"/>
                    <a:pt x="13004" y="13970"/>
                  </a:cubicBezTo>
                  <a:cubicBezTo>
                    <a:pt x="19279" y="18041"/>
                    <a:pt x="15424" y="24804"/>
                    <a:pt x="9252" y="28140"/>
                  </a:cubicBezTo>
                  <a:cubicBezTo>
                    <a:pt x="11850" y="27126"/>
                    <a:pt x="14304" y="25594"/>
                    <a:pt x="16431" y="24116"/>
                  </a:cubicBezTo>
                  <a:cubicBezTo>
                    <a:pt x="23764" y="19025"/>
                    <a:pt x="29902" y="12325"/>
                    <a:pt x="36032" y="5894"/>
                  </a:cubicBezTo>
                  <a:lnTo>
                    <a:pt x="36032" y="5894"/>
                  </a:lnTo>
                  <a:cubicBezTo>
                    <a:pt x="33042" y="8084"/>
                    <a:pt x="32687" y="8700"/>
                    <a:pt x="29622" y="10781"/>
                  </a:cubicBezTo>
                  <a:cubicBezTo>
                    <a:pt x="28509" y="11532"/>
                    <a:pt x="26578" y="13239"/>
                    <a:pt x="25121" y="13254"/>
                  </a:cubicBezTo>
                  <a:cubicBezTo>
                    <a:pt x="25111" y="13254"/>
                    <a:pt x="25101" y="13254"/>
                    <a:pt x="25091" y="13254"/>
                  </a:cubicBezTo>
                  <a:cubicBezTo>
                    <a:pt x="23147" y="13254"/>
                    <a:pt x="25420" y="11470"/>
                    <a:pt x="26047" y="11013"/>
                  </a:cubicBezTo>
                  <a:lnTo>
                    <a:pt x="26047" y="11013"/>
                  </a:lnTo>
                  <a:cubicBezTo>
                    <a:pt x="24998" y="11717"/>
                    <a:pt x="22084" y="13971"/>
                    <a:pt x="20422" y="13971"/>
                  </a:cubicBezTo>
                  <a:cubicBezTo>
                    <a:pt x="20220" y="13971"/>
                    <a:pt x="20035" y="13938"/>
                    <a:pt x="19876" y="13864"/>
                  </a:cubicBezTo>
                  <a:cubicBezTo>
                    <a:pt x="18494" y="13220"/>
                    <a:pt x="21097" y="11080"/>
                    <a:pt x="21721" y="10605"/>
                  </a:cubicBezTo>
                  <a:lnTo>
                    <a:pt x="21721" y="10605"/>
                  </a:lnTo>
                  <a:cubicBezTo>
                    <a:pt x="21225" y="10881"/>
                    <a:pt x="19714" y="11936"/>
                    <a:pt x="18829" y="11936"/>
                  </a:cubicBezTo>
                  <a:cubicBezTo>
                    <a:pt x="18677" y="11936"/>
                    <a:pt x="18543" y="11905"/>
                    <a:pt x="18437" y="11833"/>
                  </a:cubicBezTo>
                  <a:cubicBezTo>
                    <a:pt x="17522" y="11221"/>
                    <a:pt x="19384" y="10005"/>
                    <a:pt x="19833" y="9549"/>
                  </a:cubicBezTo>
                  <a:cubicBezTo>
                    <a:pt x="23002" y="6337"/>
                    <a:pt x="23820" y="5574"/>
                    <a:pt x="27592" y="0"/>
                  </a:cubicBezTo>
                  <a:close/>
                </a:path>
              </a:pathLst>
            </a:custGeom>
            <a:solidFill>
              <a:srgbClr val="EA57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62"/>
            <p:cNvSpPr/>
            <p:nvPr/>
          </p:nvSpPr>
          <p:spPr>
            <a:xfrm>
              <a:off x="6674826" y="813050"/>
              <a:ext cx="1152934" cy="900410"/>
            </a:xfrm>
            <a:custGeom>
              <a:rect b="b" l="l" r="r" t="t"/>
              <a:pathLst>
                <a:path extrusionOk="0" h="28140" w="36032">
                  <a:moveTo>
                    <a:pt x="22174" y="5163"/>
                  </a:moveTo>
                  <a:cubicBezTo>
                    <a:pt x="24160" y="3616"/>
                    <a:pt x="26183" y="2081"/>
                    <a:pt x="27592" y="0"/>
                  </a:cubicBezTo>
                  <a:cubicBezTo>
                    <a:pt x="23820" y="5574"/>
                    <a:pt x="23002" y="6337"/>
                    <a:pt x="19833" y="9549"/>
                  </a:cubicBezTo>
                  <a:cubicBezTo>
                    <a:pt x="19384" y="10005"/>
                    <a:pt x="17522" y="11221"/>
                    <a:pt x="18437" y="11833"/>
                  </a:cubicBezTo>
                  <a:cubicBezTo>
                    <a:pt x="19164" y="12322"/>
                    <a:pt x="21139" y="10929"/>
                    <a:pt x="21721" y="10605"/>
                  </a:cubicBezTo>
                  <a:cubicBezTo>
                    <a:pt x="21097" y="11080"/>
                    <a:pt x="18494" y="13220"/>
                    <a:pt x="19876" y="13864"/>
                  </a:cubicBezTo>
                  <a:cubicBezTo>
                    <a:pt x="21345" y="14545"/>
                    <a:pt x="24870" y="11803"/>
                    <a:pt x="26047" y="11013"/>
                  </a:cubicBezTo>
                  <a:cubicBezTo>
                    <a:pt x="25417" y="11472"/>
                    <a:pt x="23124" y="13272"/>
                    <a:pt x="25121" y="13254"/>
                  </a:cubicBezTo>
                  <a:cubicBezTo>
                    <a:pt x="26578" y="13239"/>
                    <a:pt x="28509" y="11532"/>
                    <a:pt x="29622" y="10781"/>
                  </a:cubicBezTo>
                  <a:cubicBezTo>
                    <a:pt x="32687" y="8700"/>
                    <a:pt x="33042" y="8084"/>
                    <a:pt x="36032" y="5894"/>
                  </a:cubicBezTo>
                  <a:cubicBezTo>
                    <a:pt x="29902" y="12325"/>
                    <a:pt x="23764" y="19025"/>
                    <a:pt x="16431" y="24116"/>
                  </a:cubicBezTo>
                  <a:cubicBezTo>
                    <a:pt x="14304" y="25594"/>
                    <a:pt x="11850" y="27126"/>
                    <a:pt x="9252" y="28140"/>
                  </a:cubicBezTo>
                  <a:cubicBezTo>
                    <a:pt x="15424" y="24804"/>
                    <a:pt x="19279" y="18041"/>
                    <a:pt x="13004" y="13970"/>
                  </a:cubicBezTo>
                  <a:cubicBezTo>
                    <a:pt x="7995" y="10721"/>
                    <a:pt x="4160" y="11508"/>
                    <a:pt x="1" y="14983"/>
                  </a:cubicBezTo>
                  <a:cubicBezTo>
                    <a:pt x="924" y="13858"/>
                    <a:pt x="1935" y="12826"/>
                    <a:pt x="2909" y="11903"/>
                  </a:cubicBezTo>
                  <a:cubicBezTo>
                    <a:pt x="7593" y="7466"/>
                    <a:pt x="13195" y="4076"/>
                    <a:pt x="18637" y="664"/>
                  </a:cubicBezTo>
                  <a:cubicBezTo>
                    <a:pt x="16494" y="2880"/>
                    <a:pt x="13436" y="5520"/>
                    <a:pt x="12576" y="8546"/>
                  </a:cubicBezTo>
                  <a:cubicBezTo>
                    <a:pt x="12052" y="10389"/>
                    <a:pt x="13593" y="10155"/>
                    <a:pt x="14892" y="9662"/>
                  </a:cubicBezTo>
                  <a:cubicBezTo>
                    <a:pt x="17529" y="8660"/>
                    <a:pt x="19966" y="6880"/>
                    <a:pt x="22174" y="516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62"/>
            <p:cNvSpPr/>
            <p:nvPr/>
          </p:nvSpPr>
          <p:spPr>
            <a:xfrm>
              <a:off x="7487268" y="1165373"/>
              <a:ext cx="21022" cy="16575"/>
            </a:xfrm>
            <a:custGeom>
              <a:rect b="b" l="l" r="r" t="t"/>
              <a:pathLst>
                <a:path extrusionOk="0" h="518" w="657">
                  <a:moveTo>
                    <a:pt x="656" y="1"/>
                  </a:moveTo>
                  <a:cubicBezTo>
                    <a:pt x="503" y="105"/>
                    <a:pt x="306" y="244"/>
                    <a:pt x="81" y="402"/>
                  </a:cubicBezTo>
                  <a:cubicBezTo>
                    <a:pt x="54" y="441"/>
                    <a:pt x="27" y="479"/>
                    <a:pt x="0" y="518"/>
                  </a:cubicBezTo>
                  <a:cubicBezTo>
                    <a:pt x="261" y="297"/>
                    <a:pt x="506" y="111"/>
                    <a:pt x="656" y="1"/>
                  </a:cubicBezTo>
                  <a:close/>
                </a:path>
              </a:pathLst>
            </a:custGeom>
            <a:solidFill>
              <a:srgbClr val="7C563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62"/>
            <p:cNvSpPr/>
            <p:nvPr/>
          </p:nvSpPr>
          <p:spPr>
            <a:xfrm>
              <a:off x="6674826" y="1120257"/>
              <a:ext cx="710249" cy="593202"/>
            </a:xfrm>
            <a:custGeom>
              <a:rect b="b" l="l" r="r" t="t"/>
              <a:pathLst>
                <a:path extrusionOk="0" h="18539" w="22197">
                  <a:moveTo>
                    <a:pt x="8863" y="1"/>
                  </a:moveTo>
                  <a:cubicBezTo>
                    <a:pt x="7282" y="1"/>
                    <a:pt x="5437" y="523"/>
                    <a:pt x="3402" y="1848"/>
                  </a:cubicBezTo>
                  <a:cubicBezTo>
                    <a:pt x="3237" y="1999"/>
                    <a:pt x="3071" y="2148"/>
                    <a:pt x="2909" y="2302"/>
                  </a:cubicBezTo>
                  <a:cubicBezTo>
                    <a:pt x="1935" y="3225"/>
                    <a:pt x="924" y="4256"/>
                    <a:pt x="1" y="5382"/>
                  </a:cubicBezTo>
                  <a:cubicBezTo>
                    <a:pt x="2356" y="3415"/>
                    <a:pt x="4606" y="2309"/>
                    <a:pt x="7025" y="2309"/>
                  </a:cubicBezTo>
                  <a:cubicBezTo>
                    <a:pt x="8878" y="2309"/>
                    <a:pt x="10831" y="2958"/>
                    <a:pt x="13004" y="4368"/>
                  </a:cubicBezTo>
                  <a:cubicBezTo>
                    <a:pt x="19279" y="8440"/>
                    <a:pt x="15424" y="15203"/>
                    <a:pt x="9252" y="18539"/>
                  </a:cubicBezTo>
                  <a:cubicBezTo>
                    <a:pt x="11850" y="17525"/>
                    <a:pt x="14305" y="15993"/>
                    <a:pt x="16431" y="14515"/>
                  </a:cubicBezTo>
                  <a:cubicBezTo>
                    <a:pt x="17252" y="13945"/>
                    <a:pt x="18056" y="13352"/>
                    <a:pt x="18849" y="12743"/>
                  </a:cubicBezTo>
                  <a:cubicBezTo>
                    <a:pt x="19313" y="11867"/>
                    <a:pt x="22196" y="5309"/>
                    <a:pt x="15230" y="5309"/>
                  </a:cubicBezTo>
                  <a:cubicBezTo>
                    <a:pt x="15036" y="5309"/>
                    <a:pt x="14834" y="5314"/>
                    <a:pt x="14625" y="5324"/>
                  </a:cubicBezTo>
                  <a:cubicBezTo>
                    <a:pt x="15053" y="3178"/>
                    <a:pt x="12763" y="1"/>
                    <a:pt x="88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62"/>
            <p:cNvSpPr/>
            <p:nvPr/>
          </p:nvSpPr>
          <p:spPr>
            <a:xfrm>
              <a:off x="7494275" y="781949"/>
              <a:ext cx="276522" cy="317607"/>
            </a:xfrm>
            <a:custGeom>
              <a:rect b="b" l="l" r="r" t="t"/>
              <a:pathLst>
                <a:path extrusionOk="0" h="9926" w="8642">
                  <a:moveTo>
                    <a:pt x="8641" y="0"/>
                  </a:moveTo>
                  <a:cubicBezTo>
                    <a:pt x="8579" y="142"/>
                    <a:pt x="7544" y="2453"/>
                    <a:pt x="4512" y="5087"/>
                  </a:cubicBezTo>
                  <a:cubicBezTo>
                    <a:pt x="1385" y="7803"/>
                    <a:pt x="1" y="8337"/>
                    <a:pt x="395" y="9569"/>
                  </a:cubicBezTo>
                  <a:cubicBezTo>
                    <a:pt x="472" y="9809"/>
                    <a:pt x="670" y="9926"/>
                    <a:pt x="957" y="9926"/>
                  </a:cubicBezTo>
                  <a:cubicBezTo>
                    <a:pt x="2574" y="9926"/>
                    <a:pt x="7021" y="6234"/>
                    <a:pt x="8641" y="0"/>
                  </a:cubicBezTo>
                  <a:close/>
                </a:path>
              </a:pathLst>
            </a:custGeom>
            <a:solidFill>
              <a:srgbClr val="EA57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62"/>
            <p:cNvSpPr/>
            <p:nvPr/>
          </p:nvSpPr>
          <p:spPr>
            <a:xfrm>
              <a:off x="7494275" y="781949"/>
              <a:ext cx="276522" cy="357092"/>
            </a:xfrm>
            <a:custGeom>
              <a:rect b="b" l="l" r="r" t="t"/>
              <a:pathLst>
                <a:path extrusionOk="0" h="11160" w="8642">
                  <a:moveTo>
                    <a:pt x="4512" y="5087"/>
                  </a:moveTo>
                  <a:cubicBezTo>
                    <a:pt x="7544" y="2453"/>
                    <a:pt x="8579" y="142"/>
                    <a:pt x="8641" y="0"/>
                  </a:cubicBezTo>
                  <a:cubicBezTo>
                    <a:pt x="6733" y="7343"/>
                    <a:pt x="902" y="11159"/>
                    <a:pt x="395" y="9569"/>
                  </a:cubicBezTo>
                  <a:cubicBezTo>
                    <a:pt x="1" y="8337"/>
                    <a:pt x="1385" y="7803"/>
                    <a:pt x="4512" y="508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62"/>
            <p:cNvSpPr/>
            <p:nvPr/>
          </p:nvSpPr>
          <p:spPr>
            <a:xfrm>
              <a:off x="7129763" y="813146"/>
              <a:ext cx="260492" cy="241293"/>
            </a:xfrm>
            <a:custGeom>
              <a:rect b="b" l="l" r="r" t="t"/>
              <a:pathLst>
                <a:path extrusionOk="0" h="7541" w="8141">
                  <a:moveTo>
                    <a:pt x="8141" y="1"/>
                  </a:moveTo>
                  <a:cubicBezTo>
                    <a:pt x="8011" y="145"/>
                    <a:pt x="3890" y="4766"/>
                    <a:pt x="1513" y="6096"/>
                  </a:cubicBezTo>
                  <a:cubicBezTo>
                    <a:pt x="27" y="6928"/>
                    <a:pt x="1" y="7540"/>
                    <a:pt x="637" y="7540"/>
                  </a:cubicBezTo>
                  <a:cubicBezTo>
                    <a:pt x="1036" y="7540"/>
                    <a:pt x="1693" y="7301"/>
                    <a:pt x="2416" y="6726"/>
                  </a:cubicBezTo>
                  <a:cubicBezTo>
                    <a:pt x="4294" y="5231"/>
                    <a:pt x="6554" y="2853"/>
                    <a:pt x="8141" y="1"/>
                  </a:cubicBezTo>
                  <a:close/>
                </a:path>
              </a:pathLst>
            </a:custGeom>
            <a:solidFill>
              <a:srgbClr val="EA57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62"/>
            <p:cNvSpPr/>
            <p:nvPr/>
          </p:nvSpPr>
          <p:spPr>
            <a:xfrm>
              <a:off x="7100869" y="813146"/>
              <a:ext cx="289385" cy="263019"/>
            </a:xfrm>
            <a:custGeom>
              <a:rect b="b" l="l" r="r" t="t"/>
              <a:pathLst>
                <a:path extrusionOk="0" h="8220" w="9044">
                  <a:moveTo>
                    <a:pt x="2416" y="6096"/>
                  </a:moveTo>
                  <a:cubicBezTo>
                    <a:pt x="4793" y="4766"/>
                    <a:pt x="8914" y="145"/>
                    <a:pt x="9044" y="1"/>
                  </a:cubicBezTo>
                  <a:cubicBezTo>
                    <a:pt x="7457" y="2853"/>
                    <a:pt x="5197" y="5231"/>
                    <a:pt x="3319" y="6726"/>
                  </a:cubicBezTo>
                  <a:cubicBezTo>
                    <a:pt x="1442" y="8220"/>
                    <a:pt x="1" y="7449"/>
                    <a:pt x="2416" y="6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62"/>
            <p:cNvSpPr/>
            <p:nvPr/>
          </p:nvSpPr>
          <p:spPr>
            <a:xfrm>
              <a:off x="6601521" y="1308721"/>
              <a:ext cx="463900" cy="414240"/>
            </a:xfrm>
            <a:custGeom>
              <a:rect b="b" l="l" r="r" t="t"/>
              <a:pathLst>
                <a:path extrusionOk="0" h="12946" w="14498">
                  <a:moveTo>
                    <a:pt x="9596" y="1"/>
                  </a:moveTo>
                  <a:cubicBezTo>
                    <a:pt x="8276" y="1"/>
                    <a:pt x="2998" y="576"/>
                    <a:pt x="1524" y="2992"/>
                  </a:cubicBezTo>
                  <a:cubicBezTo>
                    <a:pt x="1" y="5489"/>
                    <a:pt x="507" y="11897"/>
                    <a:pt x="3812" y="12784"/>
                  </a:cubicBezTo>
                  <a:cubicBezTo>
                    <a:pt x="4221" y="12894"/>
                    <a:pt x="4651" y="12945"/>
                    <a:pt x="5095" y="12945"/>
                  </a:cubicBezTo>
                  <a:cubicBezTo>
                    <a:pt x="8269" y="12945"/>
                    <a:pt x="12107" y="10318"/>
                    <a:pt x="13456" y="7689"/>
                  </a:cubicBezTo>
                  <a:cubicBezTo>
                    <a:pt x="14498" y="5657"/>
                    <a:pt x="12990" y="1"/>
                    <a:pt x="95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62"/>
            <p:cNvSpPr/>
            <p:nvPr/>
          </p:nvSpPr>
          <p:spPr>
            <a:xfrm>
              <a:off x="6693324" y="1514623"/>
              <a:ext cx="131635" cy="112335"/>
            </a:xfrm>
            <a:custGeom>
              <a:rect b="b" l="l" r="r" t="t"/>
              <a:pathLst>
                <a:path extrusionOk="0" h="3242" w="3799">
                  <a:moveTo>
                    <a:pt x="2607" y="0"/>
                  </a:moveTo>
                  <a:cubicBezTo>
                    <a:pt x="1720" y="0"/>
                    <a:pt x="0" y="754"/>
                    <a:pt x="28" y="1956"/>
                  </a:cubicBezTo>
                  <a:cubicBezTo>
                    <a:pt x="42" y="2534"/>
                    <a:pt x="1036" y="3241"/>
                    <a:pt x="2002" y="3241"/>
                  </a:cubicBezTo>
                  <a:cubicBezTo>
                    <a:pt x="2373" y="3241"/>
                    <a:pt x="2739" y="3137"/>
                    <a:pt x="3045" y="2882"/>
                  </a:cubicBezTo>
                  <a:cubicBezTo>
                    <a:pt x="3664" y="2364"/>
                    <a:pt x="3798" y="777"/>
                    <a:pt x="3045" y="113"/>
                  </a:cubicBezTo>
                  <a:cubicBezTo>
                    <a:pt x="2958" y="37"/>
                    <a:pt x="2803" y="0"/>
                    <a:pt x="26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62"/>
            <p:cNvSpPr/>
            <p:nvPr/>
          </p:nvSpPr>
          <p:spPr>
            <a:xfrm>
              <a:off x="6929748" y="1502977"/>
              <a:ext cx="101272" cy="86553"/>
            </a:xfrm>
            <a:custGeom>
              <a:rect b="b" l="l" r="r" t="t"/>
              <a:pathLst>
                <a:path extrusionOk="0" h="2705" w="3165">
                  <a:moveTo>
                    <a:pt x="1645" y="1"/>
                  </a:moveTo>
                  <a:cubicBezTo>
                    <a:pt x="1114" y="1"/>
                    <a:pt x="536" y="208"/>
                    <a:pt x="279" y="727"/>
                  </a:cubicBezTo>
                  <a:cubicBezTo>
                    <a:pt x="1" y="1287"/>
                    <a:pt x="399" y="2456"/>
                    <a:pt x="1140" y="2693"/>
                  </a:cubicBezTo>
                  <a:cubicBezTo>
                    <a:pt x="1164" y="2700"/>
                    <a:pt x="1191" y="2704"/>
                    <a:pt x="1221" y="2704"/>
                  </a:cubicBezTo>
                  <a:cubicBezTo>
                    <a:pt x="1768" y="2704"/>
                    <a:pt x="3164" y="1423"/>
                    <a:pt x="2708" y="444"/>
                  </a:cubicBezTo>
                  <a:cubicBezTo>
                    <a:pt x="2582" y="175"/>
                    <a:pt x="2133" y="1"/>
                    <a:pt x="16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62"/>
            <p:cNvSpPr/>
            <p:nvPr/>
          </p:nvSpPr>
          <p:spPr>
            <a:xfrm>
              <a:off x="6798847" y="1361997"/>
              <a:ext cx="65339" cy="59995"/>
            </a:xfrm>
            <a:custGeom>
              <a:rect b="b" l="l" r="r" t="t"/>
              <a:pathLst>
                <a:path extrusionOk="0" h="1875" w="2042">
                  <a:moveTo>
                    <a:pt x="1060" y="1"/>
                  </a:moveTo>
                  <a:cubicBezTo>
                    <a:pt x="645" y="1"/>
                    <a:pt x="1" y="844"/>
                    <a:pt x="363" y="1469"/>
                  </a:cubicBezTo>
                  <a:cubicBezTo>
                    <a:pt x="501" y="1704"/>
                    <a:pt x="888" y="1874"/>
                    <a:pt x="1253" y="1874"/>
                  </a:cubicBezTo>
                  <a:cubicBezTo>
                    <a:pt x="1450" y="1874"/>
                    <a:pt x="1641" y="1825"/>
                    <a:pt x="1783" y="1710"/>
                  </a:cubicBezTo>
                  <a:cubicBezTo>
                    <a:pt x="2041" y="1500"/>
                    <a:pt x="1855" y="114"/>
                    <a:pt x="1102" y="4"/>
                  </a:cubicBezTo>
                  <a:cubicBezTo>
                    <a:pt x="1088" y="2"/>
                    <a:pt x="1074" y="1"/>
                    <a:pt x="10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62"/>
            <p:cNvSpPr/>
            <p:nvPr/>
          </p:nvSpPr>
          <p:spPr>
            <a:xfrm>
              <a:off x="7311091" y="1427591"/>
              <a:ext cx="360612" cy="249964"/>
            </a:xfrm>
            <a:custGeom>
              <a:rect b="b" l="l" r="r" t="t"/>
              <a:pathLst>
                <a:path extrusionOk="0" h="7812" w="11270">
                  <a:moveTo>
                    <a:pt x="6980" y="1"/>
                  </a:moveTo>
                  <a:cubicBezTo>
                    <a:pt x="5445" y="1"/>
                    <a:pt x="4023" y="1137"/>
                    <a:pt x="2476" y="2587"/>
                  </a:cubicBezTo>
                  <a:cubicBezTo>
                    <a:pt x="1227" y="4336"/>
                    <a:pt x="0" y="7352"/>
                    <a:pt x="3109" y="7757"/>
                  </a:cubicBezTo>
                  <a:cubicBezTo>
                    <a:pt x="3395" y="7794"/>
                    <a:pt x="3683" y="7812"/>
                    <a:pt x="3973" y="7812"/>
                  </a:cubicBezTo>
                  <a:cubicBezTo>
                    <a:pt x="5215" y="7812"/>
                    <a:pt x="6495" y="7487"/>
                    <a:pt x="7740" y="6976"/>
                  </a:cubicBezTo>
                  <a:cubicBezTo>
                    <a:pt x="11019" y="4774"/>
                    <a:pt x="11269" y="1288"/>
                    <a:pt x="8017" y="176"/>
                  </a:cubicBezTo>
                  <a:cubicBezTo>
                    <a:pt x="7664" y="56"/>
                    <a:pt x="7319" y="1"/>
                    <a:pt x="69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5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62"/>
            <p:cNvSpPr/>
            <p:nvPr/>
          </p:nvSpPr>
          <p:spPr>
            <a:xfrm>
              <a:off x="7420937" y="1427591"/>
              <a:ext cx="242125" cy="184050"/>
            </a:xfrm>
            <a:custGeom>
              <a:rect b="b" l="l" r="r" t="t"/>
              <a:pathLst>
                <a:path extrusionOk="0" h="5752" w="7567">
                  <a:moveTo>
                    <a:pt x="3548" y="1"/>
                  </a:moveTo>
                  <a:cubicBezTo>
                    <a:pt x="2334" y="1"/>
                    <a:pt x="1190" y="712"/>
                    <a:pt x="1" y="1726"/>
                  </a:cubicBezTo>
                  <a:cubicBezTo>
                    <a:pt x="626" y="1460"/>
                    <a:pt x="1281" y="1313"/>
                    <a:pt x="1932" y="1313"/>
                  </a:cubicBezTo>
                  <a:cubicBezTo>
                    <a:pt x="2741" y="1313"/>
                    <a:pt x="3545" y="1541"/>
                    <a:pt x="4276" y="2053"/>
                  </a:cubicBezTo>
                  <a:cubicBezTo>
                    <a:pt x="5651" y="3015"/>
                    <a:pt x="5959" y="4352"/>
                    <a:pt x="5718" y="5751"/>
                  </a:cubicBezTo>
                  <a:cubicBezTo>
                    <a:pt x="7567" y="3652"/>
                    <a:pt x="7280" y="1097"/>
                    <a:pt x="4584" y="176"/>
                  </a:cubicBezTo>
                  <a:cubicBezTo>
                    <a:pt x="4232" y="56"/>
                    <a:pt x="3887" y="1"/>
                    <a:pt x="35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62"/>
            <p:cNvSpPr/>
            <p:nvPr/>
          </p:nvSpPr>
          <p:spPr>
            <a:xfrm>
              <a:off x="7390284" y="1136543"/>
              <a:ext cx="621231" cy="514264"/>
            </a:xfrm>
            <a:custGeom>
              <a:rect b="b" l="l" r="r" t="t"/>
              <a:pathLst>
                <a:path extrusionOk="0" h="16072" w="19415">
                  <a:moveTo>
                    <a:pt x="19414" y="0"/>
                  </a:moveTo>
                  <a:lnTo>
                    <a:pt x="19414" y="0"/>
                  </a:lnTo>
                  <a:cubicBezTo>
                    <a:pt x="18817" y="670"/>
                    <a:pt x="14041" y="6290"/>
                    <a:pt x="12103" y="6290"/>
                  </a:cubicBezTo>
                  <a:cubicBezTo>
                    <a:pt x="11838" y="6290"/>
                    <a:pt x="11626" y="6184"/>
                    <a:pt x="11485" y="5946"/>
                  </a:cubicBezTo>
                  <a:cubicBezTo>
                    <a:pt x="10606" y="4456"/>
                    <a:pt x="13438" y="2610"/>
                    <a:pt x="14474" y="2218"/>
                  </a:cubicBezTo>
                  <a:lnTo>
                    <a:pt x="14474" y="2218"/>
                  </a:lnTo>
                  <a:cubicBezTo>
                    <a:pt x="8872" y="2990"/>
                    <a:pt x="3226" y="7171"/>
                    <a:pt x="1" y="11682"/>
                  </a:cubicBezTo>
                  <a:cubicBezTo>
                    <a:pt x="1547" y="10233"/>
                    <a:pt x="2970" y="9096"/>
                    <a:pt x="4504" y="9096"/>
                  </a:cubicBezTo>
                  <a:cubicBezTo>
                    <a:pt x="4844" y="9096"/>
                    <a:pt x="5189" y="9152"/>
                    <a:pt x="5542" y="9272"/>
                  </a:cubicBezTo>
                  <a:cubicBezTo>
                    <a:pt x="8794" y="10383"/>
                    <a:pt x="8544" y="13870"/>
                    <a:pt x="5265" y="16071"/>
                  </a:cubicBezTo>
                  <a:cubicBezTo>
                    <a:pt x="7409" y="15191"/>
                    <a:pt x="9439" y="13761"/>
                    <a:pt x="10963" y="12497"/>
                  </a:cubicBezTo>
                  <a:cubicBezTo>
                    <a:pt x="14983" y="9164"/>
                    <a:pt x="17335" y="4691"/>
                    <a:pt x="19414" y="0"/>
                  </a:cubicBezTo>
                  <a:close/>
                </a:path>
              </a:pathLst>
            </a:custGeom>
            <a:solidFill>
              <a:srgbClr val="EA57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62"/>
            <p:cNvSpPr/>
            <p:nvPr/>
          </p:nvSpPr>
          <p:spPr>
            <a:xfrm>
              <a:off x="7390284" y="1136543"/>
              <a:ext cx="621231" cy="514264"/>
            </a:xfrm>
            <a:custGeom>
              <a:rect b="b" l="l" r="r" t="t"/>
              <a:pathLst>
                <a:path extrusionOk="0" h="16072" w="19415">
                  <a:moveTo>
                    <a:pt x="11485" y="5946"/>
                  </a:moveTo>
                  <a:cubicBezTo>
                    <a:pt x="12655" y="7922"/>
                    <a:pt x="18735" y="761"/>
                    <a:pt x="19414" y="0"/>
                  </a:cubicBezTo>
                  <a:cubicBezTo>
                    <a:pt x="17335" y="4691"/>
                    <a:pt x="14983" y="9164"/>
                    <a:pt x="10963" y="12497"/>
                  </a:cubicBezTo>
                  <a:cubicBezTo>
                    <a:pt x="9439" y="13761"/>
                    <a:pt x="7409" y="15191"/>
                    <a:pt x="5265" y="16071"/>
                  </a:cubicBezTo>
                  <a:cubicBezTo>
                    <a:pt x="8544" y="13870"/>
                    <a:pt x="8794" y="10383"/>
                    <a:pt x="5542" y="9272"/>
                  </a:cubicBezTo>
                  <a:cubicBezTo>
                    <a:pt x="3593" y="8609"/>
                    <a:pt x="1889" y="9912"/>
                    <a:pt x="1" y="11682"/>
                  </a:cubicBezTo>
                  <a:cubicBezTo>
                    <a:pt x="3226" y="7171"/>
                    <a:pt x="8872" y="2990"/>
                    <a:pt x="14474" y="2218"/>
                  </a:cubicBezTo>
                  <a:cubicBezTo>
                    <a:pt x="13438" y="2610"/>
                    <a:pt x="10606" y="4456"/>
                    <a:pt x="11485" y="59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62"/>
            <p:cNvSpPr/>
            <p:nvPr/>
          </p:nvSpPr>
          <p:spPr>
            <a:xfrm>
              <a:off x="7390284" y="1361069"/>
              <a:ext cx="416063" cy="289769"/>
            </a:xfrm>
            <a:custGeom>
              <a:rect b="b" l="l" r="r" t="t"/>
              <a:pathLst>
                <a:path extrusionOk="0" h="9056" w="13003">
                  <a:moveTo>
                    <a:pt x="5858" y="0"/>
                  </a:moveTo>
                  <a:cubicBezTo>
                    <a:pt x="5324" y="0"/>
                    <a:pt x="4669" y="129"/>
                    <a:pt x="3871" y="441"/>
                  </a:cubicBezTo>
                  <a:cubicBezTo>
                    <a:pt x="2379" y="1742"/>
                    <a:pt x="1059" y="3186"/>
                    <a:pt x="1" y="4666"/>
                  </a:cubicBezTo>
                  <a:cubicBezTo>
                    <a:pt x="1548" y="3216"/>
                    <a:pt x="2970" y="2080"/>
                    <a:pt x="4505" y="2080"/>
                  </a:cubicBezTo>
                  <a:cubicBezTo>
                    <a:pt x="4844" y="2080"/>
                    <a:pt x="5189" y="2135"/>
                    <a:pt x="5542" y="2255"/>
                  </a:cubicBezTo>
                  <a:cubicBezTo>
                    <a:pt x="8794" y="3367"/>
                    <a:pt x="8544" y="6853"/>
                    <a:pt x="5265" y="9055"/>
                  </a:cubicBezTo>
                  <a:cubicBezTo>
                    <a:pt x="7409" y="8174"/>
                    <a:pt x="9439" y="6744"/>
                    <a:pt x="10963" y="5480"/>
                  </a:cubicBezTo>
                  <a:cubicBezTo>
                    <a:pt x="11684" y="4881"/>
                    <a:pt x="12366" y="4236"/>
                    <a:pt x="13003" y="3548"/>
                  </a:cubicBezTo>
                  <a:cubicBezTo>
                    <a:pt x="12656" y="2531"/>
                    <a:pt x="11423" y="1863"/>
                    <a:pt x="10130" y="1863"/>
                  </a:cubicBezTo>
                  <a:cubicBezTo>
                    <a:pt x="9368" y="1863"/>
                    <a:pt x="8585" y="2095"/>
                    <a:pt x="7950" y="2624"/>
                  </a:cubicBezTo>
                  <a:cubicBezTo>
                    <a:pt x="8189" y="1906"/>
                    <a:pt x="7914" y="0"/>
                    <a:pt x="58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62"/>
            <p:cNvSpPr/>
            <p:nvPr/>
          </p:nvSpPr>
          <p:spPr>
            <a:xfrm>
              <a:off x="7367278" y="1493250"/>
              <a:ext cx="228238" cy="156052"/>
            </a:xfrm>
            <a:custGeom>
              <a:rect b="b" l="l" r="r" t="t"/>
              <a:pathLst>
                <a:path extrusionOk="0" h="4877" w="7133">
                  <a:moveTo>
                    <a:pt x="4319" y="0"/>
                  </a:moveTo>
                  <a:cubicBezTo>
                    <a:pt x="3012" y="0"/>
                    <a:pt x="900" y="1307"/>
                    <a:pt x="397" y="3017"/>
                  </a:cubicBezTo>
                  <a:cubicBezTo>
                    <a:pt x="0" y="4366"/>
                    <a:pt x="1266" y="4876"/>
                    <a:pt x="2753" y="4876"/>
                  </a:cubicBezTo>
                  <a:cubicBezTo>
                    <a:pt x="4357" y="4876"/>
                    <a:pt x="6218" y="4283"/>
                    <a:pt x="6531" y="3507"/>
                  </a:cubicBezTo>
                  <a:cubicBezTo>
                    <a:pt x="7133" y="2012"/>
                    <a:pt x="5626" y="0"/>
                    <a:pt x="4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62"/>
            <p:cNvSpPr/>
            <p:nvPr/>
          </p:nvSpPr>
          <p:spPr>
            <a:xfrm>
              <a:off x="7402571" y="1558652"/>
              <a:ext cx="65371" cy="59963"/>
            </a:xfrm>
            <a:custGeom>
              <a:rect b="b" l="l" r="r" t="t"/>
              <a:pathLst>
                <a:path extrusionOk="0" h="1874" w="2043">
                  <a:moveTo>
                    <a:pt x="1062" y="1"/>
                  </a:moveTo>
                  <a:cubicBezTo>
                    <a:pt x="647" y="1"/>
                    <a:pt x="1" y="845"/>
                    <a:pt x="365" y="1468"/>
                  </a:cubicBezTo>
                  <a:cubicBezTo>
                    <a:pt x="503" y="1704"/>
                    <a:pt x="889" y="1874"/>
                    <a:pt x="1255" y="1874"/>
                  </a:cubicBezTo>
                  <a:cubicBezTo>
                    <a:pt x="1451" y="1874"/>
                    <a:pt x="1642" y="1824"/>
                    <a:pt x="1784" y="1709"/>
                  </a:cubicBezTo>
                  <a:cubicBezTo>
                    <a:pt x="2043" y="1501"/>
                    <a:pt x="1857" y="114"/>
                    <a:pt x="1102" y="4"/>
                  </a:cubicBezTo>
                  <a:cubicBezTo>
                    <a:pt x="1089" y="2"/>
                    <a:pt x="1075" y="1"/>
                    <a:pt x="10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62"/>
            <p:cNvSpPr/>
            <p:nvPr/>
          </p:nvSpPr>
          <p:spPr>
            <a:xfrm>
              <a:off x="7459750" y="1524991"/>
              <a:ext cx="27870" cy="23742"/>
            </a:xfrm>
            <a:custGeom>
              <a:rect b="b" l="l" r="r" t="t"/>
              <a:pathLst>
                <a:path extrusionOk="0" h="742" w="871">
                  <a:moveTo>
                    <a:pt x="556" y="1"/>
                  </a:moveTo>
                  <a:cubicBezTo>
                    <a:pt x="398" y="1"/>
                    <a:pt x="1" y="317"/>
                    <a:pt x="103" y="593"/>
                  </a:cubicBezTo>
                  <a:cubicBezTo>
                    <a:pt x="136" y="679"/>
                    <a:pt x="281" y="741"/>
                    <a:pt x="434" y="741"/>
                  </a:cubicBezTo>
                  <a:cubicBezTo>
                    <a:pt x="568" y="741"/>
                    <a:pt x="708" y="693"/>
                    <a:pt x="782" y="569"/>
                  </a:cubicBezTo>
                  <a:cubicBezTo>
                    <a:pt x="871" y="420"/>
                    <a:pt x="788" y="88"/>
                    <a:pt x="587" y="6"/>
                  </a:cubicBezTo>
                  <a:cubicBezTo>
                    <a:pt x="578" y="2"/>
                    <a:pt x="568" y="1"/>
                    <a:pt x="5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7" name="Google Shape;1357;p62"/>
          <p:cNvGrpSpPr/>
          <p:nvPr/>
        </p:nvGrpSpPr>
        <p:grpSpPr>
          <a:xfrm>
            <a:off x="5074469" y="1334634"/>
            <a:ext cx="3202082" cy="3273924"/>
            <a:chOff x="5220300" y="1541316"/>
            <a:chExt cx="2999890" cy="3067195"/>
          </a:xfrm>
        </p:grpSpPr>
        <p:sp>
          <p:nvSpPr>
            <p:cNvPr id="1358" name="Google Shape;1358;p62"/>
            <p:cNvSpPr/>
            <p:nvPr/>
          </p:nvSpPr>
          <p:spPr>
            <a:xfrm>
              <a:off x="5220300" y="4208533"/>
              <a:ext cx="2999890" cy="399978"/>
            </a:xfrm>
            <a:custGeom>
              <a:rect b="b" l="l" r="r" t="t"/>
              <a:pathLst>
                <a:path extrusionOk="0" h="14276" w="107072">
                  <a:moveTo>
                    <a:pt x="62693" y="0"/>
                  </a:moveTo>
                  <a:cubicBezTo>
                    <a:pt x="40671" y="0"/>
                    <a:pt x="16339" y="1396"/>
                    <a:pt x="5978" y="3573"/>
                  </a:cubicBezTo>
                  <a:cubicBezTo>
                    <a:pt x="1916" y="4421"/>
                    <a:pt x="1" y="5395"/>
                    <a:pt x="1212" y="6454"/>
                  </a:cubicBezTo>
                  <a:cubicBezTo>
                    <a:pt x="2663" y="7710"/>
                    <a:pt x="31261" y="14275"/>
                    <a:pt x="59942" y="14275"/>
                  </a:cubicBezTo>
                  <a:cubicBezTo>
                    <a:pt x="67105" y="14275"/>
                    <a:pt x="74274" y="13865"/>
                    <a:pt x="81026" y="12861"/>
                  </a:cubicBezTo>
                  <a:cubicBezTo>
                    <a:pt x="94206" y="10900"/>
                    <a:pt x="107072" y="4560"/>
                    <a:pt x="101562" y="2762"/>
                  </a:cubicBezTo>
                  <a:cubicBezTo>
                    <a:pt x="99718" y="2175"/>
                    <a:pt x="97285" y="1703"/>
                    <a:pt x="94678" y="1387"/>
                  </a:cubicBezTo>
                  <a:cubicBezTo>
                    <a:pt x="86709" y="424"/>
                    <a:pt x="75196" y="0"/>
                    <a:pt x="62949" y="0"/>
                  </a:cubicBezTo>
                  <a:cubicBezTo>
                    <a:pt x="62863" y="0"/>
                    <a:pt x="62778" y="0"/>
                    <a:pt x="626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62"/>
            <p:cNvSpPr/>
            <p:nvPr/>
          </p:nvSpPr>
          <p:spPr>
            <a:xfrm>
              <a:off x="5748468" y="1541316"/>
              <a:ext cx="2055308" cy="1202735"/>
            </a:xfrm>
            <a:custGeom>
              <a:rect b="b" l="l" r="r" t="t"/>
              <a:pathLst>
                <a:path extrusionOk="0" h="42928" w="73358">
                  <a:moveTo>
                    <a:pt x="36214" y="0"/>
                  </a:moveTo>
                  <a:lnTo>
                    <a:pt x="1" y="42927"/>
                  </a:lnTo>
                  <a:lnTo>
                    <a:pt x="4906" y="42927"/>
                  </a:lnTo>
                  <a:lnTo>
                    <a:pt x="8533" y="38529"/>
                  </a:lnTo>
                  <a:lnTo>
                    <a:pt x="36214" y="4914"/>
                  </a:lnTo>
                  <a:lnTo>
                    <a:pt x="64136" y="38811"/>
                  </a:lnTo>
                  <a:lnTo>
                    <a:pt x="67521" y="42927"/>
                  </a:lnTo>
                  <a:lnTo>
                    <a:pt x="73357" y="42927"/>
                  </a:lnTo>
                  <a:lnTo>
                    <a:pt x="36214" y="0"/>
                  </a:lnTo>
                  <a:close/>
                </a:path>
              </a:pathLst>
            </a:custGeom>
            <a:solidFill>
              <a:srgbClr val="B465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62"/>
            <p:cNvSpPr/>
            <p:nvPr/>
          </p:nvSpPr>
          <p:spPr>
            <a:xfrm>
              <a:off x="5748468" y="1541316"/>
              <a:ext cx="2055308" cy="1202735"/>
            </a:xfrm>
            <a:custGeom>
              <a:rect b="b" l="l" r="r" t="t"/>
              <a:pathLst>
                <a:path extrusionOk="0" h="42928" w="73358">
                  <a:moveTo>
                    <a:pt x="8533" y="38529"/>
                  </a:moveTo>
                  <a:lnTo>
                    <a:pt x="4906" y="42927"/>
                  </a:lnTo>
                  <a:lnTo>
                    <a:pt x="1" y="42927"/>
                  </a:lnTo>
                  <a:lnTo>
                    <a:pt x="36214" y="0"/>
                  </a:lnTo>
                  <a:lnTo>
                    <a:pt x="73357" y="42927"/>
                  </a:lnTo>
                  <a:lnTo>
                    <a:pt x="67521" y="42927"/>
                  </a:lnTo>
                  <a:lnTo>
                    <a:pt x="64136" y="38811"/>
                  </a:lnTo>
                  <a:lnTo>
                    <a:pt x="36214" y="491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62"/>
            <p:cNvSpPr/>
            <p:nvPr/>
          </p:nvSpPr>
          <p:spPr>
            <a:xfrm>
              <a:off x="7520330" y="2628718"/>
              <a:ext cx="119971" cy="792755"/>
            </a:xfrm>
            <a:custGeom>
              <a:rect b="b" l="l" r="r" t="t"/>
              <a:pathLst>
                <a:path extrusionOk="0" h="28295" w="4282">
                  <a:moveTo>
                    <a:pt x="896" y="0"/>
                  </a:moveTo>
                  <a:lnTo>
                    <a:pt x="581" y="257"/>
                  </a:lnTo>
                  <a:lnTo>
                    <a:pt x="0" y="28294"/>
                  </a:lnTo>
                  <a:lnTo>
                    <a:pt x="3783" y="28294"/>
                  </a:lnTo>
                  <a:lnTo>
                    <a:pt x="4281" y="4116"/>
                  </a:lnTo>
                  <a:lnTo>
                    <a:pt x="8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62"/>
            <p:cNvSpPr/>
            <p:nvPr/>
          </p:nvSpPr>
          <p:spPr>
            <a:xfrm>
              <a:off x="7520330" y="2628718"/>
              <a:ext cx="70996" cy="792755"/>
            </a:xfrm>
            <a:custGeom>
              <a:rect b="b" l="l" r="r" t="t"/>
              <a:pathLst>
                <a:path extrusionOk="0" h="28295" w="2534">
                  <a:moveTo>
                    <a:pt x="2533" y="1990"/>
                  </a:moveTo>
                  <a:lnTo>
                    <a:pt x="896" y="0"/>
                  </a:lnTo>
                  <a:lnTo>
                    <a:pt x="581" y="257"/>
                  </a:lnTo>
                  <a:lnTo>
                    <a:pt x="0" y="28294"/>
                  </a:lnTo>
                  <a:lnTo>
                    <a:pt x="2066" y="2829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62"/>
            <p:cNvSpPr/>
            <p:nvPr/>
          </p:nvSpPr>
          <p:spPr>
            <a:xfrm>
              <a:off x="7533667" y="2628718"/>
              <a:ext cx="106635" cy="276281"/>
            </a:xfrm>
            <a:custGeom>
              <a:rect b="b" l="l" r="r" t="t"/>
              <a:pathLst>
                <a:path extrusionOk="0" h="9861" w="3806">
                  <a:moveTo>
                    <a:pt x="420" y="0"/>
                  </a:moveTo>
                  <a:lnTo>
                    <a:pt x="105" y="257"/>
                  </a:lnTo>
                  <a:lnTo>
                    <a:pt x="0" y="5247"/>
                  </a:lnTo>
                  <a:cubicBezTo>
                    <a:pt x="1244" y="6775"/>
                    <a:pt x="2472" y="8315"/>
                    <a:pt x="3688" y="9861"/>
                  </a:cubicBezTo>
                  <a:lnTo>
                    <a:pt x="3805" y="4116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62"/>
            <p:cNvSpPr/>
            <p:nvPr/>
          </p:nvSpPr>
          <p:spPr>
            <a:xfrm>
              <a:off x="5987518" y="1678968"/>
              <a:ext cx="1557885" cy="1742492"/>
            </a:xfrm>
            <a:custGeom>
              <a:rect b="b" l="l" r="r" t="t"/>
              <a:pathLst>
                <a:path extrusionOk="0" h="62193" w="55604">
                  <a:moveTo>
                    <a:pt x="27682" y="1"/>
                  </a:moveTo>
                  <a:lnTo>
                    <a:pt x="1" y="33616"/>
                  </a:lnTo>
                  <a:lnTo>
                    <a:pt x="1412" y="62192"/>
                  </a:lnTo>
                  <a:lnTo>
                    <a:pt x="54708" y="62192"/>
                  </a:lnTo>
                  <a:lnTo>
                    <a:pt x="55289" y="34155"/>
                  </a:lnTo>
                  <a:lnTo>
                    <a:pt x="55604" y="33898"/>
                  </a:lnTo>
                  <a:lnTo>
                    <a:pt x="27682" y="1"/>
                  </a:lnTo>
                  <a:close/>
                </a:path>
              </a:pathLst>
            </a:custGeom>
            <a:solidFill>
              <a:srgbClr val="F5DF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62"/>
            <p:cNvSpPr/>
            <p:nvPr/>
          </p:nvSpPr>
          <p:spPr>
            <a:xfrm>
              <a:off x="5987518" y="1678968"/>
              <a:ext cx="1557885" cy="1742492"/>
            </a:xfrm>
            <a:custGeom>
              <a:rect b="b" l="l" r="r" t="t"/>
              <a:pathLst>
                <a:path extrusionOk="0" h="62193" w="55604">
                  <a:moveTo>
                    <a:pt x="55604" y="33898"/>
                  </a:moveTo>
                  <a:lnTo>
                    <a:pt x="55289" y="34155"/>
                  </a:lnTo>
                  <a:lnTo>
                    <a:pt x="54708" y="62192"/>
                  </a:lnTo>
                  <a:lnTo>
                    <a:pt x="1412" y="62192"/>
                  </a:lnTo>
                  <a:lnTo>
                    <a:pt x="1" y="33616"/>
                  </a:lnTo>
                  <a:lnTo>
                    <a:pt x="276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62"/>
            <p:cNvSpPr/>
            <p:nvPr/>
          </p:nvSpPr>
          <p:spPr>
            <a:xfrm>
              <a:off x="6018787" y="3252507"/>
              <a:ext cx="1504204" cy="168974"/>
            </a:xfrm>
            <a:custGeom>
              <a:rect b="b" l="l" r="r" t="t"/>
              <a:pathLst>
                <a:path extrusionOk="0" h="6031" w="53688">
                  <a:moveTo>
                    <a:pt x="0" y="1"/>
                  </a:moveTo>
                  <a:lnTo>
                    <a:pt x="296" y="6030"/>
                  </a:lnTo>
                  <a:lnTo>
                    <a:pt x="53592" y="6030"/>
                  </a:lnTo>
                  <a:lnTo>
                    <a:pt x="53688" y="1340"/>
                  </a:lnTo>
                  <a:lnTo>
                    <a:pt x="53688" y="1340"/>
                  </a:lnTo>
                  <a:cubicBezTo>
                    <a:pt x="46852" y="2152"/>
                    <a:pt x="39921" y="2522"/>
                    <a:pt x="32975" y="2522"/>
                  </a:cubicBezTo>
                  <a:cubicBezTo>
                    <a:pt x="21911" y="2522"/>
                    <a:pt x="10810" y="1584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62"/>
            <p:cNvSpPr/>
            <p:nvPr/>
          </p:nvSpPr>
          <p:spPr>
            <a:xfrm>
              <a:off x="5987518" y="2537323"/>
              <a:ext cx="107923" cy="884148"/>
            </a:xfrm>
            <a:custGeom>
              <a:rect b="b" l="l" r="r" t="t"/>
              <a:pathLst>
                <a:path extrusionOk="0" h="31557" w="3852">
                  <a:moveTo>
                    <a:pt x="2456" y="1"/>
                  </a:moveTo>
                  <a:lnTo>
                    <a:pt x="1" y="2980"/>
                  </a:lnTo>
                  <a:lnTo>
                    <a:pt x="1412" y="31556"/>
                  </a:lnTo>
                  <a:lnTo>
                    <a:pt x="3851" y="31556"/>
                  </a:lnTo>
                  <a:cubicBezTo>
                    <a:pt x="3167" y="21096"/>
                    <a:pt x="2910" y="10557"/>
                    <a:pt x="24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62"/>
            <p:cNvSpPr/>
            <p:nvPr/>
          </p:nvSpPr>
          <p:spPr>
            <a:xfrm>
              <a:off x="7469337" y="2560466"/>
              <a:ext cx="76096" cy="861006"/>
            </a:xfrm>
            <a:custGeom>
              <a:rect b="b" l="l" r="r" t="t"/>
              <a:pathLst>
                <a:path extrusionOk="0" h="30731" w="2716">
                  <a:moveTo>
                    <a:pt x="711" y="1"/>
                  </a:moveTo>
                  <a:cubicBezTo>
                    <a:pt x="470" y="10198"/>
                    <a:pt x="283" y="20472"/>
                    <a:pt x="0" y="30730"/>
                  </a:cubicBezTo>
                  <a:lnTo>
                    <a:pt x="1820" y="30730"/>
                  </a:lnTo>
                  <a:lnTo>
                    <a:pt x="2401" y="2693"/>
                  </a:lnTo>
                  <a:lnTo>
                    <a:pt x="2716" y="2436"/>
                  </a:lnTo>
                  <a:lnTo>
                    <a:pt x="71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62"/>
            <p:cNvSpPr/>
            <p:nvPr/>
          </p:nvSpPr>
          <p:spPr>
            <a:xfrm>
              <a:off x="5987518" y="1678968"/>
              <a:ext cx="1557885" cy="1182030"/>
            </a:xfrm>
            <a:custGeom>
              <a:rect b="b" l="l" r="r" t="t"/>
              <a:pathLst>
                <a:path extrusionOk="0" h="42189" w="55604">
                  <a:moveTo>
                    <a:pt x="27682" y="1"/>
                  </a:moveTo>
                  <a:lnTo>
                    <a:pt x="1" y="33616"/>
                  </a:lnTo>
                  <a:lnTo>
                    <a:pt x="401" y="41726"/>
                  </a:lnTo>
                  <a:cubicBezTo>
                    <a:pt x="9174" y="30148"/>
                    <a:pt x="18582" y="17187"/>
                    <a:pt x="27586" y="5339"/>
                  </a:cubicBezTo>
                  <a:cubicBezTo>
                    <a:pt x="37257" y="16871"/>
                    <a:pt x="45894" y="30385"/>
                    <a:pt x="55121" y="42189"/>
                  </a:cubicBezTo>
                  <a:lnTo>
                    <a:pt x="55289" y="34155"/>
                  </a:lnTo>
                  <a:lnTo>
                    <a:pt x="55604" y="33898"/>
                  </a:lnTo>
                  <a:lnTo>
                    <a:pt x="276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62"/>
            <p:cNvSpPr/>
            <p:nvPr/>
          </p:nvSpPr>
          <p:spPr>
            <a:xfrm>
              <a:off x="6146717" y="2367311"/>
              <a:ext cx="1212541" cy="62591"/>
            </a:xfrm>
            <a:custGeom>
              <a:rect b="b" l="l" r="r" t="t"/>
              <a:pathLst>
                <a:path extrusionOk="0" h="2234" w="43278">
                  <a:moveTo>
                    <a:pt x="42238" y="0"/>
                  </a:moveTo>
                  <a:cubicBezTo>
                    <a:pt x="28594" y="163"/>
                    <a:pt x="14951" y="513"/>
                    <a:pt x="1307" y="559"/>
                  </a:cubicBezTo>
                  <a:lnTo>
                    <a:pt x="0" y="2148"/>
                  </a:lnTo>
                  <a:cubicBezTo>
                    <a:pt x="1224" y="2211"/>
                    <a:pt x="2443" y="2234"/>
                    <a:pt x="3667" y="2234"/>
                  </a:cubicBezTo>
                  <a:cubicBezTo>
                    <a:pt x="4961" y="2234"/>
                    <a:pt x="6261" y="2208"/>
                    <a:pt x="7575" y="2177"/>
                  </a:cubicBezTo>
                  <a:cubicBezTo>
                    <a:pt x="16390" y="1968"/>
                    <a:pt x="25205" y="1696"/>
                    <a:pt x="34019" y="1470"/>
                  </a:cubicBezTo>
                  <a:cubicBezTo>
                    <a:pt x="37104" y="1392"/>
                    <a:pt x="40192" y="1322"/>
                    <a:pt x="43277" y="1264"/>
                  </a:cubicBezTo>
                  <a:lnTo>
                    <a:pt x="422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62"/>
            <p:cNvSpPr/>
            <p:nvPr/>
          </p:nvSpPr>
          <p:spPr>
            <a:xfrm>
              <a:off x="5988975" y="2623254"/>
              <a:ext cx="1556372" cy="57324"/>
            </a:xfrm>
            <a:custGeom>
              <a:rect b="b" l="l" r="r" t="t"/>
              <a:pathLst>
                <a:path extrusionOk="0" h="2046" w="55550">
                  <a:moveTo>
                    <a:pt x="50002" y="0"/>
                  </a:moveTo>
                  <a:cubicBezTo>
                    <a:pt x="33325" y="0"/>
                    <a:pt x="16596" y="847"/>
                    <a:pt x="1" y="943"/>
                  </a:cubicBezTo>
                  <a:lnTo>
                    <a:pt x="27" y="1537"/>
                  </a:lnTo>
                  <a:cubicBezTo>
                    <a:pt x="2967" y="1911"/>
                    <a:pt x="5917" y="2046"/>
                    <a:pt x="8872" y="2046"/>
                  </a:cubicBezTo>
                  <a:cubicBezTo>
                    <a:pt x="13049" y="2046"/>
                    <a:pt x="17233" y="1777"/>
                    <a:pt x="21402" y="1539"/>
                  </a:cubicBezTo>
                  <a:cubicBezTo>
                    <a:pt x="28354" y="1141"/>
                    <a:pt x="35314" y="924"/>
                    <a:pt x="42280" y="887"/>
                  </a:cubicBezTo>
                  <a:cubicBezTo>
                    <a:pt x="43353" y="880"/>
                    <a:pt x="44427" y="876"/>
                    <a:pt x="45500" y="876"/>
                  </a:cubicBezTo>
                  <a:cubicBezTo>
                    <a:pt x="48742" y="876"/>
                    <a:pt x="51983" y="906"/>
                    <a:pt x="55224" y="952"/>
                  </a:cubicBezTo>
                  <a:lnTo>
                    <a:pt x="55235" y="452"/>
                  </a:lnTo>
                  <a:lnTo>
                    <a:pt x="55550" y="195"/>
                  </a:lnTo>
                  <a:lnTo>
                    <a:pt x="55417" y="32"/>
                  </a:lnTo>
                  <a:cubicBezTo>
                    <a:pt x="53613" y="10"/>
                    <a:pt x="51808" y="0"/>
                    <a:pt x="500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62"/>
            <p:cNvSpPr/>
            <p:nvPr/>
          </p:nvSpPr>
          <p:spPr>
            <a:xfrm>
              <a:off x="6001583" y="2863311"/>
              <a:ext cx="1530120" cy="85678"/>
            </a:xfrm>
            <a:custGeom>
              <a:rect b="b" l="l" r="r" t="t"/>
              <a:pathLst>
                <a:path extrusionOk="0" h="3058" w="54613">
                  <a:moveTo>
                    <a:pt x="41002" y="0"/>
                  </a:moveTo>
                  <a:cubicBezTo>
                    <a:pt x="40809" y="0"/>
                    <a:pt x="40617" y="0"/>
                    <a:pt x="40425" y="0"/>
                  </a:cubicBezTo>
                  <a:cubicBezTo>
                    <a:pt x="26923" y="44"/>
                    <a:pt x="13479" y="1105"/>
                    <a:pt x="1" y="1535"/>
                  </a:cubicBezTo>
                  <a:lnTo>
                    <a:pt x="42" y="2340"/>
                  </a:lnTo>
                  <a:cubicBezTo>
                    <a:pt x="11212" y="2357"/>
                    <a:pt x="22394" y="2629"/>
                    <a:pt x="33559" y="2660"/>
                  </a:cubicBezTo>
                  <a:cubicBezTo>
                    <a:pt x="40560" y="2677"/>
                    <a:pt x="47564" y="2760"/>
                    <a:pt x="54554" y="3057"/>
                  </a:cubicBezTo>
                  <a:lnTo>
                    <a:pt x="54613" y="218"/>
                  </a:lnTo>
                  <a:cubicBezTo>
                    <a:pt x="50078" y="74"/>
                    <a:pt x="45541" y="0"/>
                    <a:pt x="410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62"/>
            <p:cNvSpPr/>
            <p:nvPr/>
          </p:nvSpPr>
          <p:spPr>
            <a:xfrm>
              <a:off x="6010970" y="3096084"/>
              <a:ext cx="1515186" cy="68139"/>
            </a:xfrm>
            <a:custGeom>
              <a:rect b="b" l="l" r="r" t="t"/>
              <a:pathLst>
                <a:path extrusionOk="0" h="2432" w="54080">
                  <a:moveTo>
                    <a:pt x="1" y="0"/>
                  </a:moveTo>
                  <a:lnTo>
                    <a:pt x="97" y="1909"/>
                  </a:lnTo>
                  <a:cubicBezTo>
                    <a:pt x="4839" y="1693"/>
                    <a:pt x="9602" y="1612"/>
                    <a:pt x="14372" y="1612"/>
                  </a:cubicBezTo>
                  <a:cubicBezTo>
                    <a:pt x="24156" y="1612"/>
                    <a:pt x="33966" y="1953"/>
                    <a:pt x="43678" y="2168"/>
                  </a:cubicBezTo>
                  <a:cubicBezTo>
                    <a:pt x="47140" y="2244"/>
                    <a:pt x="50599" y="2331"/>
                    <a:pt x="54060" y="2431"/>
                  </a:cubicBezTo>
                  <a:lnTo>
                    <a:pt x="54080" y="1518"/>
                  </a:lnTo>
                  <a:lnTo>
                    <a:pt x="54080" y="1518"/>
                  </a:lnTo>
                  <a:cubicBezTo>
                    <a:pt x="53030" y="1523"/>
                    <a:pt x="51980" y="1526"/>
                    <a:pt x="50930" y="1526"/>
                  </a:cubicBezTo>
                  <a:cubicBezTo>
                    <a:pt x="46648" y="1526"/>
                    <a:pt x="42365" y="1472"/>
                    <a:pt x="38086" y="1266"/>
                  </a:cubicBezTo>
                  <a:cubicBezTo>
                    <a:pt x="31128" y="933"/>
                    <a:pt x="24166" y="483"/>
                    <a:pt x="17200" y="416"/>
                  </a:cubicBezTo>
                  <a:cubicBezTo>
                    <a:pt x="11457" y="361"/>
                    <a:pt x="5719" y="442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62"/>
            <p:cNvSpPr/>
            <p:nvPr/>
          </p:nvSpPr>
          <p:spPr>
            <a:xfrm>
              <a:off x="6021028" y="3290416"/>
              <a:ext cx="1501542" cy="131066"/>
            </a:xfrm>
            <a:custGeom>
              <a:rect b="b" l="l" r="r" t="t"/>
              <a:pathLst>
                <a:path extrusionOk="0" h="4678" w="53593">
                  <a:moveTo>
                    <a:pt x="13462" y="0"/>
                  </a:moveTo>
                  <a:cubicBezTo>
                    <a:pt x="8966" y="0"/>
                    <a:pt x="4475" y="74"/>
                    <a:pt x="1" y="270"/>
                  </a:cubicBezTo>
                  <a:lnTo>
                    <a:pt x="218" y="4677"/>
                  </a:lnTo>
                  <a:lnTo>
                    <a:pt x="53512" y="4677"/>
                  </a:lnTo>
                  <a:lnTo>
                    <a:pt x="53593" y="794"/>
                  </a:lnTo>
                  <a:cubicBezTo>
                    <a:pt x="49651" y="687"/>
                    <a:pt x="45709" y="592"/>
                    <a:pt x="41769" y="511"/>
                  </a:cubicBezTo>
                  <a:cubicBezTo>
                    <a:pt x="32384" y="324"/>
                    <a:pt x="22912" y="0"/>
                    <a:pt x="134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62"/>
            <p:cNvSpPr/>
            <p:nvPr/>
          </p:nvSpPr>
          <p:spPr>
            <a:xfrm>
              <a:off x="6314965" y="2155664"/>
              <a:ext cx="852040" cy="67522"/>
            </a:xfrm>
            <a:custGeom>
              <a:rect b="b" l="l" r="r" t="t"/>
              <a:pathLst>
                <a:path extrusionOk="0" h="2410" w="30411">
                  <a:moveTo>
                    <a:pt x="1984" y="1"/>
                  </a:moveTo>
                  <a:lnTo>
                    <a:pt x="1" y="2410"/>
                  </a:lnTo>
                  <a:cubicBezTo>
                    <a:pt x="3753" y="2051"/>
                    <a:pt x="7513" y="1531"/>
                    <a:pt x="11174" y="1329"/>
                  </a:cubicBezTo>
                  <a:cubicBezTo>
                    <a:pt x="17584" y="975"/>
                    <a:pt x="23998" y="766"/>
                    <a:pt x="30410" y="486"/>
                  </a:cubicBezTo>
                  <a:lnTo>
                    <a:pt x="30132" y="149"/>
                  </a:lnTo>
                  <a:cubicBezTo>
                    <a:pt x="20750" y="107"/>
                    <a:pt x="11363" y="162"/>
                    <a:pt x="19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62"/>
            <p:cNvSpPr/>
            <p:nvPr/>
          </p:nvSpPr>
          <p:spPr>
            <a:xfrm>
              <a:off x="5885925" y="2620788"/>
              <a:ext cx="141152" cy="800684"/>
            </a:xfrm>
            <a:custGeom>
              <a:rect b="b" l="l" r="r" t="t"/>
              <a:pathLst>
                <a:path extrusionOk="0" h="28578" w="5038">
                  <a:moveTo>
                    <a:pt x="3627" y="1"/>
                  </a:moveTo>
                  <a:lnTo>
                    <a:pt x="0" y="4399"/>
                  </a:lnTo>
                  <a:lnTo>
                    <a:pt x="1220" y="28577"/>
                  </a:lnTo>
                  <a:lnTo>
                    <a:pt x="5038" y="28577"/>
                  </a:lnTo>
                  <a:lnTo>
                    <a:pt x="36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62"/>
            <p:cNvSpPr/>
            <p:nvPr/>
          </p:nvSpPr>
          <p:spPr>
            <a:xfrm>
              <a:off x="5885925" y="2660210"/>
              <a:ext cx="85117" cy="761263"/>
            </a:xfrm>
            <a:custGeom>
              <a:rect b="b" l="l" r="r" t="t"/>
              <a:pathLst>
                <a:path extrusionOk="0" h="27171" w="3038">
                  <a:moveTo>
                    <a:pt x="1946" y="772"/>
                  </a:moveTo>
                  <a:lnTo>
                    <a:pt x="2468" y="0"/>
                  </a:lnTo>
                  <a:lnTo>
                    <a:pt x="0" y="2992"/>
                  </a:lnTo>
                  <a:lnTo>
                    <a:pt x="1220" y="27170"/>
                  </a:lnTo>
                  <a:lnTo>
                    <a:pt x="3038" y="2717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62"/>
            <p:cNvSpPr/>
            <p:nvPr/>
          </p:nvSpPr>
          <p:spPr>
            <a:xfrm>
              <a:off x="5885925" y="2620788"/>
              <a:ext cx="110445" cy="319007"/>
            </a:xfrm>
            <a:custGeom>
              <a:rect b="b" l="l" r="r" t="t"/>
              <a:pathLst>
                <a:path extrusionOk="0" h="11386" w="3942">
                  <a:moveTo>
                    <a:pt x="3627" y="1"/>
                  </a:moveTo>
                  <a:lnTo>
                    <a:pt x="0" y="4399"/>
                  </a:lnTo>
                  <a:lnTo>
                    <a:pt x="354" y="11385"/>
                  </a:lnTo>
                  <a:cubicBezTo>
                    <a:pt x="1507" y="9683"/>
                    <a:pt x="2711" y="8022"/>
                    <a:pt x="3942" y="6382"/>
                  </a:cubicBezTo>
                  <a:lnTo>
                    <a:pt x="362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62"/>
            <p:cNvSpPr/>
            <p:nvPr/>
          </p:nvSpPr>
          <p:spPr>
            <a:xfrm>
              <a:off x="5748524" y="3375450"/>
              <a:ext cx="2023816" cy="985319"/>
            </a:xfrm>
            <a:custGeom>
              <a:rect b="b" l="l" r="r" t="t"/>
              <a:pathLst>
                <a:path extrusionOk="0" h="35168" w="72234">
                  <a:moveTo>
                    <a:pt x="1" y="1"/>
                  </a:moveTo>
                  <a:lnTo>
                    <a:pt x="1988" y="35168"/>
                  </a:lnTo>
                  <a:lnTo>
                    <a:pt x="69350" y="34872"/>
                  </a:lnTo>
                  <a:lnTo>
                    <a:pt x="72233" y="1"/>
                  </a:lnTo>
                  <a:close/>
                </a:path>
              </a:pathLst>
            </a:custGeom>
            <a:solidFill>
              <a:srgbClr val="C540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62"/>
            <p:cNvSpPr/>
            <p:nvPr/>
          </p:nvSpPr>
          <p:spPr>
            <a:xfrm>
              <a:off x="5748524" y="3375450"/>
              <a:ext cx="2023816" cy="985319"/>
            </a:xfrm>
            <a:custGeom>
              <a:rect b="b" l="l" r="r" t="t"/>
              <a:pathLst>
                <a:path extrusionOk="0" h="35168" w="72234">
                  <a:moveTo>
                    <a:pt x="1" y="1"/>
                  </a:moveTo>
                  <a:lnTo>
                    <a:pt x="1988" y="35168"/>
                  </a:lnTo>
                  <a:lnTo>
                    <a:pt x="69350" y="34872"/>
                  </a:lnTo>
                  <a:lnTo>
                    <a:pt x="722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62"/>
            <p:cNvSpPr/>
            <p:nvPr/>
          </p:nvSpPr>
          <p:spPr>
            <a:xfrm>
              <a:off x="5748524" y="3375450"/>
              <a:ext cx="2023816" cy="310462"/>
            </a:xfrm>
            <a:custGeom>
              <a:rect b="b" l="l" r="r" t="t"/>
              <a:pathLst>
                <a:path extrusionOk="0" h="11081" w="72234">
                  <a:moveTo>
                    <a:pt x="1" y="1"/>
                  </a:moveTo>
                  <a:lnTo>
                    <a:pt x="538" y="9520"/>
                  </a:lnTo>
                  <a:cubicBezTo>
                    <a:pt x="12253" y="8044"/>
                    <a:pt x="24289" y="6889"/>
                    <a:pt x="36274" y="6889"/>
                  </a:cubicBezTo>
                  <a:cubicBezTo>
                    <a:pt x="48124" y="6889"/>
                    <a:pt x="59924" y="8018"/>
                    <a:pt x="71318" y="11081"/>
                  </a:cubicBezTo>
                  <a:lnTo>
                    <a:pt x="722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62"/>
            <p:cNvSpPr/>
            <p:nvPr/>
          </p:nvSpPr>
          <p:spPr>
            <a:xfrm>
              <a:off x="7047778" y="3613462"/>
              <a:ext cx="387034" cy="435672"/>
            </a:xfrm>
            <a:custGeom>
              <a:rect b="b" l="l" r="r" t="t"/>
              <a:pathLst>
                <a:path extrusionOk="0" h="15550" w="13814">
                  <a:moveTo>
                    <a:pt x="0" y="1"/>
                  </a:moveTo>
                  <a:lnTo>
                    <a:pt x="583" y="15549"/>
                  </a:lnTo>
                  <a:lnTo>
                    <a:pt x="13813" y="15549"/>
                  </a:lnTo>
                  <a:lnTo>
                    <a:pt x="13381" y="1"/>
                  </a:ln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62"/>
            <p:cNvSpPr/>
            <p:nvPr/>
          </p:nvSpPr>
          <p:spPr>
            <a:xfrm>
              <a:off x="7047778" y="3613462"/>
              <a:ext cx="387034" cy="435672"/>
            </a:xfrm>
            <a:custGeom>
              <a:rect b="b" l="l" r="r" t="t"/>
              <a:pathLst>
                <a:path extrusionOk="0" h="15550" w="13814">
                  <a:moveTo>
                    <a:pt x="0" y="1"/>
                  </a:moveTo>
                  <a:lnTo>
                    <a:pt x="583" y="15549"/>
                  </a:lnTo>
                  <a:lnTo>
                    <a:pt x="13813" y="15549"/>
                  </a:lnTo>
                  <a:lnTo>
                    <a:pt x="1338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62"/>
            <p:cNvSpPr/>
            <p:nvPr/>
          </p:nvSpPr>
          <p:spPr>
            <a:xfrm>
              <a:off x="7047778" y="3613462"/>
              <a:ext cx="387034" cy="435672"/>
            </a:xfrm>
            <a:custGeom>
              <a:rect b="b" l="l" r="r" t="t"/>
              <a:pathLst>
                <a:path extrusionOk="0" h="15550" w="13814">
                  <a:moveTo>
                    <a:pt x="12231" y="1184"/>
                  </a:moveTo>
                  <a:lnTo>
                    <a:pt x="12596" y="14366"/>
                  </a:lnTo>
                  <a:lnTo>
                    <a:pt x="1720" y="14366"/>
                  </a:lnTo>
                  <a:lnTo>
                    <a:pt x="1229" y="1184"/>
                  </a:lnTo>
                  <a:close/>
                  <a:moveTo>
                    <a:pt x="0" y="1"/>
                  </a:moveTo>
                  <a:lnTo>
                    <a:pt x="583" y="15549"/>
                  </a:lnTo>
                  <a:lnTo>
                    <a:pt x="13813" y="15549"/>
                  </a:lnTo>
                  <a:lnTo>
                    <a:pt x="133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62"/>
            <p:cNvSpPr/>
            <p:nvPr/>
          </p:nvSpPr>
          <p:spPr>
            <a:xfrm>
              <a:off x="7072013" y="3783194"/>
              <a:ext cx="350499" cy="48134"/>
            </a:xfrm>
            <a:custGeom>
              <a:rect b="b" l="l" r="r" t="t"/>
              <a:pathLst>
                <a:path extrusionOk="0" h="1718" w="12510">
                  <a:moveTo>
                    <a:pt x="1" y="0"/>
                  </a:moveTo>
                  <a:lnTo>
                    <a:pt x="264" y="1718"/>
                  </a:lnTo>
                  <a:lnTo>
                    <a:pt x="12509" y="1281"/>
                  </a:lnTo>
                  <a:lnTo>
                    <a:pt x="1250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62"/>
            <p:cNvSpPr/>
            <p:nvPr/>
          </p:nvSpPr>
          <p:spPr>
            <a:xfrm>
              <a:off x="7230231" y="3801153"/>
              <a:ext cx="42475" cy="230612"/>
            </a:xfrm>
            <a:custGeom>
              <a:rect b="b" l="l" r="r" t="t"/>
              <a:pathLst>
                <a:path extrusionOk="0" h="8231" w="1516">
                  <a:moveTo>
                    <a:pt x="0" y="1"/>
                  </a:moveTo>
                  <a:lnTo>
                    <a:pt x="0" y="8230"/>
                  </a:lnTo>
                  <a:lnTo>
                    <a:pt x="1516" y="8230"/>
                  </a:lnTo>
                  <a:lnTo>
                    <a:pt x="1390" y="1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62"/>
            <p:cNvSpPr/>
            <p:nvPr/>
          </p:nvSpPr>
          <p:spPr>
            <a:xfrm>
              <a:off x="6094015" y="3613462"/>
              <a:ext cx="387034" cy="435672"/>
            </a:xfrm>
            <a:custGeom>
              <a:rect b="b" l="l" r="r" t="t"/>
              <a:pathLst>
                <a:path extrusionOk="0" h="15550" w="13814">
                  <a:moveTo>
                    <a:pt x="0" y="1"/>
                  </a:moveTo>
                  <a:lnTo>
                    <a:pt x="581" y="15549"/>
                  </a:lnTo>
                  <a:lnTo>
                    <a:pt x="13814" y="15549"/>
                  </a:lnTo>
                  <a:lnTo>
                    <a:pt x="13383" y="1"/>
                  </a:ln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62"/>
            <p:cNvSpPr/>
            <p:nvPr/>
          </p:nvSpPr>
          <p:spPr>
            <a:xfrm>
              <a:off x="6094015" y="3613462"/>
              <a:ext cx="387034" cy="435672"/>
            </a:xfrm>
            <a:custGeom>
              <a:rect b="b" l="l" r="r" t="t"/>
              <a:pathLst>
                <a:path extrusionOk="0" h="15550" w="13814">
                  <a:moveTo>
                    <a:pt x="0" y="1"/>
                  </a:moveTo>
                  <a:lnTo>
                    <a:pt x="581" y="15549"/>
                  </a:lnTo>
                  <a:lnTo>
                    <a:pt x="13814" y="15549"/>
                  </a:lnTo>
                  <a:lnTo>
                    <a:pt x="1338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62"/>
            <p:cNvSpPr/>
            <p:nvPr/>
          </p:nvSpPr>
          <p:spPr>
            <a:xfrm>
              <a:off x="6094015" y="3613462"/>
              <a:ext cx="386978" cy="435672"/>
            </a:xfrm>
            <a:custGeom>
              <a:rect b="b" l="l" r="r" t="t"/>
              <a:pathLst>
                <a:path extrusionOk="0" h="15550" w="13812">
                  <a:moveTo>
                    <a:pt x="12233" y="1184"/>
                  </a:moveTo>
                  <a:lnTo>
                    <a:pt x="12596" y="14366"/>
                  </a:lnTo>
                  <a:lnTo>
                    <a:pt x="1722" y="14366"/>
                  </a:lnTo>
                  <a:lnTo>
                    <a:pt x="1229" y="1184"/>
                  </a:lnTo>
                  <a:close/>
                  <a:moveTo>
                    <a:pt x="0" y="1"/>
                  </a:moveTo>
                  <a:lnTo>
                    <a:pt x="581" y="15549"/>
                  </a:lnTo>
                  <a:lnTo>
                    <a:pt x="13812" y="15549"/>
                  </a:lnTo>
                  <a:lnTo>
                    <a:pt x="133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62"/>
            <p:cNvSpPr/>
            <p:nvPr/>
          </p:nvSpPr>
          <p:spPr>
            <a:xfrm>
              <a:off x="6112843" y="3783194"/>
              <a:ext cx="345232" cy="35890"/>
            </a:xfrm>
            <a:custGeom>
              <a:rect b="b" l="l" r="r" t="t"/>
              <a:pathLst>
                <a:path extrusionOk="0" h="1281" w="12322">
                  <a:moveTo>
                    <a:pt x="0" y="0"/>
                  </a:moveTo>
                  <a:lnTo>
                    <a:pt x="0" y="1281"/>
                  </a:lnTo>
                  <a:lnTo>
                    <a:pt x="12322" y="1281"/>
                  </a:lnTo>
                  <a:lnTo>
                    <a:pt x="12322" y="3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62"/>
            <p:cNvSpPr/>
            <p:nvPr/>
          </p:nvSpPr>
          <p:spPr>
            <a:xfrm>
              <a:off x="6264393" y="3801153"/>
              <a:ext cx="42138" cy="230612"/>
            </a:xfrm>
            <a:custGeom>
              <a:rect b="b" l="l" r="r" t="t"/>
              <a:pathLst>
                <a:path extrusionOk="0" h="8231" w="1504">
                  <a:moveTo>
                    <a:pt x="1" y="1"/>
                  </a:moveTo>
                  <a:lnTo>
                    <a:pt x="321" y="8230"/>
                  </a:lnTo>
                  <a:lnTo>
                    <a:pt x="1503" y="8230"/>
                  </a:lnTo>
                  <a:lnTo>
                    <a:pt x="15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62"/>
            <p:cNvSpPr/>
            <p:nvPr/>
          </p:nvSpPr>
          <p:spPr>
            <a:xfrm>
              <a:off x="5911309" y="3375450"/>
              <a:ext cx="278802" cy="984843"/>
            </a:xfrm>
            <a:custGeom>
              <a:rect b="b" l="l" r="r" t="t"/>
              <a:pathLst>
                <a:path extrusionOk="0" h="35151" w="9951">
                  <a:moveTo>
                    <a:pt x="416" y="1"/>
                  </a:moveTo>
                  <a:cubicBezTo>
                    <a:pt x="897" y="11796"/>
                    <a:pt x="305" y="23468"/>
                    <a:pt x="1" y="35150"/>
                  </a:cubicBezTo>
                  <a:lnTo>
                    <a:pt x="9950" y="35107"/>
                  </a:lnTo>
                  <a:cubicBezTo>
                    <a:pt x="8941" y="23485"/>
                    <a:pt x="8200" y="11801"/>
                    <a:pt x="82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62"/>
            <p:cNvSpPr/>
            <p:nvPr/>
          </p:nvSpPr>
          <p:spPr>
            <a:xfrm>
              <a:off x="7304227" y="3375450"/>
              <a:ext cx="283201" cy="978567"/>
            </a:xfrm>
            <a:custGeom>
              <a:rect b="b" l="l" r="r" t="t"/>
              <a:pathLst>
                <a:path extrusionOk="0" h="34927" w="10108">
                  <a:moveTo>
                    <a:pt x="1" y="1"/>
                  </a:moveTo>
                  <a:cubicBezTo>
                    <a:pt x="1569" y="11644"/>
                    <a:pt x="1627" y="23283"/>
                    <a:pt x="1532" y="34926"/>
                  </a:cubicBezTo>
                  <a:lnTo>
                    <a:pt x="9933" y="34889"/>
                  </a:lnTo>
                  <a:cubicBezTo>
                    <a:pt x="10079" y="23259"/>
                    <a:pt x="10105" y="11631"/>
                    <a:pt x="10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62"/>
            <p:cNvSpPr/>
            <p:nvPr/>
          </p:nvSpPr>
          <p:spPr>
            <a:xfrm>
              <a:off x="5648444" y="3306134"/>
              <a:ext cx="2200635" cy="202342"/>
            </a:xfrm>
            <a:custGeom>
              <a:rect b="b" l="l" r="r" t="t"/>
              <a:pathLst>
                <a:path extrusionOk="0" h="7222" w="78545">
                  <a:moveTo>
                    <a:pt x="1" y="0"/>
                  </a:moveTo>
                  <a:lnTo>
                    <a:pt x="1503" y="7221"/>
                  </a:lnTo>
                  <a:lnTo>
                    <a:pt x="76929" y="7221"/>
                  </a:lnTo>
                  <a:lnTo>
                    <a:pt x="78545" y="14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62"/>
            <p:cNvSpPr/>
            <p:nvPr/>
          </p:nvSpPr>
          <p:spPr>
            <a:xfrm>
              <a:off x="5648444" y="3306134"/>
              <a:ext cx="2200635" cy="110165"/>
            </a:xfrm>
            <a:custGeom>
              <a:rect b="b" l="l" r="r" t="t"/>
              <a:pathLst>
                <a:path extrusionOk="0" h="3932" w="78545">
                  <a:moveTo>
                    <a:pt x="77843" y="3932"/>
                  </a:moveTo>
                  <a:lnTo>
                    <a:pt x="78545" y="1403"/>
                  </a:lnTo>
                  <a:lnTo>
                    <a:pt x="1" y="0"/>
                  </a:lnTo>
                  <a:lnTo>
                    <a:pt x="531" y="25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62"/>
            <p:cNvSpPr/>
            <p:nvPr/>
          </p:nvSpPr>
          <p:spPr>
            <a:xfrm>
              <a:off x="5849473" y="3508451"/>
              <a:ext cx="177547" cy="749860"/>
            </a:xfrm>
            <a:custGeom>
              <a:rect b="b" l="l" r="r" t="t"/>
              <a:pathLst>
                <a:path extrusionOk="0" h="26764" w="6337">
                  <a:moveTo>
                    <a:pt x="1" y="0"/>
                  </a:moveTo>
                  <a:lnTo>
                    <a:pt x="1229" y="26764"/>
                  </a:lnTo>
                  <a:lnTo>
                    <a:pt x="6337" y="26764"/>
                  </a:lnTo>
                  <a:lnTo>
                    <a:pt x="63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62"/>
            <p:cNvSpPr/>
            <p:nvPr/>
          </p:nvSpPr>
          <p:spPr>
            <a:xfrm>
              <a:off x="5849473" y="3508451"/>
              <a:ext cx="104197" cy="749860"/>
            </a:xfrm>
            <a:custGeom>
              <a:rect b="b" l="l" r="r" t="t"/>
              <a:pathLst>
                <a:path extrusionOk="0" h="26764" w="3719">
                  <a:moveTo>
                    <a:pt x="2714" y="0"/>
                  </a:moveTo>
                  <a:lnTo>
                    <a:pt x="1" y="0"/>
                  </a:lnTo>
                  <a:lnTo>
                    <a:pt x="1229" y="26764"/>
                  </a:lnTo>
                  <a:lnTo>
                    <a:pt x="3719" y="2676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62"/>
            <p:cNvSpPr/>
            <p:nvPr/>
          </p:nvSpPr>
          <p:spPr>
            <a:xfrm>
              <a:off x="5849473" y="3508451"/>
              <a:ext cx="177547" cy="105906"/>
            </a:xfrm>
            <a:custGeom>
              <a:rect b="b" l="l" r="r" t="t"/>
              <a:pathLst>
                <a:path extrusionOk="0" h="3780" w="6337">
                  <a:moveTo>
                    <a:pt x="1" y="0"/>
                  </a:moveTo>
                  <a:lnTo>
                    <a:pt x="153" y="3314"/>
                  </a:lnTo>
                  <a:cubicBezTo>
                    <a:pt x="791" y="3236"/>
                    <a:pt x="1433" y="3197"/>
                    <a:pt x="2073" y="3197"/>
                  </a:cubicBezTo>
                  <a:cubicBezTo>
                    <a:pt x="3511" y="3197"/>
                    <a:pt x="4945" y="3393"/>
                    <a:pt x="6337" y="3779"/>
                  </a:cubicBezTo>
                  <a:lnTo>
                    <a:pt x="6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62"/>
            <p:cNvSpPr/>
            <p:nvPr/>
          </p:nvSpPr>
          <p:spPr>
            <a:xfrm>
              <a:off x="7485728" y="3508451"/>
              <a:ext cx="182114" cy="749860"/>
            </a:xfrm>
            <a:custGeom>
              <a:rect b="b" l="l" r="r" t="t"/>
              <a:pathLst>
                <a:path extrusionOk="0" h="26764" w="6500">
                  <a:moveTo>
                    <a:pt x="0" y="0"/>
                  </a:moveTo>
                  <a:lnTo>
                    <a:pt x="0" y="26764"/>
                  </a:lnTo>
                  <a:lnTo>
                    <a:pt x="4655" y="26764"/>
                  </a:lnTo>
                  <a:lnTo>
                    <a:pt x="64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62"/>
            <p:cNvSpPr/>
            <p:nvPr/>
          </p:nvSpPr>
          <p:spPr>
            <a:xfrm>
              <a:off x="7485728" y="3508451"/>
              <a:ext cx="63544" cy="749860"/>
            </a:xfrm>
            <a:custGeom>
              <a:rect b="b" l="l" r="r" t="t"/>
              <a:pathLst>
                <a:path extrusionOk="0" h="26764" w="2268">
                  <a:moveTo>
                    <a:pt x="0" y="0"/>
                  </a:moveTo>
                  <a:lnTo>
                    <a:pt x="2268" y="0"/>
                  </a:lnTo>
                  <a:lnTo>
                    <a:pt x="2268" y="26764"/>
                  </a:lnTo>
                  <a:lnTo>
                    <a:pt x="0" y="2676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62"/>
            <p:cNvSpPr/>
            <p:nvPr/>
          </p:nvSpPr>
          <p:spPr>
            <a:xfrm>
              <a:off x="7485728" y="3508451"/>
              <a:ext cx="182030" cy="84501"/>
            </a:xfrm>
            <a:custGeom>
              <a:rect b="b" l="l" r="r" t="t"/>
              <a:pathLst>
                <a:path extrusionOk="0" h="3016" w="6497">
                  <a:moveTo>
                    <a:pt x="0" y="0"/>
                  </a:moveTo>
                  <a:lnTo>
                    <a:pt x="0" y="3016"/>
                  </a:lnTo>
                  <a:cubicBezTo>
                    <a:pt x="1055" y="2641"/>
                    <a:pt x="2148" y="2472"/>
                    <a:pt x="3241" y="2472"/>
                  </a:cubicBezTo>
                  <a:cubicBezTo>
                    <a:pt x="4271" y="2472"/>
                    <a:pt x="5301" y="2622"/>
                    <a:pt x="6299" y="2890"/>
                  </a:cubicBezTo>
                  <a:lnTo>
                    <a:pt x="649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62"/>
            <p:cNvSpPr/>
            <p:nvPr/>
          </p:nvSpPr>
          <p:spPr>
            <a:xfrm>
              <a:off x="5748524" y="4231116"/>
              <a:ext cx="378096" cy="195282"/>
            </a:xfrm>
            <a:custGeom>
              <a:rect b="b" l="l" r="r" t="t"/>
              <a:pathLst>
                <a:path extrusionOk="0" h="6970" w="13495">
                  <a:moveTo>
                    <a:pt x="1" y="1"/>
                  </a:moveTo>
                  <a:lnTo>
                    <a:pt x="2117" y="6970"/>
                  </a:lnTo>
                  <a:lnTo>
                    <a:pt x="12721" y="6970"/>
                  </a:lnTo>
                  <a:lnTo>
                    <a:pt x="134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62"/>
            <p:cNvSpPr/>
            <p:nvPr/>
          </p:nvSpPr>
          <p:spPr>
            <a:xfrm>
              <a:off x="5859112" y="4274123"/>
              <a:ext cx="262328" cy="152275"/>
            </a:xfrm>
            <a:custGeom>
              <a:rect b="b" l="l" r="r" t="t"/>
              <a:pathLst>
                <a:path extrusionOk="0" h="5435" w="9363">
                  <a:moveTo>
                    <a:pt x="0" y="1"/>
                  </a:moveTo>
                  <a:lnTo>
                    <a:pt x="0" y="1"/>
                  </a:lnTo>
                  <a:cubicBezTo>
                    <a:pt x="224" y="1656"/>
                    <a:pt x="461" y="3312"/>
                    <a:pt x="772" y="4969"/>
                  </a:cubicBezTo>
                  <a:cubicBezTo>
                    <a:pt x="800" y="5126"/>
                    <a:pt x="835" y="5280"/>
                    <a:pt x="864" y="5435"/>
                  </a:cubicBezTo>
                  <a:lnTo>
                    <a:pt x="8774" y="5435"/>
                  </a:lnTo>
                  <a:lnTo>
                    <a:pt x="9363" y="123"/>
                  </a:lnTo>
                  <a:lnTo>
                    <a:pt x="9363" y="123"/>
                  </a:lnTo>
                  <a:cubicBezTo>
                    <a:pt x="8540" y="132"/>
                    <a:pt x="7717" y="138"/>
                    <a:pt x="6893" y="138"/>
                  </a:cubicBezTo>
                  <a:cubicBezTo>
                    <a:pt x="4595" y="138"/>
                    <a:pt x="2296" y="9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62"/>
            <p:cNvSpPr/>
            <p:nvPr/>
          </p:nvSpPr>
          <p:spPr>
            <a:xfrm>
              <a:off x="7361188" y="4231116"/>
              <a:ext cx="378152" cy="195282"/>
            </a:xfrm>
            <a:custGeom>
              <a:rect b="b" l="l" r="r" t="t"/>
              <a:pathLst>
                <a:path extrusionOk="0" h="6970" w="13497">
                  <a:moveTo>
                    <a:pt x="1" y="1"/>
                  </a:moveTo>
                  <a:lnTo>
                    <a:pt x="775" y="6970"/>
                  </a:lnTo>
                  <a:lnTo>
                    <a:pt x="11379" y="6970"/>
                  </a:lnTo>
                  <a:lnTo>
                    <a:pt x="134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62"/>
            <p:cNvSpPr/>
            <p:nvPr/>
          </p:nvSpPr>
          <p:spPr>
            <a:xfrm>
              <a:off x="7422491" y="4298695"/>
              <a:ext cx="294380" cy="127704"/>
            </a:xfrm>
            <a:custGeom>
              <a:rect b="b" l="l" r="r" t="t"/>
              <a:pathLst>
                <a:path extrusionOk="0" h="4558" w="10507">
                  <a:moveTo>
                    <a:pt x="0" y="0"/>
                  </a:moveTo>
                  <a:cubicBezTo>
                    <a:pt x="92" y="1520"/>
                    <a:pt x="185" y="3040"/>
                    <a:pt x="294" y="4558"/>
                  </a:cubicBezTo>
                  <a:lnTo>
                    <a:pt x="9191" y="4558"/>
                  </a:lnTo>
                  <a:lnTo>
                    <a:pt x="10506" y="228"/>
                  </a:lnTo>
                  <a:cubicBezTo>
                    <a:pt x="7006" y="100"/>
                    <a:pt x="3503" y="1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62"/>
            <p:cNvSpPr/>
            <p:nvPr/>
          </p:nvSpPr>
          <p:spPr>
            <a:xfrm>
              <a:off x="6624929" y="1986744"/>
              <a:ext cx="265018" cy="234086"/>
            </a:xfrm>
            <a:custGeom>
              <a:rect b="b" l="l" r="r" t="t"/>
              <a:pathLst>
                <a:path extrusionOk="0" h="8355" w="9459">
                  <a:moveTo>
                    <a:pt x="4888" y="0"/>
                  </a:moveTo>
                  <a:cubicBezTo>
                    <a:pt x="0" y="0"/>
                    <a:pt x="2059" y="7919"/>
                    <a:pt x="2059" y="8354"/>
                  </a:cubicBezTo>
                  <a:lnTo>
                    <a:pt x="7717" y="7919"/>
                  </a:lnTo>
                  <a:cubicBezTo>
                    <a:pt x="7717" y="7919"/>
                    <a:pt x="9459" y="0"/>
                    <a:pt x="4888" y="0"/>
                  </a:cubicBez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62"/>
            <p:cNvSpPr/>
            <p:nvPr/>
          </p:nvSpPr>
          <p:spPr>
            <a:xfrm>
              <a:off x="6624929" y="1986744"/>
              <a:ext cx="265018" cy="234086"/>
            </a:xfrm>
            <a:custGeom>
              <a:rect b="b" l="l" r="r" t="t"/>
              <a:pathLst>
                <a:path extrusionOk="0" h="8355" w="9459">
                  <a:moveTo>
                    <a:pt x="2059" y="8354"/>
                  </a:moveTo>
                  <a:lnTo>
                    <a:pt x="7717" y="7919"/>
                  </a:lnTo>
                  <a:cubicBezTo>
                    <a:pt x="7717" y="7919"/>
                    <a:pt x="9459" y="0"/>
                    <a:pt x="4888" y="0"/>
                  </a:cubicBezTo>
                  <a:cubicBezTo>
                    <a:pt x="0" y="0"/>
                    <a:pt x="2059" y="7919"/>
                    <a:pt x="2059" y="835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62"/>
            <p:cNvSpPr/>
            <p:nvPr/>
          </p:nvSpPr>
          <p:spPr>
            <a:xfrm>
              <a:off x="6624873" y="1986744"/>
              <a:ext cx="265074" cy="234142"/>
            </a:xfrm>
            <a:custGeom>
              <a:rect b="b" l="l" r="r" t="t"/>
              <a:pathLst>
                <a:path extrusionOk="0" h="8357" w="9461">
                  <a:moveTo>
                    <a:pt x="4890" y="1183"/>
                  </a:moveTo>
                  <a:cubicBezTo>
                    <a:pt x="5464" y="1183"/>
                    <a:pt x="5853" y="1349"/>
                    <a:pt x="6153" y="1720"/>
                  </a:cubicBezTo>
                  <a:cubicBezTo>
                    <a:pt x="7045" y="2831"/>
                    <a:pt x="6921" y="5319"/>
                    <a:pt x="6714" y="6813"/>
                  </a:cubicBezTo>
                  <a:lnTo>
                    <a:pt x="6712" y="6813"/>
                  </a:lnTo>
                  <a:lnTo>
                    <a:pt x="3051" y="7093"/>
                  </a:lnTo>
                  <a:cubicBezTo>
                    <a:pt x="2625" y="4399"/>
                    <a:pt x="2772" y="2597"/>
                    <a:pt x="3490" y="1736"/>
                  </a:cubicBezTo>
                  <a:cubicBezTo>
                    <a:pt x="3690" y="1499"/>
                    <a:pt x="4051" y="1183"/>
                    <a:pt x="4890" y="1183"/>
                  </a:cubicBezTo>
                  <a:close/>
                  <a:moveTo>
                    <a:pt x="4890" y="0"/>
                  </a:moveTo>
                  <a:cubicBezTo>
                    <a:pt x="0" y="0"/>
                    <a:pt x="2061" y="7921"/>
                    <a:pt x="2061" y="8356"/>
                  </a:cubicBezTo>
                  <a:lnTo>
                    <a:pt x="7719" y="7921"/>
                  </a:lnTo>
                  <a:cubicBezTo>
                    <a:pt x="7719" y="7921"/>
                    <a:pt x="9461" y="0"/>
                    <a:pt x="48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62"/>
            <p:cNvSpPr/>
            <p:nvPr/>
          </p:nvSpPr>
          <p:spPr>
            <a:xfrm>
              <a:off x="6528435" y="3613518"/>
              <a:ext cx="449597" cy="747199"/>
            </a:xfrm>
            <a:custGeom>
              <a:rect b="b" l="l" r="r" t="t"/>
              <a:pathLst>
                <a:path extrusionOk="0" h="26669" w="16047">
                  <a:moveTo>
                    <a:pt x="13970" y="1969"/>
                  </a:moveTo>
                  <a:lnTo>
                    <a:pt x="14361" y="25890"/>
                  </a:lnTo>
                  <a:lnTo>
                    <a:pt x="2823" y="25938"/>
                  </a:lnTo>
                  <a:lnTo>
                    <a:pt x="2242" y="1969"/>
                  </a:lnTo>
                  <a:close/>
                  <a:moveTo>
                    <a:pt x="0" y="1"/>
                  </a:moveTo>
                  <a:cubicBezTo>
                    <a:pt x="0" y="1"/>
                    <a:pt x="1172" y="26553"/>
                    <a:pt x="1172" y="26669"/>
                  </a:cubicBezTo>
                  <a:lnTo>
                    <a:pt x="16047" y="26669"/>
                  </a:lnTo>
                  <a:lnTo>
                    <a:pt x="16047" y="1"/>
                  </a:lnTo>
                  <a:close/>
                </a:path>
              </a:pathLst>
            </a:custGeom>
            <a:solidFill>
              <a:srgbClr val="D5A7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62"/>
            <p:cNvSpPr/>
            <p:nvPr/>
          </p:nvSpPr>
          <p:spPr>
            <a:xfrm>
              <a:off x="6528435" y="3613518"/>
              <a:ext cx="449597" cy="747199"/>
            </a:xfrm>
            <a:custGeom>
              <a:rect b="b" l="l" r="r" t="t"/>
              <a:pathLst>
                <a:path extrusionOk="0" h="26669" w="16047">
                  <a:moveTo>
                    <a:pt x="16047" y="1"/>
                  </a:moveTo>
                  <a:lnTo>
                    <a:pt x="16047" y="26669"/>
                  </a:lnTo>
                  <a:lnTo>
                    <a:pt x="1172" y="26669"/>
                  </a:lnTo>
                  <a:cubicBezTo>
                    <a:pt x="1172" y="26553"/>
                    <a:pt x="0" y="1"/>
                    <a:pt x="0" y="1"/>
                  </a:cubicBezTo>
                  <a:close/>
                  <a:moveTo>
                    <a:pt x="14361" y="25890"/>
                  </a:moveTo>
                  <a:lnTo>
                    <a:pt x="13970" y="1969"/>
                  </a:lnTo>
                  <a:lnTo>
                    <a:pt x="2242" y="1969"/>
                  </a:lnTo>
                  <a:lnTo>
                    <a:pt x="2823" y="2593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62"/>
            <p:cNvSpPr/>
            <p:nvPr/>
          </p:nvSpPr>
          <p:spPr>
            <a:xfrm>
              <a:off x="6591223" y="3668657"/>
              <a:ext cx="339600" cy="671607"/>
            </a:xfrm>
            <a:custGeom>
              <a:rect b="b" l="l" r="r" t="t"/>
              <a:pathLst>
                <a:path extrusionOk="0" h="23971" w="12121">
                  <a:moveTo>
                    <a:pt x="1" y="1"/>
                  </a:moveTo>
                  <a:lnTo>
                    <a:pt x="582" y="23970"/>
                  </a:lnTo>
                  <a:lnTo>
                    <a:pt x="12120" y="23922"/>
                  </a:lnTo>
                  <a:lnTo>
                    <a:pt x="11729" y="1"/>
                  </a:ln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62"/>
            <p:cNvSpPr/>
            <p:nvPr/>
          </p:nvSpPr>
          <p:spPr>
            <a:xfrm>
              <a:off x="6591223" y="3668657"/>
              <a:ext cx="339600" cy="671607"/>
            </a:xfrm>
            <a:custGeom>
              <a:rect b="b" l="l" r="r" t="t"/>
              <a:pathLst>
                <a:path extrusionOk="0" h="23971" w="12121">
                  <a:moveTo>
                    <a:pt x="11729" y="1"/>
                  </a:moveTo>
                  <a:lnTo>
                    <a:pt x="12120" y="23922"/>
                  </a:lnTo>
                  <a:lnTo>
                    <a:pt x="582" y="2397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62"/>
            <p:cNvSpPr/>
            <p:nvPr/>
          </p:nvSpPr>
          <p:spPr>
            <a:xfrm>
              <a:off x="6145680" y="2682876"/>
              <a:ext cx="393926" cy="553878"/>
            </a:xfrm>
            <a:custGeom>
              <a:rect b="b" l="l" r="r" t="t"/>
              <a:pathLst>
                <a:path extrusionOk="0" h="19769" w="14060">
                  <a:moveTo>
                    <a:pt x="0" y="0"/>
                  </a:moveTo>
                  <a:lnTo>
                    <a:pt x="679" y="19769"/>
                  </a:lnTo>
                  <a:lnTo>
                    <a:pt x="14059" y="19769"/>
                  </a:lnTo>
                  <a:lnTo>
                    <a:pt x="14059" y="0"/>
                  </a:ln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62"/>
            <p:cNvSpPr/>
            <p:nvPr/>
          </p:nvSpPr>
          <p:spPr>
            <a:xfrm>
              <a:off x="6145680" y="2682876"/>
              <a:ext cx="393926" cy="553878"/>
            </a:xfrm>
            <a:custGeom>
              <a:rect b="b" l="l" r="r" t="t"/>
              <a:pathLst>
                <a:path extrusionOk="0" h="19769" w="14060">
                  <a:moveTo>
                    <a:pt x="679" y="19769"/>
                  </a:moveTo>
                  <a:lnTo>
                    <a:pt x="0" y="0"/>
                  </a:lnTo>
                  <a:lnTo>
                    <a:pt x="14059" y="0"/>
                  </a:lnTo>
                  <a:lnTo>
                    <a:pt x="14059" y="1976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62"/>
            <p:cNvSpPr/>
            <p:nvPr/>
          </p:nvSpPr>
          <p:spPr>
            <a:xfrm>
              <a:off x="6145680" y="2682876"/>
              <a:ext cx="393982" cy="553878"/>
            </a:xfrm>
            <a:custGeom>
              <a:rect b="b" l="l" r="r" t="t"/>
              <a:pathLst>
                <a:path extrusionOk="0" h="19769" w="14062">
                  <a:moveTo>
                    <a:pt x="12876" y="1181"/>
                  </a:moveTo>
                  <a:lnTo>
                    <a:pt x="12876" y="18586"/>
                  </a:lnTo>
                  <a:lnTo>
                    <a:pt x="1820" y="18586"/>
                  </a:lnTo>
                  <a:lnTo>
                    <a:pt x="1222" y="1181"/>
                  </a:lnTo>
                  <a:close/>
                  <a:moveTo>
                    <a:pt x="0" y="0"/>
                  </a:moveTo>
                  <a:lnTo>
                    <a:pt x="679" y="19769"/>
                  </a:lnTo>
                  <a:lnTo>
                    <a:pt x="14061" y="19769"/>
                  </a:lnTo>
                  <a:lnTo>
                    <a:pt x="140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62"/>
            <p:cNvSpPr/>
            <p:nvPr/>
          </p:nvSpPr>
          <p:spPr>
            <a:xfrm>
              <a:off x="6999811" y="2682876"/>
              <a:ext cx="394010" cy="553878"/>
            </a:xfrm>
            <a:custGeom>
              <a:rect b="b" l="l" r="r" t="t"/>
              <a:pathLst>
                <a:path extrusionOk="0" h="19769" w="14063">
                  <a:moveTo>
                    <a:pt x="1" y="0"/>
                  </a:moveTo>
                  <a:lnTo>
                    <a:pt x="1" y="19769"/>
                  </a:lnTo>
                  <a:lnTo>
                    <a:pt x="13384" y="19769"/>
                  </a:lnTo>
                  <a:lnTo>
                    <a:pt x="14062" y="0"/>
                  </a:lnTo>
                  <a:close/>
                </a:path>
              </a:pathLst>
            </a:custGeom>
            <a:solidFill>
              <a:srgbClr val="7639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62"/>
            <p:cNvSpPr/>
            <p:nvPr/>
          </p:nvSpPr>
          <p:spPr>
            <a:xfrm>
              <a:off x="6999811" y="2682876"/>
              <a:ext cx="394010" cy="553878"/>
            </a:xfrm>
            <a:custGeom>
              <a:rect b="b" l="l" r="r" t="t"/>
              <a:pathLst>
                <a:path extrusionOk="0" h="19769" w="14063">
                  <a:moveTo>
                    <a:pt x="13384" y="19769"/>
                  </a:moveTo>
                  <a:lnTo>
                    <a:pt x="14062" y="0"/>
                  </a:lnTo>
                  <a:lnTo>
                    <a:pt x="1" y="0"/>
                  </a:lnTo>
                  <a:lnTo>
                    <a:pt x="1" y="1976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62"/>
            <p:cNvSpPr/>
            <p:nvPr/>
          </p:nvSpPr>
          <p:spPr>
            <a:xfrm>
              <a:off x="6999811" y="2682876"/>
              <a:ext cx="394010" cy="553878"/>
            </a:xfrm>
            <a:custGeom>
              <a:rect b="b" l="l" r="r" t="t"/>
              <a:pathLst>
                <a:path extrusionOk="0" h="19769" w="14063">
                  <a:moveTo>
                    <a:pt x="12838" y="1181"/>
                  </a:moveTo>
                  <a:lnTo>
                    <a:pt x="12240" y="18586"/>
                  </a:lnTo>
                  <a:lnTo>
                    <a:pt x="1184" y="18586"/>
                  </a:lnTo>
                  <a:lnTo>
                    <a:pt x="1184" y="1181"/>
                  </a:lnTo>
                  <a:close/>
                  <a:moveTo>
                    <a:pt x="1" y="0"/>
                  </a:moveTo>
                  <a:lnTo>
                    <a:pt x="1" y="19769"/>
                  </a:lnTo>
                  <a:lnTo>
                    <a:pt x="13384" y="19769"/>
                  </a:lnTo>
                  <a:lnTo>
                    <a:pt x="140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62"/>
            <p:cNvSpPr/>
            <p:nvPr/>
          </p:nvSpPr>
          <p:spPr>
            <a:xfrm>
              <a:off x="6390866" y="3390271"/>
              <a:ext cx="994229" cy="936457"/>
            </a:xfrm>
            <a:custGeom>
              <a:rect b="b" l="l" r="r" t="t"/>
              <a:pathLst>
                <a:path extrusionOk="0" h="33424" w="35486">
                  <a:moveTo>
                    <a:pt x="35485" y="0"/>
                  </a:moveTo>
                  <a:lnTo>
                    <a:pt x="35485" y="0"/>
                  </a:lnTo>
                  <a:cubicBezTo>
                    <a:pt x="34652" y="4292"/>
                    <a:pt x="29399" y="3251"/>
                    <a:pt x="26468" y="7517"/>
                  </a:cubicBezTo>
                  <a:cubicBezTo>
                    <a:pt x="24866" y="9847"/>
                    <a:pt x="23783" y="15592"/>
                    <a:pt x="19960" y="15592"/>
                  </a:cubicBezTo>
                  <a:cubicBezTo>
                    <a:pt x="19887" y="15592"/>
                    <a:pt x="19814" y="15590"/>
                    <a:pt x="19739" y="15585"/>
                  </a:cubicBezTo>
                  <a:cubicBezTo>
                    <a:pt x="20048" y="14005"/>
                    <a:pt x="21515" y="13339"/>
                    <a:pt x="21824" y="11711"/>
                  </a:cubicBezTo>
                  <a:cubicBezTo>
                    <a:pt x="22079" y="10393"/>
                    <a:pt x="21659" y="8826"/>
                    <a:pt x="20865" y="7762"/>
                  </a:cubicBezTo>
                  <a:cubicBezTo>
                    <a:pt x="20587" y="9484"/>
                    <a:pt x="18594" y="12272"/>
                    <a:pt x="17118" y="12272"/>
                  </a:cubicBezTo>
                  <a:cubicBezTo>
                    <a:pt x="16440" y="12272"/>
                    <a:pt x="15871" y="11685"/>
                    <a:pt x="15625" y="10139"/>
                  </a:cubicBezTo>
                  <a:cubicBezTo>
                    <a:pt x="15132" y="6975"/>
                    <a:pt x="21696" y="4414"/>
                    <a:pt x="20715" y="283"/>
                  </a:cubicBezTo>
                  <a:lnTo>
                    <a:pt x="20715" y="283"/>
                  </a:lnTo>
                  <a:cubicBezTo>
                    <a:pt x="19254" y="2390"/>
                    <a:pt x="19337" y="3251"/>
                    <a:pt x="14929" y="5312"/>
                  </a:cubicBezTo>
                  <a:cubicBezTo>
                    <a:pt x="12538" y="6427"/>
                    <a:pt x="11766" y="8849"/>
                    <a:pt x="11309" y="12146"/>
                  </a:cubicBezTo>
                  <a:cubicBezTo>
                    <a:pt x="11092" y="9493"/>
                    <a:pt x="12516" y="3462"/>
                    <a:pt x="9009" y="1183"/>
                  </a:cubicBezTo>
                  <a:lnTo>
                    <a:pt x="9009" y="1183"/>
                  </a:lnTo>
                  <a:cubicBezTo>
                    <a:pt x="13444" y="6975"/>
                    <a:pt x="3832" y="15061"/>
                    <a:pt x="1673" y="19941"/>
                  </a:cubicBezTo>
                  <a:cubicBezTo>
                    <a:pt x="1" y="23739"/>
                    <a:pt x="1379" y="27966"/>
                    <a:pt x="4497" y="30716"/>
                  </a:cubicBezTo>
                  <a:lnTo>
                    <a:pt x="4528" y="30679"/>
                  </a:lnTo>
                  <a:cubicBezTo>
                    <a:pt x="2377" y="28812"/>
                    <a:pt x="2714" y="22204"/>
                    <a:pt x="4182" y="21926"/>
                  </a:cubicBezTo>
                  <a:cubicBezTo>
                    <a:pt x="4199" y="21922"/>
                    <a:pt x="4217" y="21921"/>
                    <a:pt x="4234" y="21921"/>
                  </a:cubicBezTo>
                  <a:cubicBezTo>
                    <a:pt x="4964" y="21921"/>
                    <a:pt x="5490" y="24958"/>
                    <a:pt x="5621" y="26483"/>
                  </a:cubicBezTo>
                  <a:cubicBezTo>
                    <a:pt x="5628" y="24731"/>
                    <a:pt x="6087" y="23163"/>
                    <a:pt x="6948" y="21619"/>
                  </a:cubicBezTo>
                  <a:cubicBezTo>
                    <a:pt x="7728" y="20234"/>
                    <a:pt x="8972" y="17864"/>
                    <a:pt x="10727" y="17558"/>
                  </a:cubicBezTo>
                  <a:cubicBezTo>
                    <a:pt x="10748" y="17554"/>
                    <a:pt x="10768" y="17552"/>
                    <a:pt x="10787" y="17552"/>
                  </a:cubicBezTo>
                  <a:cubicBezTo>
                    <a:pt x="11577" y="17552"/>
                    <a:pt x="10607" y="20515"/>
                    <a:pt x="10359" y="21628"/>
                  </a:cubicBezTo>
                  <a:cubicBezTo>
                    <a:pt x="10111" y="22767"/>
                    <a:pt x="9818" y="24033"/>
                    <a:pt x="9802" y="25224"/>
                  </a:cubicBezTo>
                  <a:cubicBezTo>
                    <a:pt x="10116" y="22923"/>
                    <a:pt x="14859" y="17930"/>
                    <a:pt x="16659" y="17930"/>
                  </a:cubicBezTo>
                  <a:cubicBezTo>
                    <a:pt x="16882" y="17930"/>
                    <a:pt x="17059" y="18006"/>
                    <a:pt x="17178" y="18173"/>
                  </a:cubicBezTo>
                  <a:cubicBezTo>
                    <a:pt x="18063" y="19408"/>
                    <a:pt x="14856" y="23156"/>
                    <a:pt x="14203" y="24048"/>
                  </a:cubicBezTo>
                  <a:cubicBezTo>
                    <a:pt x="13842" y="24541"/>
                    <a:pt x="12975" y="25839"/>
                    <a:pt x="12509" y="27264"/>
                  </a:cubicBezTo>
                  <a:cubicBezTo>
                    <a:pt x="13224" y="26313"/>
                    <a:pt x="15779" y="24062"/>
                    <a:pt x="17383" y="24062"/>
                  </a:cubicBezTo>
                  <a:cubicBezTo>
                    <a:pt x="17713" y="24062"/>
                    <a:pt x="18003" y="24157"/>
                    <a:pt x="18228" y="24378"/>
                  </a:cubicBezTo>
                  <a:cubicBezTo>
                    <a:pt x="19598" y="25735"/>
                    <a:pt x="16271" y="28651"/>
                    <a:pt x="15034" y="29542"/>
                  </a:cubicBezTo>
                  <a:cubicBezTo>
                    <a:pt x="15691" y="29127"/>
                    <a:pt x="17174" y="28724"/>
                    <a:pt x="18449" y="28724"/>
                  </a:cubicBezTo>
                  <a:cubicBezTo>
                    <a:pt x="19299" y="28724"/>
                    <a:pt x="20056" y="28903"/>
                    <a:pt x="20415" y="29377"/>
                  </a:cubicBezTo>
                  <a:cubicBezTo>
                    <a:pt x="21457" y="30762"/>
                    <a:pt x="19000" y="32199"/>
                    <a:pt x="15821" y="33399"/>
                  </a:cubicBezTo>
                  <a:lnTo>
                    <a:pt x="15830" y="33423"/>
                  </a:lnTo>
                  <a:cubicBezTo>
                    <a:pt x="25533" y="31617"/>
                    <a:pt x="29243" y="21858"/>
                    <a:pt x="32554" y="12994"/>
                  </a:cubicBezTo>
                  <a:lnTo>
                    <a:pt x="32554" y="12994"/>
                  </a:lnTo>
                  <a:cubicBezTo>
                    <a:pt x="30106" y="16853"/>
                    <a:pt x="28967" y="18103"/>
                    <a:pt x="26284" y="18623"/>
                  </a:cubicBezTo>
                  <a:cubicBezTo>
                    <a:pt x="29641" y="16112"/>
                    <a:pt x="29169" y="14216"/>
                    <a:pt x="29789" y="8932"/>
                  </a:cubicBezTo>
                  <a:cubicBezTo>
                    <a:pt x="30223" y="5260"/>
                    <a:pt x="35485" y="4766"/>
                    <a:pt x="35485" y="0"/>
                  </a:cubicBezTo>
                  <a:close/>
                </a:path>
              </a:pathLst>
            </a:custGeom>
            <a:solidFill>
              <a:srgbClr val="EC6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62"/>
            <p:cNvSpPr/>
            <p:nvPr/>
          </p:nvSpPr>
          <p:spPr>
            <a:xfrm>
              <a:off x="6390866" y="3390271"/>
              <a:ext cx="994229" cy="936457"/>
            </a:xfrm>
            <a:custGeom>
              <a:rect b="b" l="l" r="r" t="t"/>
              <a:pathLst>
                <a:path extrusionOk="0" h="33424" w="35486">
                  <a:moveTo>
                    <a:pt x="4182" y="21926"/>
                  </a:moveTo>
                  <a:cubicBezTo>
                    <a:pt x="2714" y="22204"/>
                    <a:pt x="2377" y="28812"/>
                    <a:pt x="4528" y="30679"/>
                  </a:cubicBezTo>
                  <a:lnTo>
                    <a:pt x="4497" y="30716"/>
                  </a:lnTo>
                  <a:cubicBezTo>
                    <a:pt x="1379" y="27966"/>
                    <a:pt x="1" y="23739"/>
                    <a:pt x="1673" y="19941"/>
                  </a:cubicBezTo>
                  <a:cubicBezTo>
                    <a:pt x="3832" y="15061"/>
                    <a:pt x="13444" y="6975"/>
                    <a:pt x="9009" y="1183"/>
                  </a:cubicBezTo>
                  <a:cubicBezTo>
                    <a:pt x="12516" y="3462"/>
                    <a:pt x="11092" y="9493"/>
                    <a:pt x="11309" y="12146"/>
                  </a:cubicBezTo>
                  <a:cubicBezTo>
                    <a:pt x="11766" y="8849"/>
                    <a:pt x="12538" y="6427"/>
                    <a:pt x="14929" y="5312"/>
                  </a:cubicBezTo>
                  <a:cubicBezTo>
                    <a:pt x="19337" y="3251"/>
                    <a:pt x="19254" y="2390"/>
                    <a:pt x="20715" y="283"/>
                  </a:cubicBezTo>
                  <a:cubicBezTo>
                    <a:pt x="21696" y="4414"/>
                    <a:pt x="15132" y="6975"/>
                    <a:pt x="15625" y="10139"/>
                  </a:cubicBezTo>
                  <a:cubicBezTo>
                    <a:pt x="16406" y="15055"/>
                    <a:pt x="20459" y="10274"/>
                    <a:pt x="20865" y="7762"/>
                  </a:cubicBezTo>
                  <a:cubicBezTo>
                    <a:pt x="21659" y="8826"/>
                    <a:pt x="22079" y="10393"/>
                    <a:pt x="21824" y="11711"/>
                  </a:cubicBezTo>
                  <a:cubicBezTo>
                    <a:pt x="21515" y="13339"/>
                    <a:pt x="20048" y="14005"/>
                    <a:pt x="19739" y="15585"/>
                  </a:cubicBezTo>
                  <a:cubicBezTo>
                    <a:pt x="23742" y="15812"/>
                    <a:pt x="24836" y="9891"/>
                    <a:pt x="26468" y="7517"/>
                  </a:cubicBezTo>
                  <a:cubicBezTo>
                    <a:pt x="29399" y="3251"/>
                    <a:pt x="34652" y="4292"/>
                    <a:pt x="35485" y="0"/>
                  </a:cubicBezTo>
                  <a:cubicBezTo>
                    <a:pt x="35485" y="4766"/>
                    <a:pt x="30223" y="5260"/>
                    <a:pt x="29789" y="8932"/>
                  </a:cubicBezTo>
                  <a:cubicBezTo>
                    <a:pt x="29169" y="14216"/>
                    <a:pt x="29641" y="16112"/>
                    <a:pt x="26284" y="18623"/>
                  </a:cubicBezTo>
                  <a:cubicBezTo>
                    <a:pt x="28967" y="18103"/>
                    <a:pt x="30106" y="16853"/>
                    <a:pt x="32554" y="12994"/>
                  </a:cubicBezTo>
                  <a:cubicBezTo>
                    <a:pt x="29243" y="21858"/>
                    <a:pt x="25533" y="31617"/>
                    <a:pt x="15830" y="33423"/>
                  </a:cubicBezTo>
                  <a:lnTo>
                    <a:pt x="15821" y="33399"/>
                  </a:lnTo>
                  <a:cubicBezTo>
                    <a:pt x="19000" y="32199"/>
                    <a:pt x="21457" y="30762"/>
                    <a:pt x="20415" y="29377"/>
                  </a:cubicBezTo>
                  <a:cubicBezTo>
                    <a:pt x="19517" y="28192"/>
                    <a:pt x="16130" y="28851"/>
                    <a:pt x="15034" y="29542"/>
                  </a:cubicBezTo>
                  <a:cubicBezTo>
                    <a:pt x="16271" y="28651"/>
                    <a:pt x="19598" y="25735"/>
                    <a:pt x="18228" y="24378"/>
                  </a:cubicBezTo>
                  <a:cubicBezTo>
                    <a:pt x="16908" y="23080"/>
                    <a:pt x="13370" y="26118"/>
                    <a:pt x="12509" y="27264"/>
                  </a:cubicBezTo>
                  <a:cubicBezTo>
                    <a:pt x="12975" y="25839"/>
                    <a:pt x="13842" y="24541"/>
                    <a:pt x="14203" y="24048"/>
                  </a:cubicBezTo>
                  <a:cubicBezTo>
                    <a:pt x="14856" y="23156"/>
                    <a:pt x="18063" y="19408"/>
                    <a:pt x="17178" y="18173"/>
                  </a:cubicBezTo>
                  <a:cubicBezTo>
                    <a:pt x="16097" y="16657"/>
                    <a:pt x="10155" y="22639"/>
                    <a:pt x="9802" y="25224"/>
                  </a:cubicBezTo>
                  <a:cubicBezTo>
                    <a:pt x="9818" y="24033"/>
                    <a:pt x="10111" y="22767"/>
                    <a:pt x="10359" y="21628"/>
                  </a:cubicBezTo>
                  <a:cubicBezTo>
                    <a:pt x="10613" y="20488"/>
                    <a:pt x="11625" y="17407"/>
                    <a:pt x="10727" y="17558"/>
                  </a:cubicBezTo>
                  <a:cubicBezTo>
                    <a:pt x="8972" y="17864"/>
                    <a:pt x="7728" y="20234"/>
                    <a:pt x="6948" y="21619"/>
                  </a:cubicBezTo>
                  <a:cubicBezTo>
                    <a:pt x="6087" y="23163"/>
                    <a:pt x="5628" y="24731"/>
                    <a:pt x="5621" y="26483"/>
                  </a:cubicBezTo>
                  <a:cubicBezTo>
                    <a:pt x="5486" y="24922"/>
                    <a:pt x="4939" y="21776"/>
                    <a:pt x="4182" y="219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62"/>
            <p:cNvSpPr/>
            <p:nvPr/>
          </p:nvSpPr>
          <p:spPr>
            <a:xfrm>
              <a:off x="6390866" y="3423388"/>
              <a:ext cx="376695" cy="827497"/>
            </a:xfrm>
            <a:custGeom>
              <a:rect b="b" l="l" r="r" t="t"/>
              <a:pathLst>
                <a:path extrusionOk="0" h="29535" w="13445">
                  <a:moveTo>
                    <a:pt x="4182" y="20744"/>
                  </a:moveTo>
                  <a:cubicBezTo>
                    <a:pt x="4460" y="20689"/>
                    <a:pt x="4708" y="21079"/>
                    <a:pt x="4921" y="21672"/>
                  </a:cubicBezTo>
                  <a:cubicBezTo>
                    <a:pt x="5071" y="19883"/>
                    <a:pt x="5697" y="18108"/>
                    <a:pt x="7035" y="16336"/>
                  </a:cubicBezTo>
                  <a:cubicBezTo>
                    <a:pt x="9324" y="13303"/>
                    <a:pt x="11524" y="10862"/>
                    <a:pt x="11327" y="6811"/>
                  </a:cubicBezTo>
                  <a:cubicBezTo>
                    <a:pt x="11229" y="4821"/>
                    <a:pt x="10896" y="2791"/>
                    <a:pt x="10085" y="992"/>
                  </a:cubicBezTo>
                  <a:cubicBezTo>
                    <a:pt x="9785" y="603"/>
                    <a:pt x="9420" y="268"/>
                    <a:pt x="9009" y="1"/>
                  </a:cubicBezTo>
                  <a:cubicBezTo>
                    <a:pt x="13444" y="5793"/>
                    <a:pt x="3832" y="13879"/>
                    <a:pt x="1673" y="18759"/>
                  </a:cubicBezTo>
                  <a:cubicBezTo>
                    <a:pt x="1" y="22557"/>
                    <a:pt x="1379" y="26784"/>
                    <a:pt x="4497" y="29534"/>
                  </a:cubicBezTo>
                  <a:lnTo>
                    <a:pt x="4528" y="29497"/>
                  </a:lnTo>
                  <a:cubicBezTo>
                    <a:pt x="2377" y="27630"/>
                    <a:pt x="2714" y="21022"/>
                    <a:pt x="4182" y="207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62"/>
            <p:cNvSpPr/>
            <p:nvPr/>
          </p:nvSpPr>
          <p:spPr>
            <a:xfrm>
              <a:off x="6581725" y="3445158"/>
              <a:ext cx="358848" cy="535723"/>
            </a:xfrm>
            <a:custGeom>
              <a:rect b="b" l="l" r="r" t="t"/>
              <a:pathLst>
                <a:path extrusionOk="0" h="19121" w="12808">
                  <a:moveTo>
                    <a:pt x="6398" y="11052"/>
                  </a:moveTo>
                  <a:cubicBezTo>
                    <a:pt x="7333" y="10261"/>
                    <a:pt x="8165" y="9452"/>
                    <a:pt x="8898" y="8619"/>
                  </a:cubicBezTo>
                  <a:cubicBezTo>
                    <a:pt x="8868" y="8480"/>
                    <a:pt x="8839" y="8334"/>
                    <a:pt x="8815" y="8178"/>
                  </a:cubicBezTo>
                  <a:cubicBezTo>
                    <a:pt x="8528" y="6356"/>
                    <a:pt x="10590" y="4729"/>
                    <a:pt x="12199" y="2890"/>
                  </a:cubicBezTo>
                  <a:cubicBezTo>
                    <a:pt x="12492" y="1948"/>
                    <a:pt x="12694" y="981"/>
                    <a:pt x="12807" y="0"/>
                  </a:cubicBezTo>
                  <a:cubicBezTo>
                    <a:pt x="12059" y="1081"/>
                    <a:pt x="11155" y="1933"/>
                    <a:pt x="8117" y="3353"/>
                  </a:cubicBezTo>
                  <a:cubicBezTo>
                    <a:pt x="7263" y="3753"/>
                    <a:pt x="6624" y="4325"/>
                    <a:pt x="6121" y="5038"/>
                  </a:cubicBezTo>
                  <a:cubicBezTo>
                    <a:pt x="6237" y="6614"/>
                    <a:pt x="6113" y="8171"/>
                    <a:pt x="5732" y="9574"/>
                  </a:cubicBezTo>
                  <a:cubicBezTo>
                    <a:pt x="4882" y="12698"/>
                    <a:pt x="2677" y="14527"/>
                    <a:pt x="960" y="17136"/>
                  </a:cubicBezTo>
                  <a:cubicBezTo>
                    <a:pt x="553" y="17751"/>
                    <a:pt x="231" y="18421"/>
                    <a:pt x="1" y="19121"/>
                  </a:cubicBezTo>
                  <a:cubicBezTo>
                    <a:pt x="1447" y="15999"/>
                    <a:pt x="3871" y="13194"/>
                    <a:pt x="6398" y="110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62"/>
            <p:cNvSpPr/>
            <p:nvPr/>
          </p:nvSpPr>
          <p:spPr>
            <a:xfrm>
              <a:off x="6884320" y="3416328"/>
              <a:ext cx="492436" cy="582960"/>
            </a:xfrm>
            <a:custGeom>
              <a:rect b="b" l="l" r="r" t="t"/>
              <a:pathLst>
                <a:path extrusionOk="0" h="20807" w="17576">
                  <a:moveTo>
                    <a:pt x="9315" y="5993"/>
                  </a:moveTo>
                  <a:cubicBezTo>
                    <a:pt x="8374" y="10085"/>
                    <a:pt x="6075" y="13744"/>
                    <a:pt x="3410" y="16967"/>
                  </a:cubicBezTo>
                  <a:cubicBezTo>
                    <a:pt x="2318" y="18289"/>
                    <a:pt x="1181" y="19567"/>
                    <a:pt x="1" y="20807"/>
                  </a:cubicBezTo>
                  <a:cubicBezTo>
                    <a:pt x="622" y="20561"/>
                    <a:pt x="1231" y="20267"/>
                    <a:pt x="1810" y="19876"/>
                  </a:cubicBezTo>
                  <a:cubicBezTo>
                    <a:pt x="4273" y="18210"/>
                    <a:pt x="6534" y="16264"/>
                    <a:pt x="8545" y="14075"/>
                  </a:cubicBezTo>
                  <a:cubicBezTo>
                    <a:pt x="9739" y="12779"/>
                    <a:pt x="10889" y="11424"/>
                    <a:pt x="11968" y="10013"/>
                  </a:cubicBezTo>
                  <a:cubicBezTo>
                    <a:pt x="12027" y="9400"/>
                    <a:pt x="12090" y="8735"/>
                    <a:pt x="12177" y="8002"/>
                  </a:cubicBezTo>
                  <a:cubicBezTo>
                    <a:pt x="12466" y="5563"/>
                    <a:pt x="14877" y="4521"/>
                    <a:pt x="16469" y="2701"/>
                  </a:cubicBezTo>
                  <a:cubicBezTo>
                    <a:pt x="16877" y="1821"/>
                    <a:pt x="17251" y="920"/>
                    <a:pt x="17575" y="1"/>
                  </a:cubicBezTo>
                  <a:cubicBezTo>
                    <a:pt x="16271" y="3045"/>
                    <a:pt x="12050" y="2727"/>
                    <a:pt x="9315" y="5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62"/>
            <p:cNvSpPr/>
            <p:nvPr/>
          </p:nvSpPr>
          <p:spPr>
            <a:xfrm>
              <a:off x="6812062" y="3754308"/>
              <a:ext cx="490923" cy="572426"/>
            </a:xfrm>
            <a:custGeom>
              <a:rect b="b" l="l" r="r" t="t"/>
              <a:pathLst>
                <a:path extrusionOk="0" h="20431" w="17522">
                  <a:moveTo>
                    <a:pt x="12207" y="5386"/>
                  </a:moveTo>
                  <a:cubicBezTo>
                    <a:pt x="9674" y="8063"/>
                    <a:pt x="6730" y="11446"/>
                    <a:pt x="3267" y="13086"/>
                  </a:cubicBezTo>
                  <a:cubicBezTo>
                    <a:pt x="2612" y="14427"/>
                    <a:pt x="836" y="15947"/>
                    <a:pt x="1" y="16547"/>
                  </a:cubicBezTo>
                  <a:cubicBezTo>
                    <a:pt x="1094" y="15858"/>
                    <a:pt x="4482" y="15199"/>
                    <a:pt x="5382" y="16384"/>
                  </a:cubicBezTo>
                  <a:cubicBezTo>
                    <a:pt x="6424" y="17769"/>
                    <a:pt x="3967" y="19208"/>
                    <a:pt x="788" y="20406"/>
                  </a:cubicBezTo>
                  <a:lnTo>
                    <a:pt x="797" y="20430"/>
                  </a:lnTo>
                  <a:cubicBezTo>
                    <a:pt x="10498" y="18624"/>
                    <a:pt x="14210" y="8865"/>
                    <a:pt x="17521" y="1"/>
                  </a:cubicBezTo>
                  <a:cubicBezTo>
                    <a:pt x="15386" y="3364"/>
                    <a:pt x="14242" y="4745"/>
                    <a:pt x="12207" y="53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62"/>
            <p:cNvSpPr/>
            <p:nvPr/>
          </p:nvSpPr>
          <p:spPr>
            <a:xfrm>
              <a:off x="6666340" y="3607746"/>
              <a:ext cx="343130" cy="476522"/>
            </a:xfrm>
            <a:custGeom>
              <a:rect b="b" l="l" r="r" t="t"/>
              <a:pathLst>
                <a:path extrusionOk="0" h="17008" w="12247">
                  <a:moveTo>
                    <a:pt x="7287" y="10350"/>
                  </a:moveTo>
                  <a:cubicBezTo>
                    <a:pt x="8972" y="8450"/>
                    <a:pt x="10592" y="6449"/>
                    <a:pt x="11894" y="4284"/>
                  </a:cubicBezTo>
                  <a:cubicBezTo>
                    <a:pt x="11927" y="4173"/>
                    <a:pt x="11970" y="4071"/>
                    <a:pt x="11992" y="3949"/>
                  </a:cubicBezTo>
                  <a:cubicBezTo>
                    <a:pt x="12247" y="2631"/>
                    <a:pt x="11827" y="1064"/>
                    <a:pt x="11033" y="0"/>
                  </a:cubicBezTo>
                  <a:cubicBezTo>
                    <a:pt x="10788" y="1516"/>
                    <a:pt x="9213" y="3855"/>
                    <a:pt x="7833" y="4392"/>
                  </a:cubicBezTo>
                  <a:cubicBezTo>
                    <a:pt x="5626" y="6654"/>
                    <a:pt x="3138" y="8647"/>
                    <a:pt x="1197" y="11037"/>
                  </a:cubicBezTo>
                  <a:cubicBezTo>
                    <a:pt x="1047" y="11983"/>
                    <a:pt x="668" y="13227"/>
                    <a:pt x="525" y="13864"/>
                  </a:cubicBezTo>
                  <a:cubicBezTo>
                    <a:pt x="310" y="14859"/>
                    <a:pt x="70" y="15951"/>
                    <a:pt x="1" y="17008"/>
                  </a:cubicBezTo>
                  <a:cubicBezTo>
                    <a:pt x="36" y="16975"/>
                    <a:pt x="75" y="16945"/>
                    <a:pt x="112" y="16912"/>
                  </a:cubicBezTo>
                  <a:cubicBezTo>
                    <a:pt x="1064" y="14170"/>
                    <a:pt x="6156" y="9171"/>
                    <a:pt x="7287" y="103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62"/>
            <p:cNvSpPr/>
            <p:nvPr/>
          </p:nvSpPr>
          <p:spPr>
            <a:xfrm>
              <a:off x="6495710" y="3658290"/>
              <a:ext cx="716800" cy="627564"/>
            </a:xfrm>
            <a:custGeom>
              <a:rect b="b" l="l" r="r" t="t"/>
              <a:pathLst>
                <a:path extrusionOk="0" h="22399" w="25584">
                  <a:moveTo>
                    <a:pt x="5573" y="22272"/>
                  </a:moveTo>
                  <a:cubicBezTo>
                    <a:pt x="2203" y="18456"/>
                    <a:pt x="9031" y="18463"/>
                    <a:pt x="10459" y="17804"/>
                  </a:cubicBezTo>
                  <a:cubicBezTo>
                    <a:pt x="13444" y="16432"/>
                    <a:pt x="11292" y="14560"/>
                    <a:pt x="19704" y="8798"/>
                  </a:cubicBezTo>
                  <a:cubicBezTo>
                    <a:pt x="21400" y="7635"/>
                    <a:pt x="23153" y="2601"/>
                    <a:pt x="25583" y="371"/>
                  </a:cubicBezTo>
                  <a:cubicBezTo>
                    <a:pt x="23520" y="1480"/>
                    <a:pt x="19365" y="5939"/>
                    <a:pt x="17993" y="6700"/>
                  </a:cubicBezTo>
                  <a:cubicBezTo>
                    <a:pt x="12194" y="9911"/>
                    <a:pt x="13731" y="6772"/>
                    <a:pt x="17417" y="1"/>
                  </a:cubicBezTo>
                  <a:cubicBezTo>
                    <a:pt x="13975" y="3086"/>
                    <a:pt x="15260" y="2865"/>
                    <a:pt x="12859" y="5739"/>
                  </a:cubicBezTo>
                  <a:cubicBezTo>
                    <a:pt x="7180" y="12534"/>
                    <a:pt x="12538" y="15834"/>
                    <a:pt x="2925" y="17932"/>
                  </a:cubicBezTo>
                  <a:cubicBezTo>
                    <a:pt x="1" y="18572"/>
                    <a:pt x="3677" y="22398"/>
                    <a:pt x="5573" y="222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62"/>
            <p:cNvSpPr/>
            <p:nvPr/>
          </p:nvSpPr>
          <p:spPr>
            <a:xfrm>
              <a:off x="6983168" y="3421483"/>
              <a:ext cx="195674" cy="121092"/>
            </a:xfrm>
            <a:custGeom>
              <a:rect b="b" l="l" r="r" t="t"/>
              <a:pathLst>
                <a:path extrusionOk="0" h="4322" w="6984">
                  <a:moveTo>
                    <a:pt x="6774" y="1"/>
                  </a:moveTo>
                  <a:cubicBezTo>
                    <a:pt x="3474" y="1"/>
                    <a:pt x="1" y="2043"/>
                    <a:pt x="1932" y="3998"/>
                  </a:cubicBezTo>
                  <a:cubicBezTo>
                    <a:pt x="2155" y="4224"/>
                    <a:pt x="2319" y="4322"/>
                    <a:pt x="2449" y="4322"/>
                  </a:cubicBezTo>
                  <a:cubicBezTo>
                    <a:pt x="3228" y="4322"/>
                    <a:pt x="2830" y="814"/>
                    <a:pt x="6983" y="4"/>
                  </a:cubicBezTo>
                  <a:cubicBezTo>
                    <a:pt x="6914" y="2"/>
                    <a:pt x="6844" y="1"/>
                    <a:pt x="67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62"/>
            <p:cNvSpPr/>
            <p:nvPr/>
          </p:nvSpPr>
          <p:spPr>
            <a:xfrm>
              <a:off x="7260631" y="3607690"/>
              <a:ext cx="114480" cy="101143"/>
            </a:xfrm>
            <a:custGeom>
              <a:rect b="b" l="l" r="r" t="t"/>
              <a:pathLst>
                <a:path extrusionOk="0" h="3610" w="4086">
                  <a:moveTo>
                    <a:pt x="4086" y="0"/>
                  </a:moveTo>
                  <a:lnTo>
                    <a:pt x="4086" y="0"/>
                  </a:lnTo>
                  <a:cubicBezTo>
                    <a:pt x="1933" y="844"/>
                    <a:pt x="0" y="824"/>
                    <a:pt x="513" y="3607"/>
                  </a:cubicBezTo>
                  <a:cubicBezTo>
                    <a:pt x="547" y="3609"/>
                    <a:pt x="581" y="3610"/>
                    <a:pt x="614" y="3610"/>
                  </a:cubicBezTo>
                  <a:cubicBezTo>
                    <a:pt x="2319" y="3610"/>
                    <a:pt x="2080" y="1523"/>
                    <a:pt x="40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62"/>
            <p:cNvSpPr/>
            <p:nvPr/>
          </p:nvSpPr>
          <p:spPr>
            <a:xfrm>
              <a:off x="6841004" y="2394096"/>
              <a:ext cx="763393" cy="820464"/>
            </a:xfrm>
            <a:custGeom>
              <a:rect b="b" l="l" r="r" t="t"/>
              <a:pathLst>
                <a:path extrusionOk="0" h="29284" w="27247">
                  <a:moveTo>
                    <a:pt x="27247" y="1"/>
                  </a:moveTo>
                  <a:cubicBezTo>
                    <a:pt x="22450" y="1664"/>
                    <a:pt x="20095" y="6591"/>
                    <a:pt x="18154" y="8096"/>
                  </a:cubicBezTo>
                  <a:cubicBezTo>
                    <a:pt x="17504" y="8599"/>
                    <a:pt x="17152" y="8814"/>
                    <a:pt x="16995" y="8814"/>
                  </a:cubicBezTo>
                  <a:cubicBezTo>
                    <a:pt x="16362" y="8814"/>
                    <a:pt x="18864" y="5361"/>
                    <a:pt x="17875" y="3284"/>
                  </a:cubicBezTo>
                  <a:lnTo>
                    <a:pt x="17875" y="3284"/>
                  </a:lnTo>
                  <a:cubicBezTo>
                    <a:pt x="17497" y="6541"/>
                    <a:pt x="14344" y="6946"/>
                    <a:pt x="12222" y="8250"/>
                  </a:cubicBezTo>
                  <a:cubicBezTo>
                    <a:pt x="10076" y="9579"/>
                    <a:pt x="8428" y="10603"/>
                    <a:pt x="8967" y="13286"/>
                  </a:cubicBezTo>
                  <a:cubicBezTo>
                    <a:pt x="9333" y="15112"/>
                    <a:pt x="9290" y="20410"/>
                    <a:pt x="7304" y="20410"/>
                  </a:cubicBezTo>
                  <a:cubicBezTo>
                    <a:pt x="7151" y="20410"/>
                    <a:pt x="6986" y="20379"/>
                    <a:pt x="6808" y="20311"/>
                  </a:cubicBezTo>
                  <a:cubicBezTo>
                    <a:pt x="4230" y="19339"/>
                    <a:pt x="8348" y="15569"/>
                    <a:pt x="5917" y="12725"/>
                  </a:cubicBezTo>
                  <a:lnTo>
                    <a:pt x="5917" y="12725"/>
                  </a:lnTo>
                  <a:cubicBezTo>
                    <a:pt x="6784" y="18504"/>
                    <a:pt x="1" y="19083"/>
                    <a:pt x="568" y="23464"/>
                  </a:cubicBezTo>
                  <a:cubicBezTo>
                    <a:pt x="825" y="25432"/>
                    <a:pt x="3016" y="26840"/>
                    <a:pt x="5408" y="27395"/>
                  </a:cubicBezTo>
                  <a:cubicBezTo>
                    <a:pt x="4562" y="26919"/>
                    <a:pt x="1873" y="24901"/>
                    <a:pt x="1660" y="23870"/>
                  </a:cubicBezTo>
                  <a:cubicBezTo>
                    <a:pt x="1619" y="23667"/>
                    <a:pt x="1694" y="23580"/>
                    <a:pt x="1853" y="23580"/>
                  </a:cubicBezTo>
                  <a:cubicBezTo>
                    <a:pt x="2708" y="23580"/>
                    <a:pt x="6000" y="26074"/>
                    <a:pt x="7100" y="26532"/>
                  </a:cubicBezTo>
                  <a:cubicBezTo>
                    <a:pt x="6245" y="24860"/>
                    <a:pt x="5499" y="23327"/>
                    <a:pt x="5552" y="22492"/>
                  </a:cubicBezTo>
                  <a:cubicBezTo>
                    <a:pt x="5571" y="22196"/>
                    <a:pt x="5645" y="22071"/>
                    <a:pt x="5760" y="22071"/>
                  </a:cubicBezTo>
                  <a:cubicBezTo>
                    <a:pt x="6363" y="22071"/>
                    <a:pt x="8097" y="25501"/>
                    <a:pt x="8996" y="25684"/>
                  </a:cubicBezTo>
                  <a:cubicBezTo>
                    <a:pt x="8709" y="24197"/>
                    <a:pt x="10861" y="20072"/>
                    <a:pt x="11381" y="19304"/>
                  </a:cubicBezTo>
                  <a:cubicBezTo>
                    <a:pt x="11545" y="19067"/>
                    <a:pt x="12023" y="18249"/>
                    <a:pt x="12467" y="18249"/>
                  </a:cubicBezTo>
                  <a:cubicBezTo>
                    <a:pt x="12516" y="18249"/>
                    <a:pt x="12564" y="18259"/>
                    <a:pt x="12611" y="18280"/>
                  </a:cubicBezTo>
                  <a:cubicBezTo>
                    <a:pt x="13407" y="18641"/>
                    <a:pt x="11861" y="23933"/>
                    <a:pt x="11170" y="25947"/>
                  </a:cubicBezTo>
                  <a:cubicBezTo>
                    <a:pt x="11458" y="25695"/>
                    <a:pt x="14470" y="22568"/>
                    <a:pt x="15659" y="22568"/>
                  </a:cubicBezTo>
                  <a:cubicBezTo>
                    <a:pt x="15744" y="22568"/>
                    <a:pt x="15819" y="22584"/>
                    <a:pt x="15884" y="22618"/>
                  </a:cubicBezTo>
                  <a:cubicBezTo>
                    <a:pt x="17430" y="23429"/>
                    <a:pt x="13660" y="26571"/>
                    <a:pt x="13583" y="26667"/>
                  </a:cubicBezTo>
                  <a:cubicBezTo>
                    <a:pt x="15365" y="26175"/>
                    <a:pt x="16730" y="24522"/>
                    <a:pt x="18000" y="24522"/>
                  </a:cubicBezTo>
                  <a:cubicBezTo>
                    <a:pt x="18117" y="24522"/>
                    <a:pt x="18234" y="24536"/>
                    <a:pt x="18349" y="24566"/>
                  </a:cubicBezTo>
                  <a:cubicBezTo>
                    <a:pt x="19798" y="24945"/>
                    <a:pt x="18236" y="27084"/>
                    <a:pt x="17371" y="27623"/>
                  </a:cubicBezTo>
                  <a:cubicBezTo>
                    <a:pt x="15725" y="28652"/>
                    <a:pt x="14540" y="28978"/>
                    <a:pt x="13257" y="29150"/>
                  </a:cubicBezTo>
                  <a:lnTo>
                    <a:pt x="13257" y="29156"/>
                  </a:lnTo>
                  <a:cubicBezTo>
                    <a:pt x="13634" y="29242"/>
                    <a:pt x="14021" y="29284"/>
                    <a:pt x="14410" y="29284"/>
                  </a:cubicBezTo>
                  <a:cubicBezTo>
                    <a:pt x="17072" y="29284"/>
                    <a:pt x="19805" y="27327"/>
                    <a:pt x="19856" y="24288"/>
                  </a:cubicBezTo>
                  <a:cubicBezTo>
                    <a:pt x="22218" y="23612"/>
                    <a:pt x="23161" y="21300"/>
                    <a:pt x="23557" y="19211"/>
                  </a:cubicBezTo>
                  <a:cubicBezTo>
                    <a:pt x="24027" y="16730"/>
                    <a:pt x="24522" y="15178"/>
                    <a:pt x="26566" y="13329"/>
                  </a:cubicBezTo>
                  <a:lnTo>
                    <a:pt x="26566" y="13329"/>
                  </a:lnTo>
                  <a:cubicBezTo>
                    <a:pt x="24020" y="14164"/>
                    <a:pt x="23935" y="15406"/>
                    <a:pt x="22979" y="17032"/>
                  </a:cubicBezTo>
                  <a:cubicBezTo>
                    <a:pt x="22615" y="17655"/>
                    <a:pt x="21296" y="19958"/>
                    <a:pt x="20124" y="19958"/>
                  </a:cubicBezTo>
                  <a:cubicBezTo>
                    <a:pt x="19930" y="19958"/>
                    <a:pt x="19740" y="19895"/>
                    <a:pt x="19558" y="19750"/>
                  </a:cubicBezTo>
                  <a:cubicBezTo>
                    <a:pt x="18345" y="18789"/>
                    <a:pt x="20839" y="16734"/>
                    <a:pt x="21407" y="16145"/>
                  </a:cubicBezTo>
                  <a:cubicBezTo>
                    <a:pt x="23890" y="13575"/>
                    <a:pt x="23409" y="10151"/>
                    <a:pt x="26190" y="7861"/>
                  </a:cubicBezTo>
                  <a:lnTo>
                    <a:pt x="26190" y="7861"/>
                  </a:lnTo>
                  <a:cubicBezTo>
                    <a:pt x="24668" y="8137"/>
                    <a:pt x="23974" y="8794"/>
                    <a:pt x="23246" y="9895"/>
                  </a:cubicBezTo>
                  <a:lnTo>
                    <a:pt x="23246" y="9895"/>
                  </a:lnTo>
                  <a:cubicBezTo>
                    <a:pt x="23761" y="8937"/>
                    <a:pt x="24547" y="7111"/>
                    <a:pt x="24392" y="5339"/>
                  </a:cubicBezTo>
                  <a:lnTo>
                    <a:pt x="24392" y="5339"/>
                  </a:lnTo>
                  <a:cubicBezTo>
                    <a:pt x="23877" y="6981"/>
                    <a:pt x="22652" y="7788"/>
                    <a:pt x="22006" y="7788"/>
                  </a:cubicBezTo>
                  <a:cubicBezTo>
                    <a:pt x="21920" y="7788"/>
                    <a:pt x="21845" y="7774"/>
                    <a:pt x="21783" y="7746"/>
                  </a:cubicBezTo>
                  <a:cubicBezTo>
                    <a:pt x="19504" y="6728"/>
                    <a:pt x="25385" y="1345"/>
                    <a:pt x="27247" y="1"/>
                  </a:cubicBezTo>
                  <a:close/>
                </a:path>
              </a:pathLst>
            </a:custGeom>
            <a:solidFill>
              <a:srgbClr val="EC6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62"/>
            <p:cNvSpPr/>
            <p:nvPr/>
          </p:nvSpPr>
          <p:spPr>
            <a:xfrm>
              <a:off x="6841004" y="2394096"/>
              <a:ext cx="763393" cy="835846"/>
            </a:xfrm>
            <a:custGeom>
              <a:rect b="b" l="l" r="r" t="t"/>
              <a:pathLst>
                <a:path extrusionOk="0" h="29833" w="27247">
                  <a:moveTo>
                    <a:pt x="26566" y="13329"/>
                  </a:moveTo>
                  <a:cubicBezTo>
                    <a:pt x="24522" y="15178"/>
                    <a:pt x="24027" y="16730"/>
                    <a:pt x="23557" y="19211"/>
                  </a:cubicBezTo>
                  <a:cubicBezTo>
                    <a:pt x="23161" y="21300"/>
                    <a:pt x="22218" y="23612"/>
                    <a:pt x="19856" y="24288"/>
                  </a:cubicBezTo>
                  <a:cubicBezTo>
                    <a:pt x="19798" y="27771"/>
                    <a:pt x="16216" y="29832"/>
                    <a:pt x="13257" y="29156"/>
                  </a:cubicBezTo>
                  <a:lnTo>
                    <a:pt x="13257" y="29150"/>
                  </a:lnTo>
                  <a:cubicBezTo>
                    <a:pt x="14540" y="28978"/>
                    <a:pt x="15725" y="28652"/>
                    <a:pt x="17371" y="27623"/>
                  </a:cubicBezTo>
                  <a:cubicBezTo>
                    <a:pt x="18236" y="27084"/>
                    <a:pt x="19798" y="24945"/>
                    <a:pt x="18349" y="24566"/>
                  </a:cubicBezTo>
                  <a:cubicBezTo>
                    <a:pt x="16977" y="24207"/>
                    <a:pt x="15529" y="26130"/>
                    <a:pt x="13583" y="26667"/>
                  </a:cubicBezTo>
                  <a:cubicBezTo>
                    <a:pt x="13660" y="26571"/>
                    <a:pt x="17430" y="23429"/>
                    <a:pt x="15884" y="22618"/>
                  </a:cubicBezTo>
                  <a:cubicBezTo>
                    <a:pt x="14912" y="22109"/>
                    <a:pt x="11479" y="25677"/>
                    <a:pt x="11170" y="25947"/>
                  </a:cubicBezTo>
                  <a:cubicBezTo>
                    <a:pt x="11861" y="23933"/>
                    <a:pt x="13407" y="18641"/>
                    <a:pt x="12611" y="18280"/>
                  </a:cubicBezTo>
                  <a:cubicBezTo>
                    <a:pt x="12131" y="18063"/>
                    <a:pt x="11563" y="19041"/>
                    <a:pt x="11381" y="19304"/>
                  </a:cubicBezTo>
                  <a:cubicBezTo>
                    <a:pt x="10861" y="20072"/>
                    <a:pt x="8709" y="24197"/>
                    <a:pt x="8996" y="25684"/>
                  </a:cubicBezTo>
                  <a:cubicBezTo>
                    <a:pt x="7926" y="25466"/>
                    <a:pt x="5671" y="20644"/>
                    <a:pt x="5552" y="22492"/>
                  </a:cubicBezTo>
                  <a:cubicBezTo>
                    <a:pt x="5499" y="23327"/>
                    <a:pt x="6245" y="24860"/>
                    <a:pt x="7100" y="26532"/>
                  </a:cubicBezTo>
                  <a:cubicBezTo>
                    <a:pt x="5795" y="25988"/>
                    <a:pt x="1403" y="22579"/>
                    <a:pt x="1660" y="23870"/>
                  </a:cubicBezTo>
                  <a:cubicBezTo>
                    <a:pt x="1873" y="24901"/>
                    <a:pt x="4562" y="26919"/>
                    <a:pt x="5408" y="27395"/>
                  </a:cubicBezTo>
                  <a:cubicBezTo>
                    <a:pt x="3016" y="26840"/>
                    <a:pt x="825" y="25432"/>
                    <a:pt x="568" y="23464"/>
                  </a:cubicBezTo>
                  <a:cubicBezTo>
                    <a:pt x="1" y="19083"/>
                    <a:pt x="6784" y="18504"/>
                    <a:pt x="5917" y="12725"/>
                  </a:cubicBezTo>
                  <a:cubicBezTo>
                    <a:pt x="8348" y="15569"/>
                    <a:pt x="4230" y="19339"/>
                    <a:pt x="6808" y="20311"/>
                  </a:cubicBezTo>
                  <a:cubicBezTo>
                    <a:pt x="9280" y="21250"/>
                    <a:pt x="9361" y="15254"/>
                    <a:pt x="8967" y="13286"/>
                  </a:cubicBezTo>
                  <a:cubicBezTo>
                    <a:pt x="8428" y="10603"/>
                    <a:pt x="10076" y="9579"/>
                    <a:pt x="12222" y="8250"/>
                  </a:cubicBezTo>
                  <a:cubicBezTo>
                    <a:pt x="14344" y="6946"/>
                    <a:pt x="17497" y="6541"/>
                    <a:pt x="17875" y="3284"/>
                  </a:cubicBezTo>
                  <a:cubicBezTo>
                    <a:pt x="19110" y="5878"/>
                    <a:pt x="14899" y="10620"/>
                    <a:pt x="18154" y="8096"/>
                  </a:cubicBezTo>
                  <a:cubicBezTo>
                    <a:pt x="20095" y="6591"/>
                    <a:pt x="22450" y="1664"/>
                    <a:pt x="27247" y="1"/>
                  </a:cubicBezTo>
                  <a:cubicBezTo>
                    <a:pt x="25385" y="1345"/>
                    <a:pt x="19504" y="6728"/>
                    <a:pt x="21783" y="7746"/>
                  </a:cubicBezTo>
                  <a:cubicBezTo>
                    <a:pt x="22315" y="7987"/>
                    <a:pt x="23809" y="7198"/>
                    <a:pt x="24392" y="5339"/>
                  </a:cubicBezTo>
                  <a:cubicBezTo>
                    <a:pt x="24644" y="8215"/>
                    <a:pt x="22413" y="11236"/>
                    <a:pt x="22894" y="10453"/>
                  </a:cubicBezTo>
                  <a:cubicBezTo>
                    <a:pt x="23774" y="9011"/>
                    <a:pt x="24427" y="8181"/>
                    <a:pt x="26190" y="7861"/>
                  </a:cubicBezTo>
                  <a:cubicBezTo>
                    <a:pt x="23409" y="10151"/>
                    <a:pt x="23890" y="13575"/>
                    <a:pt x="21407" y="16145"/>
                  </a:cubicBezTo>
                  <a:cubicBezTo>
                    <a:pt x="20839" y="16734"/>
                    <a:pt x="18345" y="18789"/>
                    <a:pt x="19558" y="19750"/>
                  </a:cubicBezTo>
                  <a:cubicBezTo>
                    <a:pt x="20832" y="20768"/>
                    <a:pt x="22555" y="17758"/>
                    <a:pt x="22979" y="17032"/>
                  </a:cubicBezTo>
                  <a:cubicBezTo>
                    <a:pt x="23935" y="15406"/>
                    <a:pt x="24020" y="14164"/>
                    <a:pt x="26566" y="133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62"/>
            <p:cNvSpPr/>
            <p:nvPr/>
          </p:nvSpPr>
          <p:spPr>
            <a:xfrm>
              <a:off x="7221574" y="2747104"/>
              <a:ext cx="77328" cy="388042"/>
            </a:xfrm>
            <a:custGeom>
              <a:rect b="b" l="l" r="r" t="t"/>
              <a:pathLst>
                <a:path extrusionOk="0" h="13850" w="2760">
                  <a:moveTo>
                    <a:pt x="359" y="13592"/>
                  </a:moveTo>
                  <a:cubicBezTo>
                    <a:pt x="335" y="13677"/>
                    <a:pt x="307" y="13764"/>
                    <a:pt x="281" y="13849"/>
                  </a:cubicBezTo>
                  <a:cubicBezTo>
                    <a:pt x="2760" y="11094"/>
                    <a:pt x="1520" y="5591"/>
                    <a:pt x="1090" y="2347"/>
                  </a:cubicBezTo>
                  <a:cubicBezTo>
                    <a:pt x="983" y="1556"/>
                    <a:pt x="905" y="775"/>
                    <a:pt x="846" y="1"/>
                  </a:cubicBezTo>
                  <a:cubicBezTo>
                    <a:pt x="564" y="131"/>
                    <a:pt x="281" y="258"/>
                    <a:pt x="0" y="388"/>
                  </a:cubicBezTo>
                  <a:cubicBezTo>
                    <a:pt x="492" y="2147"/>
                    <a:pt x="970" y="3908"/>
                    <a:pt x="1135" y="5722"/>
                  </a:cubicBezTo>
                  <a:cubicBezTo>
                    <a:pt x="1372" y="8350"/>
                    <a:pt x="1090" y="11051"/>
                    <a:pt x="359" y="135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62"/>
            <p:cNvSpPr/>
            <p:nvPr/>
          </p:nvSpPr>
          <p:spPr>
            <a:xfrm>
              <a:off x="6978881" y="2624319"/>
              <a:ext cx="244481" cy="505240"/>
            </a:xfrm>
            <a:custGeom>
              <a:rect b="b" l="l" r="r" t="t"/>
              <a:pathLst>
                <a:path extrusionOk="0" h="18033" w="8726">
                  <a:moveTo>
                    <a:pt x="8132" y="3042"/>
                  </a:moveTo>
                  <a:cubicBezTo>
                    <a:pt x="7901" y="2021"/>
                    <a:pt x="7627" y="1012"/>
                    <a:pt x="7356" y="1"/>
                  </a:cubicBezTo>
                  <a:cubicBezTo>
                    <a:pt x="7338" y="12"/>
                    <a:pt x="7319" y="20"/>
                    <a:pt x="7301" y="31"/>
                  </a:cubicBezTo>
                  <a:cubicBezTo>
                    <a:pt x="5157" y="1360"/>
                    <a:pt x="3509" y="2384"/>
                    <a:pt x="4046" y="5067"/>
                  </a:cubicBezTo>
                  <a:cubicBezTo>
                    <a:pt x="4442" y="7034"/>
                    <a:pt x="4362" y="13029"/>
                    <a:pt x="1889" y="12092"/>
                  </a:cubicBezTo>
                  <a:cubicBezTo>
                    <a:pt x="811" y="11685"/>
                    <a:pt x="902" y="10787"/>
                    <a:pt x="1200" y="9674"/>
                  </a:cubicBezTo>
                  <a:cubicBezTo>
                    <a:pt x="811" y="10568"/>
                    <a:pt x="478" y="11481"/>
                    <a:pt x="298" y="12429"/>
                  </a:cubicBezTo>
                  <a:cubicBezTo>
                    <a:pt x="0" y="14005"/>
                    <a:pt x="100" y="17425"/>
                    <a:pt x="2037" y="18032"/>
                  </a:cubicBezTo>
                  <a:cubicBezTo>
                    <a:pt x="1244" y="16471"/>
                    <a:pt x="583" y="15062"/>
                    <a:pt x="631" y="14273"/>
                  </a:cubicBezTo>
                  <a:cubicBezTo>
                    <a:pt x="750" y="12425"/>
                    <a:pt x="3005" y="17247"/>
                    <a:pt x="4075" y="17465"/>
                  </a:cubicBezTo>
                  <a:cubicBezTo>
                    <a:pt x="3788" y="15977"/>
                    <a:pt x="5940" y="11853"/>
                    <a:pt x="6460" y="11085"/>
                  </a:cubicBezTo>
                  <a:cubicBezTo>
                    <a:pt x="6642" y="10822"/>
                    <a:pt x="7210" y="9844"/>
                    <a:pt x="7690" y="10061"/>
                  </a:cubicBezTo>
                  <a:cubicBezTo>
                    <a:pt x="7927" y="10170"/>
                    <a:pt x="7956" y="10718"/>
                    <a:pt x="7860" y="11485"/>
                  </a:cubicBezTo>
                  <a:cubicBezTo>
                    <a:pt x="7912" y="11266"/>
                    <a:pt x="7962" y="11048"/>
                    <a:pt x="8006" y="10831"/>
                  </a:cubicBezTo>
                  <a:cubicBezTo>
                    <a:pt x="8528" y="8233"/>
                    <a:pt x="8725" y="5660"/>
                    <a:pt x="8132" y="30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62"/>
            <p:cNvSpPr/>
            <p:nvPr/>
          </p:nvSpPr>
          <p:spPr>
            <a:xfrm>
              <a:off x="7258501" y="2394040"/>
              <a:ext cx="345904" cy="448700"/>
            </a:xfrm>
            <a:custGeom>
              <a:rect b="b" l="l" r="r" t="t"/>
              <a:pathLst>
                <a:path extrusionOk="0" h="16015" w="12346">
                  <a:moveTo>
                    <a:pt x="2933" y="14769"/>
                  </a:moveTo>
                  <a:cubicBezTo>
                    <a:pt x="4179" y="11290"/>
                    <a:pt x="5197" y="5491"/>
                    <a:pt x="8562" y="3393"/>
                  </a:cubicBezTo>
                  <a:cubicBezTo>
                    <a:pt x="8588" y="3377"/>
                    <a:pt x="8615" y="3369"/>
                    <a:pt x="8641" y="3356"/>
                  </a:cubicBezTo>
                  <a:cubicBezTo>
                    <a:pt x="9969" y="1934"/>
                    <a:pt x="11537" y="586"/>
                    <a:pt x="12346" y="1"/>
                  </a:cubicBezTo>
                  <a:cubicBezTo>
                    <a:pt x="7551" y="1666"/>
                    <a:pt x="5194" y="6591"/>
                    <a:pt x="3255" y="8096"/>
                  </a:cubicBezTo>
                  <a:cubicBezTo>
                    <a:pt x="0" y="10620"/>
                    <a:pt x="4212" y="5878"/>
                    <a:pt x="2974" y="3286"/>
                  </a:cubicBezTo>
                  <a:cubicBezTo>
                    <a:pt x="2820" y="4612"/>
                    <a:pt x="2203" y="5460"/>
                    <a:pt x="1385" y="6095"/>
                  </a:cubicBezTo>
                  <a:cubicBezTo>
                    <a:pt x="1709" y="9102"/>
                    <a:pt x="2518" y="12736"/>
                    <a:pt x="2463" y="16014"/>
                  </a:cubicBezTo>
                  <a:cubicBezTo>
                    <a:pt x="2627" y="15604"/>
                    <a:pt x="2785" y="15190"/>
                    <a:pt x="2933" y="147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62"/>
            <p:cNvSpPr/>
            <p:nvPr/>
          </p:nvSpPr>
          <p:spPr>
            <a:xfrm>
              <a:off x="7212496" y="2543599"/>
              <a:ext cx="372857" cy="686205"/>
            </a:xfrm>
            <a:custGeom>
              <a:rect b="b" l="l" r="r" t="t"/>
              <a:pathLst>
                <a:path extrusionOk="0" h="24492" w="13308">
                  <a:moveTo>
                    <a:pt x="9720" y="11694"/>
                  </a:moveTo>
                  <a:cubicBezTo>
                    <a:pt x="9296" y="12422"/>
                    <a:pt x="7573" y="15432"/>
                    <a:pt x="6299" y="14412"/>
                  </a:cubicBezTo>
                  <a:cubicBezTo>
                    <a:pt x="5086" y="13451"/>
                    <a:pt x="7580" y="11396"/>
                    <a:pt x="8148" y="10807"/>
                  </a:cubicBezTo>
                  <a:cubicBezTo>
                    <a:pt x="10631" y="8239"/>
                    <a:pt x="10150" y="4812"/>
                    <a:pt x="12931" y="2523"/>
                  </a:cubicBezTo>
                  <a:cubicBezTo>
                    <a:pt x="11405" y="2801"/>
                    <a:pt x="10711" y="3462"/>
                    <a:pt x="9980" y="4571"/>
                  </a:cubicBezTo>
                  <a:cubicBezTo>
                    <a:pt x="10494" y="3617"/>
                    <a:pt x="11289" y="1781"/>
                    <a:pt x="11133" y="1"/>
                  </a:cubicBezTo>
                  <a:cubicBezTo>
                    <a:pt x="10668" y="1488"/>
                    <a:pt x="9626" y="2279"/>
                    <a:pt x="8952" y="2416"/>
                  </a:cubicBezTo>
                  <a:cubicBezTo>
                    <a:pt x="8208" y="4023"/>
                    <a:pt x="7737" y="5884"/>
                    <a:pt x="7278" y="7204"/>
                  </a:cubicBezTo>
                  <a:cubicBezTo>
                    <a:pt x="6521" y="9381"/>
                    <a:pt x="5823" y="11633"/>
                    <a:pt x="4788" y="13697"/>
                  </a:cubicBezTo>
                  <a:cubicBezTo>
                    <a:pt x="4121" y="15021"/>
                    <a:pt x="3314" y="16171"/>
                    <a:pt x="2420" y="17230"/>
                  </a:cubicBezTo>
                  <a:cubicBezTo>
                    <a:pt x="2492" y="17230"/>
                    <a:pt x="2562" y="17247"/>
                    <a:pt x="2627" y="17280"/>
                  </a:cubicBezTo>
                  <a:cubicBezTo>
                    <a:pt x="4171" y="18091"/>
                    <a:pt x="401" y="21233"/>
                    <a:pt x="327" y="21328"/>
                  </a:cubicBezTo>
                  <a:cubicBezTo>
                    <a:pt x="2273" y="20789"/>
                    <a:pt x="3718" y="18867"/>
                    <a:pt x="5093" y="19228"/>
                  </a:cubicBezTo>
                  <a:cubicBezTo>
                    <a:pt x="6541" y="19606"/>
                    <a:pt x="4977" y="21746"/>
                    <a:pt x="4114" y="22283"/>
                  </a:cubicBezTo>
                  <a:cubicBezTo>
                    <a:pt x="2466" y="23314"/>
                    <a:pt x="1281" y="23640"/>
                    <a:pt x="0" y="23811"/>
                  </a:cubicBezTo>
                  <a:lnTo>
                    <a:pt x="0" y="23816"/>
                  </a:lnTo>
                  <a:cubicBezTo>
                    <a:pt x="2960" y="24492"/>
                    <a:pt x="6541" y="22433"/>
                    <a:pt x="6597" y="18948"/>
                  </a:cubicBezTo>
                  <a:cubicBezTo>
                    <a:pt x="8961" y="18273"/>
                    <a:pt x="9904" y="15962"/>
                    <a:pt x="10298" y="13873"/>
                  </a:cubicBezTo>
                  <a:cubicBezTo>
                    <a:pt x="10768" y="11392"/>
                    <a:pt x="11263" y="9842"/>
                    <a:pt x="13307" y="7993"/>
                  </a:cubicBezTo>
                  <a:cubicBezTo>
                    <a:pt x="10761" y="8828"/>
                    <a:pt x="10676" y="10070"/>
                    <a:pt x="9720" y="116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62"/>
            <p:cNvSpPr/>
            <p:nvPr/>
          </p:nvSpPr>
          <p:spPr>
            <a:xfrm>
              <a:off x="6927160" y="2613672"/>
              <a:ext cx="502578" cy="536899"/>
            </a:xfrm>
            <a:custGeom>
              <a:rect b="b" l="l" r="r" t="t"/>
              <a:pathLst>
                <a:path extrusionOk="0" h="19163" w="17938">
                  <a:moveTo>
                    <a:pt x="5975" y="18975"/>
                  </a:moveTo>
                  <a:cubicBezTo>
                    <a:pt x="2253" y="14655"/>
                    <a:pt x="8821" y="14753"/>
                    <a:pt x="10002" y="14129"/>
                  </a:cubicBezTo>
                  <a:cubicBezTo>
                    <a:pt x="12291" y="12913"/>
                    <a:pt x="10817" y="11543"/>
                    <a:pt x="10817" y="8175"/>
                  </a:cubicBezTo>
                  <a:cubicBezTo>
                    <a:pt x="10817" y="6806"/>
                    <a:pt x="11704" y="5947"/>
                    <a:pt x="17938" y="0"/>
                  </a:cubicBezTo>
                  <a:cubicBezTo>
                    <a:pt x="16768" y="405"/>
                    <a:pt x="11961" y="4834"/>
                    <a:pt x="10817" y="5129"/>
                  </a:cubicBezTo>
                  <a:cubicBezTo>
                    <a:pt x="9789" y="5392"/>
                    <a:pt x="12887" y="2559"/>
                    <a:pt x="12726" y="1366"/>
                  </a:cubicBezTo>
                  <a:cubicBezTo>
                    <a:pt x="12641" y="2090"/>
                    <a:pt x="10341" y="3207"/>
                    <a:pt x="9128" y="4655"/>
                  </a:cubicBezTo>
                  <a:cubicBezTo>
                    <a:pt x="5577" y="8895"/>
                    <a:pt x="11400" y="12365"/>
                    <a:pt x="2953" y="14129"/>
                  </a:cubicBezTo>
                  <a:cubicBezTo>
                    <a:pt x="0" y="14746"/>
                    <a:pt x="3957" y="19162"/>
                    <a:pt x="5975" y="189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62"/>
            <p:cNvSpPr/>
            <p:nvPr/>
          </p:nvSpPr>
          <p:spPr>
            <a:xfrm>
              <a:off x="7356397" y="2368684"/>
              <a:ext cx="195674" cy="121148"/>
            </a:xfrm>
            <a:custGeom>
              <a:rect b="b" l="l" r="r" t="t"/>
              <a:pathLst>
                <a:path extrusionOk="0" h="4324" w="6984">
                  <a:moveTo>
                    <a:pt x="6780" y="1"/>
                  </a:moveTo>
                  <a:cubicBezTo>
                    <a:pt x="3477" y="1"/>
                    <a:pt x="1" y="2044"/>
                    <a:pt x="1933" y="4000"/>
                  </a:cubicBezTo>
                  <a:cubicBezTo>
                    <a:pt x="2156" y="4225"/>
                    <a:pt x="2320" y="4324"/>
                    <a:pt x="2450" y="4324"/>
                  </a:cubicBezTo>
                  <a:cubicBezTo>
                    <a:pt x="3230" y="4324"/>
                    <a:pt x="2832" y="814"/>
                    <a:pt x="6984" y="3"/>
                  </a:cubicBezTo>
                  <a:cubicBezTo>
                    <a:pt x="6916" y="2"/>
                    <a:pt x="6848" y="1"/>
                    <a:pt x="67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62"/>
            <p:cNvSpPr/>
            <p:nvPr/>
          </p:nvSpPr>
          <p:spPr>
            <a:xfrm>
              <a:off x="7515091" y="2543599"/>
              <a:ext cx="9946" cy="21714"/>
            </a:xfrm>
            <a:custGeom>
              <a:rect b="b" l="l" r="r" t="t"/>
              <a:pathLst>
                <a:path extrusionOk="0" h="775" w="355">
                  <a:moveTo>
                    <a:pt x="348" y="616"/>
                  </a:moveTo>
                  <a:cubicBezTo>
                    <a:pt x="355" y="412"/>
                    <a:pt x="350" y="205"/>
                    <a:pt x="333" y="1"/>
                  </a:cubicBezTo>
                  <a:cubicBezTo>
                    <a:pt x="268" y="205"/>
                    <a:pt x="189" y="403"/>
                    <a:pt x="96" y="594"/>
                  </a:cubicBezTo>
                  <a:cubicBezTo>
                    <a:pt x="70" y="655"/>
                    <a:pt x="37" y="707"/>
                    <a:pt x="7" y="764"/>
                  </a:cubicBezTo>
                  <a:cubicBezTo>
                    <a:pt x="4" y="768"/>
                    <a:pt x="2" y="770"/>
                    <a:pt x="0" y="775"/>
                  </a:cubicBezTo>
                  <a:cubicBezTo>
                    <a:pt x="113" y="751"/>
                    <a:pt x="228" y="738"/>
                    <a:pt x="342" y="714"/>
                  </a:cubicBezTo>
                  <a:cubicBezTo>
                    <a:pt x="344" y="681"/>
                    <a:pt x="348" y="649"/>
                    <a:pt x="348" y="616"/>
                  </a:cubicBezTo>
                  <a:close/>
                </a:path>
              </a:pathLst>
            </a:custGeom>
            <a:solidFill>
              <a:srgbClr val="7A4D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62"/>
            <p:cNvSpPr/>
            <p:nvPr/>
          </p:nvSpPr>
          <p:spPr>
            <a:xfrm>
              <a:off x="5957931" y="2337752"/>
              <a:ext cx="693881" cy="849967"/>
            </a:xfrm>
            <a:custGeom>
              <a:rect b="b" l="l" r="r" t="t"/>
              <a:pathLst>
                <a:path extrusionOk="0" h="30337" w="24766">
                  <a:moveTo>
                    <a:pt x="19375" y="1"/>
                  </a:moveTo>
                  <a:cubicBezTo>
                    <a:pt x="17018" y="3090"/>
                    <a:pt x="14029" y="5010"/>
                    <a:pt x="10774" y="7039"/>
                  </a:cubicBezTo>
                  <a:cubicBezTo>
                    <a:pt x="8452" y="8489"/>
                    <a:pt x="5929" y="9770"/>
                    <a:pt x="6438" y="12825"/>
                  </a:cubicBezTo>
                  <a:cubicBezTo>
                    <a:pt x="6745" y="14682"/>
                    <a:pt x="9191" y="17491"/>
                    <a:pt x="8008" y="19441"/>
                  </a:cubicBezTo>
                  <a:cubicBezTo>
                    <a:pt x="7606" y="20108"/>
                    <a:pt x="7099" y="20372"/>
                    <a:pt x="6572" y="20372"/>
                  </a:cubicBezTo>
                  <a:cubicBezTo>
                    <a:pt x="5613" y="20372"/>
                    <a:pt x="4585" y="19499"/>
                    <a:pt x="3994" y="18587"/>
                  </a:cubicBezTo>
                  <a:cubicBezTo>
                    <a:pt x="2853" y="16832"/>
                    <a:pt x="3018" y="14601"/>
                    <a:pt x="3498" y="12660"/>
                  </a:cubicBezTo>
                  <a:lnTo>
                    <a:pt x="3498" y="12660"/>
                  </a:lnTo>
                  <a:cubicBezTo>
                    <a:pt x="1292" y="17219"/>
                    <a:pt x="0" y="18782"/>
                    <a:pt x="215" y="22429"/>
                  </a:cubicBezTo>
                  <a:cubicBezTo>
                    <a:pt x="381" y="25068"/>
                    <a:pt x="1283" y="28486"/>
                    <a:pt x="5642" y="30330"/>
                  </a:cubicBezTo>
                  <a:cubicBezTo>
                    <a:pt x="2569" y="27477"/>
                    <a:pt x="2703" y="24865"/>
                    <a:pt x="3639" y="24865"/>
                  </a:cubicBezTo>
                  <a:cubicBezTo>
                    <a:pt x="3764" y="24865"/>
                    <a:pt x="3903" y="24911"/>
                    <a:pt x="4051" y="25010"/>
                  </a:cubicBezTo>
                  <a:cubicBezTo>
                    <a:pt x="5779" y="26164"/>
                    <a:pt x="7125" y="28130"/>
                    <a:pt x="8989" y="29669"/>
                  </a:cubicBezTo>
                  <a:cubicBezTo>
                    <a:pt x="8782" y="29117"/>
                    <a:pt x="5649" y="23024"/>
                    <a:pt x="7212" y="22609"/>
                  </a:cubicBezTo>
                  <a:cubicBezTo>
                    <a:pt x="7337" y="22576"/>
                    <a:pt x="7459" y="22560"/>
                    <a:pt x="7577" y="22560"/>
                  </a:cubicBezTo>
                  <a:cubicBezTo>
                    <a:pt x="9057" y="22560"/>
                    <a:pt x="9951" y="25068"/>
                    <a:pt x="10408" y="27849"/>
                  </a:cubicBezTo>
                  <a:cubicBezTo>
                    <a:pt x="11188" y="26050"/>
                    <a:pt x="12200" y="24391"/>
                    <a:pt x="13180" y="24391"/>
                  </a:cubicBezTo>
                  <a:cubicBezTo>
                    <a:pt x="13238" y="24391"/>
                    <a:pt x="13296" y="24397"/>
                    <a:pt x="13355" y="24409"/>
                  </a:cubicBezTo>
                  <a:cubicBezTo>
                    <a:pt x="15046" y="24766"/>
                    <a:pt x="14200" y="27375"/>
                    <a:pt x="12487" y="29447"/>
                  </a:cubicBezTo>
                  <a:cubicBezTo>
                    <a:pt x="14755" y="27635"/>
                    <a:pt x="16746" y="26682"/>
                    <a:pt x="17904" y="26682"/>
                  </a:cubicBezTo>
                  <a:cubicBezTo>
                    <a:pt x="18349" y="26682"/>
                    <a:pt x="18671" y="26823"/>
                    <a:pt x="18838" y="27110"/>
                  </a:cubicBezTo>
                  <a:cubicBezTo>
                    <a:pt x="19362" y="28021"/>
                    <a:pt x="16666" y="29819"/>
                    <a:pt x="15205" y="30337"/>
                  </a:cubicBezTo>
                  <a:cubicBezTo>
                    <a:pt x="15705" y="30184"/>
                    <a:pt x="16201" y="30013"/>
                    <a:pt x="16666" y="29819"/>
                  </a:cubicBezTo>
                  <a:cubicBezTo>
                    <a:pt x="18854" y="28908"/>
                    <a:pt x="24486" y="23984"/>
                    <a:pt x="19895" y="23984"/>
                  </a:cubicBezTo>
                  <a:cubicBezTo>
                    <a:pt x="19751" y="23984"/>
                    <a:pt x="19597" y="23988"/>
                    <a:pt x="19432" y="23998"/>
                  </a:cubicBezTo>
                  <a:cubicBezTo>
                    <a:pt x="19734" y="22622"/>
                    <a:pt x="21341" y="21398"/>
                    <a:pt x="22006" y="20035"/>
                  </a:cubicBezTo>
                  <a:lnTo>
                    <a:pt x="22006" y="20035"/>
                  </a:lnTo>
                  <a:cubicBezTo>
                    <a:pt x="20874" y="20923"/>
                    <a:pt x="18642" y="22123"/>
                    <a:pt x="17618" y="22123"/>
                  </a:cubicBezTo>
                  <a:cubicBezTo>
                    <a:pt x="16873" y="22123"/>
                    <a:pt x="16768" y="21487"/>
                    <a:pt x="18192" y="19632"/>
                  </a:cubicBezTo>
                  <a:cubicBezTo>
                    <a:pt x="21032" y="15934"/>
                    <a:pt x="24156" y="14408"/>
                    <a:pt x="24765" y="9361"/>
                  </a:cubicBezTo>
                  <a:lnTo>
                    <a:pt x="24765" y="9361"/>
                  </a:lnTo>
                  <a:cubicBezTo>
                    <a:pt x="24675" y="9653"/>
                    <a:pt x="24471" y="9783"/>
                    <a:pt x="24214" y="9783"/>
                  </a:cubicBezTo>
                  <a:cubicBezTo>
                    <a:pt x="22933" y="9783"/>
                    <a:pt x="20325" y="6565"/>
                    <a:pt x="23791" y="3958"/>
                  </a:cubicBezTo>
                  <a:lnTo>
                    <a:pt x="23791" y="3958"/>
                  </a:lnTo>
                  <a:cubicBezTo>
                    <a:pt x="15627" y="7254"/>
                    <a:pt x="15544" y="8317"/>
                    <a:pt x="14196" y="8633"/>
                  </a:cubicBezTo>
                  <a:cubicBezTo>
                    <a:pt x="14018" y="8675"/>
                    <a:pt x="13868" y="8695"/>
                    <a:pt x="13744" y="8695"/>
                  </a:cubicBezTo>
                  <a:cubicBezTo>
                    <a:pt x="11437" y="8695"/>
                    <a:pt x="18329" y="1642"/>
                    <a:pt x="19375" y="1"/>
                  </a:cubicBezTo>
                  <a:close/>
                </a:path>
              </a:pathLst>
            </a:custGeom>
            <a:solidFill>
              <a:srgbClr val="EC66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62"/>
            <p:cNvSpPr/>
            <p:nvPr/>
          </p:nvSpPr>
          <p:spPr>
            <a:xfrm>
              <a:off x="5957931" y="2337752"/>
              <a:ext cx="696067" cy="849967"/>
            </a:xfrm>
            <a:custGeom>
              <a:rect b="b" l="l" r="r" t="t"/>
              <a:pathLst>
                <a:path extrusionOk="0" h="30337" w="24844">
                  <a:moveTo>
                    <a:pt x="24765" y="9361"/>
                  </a:moveTo>
                  <a:cubicBezTo>
                    <a:pt x="24156" y="14408"/>
                    <a:pt x="21032" y="15934"/>
                    <a:pt x="18192" y="19632"/>
                  </a:cubicBezTo>
                  <a:cubicBezTo>
                    <a:pt x="14811" y="24035"/>
                    <a:pt x="20049" y="21570"/>
                    <a:pt x="22006" y="20035"/>
                  </a:cubicBezTo>
                  <a:cubicBezTo>
                    <a:pt x="21341" y="21398"/>
                    <a:pt x="19734" y="22622"/>
                    <a:pt x="19432" y="23998"/>
                  </a:cubicBezTo>
                  <a:cubicBezTo>
                    <a:pt x="24844" y="23670"/>
                    <a:pt x="18923" y="28880"/>
                    <a:pt x="16666" y="29819"/>
                  </a:cubicBezTo>
                  <a:cubicBezTo>
                    <a:pt x="16201" y="30013"/>
                    <a:pt x="15705" y="30184"/>
                    <a:pt x="15205" y="30337"/>
                  </a:cubicBezTo>
                  <a:cubicBezTo>
                    <a:pt x="16666" y="29819"/>
                    <a:pt x="19362" y="28021"/>
                    <a:pt x="18838" y="27110"/>
                  </a:cubicBezTo>
                  <a:cubicBezTo>
                    <a:pt x="18236" y="26077"/>
                    <a:pt x="15627" y="26938"/>
                    <a:pt x="12487" y="29447"/>
                  </a:cubicBezTo>
                  <a:cubicBezTo>
                    <a:pt x="14200" y="27375"/>
                    <a:pt x="15046" y="24766"/>
                    <a:pt x="13355" y="24409"/>
                  </a:cubicBezTo>
                  <a:cubicBezTo>
                    <a:pt x="12322" y="24194"/>
                    <a:pt x="11235" y="25942"/>
                    <a:pt x="10408" y="27849"/>
                  </a:cubicBezTo>
                  <a:cubicBezTo>
                    <a:pt x="9915" y="24846"/>
                    <a:pt x="8912" y="22163"/>
                    <a:pt x="7212" y="22609"/>
                  </a:cubicBezTo>
                  <a:cubicBezTo>
                    <a:pt x="5649" y="23024"/>
                    <a:pt x="8782" y="29117"/>
                    <a:pt x="8989" y="29669"/>
                  </a:cubicBezTo>
                  <a:cubicBezTo>
                    <a:pt x="7125" y="28130"/>
                    <a:pt x="5779" y="26164"/>
                    <a:pt x="4051" y="25010"/>
                  </a:cubicBezTo>
                  <a:cubicBezTo>
                    <a:pt x="2796" y="24172"/>
                    <a:pt x="2159" y="27097"/>
                    <a:pt x="5642" y="30330"/>
                  </a:cubicBezTo>
                  <a:cubicBezTo>
                    <a:pt x="1283" y="28486"/>
                    <a:pt x="381" y="25068"/>
                    <a:pt x="215" y="22429"/>
                  </a:cubicBezTo>
                  <a:cubicBezTo>
                    <a:pt x="0" y="18782"/>
                    <a:pt x="1292" y="17219"/>
                    <a:pt x="3498" y="12660"/>
                  </a:cubicBezTo>
                  <a:cubicBezTo>
                    <a:pt x="3018" y="14601"/>
                    <a:pt x="2853" y="16832"/>
                    <a:pt x="3994" y="18587"/>
                  </a:cubicBezTo>
                  <a:cubicBezTo>
                    <a:pt x="4910" y="20000"/>
                    <a:pt x="6875" y="21320"/>
                    <a:pt x="8008" y="19441"/>
                  </a:cubicBezTo>
                  <a:cubicBezTo>
                    <a:pt x="9191" y="17491"/>
                    <a:pt x="6745" y="14682"/>
                    <a:pt x="6438" y="12825"/>
                  </a:cubicBezTo>
                  <a:cubicBezTo>
                    <a:pt x="5929" y="9770"/>
                    <a:pt x="8452" y="8489"/>
                    <a:pt x="10774" y="7039"/>
                  </a:cubicBezTo>
                  <a:cubicBezTo>
                    <a:pt x="14029" y="5010"/>
                    <a:pt x="17018" y="3090"/>
                    <a:pt x="19375" y="1"/>
                  </a:cubicBezTo>
                  <a:cubicBezTo>
                    <a:pt x="18273" y="1729"/>
                    <a:pt x="10682" y="9465"/>
                    <a:pt x="14196" y="8633"/>
                  </a:cubicBezTo>
                  <a:cubicBezTo>
                    <a:pt x="15544" y="8317"/>
                    <a:pt x="15627" y="7254"/>
                    <a:pt x="23791" y="3958"/>
                  </a:cubicBezTo>
                  <a:cubicBezTo>
                    <a:pt x="19627" y="7089"/>
                    <a:pt x="24228" y="11103"/>
                    <a:pt x="24765" y="93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62"/>
            <p:cNvSpPr/>
            <p:nvPr/>
          </p:nvSpPr>
          <p:spPr>
            <a:xfrm>
              <a:off x="5958660" y="2732636"/>
              <a:ext cx="232489" cy="454836"/>
            </a:xfrm>
            <a:custGeom>
              <a:rect b="b" l="l" r="r" t="t"/>
              <a:pathLst>
                <a:path extrusionOk="0" h="16234" w="8298">
                  <a:moveTo>
                    <a:pt x="7069" y="10983"/>
                  </a:moveTo>
                  <a:cubicBezTo>
                    <a:pt x="6653" y="10522"/>
                    <a:pt x="6258" y="10039"/>
                    <a:pt x="5923" y="9502"/>
                  </a:cubicBezTo>
                  <a:cubicBezTo>
                    <a:pt x="4207" y="6763"/>
                    <a:pt x="2885" y="3342"/>
                    <a:pt x="2759" y="1"/>
                  </a:cubicBezTo>
                  <a:cubicBezTo>
                    <a:pt x="994" y="3499"/>
                    <a:pt x="0" y="5099"/>
                    <a:pt x="189" y="8335"/>
                  </a:cubicBezTo>
                  <a:cubicBezTo>
                    <a:pt x="355" y="10972"/>
                    <a:pt x="1257" y="14392"/>
                    <a:pt x="5616" y="16234"/>
                  </a:cubicBezTo>
                  <a:cubicBezTo>
                    <a:pt x="2133" y="13001"/>
                    <a:pt x="2770" y="10076"/>
                    <a:pt x="4025" y="10916"/>
                  </a:cubicBezTo>
                  <a:cubicBezTo>
                    <a:pt x="5538" y="11927"/>
                    <a:pt x="6762" y="13562"/>
                    <a:pt x="8297" y="14988"/>
                  </a:cubicBezTo>
                  <a:cubicBezTo>
                    <a:pt x="8239" y="14581"/>
                    <a:pt x="8193" y="14173"/>
                    <a:pt x="8143" y="13766"/>
                  </a:cubicBezTo>
                  <a:cubicBezTo>
                    <a:pt x="7767" y="12916"/>
                    <a:pt x="7347" y="11898"/>
                    <a:pt x="7069" y="109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62"/>
            <p:cNvSpPr/>
            <p:nvPr/>
          </p:nvSpPr>
          <p:spPr>
            <a:xfrm>
              <a:off x="6412132" y="2337696"/>
              <a:ext cx="88675" cy="91589"/>
            </a:xfrm>
            <a:custGeom>
              <a:rect b="b" l="l" r="r" t="t"/>
              <a:pathLst>
                <a:path extrusionOk="0" h="3269" w="3165">
                  <a:moveTo>
                    <a:pt x="3164" y="1"/>
                  </a:moveTo>
                  <a:cubicBezTo>
                    <a:pt x="2207" y="1257"/>
                    <a:pt x="1140" y="2314"/>
                    <a:pt x="1" y="3269"/>
                  </a:cubicBezTo>
                  <a:cubicBezTo>
                    <a:pt x="240" y="3155"/>
                    <a:pt x="488" y="3058"/>
                    <a:pt x="740" y="2968"/>
                  </a:cubicBezTo>
                  <a:cubicBezTo>
                    <a:pt x="1825" y="1688"/>
                    <a:pt x="2816" y="546"/>
                    <a:pt x="3164" y="1"/>
                  </a:cubicBezTo>
                  <a:close/>
                </a:path>
              </a:pathLst>
            </a:custGeom>
            <a:solidFill>
              <a:srgbClr val="7A4D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62"/>
            <p:cNvSpPr/>
            <p:nvPr/>
          </p:nvSpPr>
          <p:spPr>
            <a:xfrm>
              <a:off x="6124050" y="2491094"/>
              <a:ext cx="204472" cy="327525"/>
            </a:xfrm>
            <a:custGeom>
              <a:rect b="b" l="l" r="r" t="t"/>
              <a:pathLst>
                <a:path extrusionOk="0" h="11690" w="7298">
                  <a:moveTo>
                    <a:pt x="2227" y="11689"/>
                  </a:moveTo>
                  <a:cubicBezTo>
                    <a:pt x="2818" y="7908"/>
                    <a:pt x="4405" y="3064"/>
                    <a:pt x="7297" y="0"/>
                  </a:cubicBezTo>
                  <a:cubicBezTo>
                    <a:pt x="6501" y="529"/>
                    <a:pt x="5682" y="1044"/>
                    <a:pt x="4845" y="1568"/>
                  </a:cubicBezTo>
                  <a:cubicBezTo>
                    <a:pt x="2523" y="3016"/>
                    <a:pt x="0" y="4297"/>
                    <a:pt x="509" y="7352"/>
                  </a:cubicBezTo>
                  <a:cubicBezTo>
                    <a:pt x="709" y="8558"/>
                    <a:pt x="1809" y="10172"/>
                    <a:pt x="2227" y="116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62"/>
            <p:cNvSpPr/>
            <p:nvPr/>
          </p:nvSpPr>
          <p:spPr>
            <a:xfrm>
              <a:off x="6250832" y="2448563"/>
              <a:ext cx="373613" cy="380282"/>
            </a:xfrm>
            <a:custGeom>
              <a:rect b="b" l="l" r="r" t="t"/>
              <a:pathLst>
                <a:path extrusionOk="0" h="13573" w="13335">
                  <a:moveTo>
                    <a:pt x="5429" y="5637"/>
                  </a:moveTo>
                  <a:cubicBezTo>
                    <a:pt x="7386" y="4615"/>
                    <a:pt x="9623" y="4362"/>
                    <a:pt x="11789" y="3949"/>
                  </a:cubicBezTo>
                  <a:cubicBezTo>
                    <a:pt x="11385" y="2810"/>
                    <a:pt x="11572" y="1327"/>
                    <a:pt x="13335" y="1"/>
                  </a:cubicBezTo>
                  <a:cubicBezTo>
                    <a:pt x="5171" y="3297"/>
                    <a:pt x="5088" y="4362"/>
                    <a:pt x="3742" y="4676"/>
                  </a:cubicBezTo>
                  <a:cubicBezTo>
                    <a:pt x="3335" y="4771"/>
                    <a:pt x="3083" y="4749"/>
                    <a:pt x="2948" y="4639"/>
                  </a:cubicBezTo>
                  <a:cubicBezTo>
                    <a:pt x="1357" y="7135"/>
                    <a:pt x="444" y="10483"/>
                    <a:pt x="0" y="13573"/>
                  </a:cubicBezTo>
                  <a:cubicBezTo>
                    <a:pt x="905" y="10146"/>
                    <a:pt x="2679" y="7076"/>
                    <a:pt x="5429" y="56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62"/>
            <p:cNvSpPr/>
            <p:nvPr/>
          </p:nvSpPr>
          <p:spPr>
            <a:xfrm>
              <a:off x="6287512" y="2659849"/>
              <a:ext cx="262361" cy="399990"/>
            </a:xfrm>
            <a:custGeom>
              <a:rect b="b" l="l" r="r" t="t"/>
              <a:pathLst>
                <a:path extrusionOk="0" h="15901" w="11271">
                  <a:moveTo>
                    <a:pt x="2815" y="4682"/>
                  </a:moveTo>
                  <a:cubicBezTo>
                    <a:pt x="1084" y="8106"/>
                    <a:pt x="1" y="12079"/>
                    <a:pt x="510" y="15901"/>
                  </a:cubicBezTo>
                  <a:cubicBezTo>
                    <a:pt x="664" y="15688"/>
                    <a:pt x="838" y="15488"/>
                    <a:pt x="1027" y="15305"/>
                  </a:cubicBezTo>
                  <a:cubicBezTo>
                    <a:pt x="3726" y="9630"/>
                    <a:pt x="8661" y="5575"/>
                    <a:pt x="11270" y="0"/>
                  </a:cubicBezTo>
                  <a:cubicBezTo>
                    <a:pt x="7918" y="637"/>
                    <a:pt x="4550" y="1246"/>
                    <a:pt x="2815" y="46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62"/>
            <p:cNvSpPr/>
            <p:nvPr/>
          </p:nvSpPr>
          <p:spPr>
            <a:xfrm>
              <a:off x="6325192" y="2627793"/>
              <a:ext cx="328869" cy="559874"/>
            </a:xfrm>
            <a:custGeom>
              <a:rect b="b" l="l" r="r" t="t"/>
              <a:pathLst>
                <a:path extrusionOk="0" h="19983" w="11738">
                  <a:moveTo>
                    <a:pt x="5084" y="9280"/>
                  </a:moveTo>
                  <a:cubicBezTo>
                    <a:pt x="7728" y="5839"/>
                    <a:pt x="10618" y="4273"/>
                    <a:pt x="11494" y="1"/>
                  </a:cubicBezTo>
                  <a:cubicBezTo>
                    <a:pt x="10751" y="1770"/>
                    <a:pt x="9794" y="3416"/>
                    <a:pt x="8559" y="5019"/>
                  </a:cubicBezTo>
                  <a:cubicBezTo>
                    <a:pt x="6500" y="7685"/>
                    <a:pt x="3958" y="9983"/>
                    <a:pt x="2314" y="12955"/>
                  </a:cubicBezTo>
                  <a:cubicBezTo>
                    <a:pt x="1912" y="13683"/>
                    <a:pt x="1525" y="14447"/>
                    <a:pt x="1164" y="15234"/>
                  </a:cubicBezTo>
                  <a:cubicBezTo>
                    <a:pt x="1188" y="16053"/>
                    <a:pt x="731" y="17180"/>
                    <a:pt x="1" y="18260"/>
                  </a:cubicBezTo>
                  <a:cubicBezTo>
                    <a:pt x="64" y="18332"/>
                    <a:pt x="123" y="18408"/>
                    <a:pt x="181" y="18482"/>
                  </a:cubicBezTo>
                  <a:cubicBezTo>
                    <a:pt x="2956" y="16453"/>
                    <a:pt x="5182" y="15814"/>
                    <a:pt x="5732" y="16756"/>
                  </a:cubicBezTo>
                  <a:cubicBezTo>
                    <a:pt x="6254" y="17667"/>
                    <a:pt x="3560" y="19465"/>
                    <a:pt x="2097" y="19982"/>
                  </a:cubicBezTo>
                  <a:cubicBezTo>
                    <a:pt x="2599" y="19830"/>
                    <a:pt x="3093" y="19658"/>
                    <a:pt x="3560" y="19465"/>
                  </a:cubicBezTo>
                  <a:cubicBezTo>
                    <a:pt x="5815" y="18526"/>
                    <a:pt x="11738" y="13316"/>
                    <a:pt x="6326" y="13644"/>
                  </a:cubicBezTo>
                  <a:cubicBezTo>
                    <a:pt x="6628" y="12268"/>
                    <a:pt x="8233" y="11044"/>
                    <a:pt x="8900" y="9681"/>
                  </a:cubicBezTo>
                  <a:cubicBezTo>
                    <a:pt x="6941" y="11216"/>
                    <a:pt x="1703" y="13681"/>
                    <a:pt x="5084" y="92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62"/>
            <p:cNvSpPr/>
            <p:nvPr/>
          </p:nvSpPr>
          <p:spPr>
            <a:xfrm>
              <a:off x="5945483" y="2548803"/>
              <a:ext cx="508041" cy="638407"/>
            </a:xfrm>
            <a:custGeom>
              <a:rect b="b" l="l" r="r" t="t"/>
              <a:pathLst>
                <a:path extrusionOk="0" h="22786" w="18133">
                  <a:moveTo>
                    <a:pt x="18132" y="1"/>
                  </a:moveTo>
                  <a:cubicBezTo>
                    <a:pt x="18076" y="31"/>
                    <a:pt x="11675" y="5482"/>
                    <a:pt x="10977" y="4926"/>
                  </a:cubicBezTo>
                  <a:cubicBezTo>
                    <a:pt x="11029" y="3939"/>
                    <a:pt x="11455" y="3108"/>
                    <a:pt x="12257" y="2436"/>
                  </a:cubicBezTo>
                  <a:cubicBezTo>
                    <a:pt x="7609" y="6304"/>
                    <a:pt x="12394" y="11866"/>
                    <a:pt x="6604" y="14984"/>
                  </a:cubicBezTo>
                  <a:cubicBezTo>
                    <a:pt x="1" y="18541"/>
                    <a:pt x="4967" y="22785"/>
                    <a:pt x="10068" y="21974"/>
                  </a:cubicBezTo>
                  <a:cubicBezTo>
                    <a:pt x="8791" y="21507"/>
                    <a:pt x="3643" y="19274"/>
                    <a:pt x="7509" y="16445"/>
                  </a:cubicBezTo>
                  <a:cubicBezTo>
                    <a:pt x="14542" y="11294"/>
                    <a:pt x="12488" y="5550"/>
                    <a:pt x="18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62"/>
            <p:cNvSpPr/>
            <p:nvPr/>
          </p:nvSpPr>
          <p:spPr>
            <a:xfrm>
              <a:off x="6579652" y="2865945"/>
              <a:ext cx="135212" cy="83632"/>
            </a:xfrm>
            <a:custGeom>
              <a:rect b="b" l="l" r="r" t="t"/>
              <a:pathLst>
                <a:path extrusionOk="0" h="2985" w="4826">
                  <a:moveTo>
                    <a:pt x="4683" y="0"/>
                  </a:moveTo>
                  <a:cubicBezTo>
                    <a:pt x="2401" y="0"/>
                    <a:pt x="1" y="1411"/>
                    <a:pt x="1336" y="2761"/>
                  </a:cubicBezTo>
                  <a:cubicBezTo>
                    <a:pt x="1490" y="2917"/>
                    <a:pt x="1603" y="2985"/>
                    <a:pt x="1693" y="2985"/>
                  </a:cubicBezTo>
                  <a:cubicBezTo>
                    <a:pt x="2231" y="2985"/>
                    <a:pt x="1957" y="561"/>
                    <a:pt x="4826" y="2"/>
                  </a:cubicBezTo>
                  <a:cubicBezTo>
                    <a:pt x="4778" y="1"/>
                    <a:pt x="4730" y="0"/>
                    <a:pt x="46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62"/>
            <p:cNvSpPr/>
            <p:nvPr/>
          </p:nvSpPr>
          <p:spPr>
            <a:xfrm>
              <a:off x="6615431" y="2440465"/>
              <a:ext cx="114423" cy="101227"/>
            </a:xfrm>
            <a:custGeom>
              <a:rect b="b" l="l" r="r" t="t"/>
              <a:pathLst>
                <a:path extrusionOk="0" h="3613" w="4084">
                  <a:moveTo>
                    <a:pt x="4084" y="1"/>
                  </a:moveTo>
                  <a:lnTo>
                    <a:pt x="4084" y="1"/>
                  </a:lnTo>
                  <a:cubicBezTo>
                    <a:pt x="1931" y="842"/>
                    <a:pt x="0" y="825"/>
                    <a:pt x="513" y="3610"/>
                  </a:cubicBezTo>
                  <a:cubicBezTo>
                    <a:pt x="547" y="3611"/>
                    <a:pt x="579" y="3612"/>
                    <a:pt x="611" y="3612"/>
                  </a:cubicBezTo>
                  <a:cubicBezTo>
                    <a:pt x="2319" y="3612"/>
                    <a:pt x="2077" y="1525"/>
                    <a:pt x="40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62"/>
            <p:cNvSpPr/>
            <p:nvPr/>
          </p:nvSpPr>
          <p:spPr>
            <a:xfrm>
              <a:off x="6029910" y="2969835"/>
              <a:ext cx="470442" cy="240838"/>
            </a:xfrm>
            <a:custGeom>
              <a:rect b="b" l="l" r="r" t="t"/>
              <a:pathLst>
                <a:path extrusionOk="0" h="8596" w="16791">
                  <a:moveTo>
                    <a:pt x="5008" y="0"/>
                  </a:moveTo>
                  <a:cubicBezTo>
                    <a:pt x="4890" y="0"/>
                    <a:pt x="4768" y="16"/>
                    <a:pt x="4643" y="49"/>
                  </a:cubicBezTo>
                  <a:cubicBezTo>
                    <a:pt x="3080" y="464"/>
                    <a:pt x="6213" y="6557"/>
                    <a:pt x="6420" y="7109"/>
                  </a:cubicBezTo>
                  <a:cubicBezTo>
                    <a:pt x="4556" y="5567"/>
                    <a:pt x="3210" y="3604"/>
                    <a:pt x="1482" y="2450"/>
                  </a:cubicBezTo>
                  <a:cubicBezTo>
                    <a:pt x="1334" y="2351"/>
                    <a:pt x="1195" y="2304"/>
                    <a:pt x="1070" y="2304"/>
                  </a:cubicBezTo>
                  <a:cubicBezTo>
                    <a:pt x="134" y="2304"/>
                    <a:pt x="1" y="4916"/>
                    <a:pt x="3073" y="7770"/>
                  </a:cubicBezTo>
                  <a:lnTo>
                    <a:pt x="3080" y="7777"/>
                  </a:lnTo>
                  <a:cubicBezTo>
                    <a:pt x="3491" y="7948"/>
                    <a:pt x="3908" y="8098"/>
                    <a:pt x="4334" y="8227"/>
                  </a:cubicBezTo>
                  <a:cubicBezTo>
                    <a:pt x="5141" y="8476"/>
                    <a:pt x="6150" y="8595"/>
                    <a:pt x="7253" y="8595"/>
                  </a:cubicBezTo>
                  <a:cubicBezTo>
                    <a:pt x="8954" y="8595"/>
                    <a:pt x="10879" y="8311"/>
                    <a:pt x="12636" y="7777"/>
                  </a:cubicBezTo>
                  <a:cubicBezTo>
                    <a:pt x="14097" y="7259"/>
                    <a:pt x="16791" y="5461"/>
                    <a:pt x="16269" y="4550"/>
                  </a:cubicBezTo>
                  <a:cubicBezTo>
                    <a:pt x="16102" y="4263"/>
                    <a:pt x="15780" y="4122"/>
                    <a:pt x="15335" y="4122"/>
                  </a:cubicBezTo>
                  <a:cubicBezTo>
                    <a:pt x="14177" y="4122"/>
                    <a:pt x="12186" y="5075"/>
                    <a:pt x="9918" y="6887"/>
                  </a:cubicBezTo>
                  <a:cubicBezTo>
                    <a:pt x="11634" y="4815"/>
                    <a:pt x="12477" y="2206"/>
                    <a:pt x="10786" y="1849"/>
                  </a:cubicBezTo>
                  <a:cubicBezTo>
                    <a:pt x="10727" y="1837"/>
                    <a:pt x="10668" y="1831"/>
                    <a:pt x="10609" y="1831"/>
                  </a:cubicBezTo>
                  <a:cubicBezTo>
                    <a:pt x="9630" y="1831"/>
                    <a:pt x="8617" y="3490"/>
                    <a:pt x="7839" y="5289"/>
                  </a:cubicBezTo>
                  <a:cubicBezTo>
                    <a:pt x="7382" y="2508"/>
                    <a:pt x="6488" y="0"/>
                    <a:pt x="50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62"/>
            <p:cNvSpPr/>
            <p:nvPr/>
          </p:nvSpPr>
          <p:spPr>
            <a:xfrm>
              <a:off x="6886422" y="2905310"/>
              <a:ext cx="509274" cy="305559"/>
            </a:xfrm>
            <a:custGeom>
              <a:rect b="b" l="l" r="r" t="t"/>
              <a:pathLst>
                <a:path extrusionOk="0" h="10906" w="18177">
                  <a:moveTo>
                    <a:pt x="10846" y="1"/>
                  </a:moveTo>
                  <a:cubicBezTo>
                    <a:pt x="10402" y="1"/>
                    <a:pt x="9926" y="819"/>
                    <a:pt x="9760" y="1056"/>
                  </a:cubicBezTo>
                  <a:cubicBezTo>
                    <a:pt x="9240" y="1824"/>
                    <a:pt x="7088" y="5948"/>
                    <a:pt x="7377" y="7436"/>
                  </a:cubicBezTo>
                  <a:cubicBezTo>
                    <a:pt x="6478" y="7251"/>
                    <a:pt x="4744" y="3821"/>
                    <a:pt x="4141" y="3821"/>
                  </a:cubicBezTo>
                  <a:cubicBezTo>
                    <a:pt x="4026" y="3821"/>
                    <a:pt x="3952" y="3945"/>
                    <a:pt x="3933" y="4242"/>
                  </a:cubicBezTo>
                  <a:cubicBezTo>
                    <a:pt x="3881" y="5076"/>
                    <a:pt x="4624" y="6612"/>
                    <a:pt x="5481" y="8281"/>
                  </a:cubicBezTo>
                  <a:cubicBezTo>
                    <a:pt x="4384" y="7823"/>
                    <a:pt x="1092" y="5331"/>
                    <a:pt x="235" y="5331"/>
                  </a:cubicBezTo>
                  <a:cubicBezTo>
                    <a:pt x="75" y="5331"/>
                    <a:pt x="0" y="5418"/>
                    <a:pt x="41" y="5622"/>
                  </a:cubicBezTo>
                  <a:cubicBezTo>
                    <a:pt x="254" y="6651"/>
                    <a:pt x="2941" y="8668"/>
                    <a:pt x="3789" y="9145"/>
                  </a:cubicBezTo>
                  <a:cubicBezTo>
                    <a:pt x="4541" y="9323"/>
                    <a:pt x="5312" y="9416"/>
                    <a:pt x="6048" y="9416"/>
                  </a:cubicBezTo>
                  <a:cubicBezTo>
                    <a:pt x="7065" y="9416"/>
                    <a:pt x="8015" y="9238"/>
                    <a:pt x="8755" y="8860"/>
                  </a:cubicBezTo>
                  <a:cubicBezTo>
                    <a:pt x="9475" y="9993"/>
                    <a:pt x="10510" y="10645"/>
                    <a:pt x="11638" y="10906"/>
                  </a:cubicBezTo>
                  <a:lnTo>
                    <a:pt x="11638" y="10901"/>
                  </a:lnTo>
                  <a:cubicBezTo>
                    <a:pt x="12919" y="10730"/>
                    <a:pt x="14104" y="10404"/>
                    <a:pt x="15752" y="9375"/>
                  </a:cubicBezTo>
                  <a:cubicBezTo>
                    <a:pt x="16615" y="8836"/>
                    <a:pt x="18177" y="6696"/>
                    <a:pt x="16731" y="6318"/>
                  </a:cubicBezTo>
                  <a:cubicBezTo>
                    <a:pt x="16615" y="6288"/>
                    <a:pt x="16498" y="6274"/>
                    <a:pt x="16381" y="6274"/>
                  </a:cubicBezTo>
                  <a:cubicBezTo>
                    <a:pt x="15109" y="6274"/>
                    <a:pt x="13744" y="7927"/>
                    <a:pt x="11965" y="8418"/>
                  </a:cubicBezTo>
                  <a:cubicBezTo>
                    <a:pt x="12039" y="8323"/>
                    <a:pt x="15809" y="5181"/>
                    <a:pt x="14263" y="4370"/>
                  </a:cubicBezTo>
                  <a:cubicBezTo>
                    <a:pt x="14198" y="4336"/>
                    <a:pt x="14122" y="4320"/>
                    <a:pt x="14037" y="4320"/>
                  </a:cubicBezTo>
                  <a:cubicBezTo>
                    <a:pt x="12847" y="4320"/>
                    <a:pt x="9837" y="7447"/>
                    <a:pt x="9549" y="7699"/>
                  </a:cubicBezTo>
                  <a:cubicBezTo>
                    <a:pt x="10240" y="5685"/>
                    <a:pt x="11786" y="393"/>
                    <a:pt x="10990" y="32"/>
                  </a:cubicBezTo>
                  <a:cubicBezTo>
                    <a:pt x="10943" y="11"/>
                    <a:pt x="10895" y="1"/>
                    <a:pt x="108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62"/>
            <p:cNvSpPr/>
            <p:nvPr/>
          </p:nvSpPr>
          <p:spPr>
            <a:xfrm>
              <a:off x="6457465" y="3882041"/>
              <a:ext cx="534574" cy="452791"/>
            </a:xfrm>
            <a:custGeom>
              <a:rect b="b" l="l" r="r" t="t"/>
              <a:pathLst>
                <a:path extrusionOk="0" h="16161" w="19080">
                  <a:moveTo>
                    <a:pt x="7425" y="7687"/>
                  </a:moveTo>
                  <a:lnTo>
                    <a:pt x="7425" y="7687"/>
                  </a:lnTo>
                  <a:cubicBezTo>
                    <a:pt x="7419" y="7844"/>
                    <a:pt x="7425" y="8000"/>
                    <a:pt x="7434" y="8150"/>
                  </a:cubicBezTo>
                  <a:cubicBezTo>
                    <a:pt x="7404" y="7996"/>
                    <a:pt x="7402" y="7840"/>
                    <a:pt x="7425" y="7687"/>
                  </a:cubicBezTo>
                  <a:close/>
                  <a:moveTo>
                    <a:pt x="8408" y="0"/>
                  </a:moveTo>
                  <a:cubicBezTo>
                    <a:pt x="8389" y="0"/>
                    <a:pt x="8369" y="2"/>
                    <a:pt x="8347" y="6"/>
                  </a:cubicBezTo>
                  <a:cubicBezTo>
                    <a:pt x="6595" y="312"/>
                    <a:pt x="5349" y="2680"/>
                    <a:pt x="4571" y="4067"/>
                  </a:cubicBezTo>
                  <a:cubicBezTo>
                    <a:pt x="3710" y="5611"/>
                    <a:pt x="3251" y="7176"/>
                    <a:pt x="3244" y="8929"/>
                  </a:cubicBezTo>
                  <a:cubicBezTo>
                    <a:pt x="3113" y="7406"/>
                    <a:pt x="2587" y="4369"/>
                    <a:pt x="1857" y="4369"/>
                  </a:cubicBezTo>
                  <a:cubicBezTo>
                    <a:pt x="1840" y="4369"/>
                    <a:pt x="1822" y="4370"/>
                    <a:pt x="1805" y="4374"/>
                  </a:cubicBezTo>
                  <a:cubicBezTo>
                    <a:pt x="337" y="4650"/>
                    <a:pt x="0" y="11260"/>
                    <a:pt x="2151" y="13127"/>
                  </a:cubicBezTo>
                  <a:lnTo>
                    <a:pt x="2120" y="13162"/>
                  </a:lnTo>
                  <a:cubicBezTo>
                    <a:pt x="4166" y="14984"/>
                    <a:pt x="6969" y="16161"/>
                    <a:pt x="10132" y="16161"/>
                  </a:cubicBezTo>
                  <a:cubicBezTo>
                    <a:pt x="10145" y="16161"/>
                    <a:pt x="10157" y="16161"/>
                    <a:pt x="10170" y="16161"/>
                  </a:cubicBezTo>
                  <a:cubicBezTo>
                    <a:pt x="11270" y="16161"/>
                    <a:pt x="12369" y="16065"/>
                    <a:pt x="13453" y="15869"/>
                  </a:cubicBezTo>
                  <a:lnTo>
                    <a:pt x="13444" y="15845"/>
                  </a:lnTo>
                  <a:cubicBezTo>
                    <a:pt x="16623" y="14647"/>
                    <a:pt x="19080" y="13210"/>
                    <a:pt x="18038" y="11823"/>
                  </a:cubicBezTo>
                  <a:cubicBezTo>
                    <a:pt x="17678" y="11350"/>
                    <a:pt x="16921" y="11172"/>
                    <a:pt x="16072" y="11172"/>
                  </a:cubicBezTo>
                  <a:cubicBezTo>
                    <a:pt x="14797" y="11172"/>
                    <a:pt x="13313" y="11574"/>
                    <a:pt x="12657" y="11988"/>
                  </a:cubicBezTo>
                  <a:cubicBezTo>
                    <a:pt x="13892" y="11097"/>
                    <a:pt x="17221" y="8181"/>
                    <a:pt x="15849" y="6824"/>
                  </a:cubicBezTo>
                  <a:cubicBezTo>
                    <a:pt x="15624" y="6603"/>
                    <a:pt x="15335" y="6508"/>
                    <a:pt x="15006" y="6508"/>
                  </a:cubicBezTo>
                  <a:cubicBezTo>
                    <a:pt x="13403" y="6508"/>
                    <a:pt x="10847" y="8759"/>
                    <a:pt x="10132" y="9709"/>
                  </a:cubicBezTo>
                  <a:cubicBezTo>
                    <a:pt x="10596" y="8285"/>
                    <a:pt x="11465" y="6989"/>
                    <a:pt x="11826" y="6496"/>
                  </a:cubicBezTo>
                  <a:cubicBezTo>
                    <a:pt x="12476" y="5602"/>
                    <a:pt x="15686" y="1856"/>
                    <a:pt x="14801" y="621"/>
                  </a:cubicBezTo>
                  <a:cubicBezTo>
                    <a:pt x="14682" y="454"/>
                    <a:pt x="14505" y="378"/>
                    <a:pt x="14282" y="378"/>
                  </a:cubicBezTo>
                  <a:cubicBezTo>
                    <a:pt x="12482" y="378"/>
                    <a:pt x="7741" y="5369"/>
                    <a:pt x="7425" y="7670"/>
                  </a:cubicBezTo>
                  <a:cubicBezTo>
                    <a:pt x="7441" y="6481"/>
                    <a:pt x="7734" y="5213"/>
                    <a:pt x="7980" y="4074"/>
                  </a:cubicBezTo>
                  <a:cubicBezTo>
                    <a:pt x="8230" y="2961"/>
                    <a:pt x="9200" y="0"/>
                    <a:pt x="84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63"/>
          <p:cNvSpPr txBox="1"/>
          <p:nvPr>
            <p:ph idx="4294967295"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600">
                <a:solidFill>
                  <a:srgbClr val="0D64B4"/>
                </a:solidFill>
                <a:latin typeface="Varela Round"/>
                <a:ea typeface="Varela Round"/>
                <a:cs typeface="Varela Round"/>
                <a:sym typeface="Varela Round"/>
              </a:rPr>
              <a:t>Follow Us...</a:t>
            </a:r>
            <a:endParaRPr>
              <a:solidFill>
                <a:srgbClr val="0D64B4"/>
              </a:solidFill>
            </a:endParaRPr>
          </a:p>
        </p:txBody>
      </p:sp>
      <p:sp>
        <p:nvSpPr>
          <p:cNvPr id="1457" name="Google Shape;1457;p63"/>
          <p:cNvSpPr txBox="1"/>
          <p:nvPr/>
        </p:nvSpPr>
        <p:spPr>
          <a:xfrm>
            <a:off x="2011150" y="2073675"/>
            <a:ext cx="65937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458" name="Google Shape;1458;p63"/>
          <p:cNvSpPr txBox="1"/>
          <p:nvPr/>
        </p:nvSpPr>
        <p:spPr>
          <a:xfrm>
            <a:off x="1476700" y="1845277"/>
            <a:ext cx="65937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Quattrocento Sans"/>
              <a:buChar char="◎"/>
            </a:pPr>
            <a:r>
              <a:rPr lang="fr-CA" sz="18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Site: </a:t>
            </a:r>
            <a:r>
              <a:rPr lang="fr-CA" sz="1800" u="sng">
                <a:solidFill>
                  <a:srgbClr val="1155CC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www.domainelangues.qc.ca</a:t>
            </a:r>
            <a:endParaRPr sz="18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Quattrocento Sans"/>
              <a:buChar char="◎"/>
            </a:pPr>
            <a:r>
              <a:rPr lang="fr-CA" sz="18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Twitter: @domainelangues</a:t>
            </a:r>
            <a:endParaRPr sz="18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Quattrocento Sans"/>
              <a:buChar char="◎"/>
            </a:pPr>
            <a:r>
              <a:rPr lang="fr-CA" sz="18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Facebook: </a:t>
            </a:r>
            <a:r>
              <a:rPr lang="fr-CA" sz="1800" u="sng">
                <a:solidFill>
                  <a:srgbClr val="1155CC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www.facebook.com/domainelangues</a:t>
            </a:r>
            <a:endParaRPr sz="18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1459" name="Google Shape;1459;p6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90748" y="681846"/>
            <a:ext cx="2217924" cy="63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63"/>
          <p:cNvSpPr/>
          <p:nvPr/>
        </p:nvSpPr>
        <p:spPr>
          <a:xfrm>
            <a:off x="1861560" y="3081224"/>
            <a:ext cx="1714800" cy="1111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19050">
            <a:solidFill>
              <a:srgbClr val="FFAB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chemeClr val="hlink"/>
                </a:solidFill>
                <a:hlinkClick r:id="rId7"/>
              </a:rPr>
              <a:t>sandra.laine@recit.qc.ca</a:t>
            </a:r>
            <a:r>
              <a:rPr lang="fr-CA" sz="800">
                <a:solidFill>
                  <a:srgbClr val="0D64B4"/>
                </a:solidFill>
              </a:rPr>
              <a:t>  </a:t>
            </a:r>
            <a:br>
              <a:rPr lang="fr-CA" sz="800"/>
            </a:br>
            <a:br>
              <a:rPr lang="fr-CA" sz="800"/>
            </a:br>
            <a:r>
              <a:rPr lang="fr-CA" sz="800"/>
              <a:t>facebook.com/domainelangues</a:t>
            </a:r>
            <a:br>
              <a:rPr lang="fr-CA"/>
            </a:br>
            <a:endParaRPr/>
          </a:p>
        </p:txBody>
      </p:sp>
      <p:sp>
        <p:nvSpPr>
          <p:cNvPr id="1461" name="Google Shape;1461;p63"/>
          <p:cNvSpPr/>
          <p:nvPr/>
        </p:nvSpPr>
        <p:spPr>
          <a:xfrm>
            <a:off x="5990085" y="3081224"/>
            <a:ext cx="1714800" cy="1111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19050">
            <a:solidFill>
              <a:srgbClr val="0D64B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chemeClr val="hlink"/>
                </a:solidFill>
                <a:hlinkClick r:id="rId8"/>
              </a:rPr>
              <a:t>nadia.laurendeau@recit.qc.ca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fr-CA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ypes of Natural Disasters Class by Slidesgo">
  <a:themeElements>
    <a:clrScheme name="Simple Light">
      <a:dk1>
        <a:srgbClr val="167480"/>
      </a:dk1>
      <a:lt1>
        <a:srgbClr val="DDFFEE"/>
      </a:lt1>
      <a:dk2>
        <a:srgbClr val="5C463F"/>
      </a:dk2>
      <a:lt2>
        <a:srgbClr val="F1EFD8"/>
      </a:lt2>
      <a:accent1>
        <a:srgbClr val="FFD238"/>
      </a:accent1>
      <a:accent2>
        <a:srgbClr val="FFAA21"/>
      </a:accent2>
      <a:accent3>
        <a:srgbClr val="EB5D37"/>
      </a:accent3>
      <a:accent4>
        <a:srgbClr val="9FBB2D"/>
      </a:accent4>
      <a:accent5>
        <a:srgbClr val="9CD3D0"/>
      </a:accent5>
      <a:accent6>
        <a:srgbClr val="9E99A3"/>
      </a:accent6>
      <a:hlink>
        <a:srgbClr val="5C463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