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3"/>
    <p:sldMasterId id="214748367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Dosis"/>
      <p:regular r:id="rId17"/>
      <p:bold r:id="rId18"/>
    </p:embeddedFont>
    <p:embeddedFont>
      <p:font typeface="Oswald Regular"/>
      <p:regular r:id="rId19"/>
      <p:bold r:id="rId20"/>
    </p:embeddedFont>
    <p:embeddedFont>
      <p:font typeface="Proxima Nova"/>
      <p:regular r:id="rId21"/>
      <p:bold r:id="rId22"/>
      <p:italic r:id="rId23"/>
      <p:boldItalic r:id="rId24"/>
    </p:embeddedFont>
    <p:embeddedFont>
      <p:font typeface="Rokkitt Regular"/>
      <p:regular r:id="rId25"/>
      <p:bold r:id="rId26"/>
    </p:embeddedFont>
    <p:embeddedFont>
      <p:font typeface="Bahiana"/>
      <p:regular r:id="rId27"/>
    </p:embeddedFont>
    <p:embeddedFont>
      <p:font typeface="Roboto Condensed Light"/>
      <p:regular r:id="rId28"/>
      <p:bold r:id="rId29"/>
      <p:italic r:id="rId30"/>
      <p:boldItalic r:id="rId31"/>
    </p:embeddedFont>
    <p:embeddedFont>
      <p:font typeface="Proxima Nova Semibold"/>
      <p:regular r:id="rId32"/>
      <p:bold r:id="rId33"/>
      <p:boldItalic r:id="rId34"/>
    </p:embeddedFont>
    <p:embeddedFont>
      <p:font typeface="Dosis ExtraLight"/>
      <p:regular r:id="rId35"/>
      <p:bold r:id="rId36"/>
    </p:embeddedFont>
    <p:embeddedFont>
      <p:font typeface="Barlow Light"/>
      <p:regular r:id="rId37"/>
      <p:bold r:id="rId38"/>
      <p:italic r:id="rId39"/>
      <p:boldItalic r:id="rId40"/>
    </p:embeddedFont>
    <p:embeddedFont>
      <p:font typeface="Barlow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arlowLight-boldItalic.fntdata"/><Relationship Id="rId20" Type="http://schemas.openxmlformats.org/officeDocument/2006/relationships/font" Target="fonts/OswaldRegular-bold.fntdata"/><Relationship Id="rId42" Type="http://schemas.openxmlformats.org/officeDocument/2006/relationships/font" Target="fonts/Barlow-bold.fntdata"/><Relationship Id="rId41" Type="http://schemas.openxmlformats.org/officeDocument/2006/relationships/font" Target="fonts/Barlow-regular.fntdata"/><Relationship Id="rId22" Type="http://schemas.openxmlformats.org/officeDocument/2006/relationships/font" Target="fonts/ProximaNova-bold.fntdata"/><Relationship Id="rId44" Type="http://schemas.openxmlformats.org/officeDocument/2006/relationships/font" Target="fonts/Barlow-boldItalic.fntdata"/><Relationship Id="rId21" Type="http://schemas.openxmlformats.org/officeDocument/2006/relationships/font" Target="fonts/ProximaNova-regular.fntdata"/><Relationship Id="rId43" Type="http://schemas.openxmlformats.org/officeDocument/2006/relationships/font" Target="fonts/Barlow-italic.fntdata"/><Relationship Id="rId24" Type="http://schemas.openxmlformats.org/officeDocument/2006/relationships/font" Target="fonts/ProximaNova-boldItalic.fntdata"/><Relationship Id="rId23" Type="http://schemas.openxmlformats.org/officeDocument/2006/relationships/font" Target="fonts/ProximaNova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RokkittRegular-bold.fntdata"/><Relationship Id="rId25" Type="http://schemas.openxmlformats.org/officeDocument/2006/relationships/font" Target="fonts/RokkittRegular-regular.fntdata"/><Relationship Id="rId28" Type="http://schemas.openxmlformats.org/officeDocument/2006/relationships/font" Target="fonts/RobotoCondensedLight-regular.fntdata"/><Relationship Id="rId27" Type="http://schemas.openxmlformats.org/officeDocument/2006/relationships/font" Target="fonts/Bahian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Condensed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CondensedLight-boldItalic.fntdata"/><Relationship Id="rId30" Type="http://schemas.openxmlformats.org/officeDocument/2006/relationships/font" Target="fonts/RobotoCondensedLight-italic.fntdata"/><Relationship Id="rId11" Type="http://schemas.openxmlformats.org/officeDocument/2006/relationships/slide" Target="slides/slide6.xml"/><Relationship Id="rId33" Type="http://schemas.openxmlformats.org/officeDocument/2006/relationships/font" Target="fonts/ProximaNovaSemibold-bold.fntdata"/><Relationship Id="rId10" Type="http://schemas.openxmlformats.org/officeDocument/2006/relationships/slide" Target="slides/slide5.xml"/><Relationship Id="rId32" Type="http://schemas.openxmlformats.org/officeDocument/2006/relationships/font" Target="fonts/ProximaNovaSemibold-regular.fntdata"/><Relationship Id="rId13" Type="http://schemas.openxmlformats.org/officeDocument/2006/relationships/slide" Target="slides/slide8.xml"/><Relationship Id="rId35" Type="http://schemas.openxmlformats.org/officeDocument/2006/relationships/font" Target="fonts/DosisExtraLight-regular.fntdata"/><Relationship Id="rId12" Type="http://schemas.openxmlformats.org/officeDocument/2006/relationships/slide" Target="slides/slide7.xml"/><Relationship Id="rId34" Type="http://schemas.openxmlformats.org/officeDocument/2006/relationships/font" Target="fonts/ProximaNovaSemibold-boldItalic.fntdata"/><Relationship Id="rId15" Type="http://schemas.openxmlformats.org/officeDocument/2006/relationships/slide" Target="slides/slide10.xml"/><Relationship Id="rId37" Type="http://schemas.openxmlformats.org/officeDocument/2006/relationships/font" Target="fonts/BarlowLight-regular.fntdata"/><Relationship Id="rId14" Type="http://schemas.openxmlformats.org/officeDocument/2006/relationships/slide" Target="slides/slide9.xml"/><Relationship Id="rId36" Type="http://schemas.openxmlformats.org/officeDocument/2006/relationships/font" Target="fonts/DosisExtraLight-bold.fntdata"/><Relationship Id="rId17" Type="http://schemas.openxmlformats.org/officeDocument/2006/relationships/font" Target="fonts/Dosis-regular.fntdata"/><Relationship Id="rId39" Type="http://schemas.openxmlformats.org/officeDocument/2006/relationships/font" Target="fonts/BarlowLight-italic.fntdata"/><Relationship Id="rId16" Type="http://schemas.openxmlformats.org/officeDocument/2006/relationships/slide" Target="slides/slide11.xml"/><Relationship Id="rId38" Type="http://schemas.openxmlformats.org/officeDocument/2006/relationships/font" Target="fonts/BarlowLight-bold.fntdata"/><Relationship Id="rId19" Type="http://schemas.openxmlformats.org/officeDocument/2006/relationships/font" Target="fonts/OswaldRegular-regular.fntdata"/><Relationship Id="rId18" Type="http://schemas.openxmlformats.org/officeDocument/2006/relationships/font" Target="fonts/Dosi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643d697d24_0_5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643d697d24_0_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643d697d24_0_14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643d697d24_0_1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9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gb092758750_0_5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1" name="Google Shape;1801;gb092758750_0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b0ca712fe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b0ca712f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g643d697d24_0_10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1" name="Google Shape;1041;g643d697d24_0_10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b09275875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b09275875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b09275875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8" name="Google Shape;1058;gb09275875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b092758750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" name="Google Shape;1086;gb092758750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b092758750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b092758750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gb092758750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Google Shape;1105;gb092758750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gb092758750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8" name="Google Shape;1118;gb092758750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7575" y="346600"/>
            <a:ext cx="9239157" cy="4796903"/>
            <a:chOff x="-47575" y="346600"/>
            <a:chExt cx="9239157" cy="4796903"/>
          </a:xfrm>
        </p:grpSpPr>
        <p:sp>
          <p:nvSpPr>
            <p:cNvPr id="10" name="Google Shape;10;p2"/>
            <p:cNvSpPr/>
            <p:nvPr/>
          </p:nvSpPr>
          <p:spPr>
            <a:xfrm>
              <a:off x="-47575" y="482375"/>
              <a:ext cx="9239157" cy="4661128"/>
            </a:xfrm>
            <a:custGeom>
              <a:rect b="b" l="l" r="r" t="t"/>
              <a:pathLst>
                <a:path extrusionOk="0" h="144632" w="286042">
                  <a:moveTo>
                    <a:pt x="37439" y="0"/>
                  </a:moveTo>
                  <a:lnTo>
                    <a:pt x="17749" y="12622"/>
                  </a:lnTo>
                  <a:lnTo>
                    <a:pt x="22089" y="13453"/>
                  </a:lnTo>
                  <a:lnTo>
                    <a:pt x="7739" y="22089"/>
                  </a:lnTo>
                  <a:lnTo>
                    <a:pt x="11526" y="23493"/>
                  </a:lnTo>
                  <a:cubicBezTo>
                    <a:pt x="10540" y="24390"/>
                    <a:pt x="961" y="28857"/>
                    <a:pt x="0" y="29740"/>
                  </a:cubicBezTo>
                  <a:lnTo>
                    <a:pt x="995" y="144631"/>
                  </a:lnTo>
                  <a:lnTo>
                    <a:pt x="285649" y="144631"/>
                  </a:lnTo>
                  <a:cubicBezTo>
                    <a:pt x="286041" y="139524"/>
                    <a:pt x="285051" y="9083"/>
                    <a:pt x="285051" y="9083"/>
                  </a:cubicBezTo>
                  <a:lnTo>
                    <a:pt x="272215" y="79341"/>
                  </a:lnTo>
                  <a:lnTo>
                    <a:pt x="261855" y="67728"/>
                  </a:lnTo>
                  <a:lnTo>
                    <a:pt x="265044" y="67709"/>
                  </a:lnTo>
                  <a:lnTo>
                    <a:pt x="247630" y="45727"/>
                  </a:lnTo>
                  <a:lnTo>
                    <a:pt x="251500" y="45727"/>
                  </a:lnTo>
                  <a:lnTo>
                    <a:pt x="232833" y="15429"/>
                  </a:lnTo>
                  <a:lnTo>
                    <a:pt x="228983" y="55422"/>
                  </a:lnTo>
                  <a:lnTo>
                    <a:pt x="232217" y="53480"/>
                  </a:lnTo>
                  <a:lnTo>
                    <a:pt x="226682" y="79267"/>
                  </a:lnTo>
                  <a:lnTo>
                    <a:pt x="229212" y="78487"/>
                  </a:lnTo>
                  <a:lnTo>
                    <a:pt x="225862" y="87783"/>
                  </a:lnTo>
                  <a:lnTo>
                    <a:pt x="222517" y="83351"/>
                  </a:lnTo>
                  <a:lnTo>
                    <a:pt x="224027" y="83351"/>
                  </a:lnTo>
                  <a:lnTo>
                    <a:pt x="216171" y="68010"/>
                  </a:lnTo>
                  <a:lnTo>
                    <a:pt x="218701" y="68350"/>
                  </a:lnTo>
                  <a:lnTo>
                    <a:pt x="218701" y="68350"/>
                  </a:lnTo>
                  <a:lnTo>
                    <a:pt x="210608" y="50931"/>
                  </a:lnTo>
                  <a:lnTo>
                    <a:pt x="207706" y="71801"/>
                  </a:lnTo>
                  <a:lnTo>
                    <a:pt x="209895" y="70389"/>
                  </a:lnTo>
                  <a:lnTo>
                    <a:pt x="209895" y="70389"/>
                  </a:lnTo>
                  <a:lnTo>
                    <a:pt x="205545" y="87327"/>
                  </a:lnTo>
                  <a:lnTo>
                    <a:pt x="207473" y="86744"/>
                  </a:lnTo>
                  <a:lnTo>
                    <a:pt x="203254" y="103779"/>
                  </a:lnTo>
                  <a:lnTo>
                    <a:pt x="203186" y="104255"/>
                  </a:lnTo>
                  <a:lnTo>
                    <a:pt x="202637" y="101696"/>
                  </a:lnTo>
                  <a:lnTo>
                    <a:pt x="196807" y="82045"/>
                  </a:lnTo>
                  <a:lnTo>
                    <a:pt x="196807" y="82045"/>
                  </a:lnTo>
                  <a:cubicBezTo>
                    <a:pt x="196807" y="82045"/>
                    <a:pt x="197889" y="82511"/>
                    <a:pt x="198578" y="82798"/>
                  </a:cubicBezTo>
                  <a:lnTo>
                    <a:pt x="197204" y="76394"/>
                  </a:lnTo>
                  <a:cubicBezTo>
                    <a:pt x="195112" y="69141"/>
                    <a:pt x="192068" y="58514"/>
                    <a:pt x="192068" y="58514"/>
                  </a:cubicBezTo>
                  <a:lnTo>
                    <a:pt x="192068" y="58514"/>
                  </a:lnTo>
                  <a:lnTo>
                    <a:pt x="193428" y="58796"/>
                  </a:lnTo>
                  <a:lnTo>
                    <a:pt x="188345" y="35109"/>
                  </a:lnTo>
                  <a:lnTo>
                    <a:pt x="183693" y="60125"/>
                  </a:lnTo>
                  <a:lnTo>
                    <a:pt x="185243" y="59635"/>
                  </a:lnTo>
                  <a:lnTo>
                    <a:pt x="182694" y="65496"/>
                  </a:lnTo>
                  <a:lnTo>
                    <a:pt x="175149" y="106076"/>
                  </a:lnTo>
                  <a:lnTo>
                    <a:pt x="162120" y="54994"/>
                  </a:lnTo>
                  <a:lnTo>
                    <a:pt x="139278" y="109988"/>
                  </a:lnTo>
                  <a:lnTo>
                    <a:pt x="135947" y="64262"/>
                  </a:lnTo>
                  <a:lnTo>
                    <a:pt x="139758" y="63276"/>
                  </a:lnTo>
                  <a:lnTo>
                    <a:pt x="137676" y="53159"/>
                  </a:lnTo>
                  <a:lnTo>
                    <a:pt x="137676" y="53159"/>
                  </a:lnTo>
                  <a:lnTo>
                    <a:pt x="139366" y="54159"/>
                  </a:lnTo>
                  <a:lnTo>
                    <a:pt x="135894" y="38745"/>
                  </a:lnTo>
                  <a:lnTo>
                    <a:pt x="136982" y="39328"/>
                  </a:lnTo>
                  <a:lnTo>
                    <a:pt x="132875" y="22030"/>
                  </a:lnTo>
                  <a:lnTo>
                    <a:pt x="128427" y="39973"/>
                  </a:lnTo>
                  <a:lnTo>
                    <a:pt x="130350" y="39332"/>
                  </a:lnTo>
                  <a:lnTo>
                    <a:pt x="130350" y="39332"/>
                  </a:lnTo>
                  <a:lnTo>
                    <a:pt x="127952" y="46309"/>
                  </a:lnTo>
                  <a:lnTo>
                    <a:pt x="124752" y="54810"/>
                  </a:lnTo>
                  <a:lnTo>
                    <a:pt x="124752" y="54810"/>
                  </a:lnTo>
                  <a:lnTo>
                    <a:pt x="126379" y="54606"/>
                  </a:lnTo>
                  <a:lnTo>
                    <a:pt x="123117" y="61422"/>
                  </a:lnTo>
                  <a:lnTo>
                    <a:pt x="110421" y="112697"/>
                  </a:lnTo>
                  <a:lnTo>
                    <a:pt x="108950" y="55819"/>
                  </a:lnTo>
                  <a:lnTo>
                    <a:pt x="78259" y="100148"/>
                  </a:lnTo>
                  <a:lnTo>
                    <a:pt x="88342" y="26682"/>
                  </a:lnTo>
                  <a:lnTo>
                    <a:pt x="49397" y="95935"/>
                  </a:lnTo>
                  <a:lnTo>
                    <a:pt x="49397" y="95935"/>
                  </a:lnTo>
                  <a:lnTo>
                    <a:pt x="55582" y="62675"/>
                  </a:lnTo>
                  <a:lnTo>
                    <a:pt x="25895" y="81976"/>
                  </a:lnTo>
                  <a:lnTo>
                    <a:pt x="37114" y="54756"/>
                  </a:lnTo>
                  <a:lnTo>
                    <a:pt x="41076" y="55922"/>
                  </a:lnTo>
                  <a:lnTo>
                    <a:pt x="42989" y="45606"/>
                  </a:lnTo>
                  <a:lnTo>
                    <a:pt x="44504" y="47470"/>
                  </a:lnTo>
                  <a:lnTo>
                    <a:pt x="45868" y="35803"/>
                  </a:lnTo>
                  <a:lnTo>
                    <a:pt x="47009" y="37206"/>
                  </a:lnTo>
                  <a:lnTo>
                    <a:pt x="49664" y="24308"/>
                  </a:lnTo>
                  <a:lnTo>
                    <a:pt x="49552" y="24390"/>
                  </a:lnTo>
                  <a:lnTo>
                    <a:pt x="38313" y="32716"/>
                  </a:lnTo>
                  <a:lnTo>
                    <a:pt x="40702" y="33085"/>
                  </a:lnTo>
                  <a:lnTo>
                    <a:pt x="29677" y="40318"/>
                  </a:lnTo>
                  <a:lnTo>
                    <a:pt x="32469" y="40979"/>
                  </a:lnTo>
                  <a:lnTo>
                    <a:pt x="21268" y="50101"/>
                  </a:lnTo>
                  <a:lnTo>
                    <a:pt x="22312" y="50407"/>
                  </a:lnTo>
                  <a:cubicBezTo>
                    <a:pt x="19677" y="52800"/>
                    <a:pt x="17069" y="55111"/>
                    <a:pt x="14608" y="57213"/>
                  </a:cubicBezTo>
                  <a:lnTo>
                    <a:pt x="17084" y="51008"/>
                  </a:lnTo>
                  <a:lnTo>
                    <a:pt x="18530" y="51129"/>
                  </a:lnTo>
                  <a:lnTo>
                    <a:pt x="24672" y="31992"/>
                  </a:lnTo>
                  <a:lnTo>
                    <a:pt x="26327" y="35178"/>
                  </a:lnTo>
                  <a:lnTo>
                    <a:pt x="29673" y="19467"/>
                  </a:lnTo>
                  <a:lnTo>
                    <a:pt x="31546" y="23307"/>
                  </a:lnTo>
                  <a:lnTo>
                    <a:pt x="37439" y="0"/>
                  </a:ln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282850" y="346600"/>
              <a:ext cx="8731325" cy="3491050"/>
              <a:chOff x="282850" y="346600"/>
              <a:chExt cx="8731325" cy="349105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314950" y="27230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306700" y="8495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386525" y="29981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205850" y="14873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7696650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47100" y="17939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796225" y="10240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672225" y="16492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187975" y="3755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2625300" y="2021300"/>
            <a:ext cx="38934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>
                <a:solidFill>
                  <a:srgbClr val="FFFFFF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2757450" y="2470194"/>
            <a:ext cx="3629100" cy="3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1"/>
          <p:cNvSpPr txBox="1"/>
          <p:nvPr>
            <p:ph hasCustomPrompt="1" type="title"/>
          </p:nvPr>
        </p:nvSpPr>
        <p:spPr>
          <a:xfrm>
            <a:off x="720000" y="1321725"/>
            <a:ext cx="77040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09" name="Google Shape;309;p11"/>
          <p:cNvSpPr txBox="1"/>
          <p:nvPr>
            <p:ph idx="1" type="body"/>
          </p:nvPr>
        </p:nvSpPr>
        <p:spPr>
          <a:xfrm>
            <a:off x="720000" y="3170700"/>
            <a:ext cx="77040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indent="-304800" lvl="1" marL="9144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grpSp>
        <p:nvGrpSpPr>
          <p:cNvPr id="310" name="Google Shape;310;p11"/>
          <p:cNvGrpSpPr/>
          <p:nvPr/>
        </p:nvGrpSpPr>
        <p:grpSpPr>
          <a:xfrm>
            <a:off x="0" y="93575"/>
            <a:ext cx="9144000" cy="5056175"/>
            <a:chOff x="0" y="93575"/>
            <a:chExt cx="9144000" cy="5056175"/>
          </a:xfrm>
        </p:grpSpPr>
        <p:sp>
          <p:nvSpPr>
            <p:cNvPr id="311" name="Google Shape;311;p11"/>
            <p:cNvSpPr/>
            <p:nvPr/>
          </p:nvSpPr>
          <p:spPr>
            <a:xfrm>
              <a:off x="0" y="4216450"/>
              <a:ext cx="9144000" cy="933300"/>
            </a:xfrm>
            <a:prstGeom prst="rect">
              <a:avLst/>
            </a:pr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2" name="Google Shape;312;p11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grpSp>
            <p:nvGrpSpPr>
              <p:cNvPr id="313" name="Google Shape;313;p11"/>
              <p:cNvGrpSpPr/>
              <p:nvPr/>
            </p:nvGrpSpPr>
            <p:grpSpPr>
              <a:xfrm>
                <a:off x="282850" y="93575"/>
                <a:ext cx="8731325" cy="4857400"/>
                <a:chOff x="282850" y="93575"/>
                <a:chExt cx="8731325" cy="4857400"/>
              </a:xfrm>
            </p:grpSpPr>
            <p:sp>
              <p:nvSpPr>
                <p:cNvPr id="314" name="Google Shape;314;p11"/>
                <p:cNvSpPr/>
                <p:nvPr/>
              </p:nvSpPr>
              <p:spPr>
                <a:xfrm>
                  <a:off x="744350" y="3466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5" name="Google Shape;315;p11"/>
                <p:cNvSpPr/>
                <p:nvPr/>
              </p:nvSpPr>
              <p:spPr>
                <a:xfrm>
                  <a:off x="8500550" y="19383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6" name="Google Shape;316;p11"/>
                <p:cNvSpPr/>
                <p:nvPr/>
              </p:nvSpPr>
              <p:spPr>
                <a:xfrm>
                  <a:off x="7279800" y="3466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7" name="Google Shape;317;p11"/>
                <p:cNvSpPr/>
                <p:nvPr/>
              </p:nvSpPr>
              <p:spPr>
                <a:xfrm>
                  <a:off x="6252600" y="452435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8" name="Google Shape;318;p11"/>
                <p:cNvSpPr/>
                <p:nvPr/>
              </p:nvSpPr>
              <p:spPr>
                <a:xfrm>
                  <a:off x="3371925" y="3466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9" name="Google Shape;319;p11"/>
                <p:cNvSpPr/>
                <p:nvPr/>
              </p:nvSpPr>
              <p:spPr>
                <a:xfrm>
                  <a:off x="8827500" y="4869075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0" name="Google Shape;320;p11"/>
                <p:cNvSpPr/>
                <p:nvPr/>
              </p:nvSpPr>
              <p:spPr>
                <a:xfrm>
                  <a:off x="282850" y="2676425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1" name="Google Shape;321;p11"/>
                <p:cNvSpPr/>
                <p:nvPr/>
              </p:nvSpPr>
              <p:spPr>
                <a:xfrm>
                  <a:off x="8656875" y="6890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2" name="Google Shape;322;p11"/>
                <p:cNvSpPr/>
                <p:nvPr/>
              </p:nvSpPr>
              <p:spPr>
                <a:xfrm>
                  <a:off x="4531050" y="474205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3" name="Google Shape;323;p11"/>
                <p:cNvSpPr/>
                <p:nvPr/>
              </p:nvSpPr>
              <p:spPr>
                <a:xfrm>
                  <a:off x="8500550" y="42117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4" name="Google Shape;324;p11"/>
                <p:cNvSpPr/>
                <p:nvPr/>
              </p:nvSpPr>
              <p:spPr>
                <a:xfrm>
                  <a:off x="401950" y="1157975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5" name="Google Shape;325;p11"/>
                <p:cNvSpPr/>
                <p:nvPr/>
              </p:nvSpPr>
              <p:spPr>
                <a:xfrm>
                  <a:off x="8091150" y="979325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6" name="Google Shape;326;p11"/>
                <p:cNvSpPr/>
                <p:nvPr/>
              </p:nvSpPr>
              <p:spPr>
                <a:xfrm>
                  <a:off x="7897625" y="476065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7" name="Google Shape;327;p11"/>
                <p:cNvSpPr/>
                <p:nvPr/>
              </p:nvSpPr>
              <p:spPr>
                <a:xfrm>
                  <a:off x="6647100" y="106865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8" name="Google Shape;328;p11"/>
                <p:cNvSpPr/>
                <p:nvPr/>
              </p:nvSpPr>
              <p:spPr>
                <a:xfrm>
                  <a:off x="528450" y="454295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9" name="Google Shape;329;p11"/>
                <p:cNvSpPr/>
                <p:nvPr/>
              </p:nvSpPr>
              <p:spPr>
                <a:xfrm>
                  <a:off x="4957400" y="36520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0" name="Google Shape;330;p11"/>
                <p:cNvSpPr/>
                <p:nvPr/>
              </p:nvSpPr>
              <p:spPr>
                <a:xfrm>
                  <a:off x="2173475" y="93575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1" name="Google Shape;331;p11"/>
                <p:cNvSpPr/>
                <p:nvPr/>
              </p:nvSpPr>
              <p:spPr>
                <a:xfrm>
                  <a:off x="1682250" y="64430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2" name="Google Shape;332;p11"/>
                <p:cNvSpPr/>
                <p:nvPr/>
              </p:nvSpPr>
              <p:spPr>
                <a:xfrm>
                  <a:off x="900675" y="234255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3" name="Google Shape;333;p11"/>
                <p:cNvSpPr/>
                <p:nvPr/>
              </p:nvSpPr>
              <p:spPr>
                <a:xfrm>
                  <a:off x="8969475" y="2953475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4" name="Google Shape;334;p11"/>
                <p:cNvSpPr/>
                <p:nvPr/>
              </p:nvSpPr>
              <p:spPr>
                <a:xfrm>
                  <a:off x="2218175" y="44033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5" name="Google Shape;335;p11"/>
                <p:cNvSpPr/>
                <p:nvPr/>
              </p:nvSpPr>
              <p:spPr>
                <a:xfrm>
                  <a:off x="383350" y="467875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36" name="Google Shape;336;p11"/>
              <p:cNvSpPr/>
              <p:nvPr/>
            </p:nvSpPr>
            <p:spPr>
              <a:xfrm>
                <a:off x="4267275" y="11393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11"/>
              <p:cNvSpPr/>
              <p:nvPr/>
            </p:nvSpPr>
            <p:spPr>
              <a:xfrm>
                <a:off x="3371938" y="18220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11"/>
              <p:cNvSpPr/>
              <p:nvPr/>
            </p:nvSpPr>
            <p:spPr>
              <a:xfrm>
                <a:off x="3543388" y="4381863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BLANK_1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3"/>
          <p:cNvSpPr txBox="1"/>
          <p:nvPr>
            <p:ph idx="1" type="subTitle"/>
          </p:nvPr>
        </p:nvSpPr>
        <p:spPr>
          <a:xfrm>
            <a:off x="4903400" y="2121550"/>
            <a:ext cx="1905300" cy="5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/>
        </p:txBody>
      </p:sp>
      <p:sp>
        <p:nvSpPr>
          <p:cNvPr id="342" name="Google Shape;342;p13"/>
          <p:cNvSpPr txBox="1"/>
          <p:nvPr>
            <p:ph idx="2" type="subTitle"/>
          </p:nvPr>
        </p:nvSpPr>
        <p:spPr>
          <a:xfrm>
            <a:off x="2345713" y="2121550"/>
            <a:ext cx="1905300" cy="5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/>
        </p:txBody>
      </p:sp>
      <p:sp>
        <p:nvSpPr>
          <p:cNvPr id="343" name="Google Shape;343;p13"/>
          <p:cNvSpPr txBox="1"/>
          <p:nvPr>
            <p:ph idx="3" type="subTitle"/>
          </p:nvPr>
        </p:nvSpPr>
        <p:spPr>
          <a:xfrm>
            <a:off x="6518689" y="3659875"/>
            <a:ext cx="1905300" cy="5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/>
        </p:txBody>
      </p:sp>
      <p:sp>
        <p:nvSpPr>
          <p:cNvPr id="344" name="Google Shape;344;p13"/>
          <p:cNvSpPr txBox="1"/>
          <p:nvPr>
            <p:ph idx="4" type="subTitle"/>
          </p:nvPr>
        </p:nvSpPr>
        <p:spPr>
          <a:xfrm>
            <a:off x="730363" y="3659875"/>
            <a:ext cx="1905300" cy="5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/>
        </p:txBody>
      </p:sp>
      <p:sp>
        <p:nvSpPr>
          <p:cNvPr id="345" name="Google Shape;345;p13"/>
          <p:cNvSpPr txBox="1"/>
          <p:nvPr>
            <p:ph type="ctrTitle"/>
          </p:nvPr>
        </p:nvSpPr>
        <p:spPr>
          <a:xfrm>
            <a:off x="2345574" y="1746900"/>
            <a:ext cx="1905300" cy="3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46" name="Google Shape;346;p13"/>
          <p:cNvSpPr txBox="1"/>
          <p:nvPr>
            <p:ph idx="5" type="ctrTitle"/>
          </p:nvPr>
        </p:nvSpPr>
        <p:spPr>
          <a:xfrm>
            <a:off x="4903362" y="1746825"/>
            <a:ext cx="1905300" cy="3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47" name="Google Shape;347;p13"/>
          <p:cNvSpPr txBox="1"/>
          <p:nvPr>
            <p:ph idx="6" type="ctrTitle"/>
          </p:nvPr>
        </p:nvSpPr>
        <p:spPr>
          <a:xfrm>
            <a:off x="730263" y="3285225"/>
            <a:ext cx="1905300" cy="3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48" name="Google Shape;348;p13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3"/>
          <p:cNvSpPr txBox="1"/>
          <p:nvPr>
            <p:ph idx="7" type="ctrTitle"/>
          </p:nvPr>
        </p:nvSpPr>
        <p:spPr>
          <a:xfrm>
            <a:off x="6518712" y="3285150"/>
            <a:ext cx="1905300" cy="3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0" name="Google Shape;350;p13"/>
          <p:cNvSpPr txBox="1"/>
          <p:nvPr>
            <p:ph hasCustomPrompt="1" idx="8" type="title"/>
          </p:nvPr>
        </p:nvSpPr>
        <p:spPr>
          <a:xfrm>
            <a:off x="2335338" y="1305275"/>
            <a:ext cx="1905300" cy="25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t>xx%</a:t>
            </a:r>
          </a:p>
        </p:txBody>
      </p:sp>
      <p:sp>
        <p:nvSpPr>
          <p:cNvPr id="351" name="Google Shape;351;p13"/>
          <p:cNvSpPr txBox="1"/>
          <p:nvPr>
            <p:ph hasCustomPrompt="1" idx="9" type="title"/>
          </p:nvPr>
        </p:nvSpPr>
        <p:spPr>
          <a:xfrm>
            <a:off x="4893163" y="1305275"/>
            <a:ext cx="1905300" cy="25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t>xx%</a:t>
            </a:r>
          </a:p>
        </p:txBody>
      </p:sp>
      <p:sp>
        <p:nvSpPr>
          <p:cNvPr id="352" name="Google Shape;352;p13"/>
          <p:cNvSpPr txBox="1"/>
          <p:nvPr>
            <p:ph hasCustomPrompt="1" idx="13" type="title"/>
          </p:nvPr>
        </p:nvSpPr>
        <p:spPr>
          <a:xfrm>
            <a:off x="719989" y="2843600"/>
            <a:ext cx="1905300" cy="25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t>xx%</a:t>
            </a:r>
          </a:p>
        </p:txBody>
      </p:sp>
      <p:sp>
        <p:nvSpPr>
          <p:cNvPr id="353" name="Google Shape;353;p13"/>
          <p:cNvSpPr txBox="1"/>
          <p:nvPr>
            <p:ph hasCustomPrompt="1" idx="14" type="title"/>
          </p:nvPr>
        </p:nvSpPr>
        <p:spPr>
          <a:xfrm>
            <a:off x="6508513" y="2843600"/>
            <a:ext cx="1905300" cy="25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t>xx%</a:t>
            </a:r>
          </a:p>
        </p:txBody>
      </p:sp>
      <p:sp>
        <p:nvSpPr>
          <p:cNvPr id="354" name="Google Shape;354;p13"/>
          <p:cNvSpPr txBox="1"/>
          <p:nvPr>
            <p:ph idx="15" type="subTitle"/>
          </p:nvPr>
        </p:nvSpPr>
        <p:spPr>
          <a:xfrm>
            <a:off x="3624426" y="3659875"/>
            <a:ext cx="1905300" cy="5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/>
        </p:txBody>
      </p:sp>
      <p:sp>
        <p:nvSpPr>
          <p:cNvPr id="355" name="Google Shape;355;p13"/>
          <p:cNvSpPr txBox="1"/>
          <p:nvPr>
            <p:ph idx="16" type="ctrTitle"/>
          </p:nvPr>
        </p:nvSpPr>
        <p:spPr>
          <a:xfrm>
            <a:off x="3624450" y="3285150"/>
            <a:ext cx="1905300" cy="3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6" name="Google Shape;356;p13"/>
          <p:cNvSpPr txBox="1"/>
          <p:nvPr>
            <p:ph hasCustomPrompt="1" idx="17" type="title"/>
          </p:nvPr>
        </p:nvSpPr>
        <p:spPr>
          <a:xfrm>
            <a:off x="3614250" y="2843600"/>
            <a:ext cx="1905300" cy="25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t>xx%</a:t>
            </a:r>
          </a:p>
        </p:txBody>
      </p:sp>
      <p:grpSp>
        <p:nvGrpSpPr>
          <p:cNvPr id="357" name="Google Shape;357;p13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sp>
          <p:nvSpPr>
            <p:cNvPr id="358" name="Google Shape;358;p13"/>
            <p:cNvSpPr/>
            <p:nvPr/>
          </p:nvSpPr>
          <p:spPr>
            <a:xfrm>
              <a:off x="74435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8500550" y="19383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727980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6252600" y="45243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3371925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8827500" y="48690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282850" y="26764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8656875" y="6890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4531050" y="47420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8500550" y="42117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401950" y="11579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8091150" y="97932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7897625" y="47606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6647100" y="10686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528450" y="45429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4957400" y="3652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2173475" y="935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1682250" y="6443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3"/>
            <p:cNvSpPr/>
            <p:nvPr/>
          </p:nvSpPr>
          <p:spPr>
            <a:xfrm>
              <a:off x="900675" y="23425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8969475" y="29534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2218175" y="44033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383350" y="46787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/>
          <p:nvPr>
            <p:ph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2" name="Google Shape;382;p14"/>
          <p:cNvSpPr txBox="1"/>
          <p:nvPr>
            <p:ph idx="1" type="subTitle"/>
          </p:nvPr>
        </p:nvSpPr>
        <p:spPr>
          <a:xfrm>
            <a:off x="752325" y="3068997"/>
            <a:ext cx="20577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83" name="Google Shape;383;p14"/>
          <p:cNvSpPr txBox="1"/>
          <p:nvPr>
            <p:ph idx="2" type="subTitle"/>
          </p:nvPr>
        </p:nvSpPr>
        <p:spPr>
          <a:xfrm>
            <a:off x="752325" y="2546100"/>
            <a:ext cx="20577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384" name="Google Shape;384;p14"/>
          <p:cNvSpPr txBox="1"/>
          <p:nvPr>
            <p:ph idx="3" type="subTitle"/>
          </p:nvPr>
        </p:nvSpPr>
        <p:spPr>
          <a:xfrm>
            <a:off x="3543150" y="3068997"/>
            <a:ext cx="20577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85" name="Google Shape;385;p14"/>
          <p:cNvSpPr txBox="1"/>
          <p:nvPr>
            <p:ph idx="4" type="subTitle"/>
          </p:nvPr>
        </p:nvSpPr>
        <p:spPr>
          <a:xfrm>
            <a:off x="3543150" y="2546200"/>
            <a:ext cx="20577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386" name="Google Shape;386;p14"/>
          <p:cNvSpPr txBox="1"/>
          <p:nvPr>
            <p:ph idx="5" type="subTitle"/>
          </p:nvPr>
        </p:nvSpPr>
        <p:spPr>
          <a:xfrm>
            <a:off x="6333975" y="3068997"/>
            <a:ext cx="20577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87" name="Google Shape;387;p14"/>
          <p:cNvSpPr txBox="1"/>
          <p:nvPr>
            <p:ph idx="6" type="subTitle"/>
          </p:nvPr>
        </p:nvSpPr>
        <p:spPr>
          <a:xfrm>
            <a:off x="6333975" y="2546200"/>
            <a:ext cx="20577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388" name="Google Shape;388;p14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9" name="Google Shape;389;p14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390" name="Google Shape;390;p14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391" name="Google Shape;391;p14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14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14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14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14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14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14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14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14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p14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14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14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14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14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14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14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14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14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14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14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14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13" name="Google Shape;413;p14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4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BLANK_1_1_2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5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8" name="Google Shape;418;p15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419" name="Google Shape;419;p15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420" name="Google Shape;420;p15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15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15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15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15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15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15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" name="Google Shape;427;p15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15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15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" name="Google Shape;430;p15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" name="Google Shape;431;p15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p15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15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15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15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" name="Google Shape;441;p15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42" name="Google Shape;442;p15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5" name="Google Shape;445;p15"/>
          <p:cNvSpPr txBox="1"/>
          <p:nvPr>
            <p:ph type="title"/>
          </p:nvPr>
        </p:nvSpPr>
        <p:spPr>
          <a:xfrm>
            <a:off x="720000" y="1233175"/>
            <a:ext cx="57606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6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6" name="Google Shape;446;p15"/>
          <p:cNvSpPr txBox="1"/>
          <p:nvPr>
            <p:ph idx="1" type="subTitle"/>
          </p:nvPr>
        </p:nvSpPr>
        <p:spPr>
          <a:xfrm>
            <a:off x="720000" y="2803075"/>
            <a:ext cx="3852000" cy="18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6"/>
          <p:cNvSpPr txBox="1"/>
          <p:nvPr>
            <p:ph idx="1" type="subTitle"/>
          </p:nvPr>
        </p:nvSpPr>
        <p:spPr>
          <a:xfrm>
            <a:off x="1609475" y="1590050"/>
            <a:ext cx="25728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449" name="Google Shape;449;p16"/>
          <p:cNvSpPr txBox="1"/>
          <p:nvPr>
            <p:ph idx="2" type="subTitle"/>
          </p:nvPr>
        </p:nvSpPr>
        <p:spPr>
          <a:xfrm>
            <a:off x="4961675" y="1574175"/>
            <a:ext cx="25728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450" name="Google Shape;450;p16"/>
          <p:cNvSpPr txBox="1"/>
          <p:nvPr>
            <p:ph hasCustomPrompt="1" type="title"/>
          </p:nvPr>
        </p:nvSpPr>
        <p:spPr>
          <a:xfrm>
            <a:off x="1443163" y="1015325"/>
            <a:ext cx="2905500" cy="69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51" name="Google Shape;451;p16"/>
          <p:cNvSpPr txBox="1"/>
          <p:nvPr>
            <p:ph hasCustomPrompt="1" idx="3" type="title"/>
          </p:nvPr>
        </p:nvSpPr>
        <p:spPr>
          <a:xfrm>
            <a:off x="4795325" y="1015325"/>
            <a:ext cx="2905500" cy="69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52" name="Google Shape;452;p16"/>
          <p:cNvSpPr/>
          <p:nvPr/>
        </p:nvSpPr>
        <p:spPr>
          <a:xfrm>
            <a:off x="-10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3" name="Google Shape;453;p16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454" name="Google Shape;454;p16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455" name="Google Shape;455;p16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16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16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" name="Google Shape;458;p16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16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16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16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16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16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16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16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16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p16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16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77" name="Google Shape;477;p16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"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7"/>
          <p:cNvSpPr/>
          <p:nvPr/>
        </p:nvSpPr>
        <p:spPr>
          <a:xfrm>
            <a:off x="0" y="421020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17"/>
          <p:cNvSpPr txBox="1"/>
          <p:nvPr>
            <p:ph type="title"/>
          </p:nvPr>
        </p:nvSpPr>
        <p:spPr>
          <a:xfrm>
            <a:off x="734375" y="1664025"/>
            <a:ext cx="2308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i="0"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3" name="Google Shape;483;p17"/>
          <p:cNvSpPr txBox="1"/>
          <p:nvPr>
            <p:ph idx="1" type="subTitle"/>
          </p:nvPr>
        </p:nvSpPr>
        <p:spPr>
          <a:xfrm>
            <a:off x="710225" y="2326475"/>
            <a:ext cx="23571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84" name="Google Shape;484;p17"/>
          <p:cNvSpPr txBox="1"/>
          <p:nvPr>
            <p:ph idx="2" type="title"/>
          </p:nvPr>
        </p:nvSpPr>
        <p:spPr>
          <a:xfrm>
            <a:off x="6079078" y="1664025"/>
            <a:ext cx="23571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i="0"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5" name="Google Shape;485;p17"/>
          <p:cNvSpPr txBox="1"/>
          <p:nvPr>
            <p:ph idx="3" type="subTitle"/>
          </p:nvPr>
        </p:nvSpPr>
        <p:spPr>
          <a:xfrm>
            <a:off x="6103250" y="2326475"/>
            <a:ext cx="23088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86" name="Google Shape;486;p17"/>
          <p:cNvSpPr txBox="1"/>
          <p:nvPr>
            <p:ph idx="4" type="title"/>
          </p:nvPr>
        </p:nvSpPr>
        <p:spPr>
          <a:xfrm>
            <a:off x="3393819" y="3275600"/>
            <a:ext cx="23571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i="0"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7" name="Google Shape;487;p17"/>
          <p:cNvSpPr txBox="1"/>
          <p:nvPr>
            <p:ph idx="5" type="subTitle"/>
          </p:nvPr>
        </p:nvSpPr>
        <p:spPr>
          <a:xfrm>
            <a:off x="3393825" y="3938050"/>
            <a:ext cx="23571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88" name="Google Shape;488;p17"/>
          <p:cNvSpPr txBox="1"/>
          <p:nvPr>
            <p:ph idx="6" type="title"/>
          </p:nvPr>
        </p:nvSpPr>
        <p:spPr>
          <a:xfrm>
            <a:off x="3393819" y="1664025"/>
            <a:ext cx="23571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i="0"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9" name="Google Shape;489;p17"/>
          <p:cNvSpPr txBox="1"/>
          <p:nvPr>
            <p:ph idx="7" type="subTitle"/>
          </p:nvPr>
        </p:nvSpPr>
        <p:spPr>
          <a:xfrm>
            <a:off x="3393825" y="2326475"/>
            <a:ext cx="23571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90" name="Google Shape;490;p17"/>
          <p:cNvSpPr txBox="1"/>
          <p:nvPr>
            <p:ph idx="8" type="title"/>
          </p:nvPr>
        </p:nvSpPr>
        <p:spPr>
          <a:xfrm>
            <a:off x="734375" y="3275600"/>
            <a:ext cx="2308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i="0"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1" name="Google Shape;491;p17"/>
          <p:cNvSpPr txBox="1"/>
          <p:nvPr>
            <p:ph idx="9" type="subTitle"/>
          </p:nvPr>
        </p:nvSpPr>
        <p:spPr>
          <a:xfrm>
            <a:off x="710225" y="3938050"/>
            <a:ext cx="23571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92" name="Google Shape;492;p17"/>
          <p:cNvSpPr txBox="1"/>
          <p:nvPr>
            <p:ph idx="13" type="title"/>
          </p:nvPr>
        </p:nvSpPr>
        <p:spPr>
          <a:xfrm>
            <a:off x="6079078" y="3275600"/>
            <a:ext cx="23571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i="0"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3" name="Google Shape;493;p17"/>
          <p:cNvSpPr txBox="1"/>
          <p:nvPr>
            <p:ph idx="14" type="subTitle"/>
          </p:nvPr>
        </p:nvSpPr>
        <p:spPr>
          <a:xfrm>
            <a:off x="6103250" y="3938050"/>
            <a:ext cx="23088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grpSp>
        <p:nvGrpSpPr>
          <p:cNvPr id="494" name="Google Shape;494;p17"/>
          <p:cNvGrpSpPr/>
          <p:nvPr/>
        </p:nvGrpSpPr>
        <p:grpSpPr>
          <a:xfrm>
            <a:off x="282950" y="87325"/>
            <a:ext cx="8731325" cy="4857400"/>
            <a:chOff x="282850" y="93575"/>
            <a:chExt cx="8731325" cy="4857400"/>
          </a:xfrm>
        </p:grpSpPr>
        <p:grpSp>
          <p:nvGrpSpPr>
            <p:cNvPr id="495" name="Google Shape;495;p17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" name="Google Shape;498;p17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" name="Google Shape;499;p17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17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17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17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p17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17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17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17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17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17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17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17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17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17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17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17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17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17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18" name="Google Shape;518;p17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0" name="Google Shape;520;p17"/>
          <p:cNvSpPr txBox="1"/>
          <p:nvPr>
            <p:ph idx="15"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_2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8"/>
          <p:cNvSpPr txBox="1"/>
          <p:nvPr>
            <p:ph type="title"/>
          </p:nvPr>
        </p:nvSpPr>
        <p:spPr>
          <a:xfrm>
            <a:off x="1742775" y="1684622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23" name="Google Shape;523;p18"/>
          <p:cNvSpPr txBox="1"/>
          <p:nvPr>
            <p:ph idx="1" type="subTitle"/>
          </p:nvPr>
        </p:nvSpPr>
        <p:spPr>
          <a:xfrm>
            <a:off x="1367325" y="2028331"/>
            <a:ext cx="2592300" cy="4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24" name="Google Shape;524;p18"/>
          <p:cNvSpPr txBox="1"/>
          <p:nvPr>
            <p:ph idx="2" type="title"/>
          </p:nvPr>
        </p:nvSpPr>
        <p:spPr>
          <a:xfrm>
            <a:off x="5559827" y="3714810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i="0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25" name="Google Shape;525;p18"/>
          <p:cNvSpPr txBox="1"/>
          <p:nvPr>
            <p:ph idx="3" type="subTitle"/>
          </p:nvPr>
        </p:nvSpPr>
        <p:spPr>
          <a:xfrm>
            <a:off x="5184375" y="4062458"/>
            <a:ext cx="25923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26" name="Google Shape;526;p18"/>
          <p:cNvSpPr txBox="1"/>
          <p:nvPr>
            <p:ph idx="4" type="title"/>
          </p:nvPr>
        </p:nvSpPr>
        <p:spPr>
          <a:xfrm>
            <a:off x="5559827" y="1684622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27" name="Google Shape;527;p18"/>
          <p:cNvSpPr txBox="1"/>
          <p:nvPr>
            <p:ph idx="5" type="subTitle"/>
          </p:nvPr>
        </p:nvSpPr>
        <p:spPr>
          <a:xfrm>
            <a:off x="5184375" y="2028331"/>
            <a:ext cx="2592300" cy="4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28" name="Google Shape;528;p18"/>
          <p:cNvSpPr txBox="1"/>
          <p:nvPr>
            <p:ph idx="6" type="title"/>
          </p:nvPr>
        </p:nvSpPr>
        <p:spPr>
          <a:xfrm>
            <a:off x="1742775" y="3714810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i="0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29" name="Google Shape;529;p18"/>
          <p:cNvSpPr txBox="1"/>
          <p:nvPr>
            <p:ph idx="7" type="subTitle"/>
          </p:nvPr>
        </p:nvSpPr>
        <p:spPr>
          <a:xfrm>
            <a:off x="1367325" y="4062458"/>
            <a:ext cx="25923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30" name="Google Shape;530;p18"/>
          <p:cNvSpPr/>
          <p:nvPr/>
        </p:nvSpPr>
        <p:spPr>
          <a:xfrm>
            <a:off x="-10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1" name="Google Shape;531;p18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532" name="Google Shape;532;p18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533" name="Google Shape;533;p18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18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18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" name="Google Shape;536;p18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18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18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18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18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18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" name="Google Shape;542;p18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p18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18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18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p18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18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18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18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" name="Google Shape;550;p18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18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" name="Google Shape;552;p18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" name="Google Shape;553;p18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54" name="Google Shape;554;p18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5" name="Google Shape;555;p18"/>
          <p:cNvSpPr txBox="1"/>
          <p:nvPr>
            <p:ph idx="8"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">
  <p:cSld name="SECTION_HEADER_1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9"/>
          <p:cNvSpPr txBox="1"/>
          <p:nvPr>
            <p:ph type="title"/>
          </p:nvPr>
        </p:nvSpPr>
        <p:spPr>
          <a:xfrm>
            <a:off x="5294863" y="2500075"/>
            <a:ext cx="2971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58" name="Google Shape;558;p19"/>
          <p:cNvSpPr txBox="1"/>
          <p:nvPr>
            <p:ph idx="1" type="subTitle"/>
          </p:nvPr>
        </p:nvSpPr>
        <p:spPr>
          <a:xfrm>
            <a:off x="4637563" y="3198994"/>
            <a:ext cx="3629100" cy="3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59" name="Google Shape;559;p19"/>
          <p:cNvSpPr txBox="1"/>
          <p:nvPr>
            <p:ph hasCustomPrompt="1" idx="2" type="title"/>
          </p:nvPr>
        </p:nvSpPr>
        <p:spPr>
          <a:xfrm>
            <a:off x="5961463" y="1038200"/>
            <a:ext cx="2305200" cy="13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0" name="Google Shape;560;p19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1" name="Google Shape;561;p19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562" name="Google Shape;562;p19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563" name="Google Shape;563;p19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" name="Google Shape;564;p19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19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19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" name="Google Shape;567;p19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19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19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" name="Google Shape;570;p19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19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19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19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19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19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19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19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19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p19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p19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" name="Google Shape;581;p19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p19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19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19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85" name="Google Shape;585;p19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19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19"/>
            <p:cNvSpPr/>
            <p:nvPr/>
          </p:nvSpPr>
          <p:spPr>
            <a:xfrm>
              <a:off x="1790788" y="1476738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19"/>
            <p:cNvSpPr/>
            <p:nvPr/>
          </p:nvSpPr>
          <p:spPr>
            <a:xfrm>
              <a:off x="7477213" y="29784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19"/>
            <p:cNvSpPr/>
            <p:nvPr/>
          </p:nvSpPr>
          <p:spPr>
            <a:xfrm>
              <a:off x="7267663" y="182201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19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BLANK_1_1_1_1_1"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0"/>
          <p:cNvSpPr txBox="1"/>
          <p:nvPr>
            <p:ph type="title"/>
          </p:nvPr>
        </p:nvSpPr>
        <p:spPr>
          <a:xfrm>
            <a:off x="2934650" y="1810800"/>
            <a:ext cx="13503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7200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i="0"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93" name="Google Shape;593;p20"/>
          <p:cNvSpPr txBox="1"/>
          <p:nvPr>
            <p:ph idx="1" type="subTitle"/>
          </p:nvPr>
        </p:nvSpPr>
        <p:spPr>
          <a:xfrm>
            <a:off x="2360975" y="3168745"/>
            <a:ext cx="1923900" cy="888300"/>
          </a:xfrm>
          <a:prstGeom prst="rect">
            <a:avLst/>
          </a:prstGeom>
        </p:spPr>
        <p:txBody>
          <a:bodyPr anchorCtr="0" anchor="t" bIns="91425" lIns="91425" spcFirstLastPara="1" rIns="7200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94" name="Google Shape;594;p20"/>
          <p:cNvSpPr/>
          <p:nvPr/>
        </p:nvSpPr>
        <p:spPr>
          <a:xfrm>
            <a:off x="-10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5" name="Google Shape;595;p20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596" name="Google Shape;596;p20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597" name="Google Shape;597;p20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" name="Google Shape;598;p20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20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" name="Google Shape;600;p20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" name="Google Shape;601;p20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20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20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20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20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p20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7" name="Google Shape;607;p20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20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20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20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20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20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20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20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20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20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20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20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19" name="Google Shape;619;p20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0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"/>
          <p:cNvSpPr txBox="1"/>
          <p:nvPr>
            <p:ph type="title"/>
          </p:nvPr>
        </p:nvSpPr>
        <p:spPr>
          <a:xfrm>
            <a:off x="3086088" y="2500075"/>
            <a:ext cx="2971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8" name="Google Shape;38;p3"/>
          <p:cNvSpPr txBox="1"/>
          <p:nvPr>
            <p:ph idx="1" type="subTitle"/>
          </p:nvPr>
        </p:nvSpPr>
        <p:spPr>
          <a:xfrm>
            <a:off x="2757438" y="3198994"/>
            <a:ext cx="3629100" cy="3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p3"/>
          <p:cNvSpPr txBox="1"/>
          <p:nvPr>
            <p:ph hasCustomPrompt="1" idx="2" type="title"/>
          </p:nvPr>
        </p:nvSpPr>
        <p:spPr>
          <a:xfrm>
            <a:off x="3419388" y="1225525"/>
            <a:ext cx="2305200" cy="13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3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" name="Google Shape;41;p3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42" name="Google Shape;42;p3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43" name="Google Shape;43;p3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5" name="Google Shape;65;p3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790788" y="1476738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477213" y="29784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7267663" y="182201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BLANK_1_1_1_1_1_1"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" name="Google Shape;622;p21"/>
          <p:cNvGrpSpPr/>
          <p:nvPr/>
        </p:nvGrpSpPr>
        <p:grpSpPr>
          <a:xfrm>
            <a:off x="0" y="93575"/>
            <a:ext cx="9144000" cy="5056175"/>
            <a:chOff x="0" y="93575"/>
            <a:chExt cx="9144000" cy="5056175"/>
          </a:xfrm>
        </p:grpSpPr>
        <p:sp>
          <p:nvSpPr>
            <p:cNvPr id="623" name="Google Shape;623;p21"/>
            <p:cNvSpPr/>
            <p:nvPr/>
          </p:nvSpPr>
          <p:spPr>
            <a:xfrm>
              <a:off x="0" y="4216450"/>
              <a:ext cx="9144000" cy="933300"/>
            </a:xfrm>
            <a:prstGeom prst="rect">
              <a:avLst/>
            </a:pr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24" name="Google Shape;624;p21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grpSp>
            <p:nvGrpSpPr>
              <p:cNvPr id="625" name="Google Shape;625;p21"/>
              <p:cNvGrpSpPr/>
              <p:nvPr/>
            </p:nvGrpSpPr>
            <p:grpSpPr>
              <a:xfrm>
                <a:off x="282850" y="93575"/>
                <a:ext cx="8731325" cy="4857400"/>
                <a:chOff x="282850" y="93575"/>
                <a:chExt cx="8731325" cy="4857400"/>
              </a:xfrm>
            </p:grpSpPr>
            <p:sp>
              <p:nvSpPr>
                <p:cNvPr id="626" name="Google Shape;626;p21"/>
                <p:cNvSpPr/>
                <p:nvPr/>
              </p:nvSpPr>
              <p:spPr>
                <a:xfrm>
                  <a:off x="744350" y="3466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7" name="Google Shape;627;p21"/>
                <p:cNvSpPr/>
                <p:nvPr/>
              </p:nvSpPr>
              <p:spPr>
                <a:xfrm>
                  <a:off x="8500550" y="19383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8" name="Google Shape;628;p21"/>
                <p:cNvSpPr/>
                <p:nvPr/>
              </p:nvSpPr>
              <p:spPr>
                <a:xfrm>
                  <a:off x="7279800" y="3466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9" name="Google Shape;629;p21"/>
                <p:cNvSpPr/>
                <p:nvPr/>
              </p:nvSpPr>
              <p:spPr>
                <a:xfrm>
                  <a:off x="6252600" y="452435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0" name="Google Shape;630;p21"/>
                <p:cNvSpPr/>
                <p:nvPr/>
              </p:nvSpPr>
              <p:spPr>
                <a:xfrm>
                  <a:off x="3371925" y="3466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1" name="Google Shape;631;p21"/>
                <p:cNvSpPr/>
                <p:nvPr/>
              </p:nvSpPr>
              <p:spPr>
                <a:xfrm>
                  <a:off x="8827500" y="4869075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2" name="Google Shape;632;p21"/>
                <p:cNvSpPr/>
                <p:nvPr/>
              </p:nvSpPr>
              <p:spPr>
                <a:xfrm>
                  <a:off x="282850" y="2676425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3" name="Google Shape;633;p21"/>
                <p:cNvSpPr/>
                <p:nvPr/>
              </p:nvSpPr>
              <p:spPr>
                <a:xfrm>
                  <a:off x="8656875" y="6890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4" name="Google Shape;634;p21"/>
                <p:cNvSpPr/>
                <p:nvPr/>
              </p:nvSpPr>
              <p:spPr>
                <a:xfrm>
                  <a:off x="4531050" y="474205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5" name="Google Shape;635;p21"/>
                <p:cNvSpPr/>
                <p:nvPr/>
              </p:nvSpPr>
              <p:spPr>
                <a:xfrm>
                  <a:off x="8500550" y="42117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6" name="Google Shape;636;p21"/>
                <p:cNvSpPr/>
                <p:nvPr/>
              </p:nvSpPr>
              <p:spPr>
                <a:xfrm>
                  <a:off x="401950" y="1157975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7" name="Google Shape;637;p21"/>
                <p:cNvSpPr/>
                <p:nvPr/>
              </p:nvSpPr>
              <p:spPr>
                <a:xfrm>
                  <a:off x="8091150" y="979325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8" name="Google Shape;638;p21"/>
                <p:cNvSpPr/>
                <p:nvPr/>
              </p:nvSpPr>
              <p:spPr>
                <a:xfrm>
                  <a:off x="7897625" y="476065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9" name="Google Shape;639;p21"/>
                <p:cNvSpPr/>
                <p:nvPr/>
              </p:nvSpPr>
              <p:spPr>
                <a:xfrm>
                  <a:off x="6647100" y="106865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0" name="Google Shape;640;p21"/>
                <p:cNvSpPr/>
                <p:nvPr/>
              </p:nvSpPr>
              <p:spPr>
                <a:xfrm>
                  <a:off x="528450" y="454295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1" name="Google Shape;641;p21"/>
                <p:cNvSpPr/>
                <p:nvPr/>
              </p:nvSpPr>
              <p:spPr>
                <a:xfrm>
                  <a:off x="4957400" y="36520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2" name="Google Shape;642;p21"/>
                <p:cNvSpPr/>
                <p:nvPr/>
              </p:nvSpPr>
              <p:spPr>
                <a:xfrm>
                  <a:off x="2173475" y="93575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3" name="Google Shape;643;p21"/>
                <p:cNvSpPr/>
                <p:nvPr/>
              </p:nvSpPr>
              <p:spPr>
                <a:xfrm>
                  <a:off x="1682250" y="64430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4" name="Google Shape;644;p21"/>
                <p:cNvSpPr/>
                <p:nvPr/>
              </p:nvSpPr>
              <p:spPr>
                <a:xfrm>
                  <a:off x="900675" y="234255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5" name="Google Shape;645;p21"/>
                <p:cNvSpPr/>
                <p:nvPr/>
              </p:nvSpPr>
              <p:spPr>
                <a:xfrm>
                  <a:off x="8969475" y="2953475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6" name="Google Shape;646;p21"/>
                <p:cNvSpPr/>
                <p:nvPr/>
              </p:nvSpPr>
              <p:spPr>
                <a:xfrm>
                  <a:off x="2218175" y="44033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7" name="Google Shape;647;p21"/>
                <p:cNvSpPr/>
                <p:nvPr/>
              </p:nvSpPr>
              <p:spPr>
                <a:xfrm>
                  <a:off x="383350" y="467875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48" name="Google Shape;648;p21"/>
              <p:cNvSpPr/>
              <p:nvPr/>
            </p:nvSpPr>
            <p:spPr>
              <a:xfrm>
                <a:off x="4267275" y="11393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9" name="Google Shape;649;p21"/>
              <p:cNvSpPr/>
              <p:nvPr/>
            </p:nvSpPr>
            <p:spPr>
              <a:xfrm>
                <a:off x="3371938" y="18220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21"/>
              <p:cNvSpPr/>
              <p:nvPr/>
            </p:nvSpPr>
            <p:spPr>
              <a:xfrm>
                <a:off x="3543388" y="4381863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51" name="Google Shape;651;p21"/>
          <p:cNvSpPr txBox="1"/>
          <p:nvPr>
            <p:ph type="title"/>
          </p:nvPr>
        </p:nvSpPr>
        <p:spPr>
          <a:xfrm>
            <a:off x="5238250" y="1810800"/>
            <a:ext cx="13503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i="0"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52" name="Google Shape;652;p21"/>
          <p:cNvSpPr txBox="1"/>
          <p:nvPr>
            <p:ph idx="1" type="subTitle"/>
          </p:nvPr>
        </p:nvSpPr>
        <p:spPr>
          <a:xfrm>
            <a:off x="5238250" y="3168745"/>
            <a:ext cx="1923900" cy="888300"/>
          </a:xfrm>
          <a:prstGeom prst="rect">
            <a:avLst/>
          </a:prstGeom>
        </p:spPr>
        <p:txBody>
          <a:bodyPr anchorCtr="0" anchor="t" bIns="91425" lIns="91425" spcFirstLastPara="1" rIns="0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TITLE_1"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p22"/>
          <p:cNvGrpSpPr/>
          <p:nvPr/>
        </p:nvGrpSpPr>
        <p:grpSpPr>
          <a:xfrm>
            <a:off x="-47575" y="346600"/>
            <a:ext cx="9239157" cy="4796903"/>
            <a:chOff x="-47575" y="346600"/>
            <a:chExt cx="9239157" cy="4796903"/>
          </a:xfrm>
        </p:grpSpPr>
        <p:sp>
          <p:nvSpPr>
            <p:cNvPr id="655" name="Google Shape;655;p22"/>
            <p:cNvSpPr/>
            <p:nvPr/>
          </p:nvSpPr>
          <p:spPr>
            <a:xfrm>
              <a:off x="-47575" y="482375"/>
              <a:ext cx="9239157" cy="4661128"/>
            </a:xfrm>
            <a:custGeom>
              <a:rect b="b" l="l" r="r" t="t"/>
              <a:pathLst>
                <a:path extrusionOk="0" h="144632" w="286042">
                  <a:moveTo>
                    <a:pt x="37439" y="0"/>
                  </a:moveTo>
                  <a:lnTo>
                    <a:pt x="17749" y="12622"/>
                  </a:lnTo>
                  <a:lnTo>
                    <a:pt x="22089" y="13453"/>
                  </a:lnTo>
                  <a:lnTo>
                    <a:pt x="7739" y="22089"/>
                  </a:lnTo>
                  <a:lnTo>
                    <a:pt x="11526" y="23493"/>
                  </a:lnTo>
                  <a:cubicBezTo>
                    <a:pt x="10540" y="24390"/>
                    <a:pt x="961" y="28857"/>
                    <a:pt x="0" y="29740"/>
                  </a:cubicBezTo>
                  <a:lnTo>
                    <a:pt x="995" y="144631"/>
                  </a:lnTo>
                  <a:lnTo>
                    <a:pt x="285649" y="144631"/>
                  </a:lnTo>
                  <a:cubicBezTo>
                    <a:pt x="286041" y="139524"/>
                    <a:pt x="285051" y="9083"/>
                    <a:pt x="285051" y="9083"/>
                  </a:cubicBezTo>
                  <a:lnTo>
                    <a:pt x="272215" y="79341"/>
                  </a:lnTo>
                  <a:lnTo>
                    <a:pt x="261855" y="67728"/>
                  </a:lnTo>
                  <a:lnTo>
                    <a:pt x="265044" y="67709"/>
                  </a:lnTo>
                  <a:lnTo>
                    <a:pt x="247630" y="45727"/>
                  </a:lnTo>
                  <a:lnTo>
                    <a:pt x="251500" y="45727"/>
                  </a:lnTo>
                  <a:lnTo>
                    <a:pt x="232833" y="15429"/>
                  </a:lnTo>
                  <a:lnTo>
                    <a:pt x="228983" y="55422"/>
                  </a:lnTo>
                  <a:lnTo>
                    <a:pt x="232217" y="53480"/>
                  </a:lnTo>
                  <a:lnTo>
                    <a:pt x="226682" y="79267"/>
                  </a:lnTo>
                  <a:lnTo>
                    <a:pt x="229212" y="78487"/>
                  </a:lnTo>
                  <a:lnTo>
                    <a:pt x="225862" y="87783"/>
                  </a:lnTo>
                  <a:lnTo>
                    <a:pt x="222517" y="83351"/>
                  </a:lnTo>
                  <a:lnTo>
                    <a:pt x="224027" y="83351"/>
                  </a:lnTo>
                  <a:lnTo>
                    <a:pt x="216171" y="68010"/>
                  </a:lnTo>
                  <a:lnTo>
                    <a:pt x="218701" y="68350"/>
                  </a:lnTo>
                  <a:lnTo>
                    <a:pt x="218701" y="68350"/>
                  </a:lnTo>
                  <a:lnTo>
                    <a:pt x="210608" y="50931"/>
                  </a:lnTo>
                  <a:lnTo>
                    <a:pt x="207706" y="71801"/>
                  </a:lnTo>
                  <a:lnTo>
                    <a:pt x="209895" y="70389"/>
                  </a:lnTo>
                  <a:lnTo>
                    <a:pt x="209895" y="70389"/>
                  </a:lnTo>
                  <a:lnTo>
                    <a:pt x="205545" y="87327"/>
                  </a:lnTo>
                  <a:lnTo>
                    <a:pt x="207473" y="86744"/>
                  </a:lnTo>
                  <a:lnTo>
                    <a:pt x="203254" y="103779"/>
                  </a:lnTo>
                  <a:lnTo>
                    <a:pt x="203186" y="104255"/>
                  </a:lnTo>
                  <a:lnTo>
                    <a:pt x="202637" y="101696"/>
                  </a:lnTo>
                  <a:lnTo>
                    <a:pt x="196807" y="82045"/>
                  </a:lnTo>
                  <a:lnTo>
                    <a:pt x="196807" y="82045"/>
                  </a:lnTo>
                  <a:cubicBezTo>
                    <a:pt x="196807" y="82045"/>
                    <a:pt x="197889" y="82511"/>
                    <a:pt x="198578" y="82798"/>
                  </a:cubicBezTo>
                  <a:lnTo>
                    <a:pt x="197204" y="76394"/>
                  </a:lnTo>
                  <a:cubicBezTo>
                    <a:pt x="195112" y="69141"/>
                    <a:pt x="192068" y="58514"/>
                    <a:pt x="192068" y="58514"/>
                  </a:cubicBezTo>
                  <a:lnTo>
                    <a:pt x="192068" y="58514"/>
                  </a:lnTo>
                  <a:lnTo>
                    <a:pt x="193428" y="58796"/>
                  </a:lnTo>
                  <a:lnTo>
                    <a:pt x="188345" y="35109"/>
                  </a:lnTo>
                  <a:lnTo>
                    <a:pt x="183693" y="60125"/>
                  </a:lnTo>
                  <a:lnTo>
                    <a:pt x="185243" y="59635"/>
                  </a:lnTo>
                  <a:lnTo>
                    <a:pt x="182694" y="65496"/>
                  </a:lnTo>
                  <a:lnTo>
                    <a:pt x="175149" y="106076"/>
                  </a:lnTo>
                  <a:lnTo>
                    <a:pt x="162120" y="54994"/>
                  </a:lnTo>
                  <a:lnTo>
                    <a:pt x="139278" y="109988"/>
                  </a:lnTo>
                  <a:lnTo>
                    <a:pt x="135947" y="64262"/>
                  </a:lnTo>
                  <a:lnTo>
                    <a:pt x="139758" y="63276"/>
                  </a:lnTo>
                  <a:lnTo>
                    <a:pt x="137676" y="53159"/>
                  </a:lnTo>
                  <a:lnTo>
                    <a:pt x="137676" y="53159"/>
                  </a:lnTo>
                  <a:lnTo>
                    <a:pt x="139366" y="54159"/>
                  </a:lnTo>
                  <a:lnTo>
                    <a:pt x="135894" y="38745"/>
                  </a:lnTo>
                  <a:lnTo>
                    <a:pt x="136982" y="39328"/>
                  </a:lnTo>
                  <a:lnTo>
                    <a:pt x="132875" y="22030"/>
                  </a:lnTo>
                  <a:lnTo>
                    <a:pt x="128427" y="39973"/>
                  </a:lnTo>
                  <a:lnTo>
                    <a:pt x="130350" y="39332"/>
                  </a:lnTo>
                  <a:lnTo>
                    <a:pt x="130350" y="39332"/>
                  </a:lnTo>
                  <a:lnTo>
                    <a:pt x="127952" y="46309"/>
                  </a:lnTo>
                  <a:lnTo>
                    <a:pt x="124752" y="54810"/>
                  </a:lnTo>
                  <a:lnTo>
                    <a:pt x="124752" y="54810"/>
                  </a:lnTo>
                  <a:lnTo>
                    <a:pt x="126379" y="54606"/>
                  </a:lnTo>
                  <a:lnTo>
                    <a:pt x="123117" y="61422"/>
                  </a:lnTo>
                  <a:lnTo>
                    <a:pt x="110421" y="112697"/>
                  </a:lnTo>
                  <a:lnTo>
                    <a:pt x="108950" y="55819"/>
                  </a:lnTo>
                  <a:lnTo>
                    <a:pt x="78259" y="100148"/>
                  </a:lnTo>
                  <a:lnTo>
                    <a:pt x="88342" y="26682"/>
                  </a:lnTo>
                  <a:lnTo>
                    <a:pt x="49397" y="95935"/>
                  </a:lnTo>
                  <a:lnTo>
                    <a:pt x="49397" y="95935"/>
                  </a:lnTo>
                  <a:lnTo>
                    <a:pt x="55582" y="62675"/>
                  </a:lnTo>
                  <a:lnTo>
                    <a:pt x="25895" y="81976"/>
                  </a:lnTo>
                  <a:lnTo>
                    <a:pt x="37114" y="54756"/>
                  </a:lnTo>
                  <a:lnTo>
                    <a:pt x="41076" y="55922"/>
                  </a:lnTo>
                  <a:lnTo>
                    <a:pt x="42989" y="45606"/>
                  </a:lnTo>
                  <a:lnTo>
                    <a:pt x="44504" y="47470"/>
                  </a:lnTo>
                  <a:lnTo>
                    <a:pt x="45868" y="35803"/>
                  </a:lnTo>
                  <a:lnTo>
                    <a:pt x="47009" y="37206"/>
                  </a:lnTo>
                  <a:lnTo>
                    <a:pt x="49664" y="24308"/>
                  </a:lnTo>
                  <a:lnTo>
                    <a:pt x="49552" y="24390"/>
                  </a:lnTo>
                  <a:lnTo>
                    <a:pt x="38313" y="32716"/>
                  </a:lnTo>
                  <a:lnTo>
                    <a:pt x="40702" y="33085"/>
                  </a:lnTo>
                  <a:lnTo>
                    <a:pt x="29677" y="40318"/>
                  </a:lnTo>
                  <a:lnTo>
                    <a:pt x="32469" y="40979"/>
                  </a:lnTo>
                  <a:lnTo>
                    <a:pt x="21268" y="50101"/>
                  </a:lnTo>
                  <a:lnTo>
                    <a:pt x="22312" y="50407"/>
                  </a:lnTo>
                  <a:cubicBezTo>
                    <a:pt x="19677" y="52800"/>
                    <a:pt x="17069" y="55111"/>
                    <a:pt x="14608" y="57213"/>
                  </a:cubicBezTo>
                  <a:lnTo>
                    <a:pt x="17084" y="51008"/>
                  </a:lnTo>
                  <a:lnTo>
                    <a:pt x="18530" y="51129"/>
                  </a:lnTo>
                  <a:lnTo>
                    <a:pt x="24672" y="31992"/>
                  </a:lnTo>
                  <a:lnTo>
                    <a:pt x="26327" y="35178"/>
                  </a:lnTo>
                  <a:lnTo>
                    <a:pt x="29673" y="19467"/>
                  </a:lnTo>
                  <a:lnTo>
                    <a:pt x="31546" y="23307"/>
                  </a:lnTo>
                  <a:lnTo>
                    <a:pt x="37439" y="0"/>
                  </a:ln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56" name="Google Shape;656;p22"/>
            <p:cNvGrpSpPr/>
            <p:nvPr/>
          </p:nvGrpSpPr>
          <p:grpSpPr>
            <a:xfrm>
              <a:off x="282850" y="346600"/>
              <a:ext cx="8731325" cy="3491050"/>
              <a:chOff x="282850" y="346600"/>
              <a:chExt cx="8731325" cy="3491050"/>
            </a:xfrm>
          </p:grpSpPr>
          <p:sp>
            <p:nvSpPr>
              <p:cNvPr id="657" name="Google Shape;657;p22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" name="Google Shape;658;p22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" name="Google Shape;659;p22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" name="Google Shape;660;p22"/>
              <p:cNvSpPr/>
              <p:nvPr/>
            </p:nvSpPr>
            <p:spPr>
              <a:xfrm>
                <a:off x="2314950" y="27230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p22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p22"/>
              <p:cNvSpPr/>
              <p:nvPr/>
            </p:nvSpPr>
            <p:spPr>
              <a:xfrm>
                <a:off x="5306700" y="8495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22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22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" name="Google Shape;665;p22"/>
              <p:cNvSpPr/>
              <p:nvPr/>
            </p:nvSpPr>
            <p:spPr>
              <a:xfrm>
                <a:off x="6386525" y="29981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" name="Google Shape;666;p22"/>
              <p:cNvSpPr/>
              <p:nvPr/>
            </p:nvSpPr>
            <p:spPr>
              <a:xfrm>
                <a:off x="1205850" y="14873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22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22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22"/>
              <p:cNvSpPr/>
              <p:nvPr/>
            </p:nvSpPr>
            <p:spPr>
              <a:xfrm>
                <a:off x="7696650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22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22"/>
              <p:cNvSpPr/>
              <p:nvPr/>
            </p:nvSpPr>
            <p:spPr>
              <a:xfrm>
                <a:off x="6647100" y="17939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" name="Google Shape;672;p22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22"/>
              <p:cNvSpPr/>
              <p:nvPr/>
            </p:nvSpPr>
            <p:spPr>
              <a:xfrm>
                <a:off x="3796225" y="10240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22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22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" name="Google Shape;676;p22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" name="Google Shape;677;p22"/>
              <p:cNvSpPr/>
              <p:nvPr/>
            </p:nvSpPr>
            <p:spPr>
              <a:xfrm>
                <a:off x="2672225" y="16492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22"/>
              <p:cNvSpPr/>
              <p:nvPr/>
            </p:nvSpPr>
            <p:spPr>
              <a:xfrm>
                <a:off x="3187975" y="3755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79" name="Google Shape;679;p22"/>
          <p:cNvSpPr txBox="1"/>
          <p:nvPr>
            <p:ph type="ctrTitle"/>
          </p:nvPr>
        </p:nvSpPr>
        <p:spPr>
          <a:xfrm>
            <a:off x="2625300" y="1487900"/>
            <a:ext cx="38934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>
                <a:solidFill>
                  <a:srgbClr val="FFFFFF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80" name="Google Shape;680;p22"/>
          <p:cNvSpPr txBox="1"/>
          <p:nvPr>
            <p:ph idx="1" type="subTitle"/>
          </p:nvPr>
        </p:nvSpPr>
        <p:spPr>
          <a:xfrm>
            <a:off x="2757450" y="1936794"/>
            <a:ext cx="3629100" cy="3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81" name="Google Shape;681;p22"/>
          <p:cNvSpPr txBox="1"/>
          <p:nvPr/>
        </p:nvSpPr>
        <p:spPr>
          <a:xfrm>
            <a:off x="2837550" y="3818700"/>
            <a:ext cx="34689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3F3F3"/>
                </a:solidFill>
                <a:latin typeface="Barlow Light"/>
                <a:ea typeface="Barlow Light"/>
                <a:cs typeface="Barlow Light"/>
                <a:sym typeface="Barlow Light"/>
              </a:rPr>
              <a:t>CREDITS: This presentation template was created by </a:t>
            </a:r>
            <a:r>
              <a:rPr b="1" lang="en" sz="900">
                <a:solidFill>
                  <a:srgbClr val="F3F3F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rgbClr val="F3F3F3"/>
                </a:solidFill>
                <a:latin typeface="Barlow Light"/>
                <a:ea typeface="Barlow Light"/>
                <a:cs typeface="Barlow Light"/>
                <a:sym typeface="Barlow Light"/>
              </a:rPr>
              <a:t>, including icons by </a:t>
            </a:r>
            <a:r>
              <a:rPr b="1" lang="en" sz="900">
                <a:solidFill>
                  <a:srgbClr val="F3F3F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rgbClr val="F3F3F3"/>
                </a:solidFill>
                <a:latin typeface="Barlow Light"/>
                <a:ea typeface="Barlow Light"/>
                <a:cs typeface="Barlow Light"/>
                <a:sym typeface="Barlow Light"/>
              </a:rPr>
              <a:t>, and infographics &amp; images by </a:t>
            </a:r>
            <a:r>
              <a:rPr b="1" lang="en" sz="900">
                <a:solidFill>
                  <a:srgbClr val="F3F3F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900">
              <a:solidFill>
                <a:srgbClr val="F3F3F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design">
  <p:cSld name="TITLE_1_1"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3" name="Google Shape;683;p23"/>
          <p:cNvGrpSpPr/>
          <p:nvPr/>
        </p:nvGrpSpPr>
        <p:grpSpPr>
          <a:xfrm>
            <a:off x="-47575" y="346600"/>
            <a:ext cx="9239157" cy="4796903"/>
            <a:chOff x="-47575" y="346600"/>
            <a:chExt cx="9239157" cy="4796903"/>
          </a:xfrm>
        </p:grpSpPr>
        <p:sp>
          <p:nvSpPr>
            <p:cNvPr id="684" name="Google Shape;684;p23"/>
            <p:cNvSpPr/>
            <p:nvPr/>
          </p:nvSpPr>
          <p:spPr>
            <a:xfrm>
              <a:off x="-47575" y="482375"/>
              <a:ext cx="9239157" cy="4661128"/>
            </a:xfrm>
            <a:custGeom>
              <a:rect b="b" l="l" r="r" t="t"/>
              <a:pathLst>
                <a:path extrusionOk="0" h="144632" w="286042">
                  <a:moveTo>
                    <a:pt x="37439" y="0"/>
                  </a:moveTo>
                  <a:lnTo>
                    <a:pt x="17749" y="12622"/>
                  </a:lnTo>
                  <a:lnTo>
                    <a:pt x="22089" y="13453"/>
                  </a:lnTo>
                  <a:lnTo>
                    <a:pt x="7739" y="22089"/>
                  </a:lnTo>
                  <a:lnTo>
                    <a:pt x="11526" y="23493"/>
                  </a:lnTo>
                  <a:cubicBezTo>
                    <a:pt x="10540" y="24390"/>
                    <a:pt x="961" y="28857"/>
                    <a:pt x="0" y="29740"/>
                  </a:cubicBezTo>
                  <a:lnTo>
                    <a:pt x="995" y="144631"/>
                  </a:lnTo>
                  <a:lnTo>
                    <a:pt x="285649" y="144631"/>
                  </a:lnTo>
                  <a:cubicBezTo>
                    <a:pt x="286041" y="139524"/>
                    <a:pt x="285051" y="9083"/>
                    <a:pt x="285051" y="9083"/>
                  </a:cubicBezTo>
                  <a:lnTo>
                    <a:pt x="272215" y="79341"/>
                  </a:lnTo>
                  <a:lnTo>
                    <a:pt x="261855" y="67728"/>
                  </a:lnTo>
                  <a:lnTo>
                    <a:pt x="265044" y="67709"/>
                  </a:lnTo>
                  <a:lnTo>
                    <a:pt x="247630" y="45727"/>
                  </a:lnTo>
                  <a:lnTo>
                    <a:pt x="251500" y="45727"/>
                  </a:lnTo>
                  <a:lnTo>
                    <a:pt x="232833" y="15429"/>
                  </a:lnTo>
                  <a:lnTo>
                    <a:pt x="228983" y="55422"/>
                  </a:lnTo>
                  <a:lnTo>
                    <a:pt x="232217" y="53480"/>
                  </a:lnTo>
                  <a:lnTo>
                    <a:pt x="226682" y="79267"/>
                  </a:lnTo>
                  <a:lnTo>
                    <a:pt x="229212" y="78487"/>
                  </a:lnTo>
                  <a:lnTo>
                    <a:pt x="225862" y="87783"/>
                  </a:lnTo>
                  <a:lnTo>
                    <a:pt x="222517" y="83351"/>
                  </a:lnTo>
                  <a:lnTo>
                    <a:pt x="224027" y="83351"/>
                  </a:lnTo>
                  <a:lnTo>
                    <a:pt x="216171" y="68010"/>
                  </a:lnTo>
                  <a:lnTo>
                    <a:pt x="218701" y="68350"/>
                  </a:lnTo>
                  <a:lnTo>
                    <a:pt x="218701" y="68350"/>
                  </a:lnTo>
                  <a:lnTo>
                    <a:pt x="210608" y="50931"/>
                  </a:lnTo>
                  <a:lnTo>
                    <a:pt x="207706" y="71801"/>
                  </a:lnTo>
                  <a:lnTo>
                    <a:pt x="209895" y="70389"/>
                  </a:lnTo>
                  <a:lnTo>
                    <a:pt x="209895" y="70389"/>
                  </a:lnTo>
                  <a:lnTo>
                    <a:pt x="205545" y="87327"/>
                  </a:lnTo>
                  <a:lnTo>
                    <a:pt x="207473" y="86744"/>
                  </a:lnTo>
                  <a:lnTo>
                    <a:pt x="203254" y="103779"/>
                  </a:lnTo>
                  <a:lnTo>
                    <a:pt x="203186" y="104255"/>
                  </a:lnTo>
                  <a:lnTo>
                    <a:pt x="202637" y="101696"/>
                  </a:lnTo>
                  <a:lnTo>
                    <a:pt x="196807" y="82045"/>
                  </a:lnTo>
                  <a:lnTo>
                    <a:pt x="196807" y="82045"/>
                  </a:lnTo>
                  <a:cubicBezTo>
                    <a:pt x="196807" y="82045"/>
                    <a:pt x="197889" y="82511"/>
                    <a:pt x="198578" y="82798"/>
                  </a:cubicBezTo>
                  <a:lnTo>
                    <a:pt x="197204" y="76394"/>
                  </a:lnTo>
                  <a:cubicBezTo>
                    <a:pt x="195112" y="69141"/>
                    <a:pt x="192068" y="58514"/>
                    <a:pt x="192068" y="58514"/>
                  </a:cubicBezTo>
                  <a:lnTo>
                    <a:pt x="192068" y="58514"/>
                  </a:lnTo>
                  <a:lnTo>
                    <a:pt x="193428" y="58796"/>
                  </a:lnTo>
                  <a:lnTo>
                    <a:pt x="188345" y="35109"/>
                  </a:lnTo>
                  <a:lnTo>
                    <a:pt x="183693" y="60125"/>
                  </a:lnTo>
                  <a:lnTo>
                    <a:pt x="185243" y="59635"/>
                  </a:lnTo>
                  <a:lnTo>
                    <a:pt x="182694" y="65496"/>
                  </a:lnTo>
                  <a:lnTo>
                    <a:pt x="175149" y="106076"/>
                  </a:lnTo>
                  <a:lnTo>
                    <a:pt x="162120" y="54994"/>
                  </a:lnTo>
                  <a:lnTo>
                    <a:pt x="139278" y="109988"/>
                  </a:lnTo>
                  <a:lnTo>
                    <a:pt x="135947" y="64262"/>
                  </a:lnTo>
                  <a:lnTo>
                    <a:pt x="139758" y="63276"/>
                  </a:lnTo>
                  <a:lnTo>
                    <a:pt x="137676" y="53159"/>
                  </a:lnTo>
                  <a:lnTo>
                    <a:pt x="137676" y="53159"/>
                  </a:lnTo>
                  <a:lnTo>
                    <a:pt x="139366" y="54159"/>
                  </a:lnTo>
                  <a:lnTo>
                    <a:pt x="135894" y="38745"/>
                  </a:lnTo>
                  <a:lnTo>
                    <a:pt x="136982" y="39328"/>
                  </a:lnTo>
                  <a:lnTo>
                    <a:pt x="132875" y="22030"/>
                  </a:lnTo>
                  <a:lnTo>
                    <a:pt x="128427" y="39973"/>
                  </a:lnTo>
                  <a:lnTo>
                    <a:pt x="130350" y="39332"/>
                  </a:lnTo>
                  <a:lnTo>
                    <a:pt x="130350" y="39332"/>
                  </a:lnTo>
                  <a:lnTo>
                    <a:pt x="127952" y="46309"/>
                  </a:lnTo>
                  <a:lnTo>
                    <a:pt x="124752" y="54810"/>
                  </a:lnTo>
                  <a:lnTo>
                    <a:pt x="124752" y="54810"/>
                  </a:lnTo>
                  <a:lnTo>
                    <a:pt x="126379" y="54606"/>
                  </a:lnTo>
                  <a:lnTo>
                    <a:pt x="123117" y="61422"/>
                  </a:lnTo>
                  <a:lnTo>
                    <a:pt x="110421" y="112697"/>
                  </a:lnTo>
                  <a:lnTo>
                    <a:pt x="108950" y="55819"/>
                  </a:lnTo>
                  <a:lnTo>
                    <a:pt x="78259" y="100148"/>
                  </a:lnTo>
                  <a:lnTo>
                    <a:pt x="88342" y="26682"/>
                  </a:lnTo>
                  <a:lnTo>
                    <a:pt x="49397" y="95935"/>
                  </a:lnTo>
                  <a:lnTo>
                    <a:pt x="49397" y="95935"/>
                  </a:lnTo>
                  <a:lnTo>
                    <a:pt x="55582" y="62675"/>
                  </a:lnTo>
                  <a:lnTo>
                    <a:pt x="25895" y="81976"/>
                  </a:lnTo>
                  <a:lnTo>
                    <a:pt x="37114" y="54756"/>
                  </a:lnTo>
                  <a:lnTo>
                    <a:pt x="41076" y="55922"/>
                  </a:lnTo>
                  <a:lnTo>
                    <a:pt x="42989" y="45606"/>
                  </a:lnTo>
                  <a:lnTo>
                    <a:pt x="44504" y="47470"/>
                  </a:lnTo>
                  <a:lnTo>
                    <a:pt x="45868" y="35803"/>
                  </a:lnTo>
                  <a:lnTo>
                    <a:pt x="47009" y="37206"/>
                  </a:lnTo>
                  <a:lnTo>
                    <a:pt x="49664" y="24308"/>
                  </a:lnTo>
                  <a:lnTo>
                    <a:pt x="49552" y="24390"/>
                  </a:lnTo>
                  <a:lnTo>
                    <a:pt x="38313" y="32716"/>
                  </a:lnTo>
                  <a:lnTo>
                    <a:pt x="40702" y="33085"/>
                  </a:lnTo>
                  <a:lnTo>
                    <a:pt x="29677" y="40318"/>
                  </a:lnTo>
                  <a:lnTo>
                    <a:pt x="32469" y="40979"/>
                  </a:lnTo>
                  <a:lnTo>
                    <a:pt x="21268" y="50101"/>
                  </a:lnTo>
                  <a:lnTo>
                    <a:pt x="22312" y="50407"/>
                  </a:lnTo>
                  <a:cubicBezTo>
                    <a:pt x="19677" y="52800"/>
                    <a:pt x="17069" y="55111"/>
                    <a:pt x="14608" y="57213"/>
                  </a:cubicBezTo>
                  <a:lnTo>
                    <a:pt x="17084" y="51008"/>
                  </a:lnTo>
                  <a:lnTo>
                    <a:pt x="18530" y="51129"/>
                  </a:lnTo>
                  <a:lnTo>
                    <a:pt x="24672" y="31992"/>
                  </a:lnTo>
                  <a:lnTo>
                    <a:pt x="26327" y="35178"/>
                  </a:lnTo>
                  <a:lnTo>
                    <a:pt x="29673" y="19467"/>
                  </a:lnTo>
                  <a:lnTo>
                    <a:pt x="31546" y="23307"/>
                  </a:lnTo>
                  <a:lnTo>
                    <a:pt x="37439" y="0"/>
                  </a:ln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85" name="Google Shape;685;p23"/>
            <p:cNvGrpSpPr/>
            <p:nvPr/>
          </p:nvGrpSpPr>
          <p:grpSpPr>
            <a:xfrm>
              <a:off x="282850" y="346600"/>
              <a:ext cx="8731325" cy="3491050"/>
              <a:chOff x="282850" y="346600"/>
              <a:chExt cx="8731325" cy="3491050"/>
            </a:xfrm>
          </p:grpSpPr>
          <p:sp>
            <p:nvSpPr>
              <p:cNvPr id="686" name="Google Shape;686;p23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>
                <a:off x="2314950" y="27230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p23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23"/>
              <p:cNvSpPr/>
              <p:nvPr/>
            </p:nvSpPr>
            <p:spPr>
              <a:xfrm>
                <a:off x="5306700" y="8495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p23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p23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23"/>
              <p:cNvSpPr/>
              <p:nvPr/>
            </p:nvSpPr>
            <p:spPr>
              <a:xfrm>
                <a:off x="6386525" y="29981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23"/>
              <p:cNvSpPr/>
              <p:nvPr/>
            </p:nvSpPr>
            <p:spPr>
              <a:xfrm>
                <a:off x="1205850" y="14873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23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23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" name="Google Shape;698;p23"/>
              <p:cNvSpPr/>
              <p:nvPr/>
            </p:nvSpPr>
            <p:spPr>
              <a:xfrm>
                <a:off x="7696650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9" name="Google Shape;699;p23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" name="Google Shape;700;p23"/>
              <p:cNvSpPr/>
              <p:nvPr/>
            </p:nvSpPr>
            <p:spPr>
              <a:xfrm>
                <a:off x="6647100" y="17939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" name="Google Shape;701;p23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" name="Google Shape;702;p23"/>
              <p:cNvSpPr/>
              <p:nvPr/>
            </p:nvSpPr>
            <p:spPr>
              <a:xfrm>
                <a:off x="3796225" y="10240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" name="Google Shape;703;p23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" name="Google Shape;704;p23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" name="Google Shape;705;p23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23"/>
              <p:cNvSpPr/>
              <p:nvPr/>
            </p:nvSpPr>
            <p:spPr>
              <a:xfrm>
                <a:off x="2672225" y="16492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7" name="Google Shape;707;p23"/>
              <p:cNvSpPr/>
              <p:nvPr/>
            </p:nvSpPr>
            <p:spPr>
              <a:xfrm>
                <a:off x="3187975" y="3755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design 1">
  <p:cSld name="TITLE_1_1_2"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4"/>
          <p:cNvSpPr/>
          <p:nvPr/>
        </p:nvSpPr>
        <p:spPr>
          <a:xfrm>
            <a:off x="-47575" y="482375"/>
            <a:ext cx="9239157" cy="4661128"/>
          </a:xfrm>
          <a:custGeom>
            <a:rect b="b" l="l" r="r" t="t"/>
            <a:pathLst>
              <a:path extrusionOk="0" h="144632" w="286042">
                <a:moveTo>
                  <a:pt x="37439" y="0"/>
                </a:moveTo>
                <a:lnTo>
                  <a:pt x="17749" y="12622"/>
                </a:lnTo>
                <a:lnTo>
                  <a:pt x="22089" y="13453"/>
                </a:lnTo>
                <a:lnTo>
                  <a:pt x="7739" y="22089"/>
                </a:lnTo>
                <a:lnTo>
                  <a:pt x="11526" y="23493"/>
                </a:lnTo>
                <a:cubicBezTo>
                  <a:pt x="10540" y="24390"/>
                  <a:pt x="961" y="28857"/>
                  <a:pt x="0" y="29740"/>
                </a:cubicBezTo>
                <a:lnTo>
                  <a:pt x="995" y="144631"/>
                </a:lnTo>
                <a:lnTo>
                  <a:pt x="285649" y="144631"/>
                </a:lnTo>
                <a:cubicBezTo>
                  <a:pt x="286041" y="139524"/>
                  <a:pt x="285051" y="9083"/>
                  <a:pt x="285051" y="9083"/>
                </a:cubicBezTo>
                <a:lnTo>
                  <a:pt x="272215" y="79341"/>
                </a:lnTo>
                <a:lnTo>
                  <a:pt x="261855" y="67728"/>
                </a:lnTo>
                <a:lnTo>
                  <a:pt x="265044" y="67709"/>
                </a:lnTo>
                <a:lnTo>
                  <a:pt x="247630" y="45727"/>
                </a:lnTo>
                <a:lnTo>
                  <a:pt x="251500" y="45727"/>
                </a:lnTo>
                <a:lnTo>
                  <a:pt x="232833" y="15429"/>
                </a:lnTo>
                <a:lnTo>
                  <a:pt x="228983" y="55422"/>
                </a:lnTo>
                <a:lnTo>
                  <a:pt x="232217" y="53480"/>
                </a:lnTo>
                <a:lnTo>
                  <a:pt x="226682" y="79267"/>
                </a:lnTo>
                <a:lnTo>
                  <a:pt x="229212" y="78487"/>
                </a:lnTo>
                <a:lnTo>
                  <a:pt x="225862" y="87783"/>
                </a:lnTo>
                <a:lnTo>
                  <a:pt x="222517" y="83351"/>
                </a:lnTo>
                <a:lnTo>
                  <a:pt x="224027" y="83351"/>
                </a:lnTo>
                <a:lnTo>
                  <a:pt x="216171" y="68010"/>
                </a:lnTo>
                <a:lnTo>
                  <a:pt x="218701" y="68350"/>
                </a:lnTo>
                <a:lnTo>
                  <a:pt x="218701" y="68350"/>
                </a:lnTo>
                <a:lnTo>
                  <a:pt x="210608" y="50931"/>
                </a:lnTo>
                <a:lnTo>
                  <a:pt x="207706" y="71801"/>
                </a:lnTo>
                <a:lnTo>
                  <a:pt x="209895" y="70389"/>
                </a:lnTo>
                <a:lnTo>
                  <a:pt x="209895" y="70389"/>
                </a:lnTo>
                <a:lnTo>
                  <a:pt x="205545" y="87327"/>
                </a:lnTo>
                <a:lnTo>
                  <a:pt x="207473" y="86744"/>
                </a:lnTo>
                <a:lnTo>
                  <a:pt x="203254" y="103779"/>
                </a:lnTo>
                <a:lnTo>
                  <a:pt x="203186" y="104255"/>
                </a:lnTo>
                <a:lnTo>
                  <a:pt x="202637" y="101696"/>
                </a:lnTo>
                <a:lnTo>
                  <a:pt x="196807" y="82045"/>
                </a:lnTo>
                <a:lnTo>
                  <a:pt x="196807" y="82045"/>
                </a:lnTo>
                <a:cubicBezTo>
                  <a:pt x="196807" y="82045"/>
                  <a:pt x="197889" y="82511"/>
                  <a:pt x="198578" y="82798"/>
                </a:cubicBezTo>
                <a:lnTo>
                  <a:pt x="197204" y="76394"/>
                </a:lnTo>
                <a:cubicBezTo>
                  <a:pt x="195112" y="69141"/>
                  <a:pt x="192068" y="58514"/>
                  <a:pt x="192068" y="58514"/>
                </a:cubicBezTo>
                <a:lnTo>
                  <a:pt x="192068" y="58514"/>
                </a:lnTo>
                <a:lnTo>
                  <a:pt x="193428" y="58796"/>
                </a:lnTo>
                <a:lnTo>
                  <a:pt x="188345" y="35109"/>
                </a:lnTo>
                <a:lnTo>
                  <a:pt x="183693" y="60125"/>
                </a:lnTo>
                <a:lnTo>
                  <a:pt x="185243" y="59635"/>
                </a:lnTo>
                <a:lnTo>
                  <a:pt x="182694" y="65496"/>
                </a:lnTo>
                <a:lnTo>
                  <a:pt x="175149" y="106076"/>
                </a:lnTo>
                <a:lnTo>
                  <a:pt x="162120" y="54994"/>
                </a:lnTo>
                <a:lnTo>
                  <a:pt x="139278" y="109988"/>
                </a:lnTo>
                <a:lnTo>
                  <a:pt x="135947" y="64262"/>
                </a:lnTo>
                <a:lnTo>
                  <a:pt x="139758" y="63276"/>
                </a:lnTo>
                <a:lnTo>
                  <a:pt x="137676" y="53159"/>
                </a:lnTo>
                <a:lnTo>
                  <a:pt x="137676" y="53159"/>
                </a:lnTo>
                <a:lnTo>
                  <a:pt x="139366" y="54159"/>
                </a:lnTo>
                <a:lnTo>
                  <a:pt x="135894" y="38745"/>
                </a:lnTo>
                <a:lnTo>
                  <a:pt x="136982" y="39328"/>
                </a:lnTo>
                <a:lnTo>
                  <a:pt x="132875" y="22030"/>
                </a:lnTo>
                <a:lnTo>
                  <a:pt x="128427" y="39973"/>
                </a:lnTo>
                <a:lnTo>
                  <a:pt x="130350" y="39332"/>
                </a:lnTo>
                <a:lnTo>
                  <a:pt x="130350" y="39332"/>
                </a:lnTo>
                <a:lnTo>
                  <a:pt x="127952" y="46309"/>
                </a:lnTo>
                <a:lnTo>
                  <a:pt x="124752" y="54810"/>
                </a:lnTo>
                <a:lnTo>
                  <a:pt x="124752" y="54810"/>
                </a:lnTo>
                <a:lnTo>
                  <a:pt x="126379" y="54606"/>
                </a:lnTo>
                <a:lnTo>
                  <a:pt x="123117" y="61422"/>
                </a:lnTo>
                <a:lnTo>
                  <a:pt x="110421" y="112697"/>
                </a:lnTo>
                <a:lnTo>
                  <a:pt x="108950" y="55819"/>
                </a:lnTo>
                <a:lnTo>
                  <a:pt x="78259" y="100148"/>
                </a:lnTo>
                <a:lnTo>
                  <a:pt x="88342" y="26682"/>
                </a:lnTo>
                <a:lnTo>
                  <a:pt x="49397" y="95935"/>
                </a:lnTo>
                <a:lnTo>
                  <a:pt x="49397" y="95935"/>
                </a:lnTo>
                <a:lnTo>
                  <a:pt x="55582" y="62675"/>
                </a:lnTo>
                <a:lnTo>
                  <a:pt x="25895" y="81976"/>
                </a:lnTo>
                <a:lnTo>
                  <a:pt x="37114" y="54756"/>
                </a:lnTo>
                <a:lnTo>
                  <a:pt x="41076" y="55922"/>
                </a:lnTo>
                <a:lnTo>
                  <a:pt x="42989" y="45606"/>
                </a:lnTo>
                <a:lnTo>
                  <a:pt x="44504" y="47470"/>
                </a:lnTo>
                <a:lnTo>
                  <a:pt x="45868" y="35803"/>
                </a:lnTo>
                <a:lnTo>
                  <a:pt x="47009" y="37206"/>
                </a:lnTo>
                <a:lnTo>
                  <a:pt x="49664" y="24308"/>
                </a:lnTo>
                <a:lnTo>
                  <a:pt x="49552" y="24390"/>
                </a:lnTo>
                <a:lnTo>
                  <a:pt x="38313" y="32716"/>
                </a:lnTo>
                <a:lnTo>
                  <a:pt x="40702" y="33085"/>
                </a:lnTo>
                <a:lnTo>
                  <a:pt x="29677" y="40318"/>
                </a:lnTo>
                <a:lnTo>
                  <a:pt x="32469" y="40979"/>
                </a:lnTo>
                <a:lnTo>
                  <a:pt x="21268" y="50101"/>
                </a:lnTo>
                <a:lnTo>
                  <a:pt x="22312" y="50407"/>
                </a:lnTo>
                <a:cubicBezTo>
                  <a:pt x="19677" y="52800"/>
                  <a:pt x="17069" y="55111"/>
                  <a:pt x="14608" y="57213"/>
                </a:cubicBezTo>
                <a:lnTo>
                  <a:pt x="17084" y="51008"/>
                </a:lnTo>
                <a:lnTo>
                  <a:pt x="18530" y="51129"/>
                </a:lnTo>
                <a:lnTo>
                  <a:pt x="24672" y="31992"/>
                </a:lnTo>
                <a:lnTo>
                  <a:pt x="26327" y="35178"/>
                </a:lnTo>
                <a:lnTo>
                  <a:pt x="29673" y="19467"/>
                </a:lnTo>
                <a:lnTo>
                  <a:pt x="31546" y="23307"/>
                </a:lnTo>
                <a:lnTo>
                  <a:pt x="37439" y="0"/>
                </a:lnTo>
                <a:close/>
              </a:path>
            </a:pathLst>
          </a:cu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design 2">
  <p:cSld name="TITLE_1_1_1"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" name="Google Shape;711;p25"/>
          <p:cNvGrpSpPr/>
          <p:nvPr/>
        </p:nvGrpSpPr>
        <p:grpSpPr>
          <a:xfrm>
            <a:off x="282850" y="346600"/>
            <a:ext cx="8731325" cy="3491050"/>
            <a:chOff x="282850" y="346600"/>
            <a:chExt cx="8731325" cy="3491050"/>
          </a:xfrm>
        </p:grpSpPr>
        <p:sp>
          <p:nvSpPr>
            <p:cNvPr id="712" name="Google Shape;712;p25"/>
            <p:cNvSpPr/>
            <p:nvPr/>
          </p:nvSpPr>
          <p:spPr>
            <a:xfrm>
              <a:off x="74435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5"/>
            <p:cNvSpPr/>
            <p:nvPr/>
          </p:nvSpPr>
          <p:spPr>
            <a:xfrm>
              <a:off x="8500550" y="19383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5"/>
            <p:cNvSpPr/>
            <p:nvPr/>
          </p:nvSpPr>
          <p:spPr>
            <a:xfrm>
              <a:off x="727980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5"/>
            <p:cNvSpPr/>
            <p:nvPr/>
          </p:nvSpPr>
          <p:spPr>
            <a:xfrm>
              <a:off x="2314950" y="2723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5"/>
            <p:cNvSpPr/>
            <p:nvPr/>
          </p:nvSpPr>
          <p:spPr>
            <a:xfrm>
              <a:off x="3371925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5"/>
            <p:cNvSpPr/>
            <p:nvPr/>
          </p:nvSpPr>
          <p:spPr>
            <a:xfrm>
              <a:off x="5306700" y="8495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5"/>
            <p:cNvSpPr/>
            <p:nvPr/>
          </p:nvSpPr>
          <p:spPr>
            <a:xfrm>
              <a:off x="282850" y="26764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5"/>
            <p:cNvSpPr/>
            <p:nvPr/>
          </p:nvSpPr>
          <p:spPr>
            <a:xfrm>
              <a:off x="8656875" y="6890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5"/>
            <p:cNvSpPr/>
            <p:nvPr/>
          </p:nvSpPr>
          <p:spPr>
            <a:xfrm>
              <a:off x="6386525" y="29981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5"/>
            <p:cNvSpPr/>
            <p:nvPr/>
          </p:nvSpPr>
          <p:spPr>
            <a:xfrm>
              <a:off x="1205850" y="1487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5"/>
            <p:cNvSpPr/>
            <p:nvPr/>
          </p:nvSpPr>
          <p:spPr>
            <a:xfrm>
              <a:off x="401950" y="11579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5"/>
            <p:cNvSpPr/>
            <p:nvPr/>
          </p:nvSpPr>
          <p:spPr>
            <a:xfrm>
              <a:off x="8091150" y="97932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5"/>
            <p:cNvSpPr/>
            <p:nvPr/>
          </p:nvSpPr>
          <p:spPr>
            <a:xfrm>
              <a:off x="7696650" y="23425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25"/>
            <p:cNvSpPr/>
            <p:nvPr/>
          </p:nvSpPr>
          <p:spPr>
            <a:xfrm>
              <a:off x="6647100" y="10686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5"/>
            <p:cNvSpPr/>
            <p:nvPr/>
          </p:nvSpPr>
          <p:spPr>
            <a:xfrm>
              <a:off x="6647100" y="17939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25"/>
            <p:cNvSpPr/>
            <p:nvPr/>
          </p:nvSpPr>
          <p:spPr>
            <a:xfrm>
              <a:off x="4957400" y="3652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25"/>
            <p:cNvSpPr/>
            <p:nvPr/>
          </p:nvSpPr>
          <p:spPr>
            <a:xfrm>
              <a:off x="3796225" y="102402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25"/>
            <p:cNvSpPr/>
            <p:nvPr/>
          </p:nvSpPr>
          <p:spPr>
            <a:xfrm>
              <a:off x="1682250" y="6443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25"/>
            <p:cNvSpPr/>
            <p:nvPr/>
          </p:nvSpPr>
          <p:spPr>
            <a:xfrm>
              <a:off x="900675" y="23425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25"/>
            <p:cNvSpPr/>
            <p:nvPr/>
          </p:nvSpPr>
          <p:spPr>
            <a:xfrm>
              <a:off x="8969475" y="29534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5"/>
            <p:cNvSpPr/>
            <p:nvPr/>
          </p:nvSpPr>
          <p:spPr>
            <a:xfrm>
              <a:off x="2672225" y="16492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25"/>
            <p:cNvSpPr/>
            <p:nvPr/>
          </p:nvSpPr>
          <p:spPr>
            <a:xfrm>
              <a:off x="3187975" y="37557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TITLE_1"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28"/>
          <p:cNvGrpSpPr/>
          <p:nvPr/>
        </p:nvGrpSpPr>
        <p:grpSpPr>
          <a:xfrm>
            <a:off x="-47575" y="346600"/>
            <a:ext cx="9239157" cy="4796903"/>
            <a:chOff x="-47575" y="346600"/>
            <a:chExt cx="9239157" cy="4796903"/>
          </a:xfrm>
        </p:grpSpPr>
        <p:sp>
          <p:nvSpPr>
            <p:cNvPr id="740" name="Google Shape;740;p28"/>
            <p:cNvSpPr/>
            <p:nvPr/>
          </p:nvSpPr>
          <p:spPr>
            <a:xfrm>
              <a:off x="-47575" y="482375"/>
              <a:ext cx="9239157" cy="4661128"/>
            </a:xfrm>
            <a:custGeom>
              <a:rect b="b" l="l" r="r" t="t"/>
              <a:pathLst>
                <a:path extrusionOk="0" h="144632" w="286042">
                  <a:moveTo>
                    <a:pt x="37439" y="0"/>
                  </a:moveTo>
                  <a:lnTo>
                    <a:pt x="17749" y="12622"/>
                  </a:lnTo>
                  <a:lnTo>
                    <a:pt x="22089" y="13453"/>
                  </a:lnTo>
                  <a:lnTo>
                    <a:pt x="7739" y="22089"/>
                  </a:lnTo>
                  <a:lnTo>
                    <a:pt x="11526" y="23493"/>
                  </a:lnTo>
                  <a:cubicBezTo>
                    <a:pt x="10540" y="24390"/>
                    <a:pt x="961" y="28857"/>
                    <a:pt x="0" y="29740"/>
                  </a:cubicBezTo>
                  <a:lnTo>
                    <a:pt x="995" y="144631"/>
                  </a:lnTo>
                  <a:lnTo>
                    <a:pt x="285649" y="144631"/>
                  </a:lnTo>
                  <a:cubicBezTo>
                    <a:pt x="286041" y="139524"/>
                    <a:pt x="285051" y="9083"/>
                    <a:pt x="285051" y="9083"/>
                  </a:cubicBezTo>
                  <a:lnTo>
                    <a:pt x="272215" y="79341"/>
                  </a:lnTo>
                  <a:lnTo>
                    <a:pt x="261855" y="67728"/>
                  </a:lnTo>
                  <a:lnTo>
                    <a:pt x="265044" y="67709"/>
                  </a:lnTo>
                  <a:lnTo>
                    <a:pt x="247630" y="45727"/>
                  </a:lnTo>
                  <a:lnTo>
                    <a:pt x="251500" y="45727"/>
                  </a:lnTo>
                  <a:lnTo>
                    <a:pt x="232833" y="15429"/>
                  </a:lnTo>
                  <a:lnTo>
                    <a:pt x="228983" y="55422"/>
                  </a:lnTo>
                  <a:lnTo>
                    <a:pt x="232217" y="53480"/>
                  </a:lnTo>
                  <a:lnTo>
                    <a:pt x="226682" y="79267"/>
                  </a:lnTo>
                  <a:lnTo>
                    <a:pt x="229212" y="78487"/>
                  </a:lnTo>
                  <a:lnTo>
                    <a:pt x="225862" y="87783"/>
                  </a:lnTo>
                  <a:lnTo>
                    <a:pt x="222517" y="83351"/>
                  </a:lnTo>
                  <a:lnTo>
                    <a:pt x="224027" y="83351"/>
                  </a:lnTo>
                  <a:lnTo>
                    <a:pt x="216171" y="68010"/>
                  </a:lnTo>
                  <a:lnTo>
                    <a:pt x="218701" y="68350"/>
                  </a:lnTo>
                  <a:lnTo>
                    <a:pt x="218701" y="68350"/>
                  </a:lnTo>
                  <a:lnTo>
                    <a:pt x="210608" y="50931"/>
                  </a:lnTo>
                  <a:lnTo>
                    <a:pt x="207706" y="71801"/>
                  </a:lnTo>
                  <a:lnTo>
                    <a:pt x="209895" y="70389"/>
                  </a:lnTo>
                  <a:lnTo>
                    <a:pt x="209895" y="70389"/>
                  </a:lnTo>
                  <a:lnTo>
                    <a:pt x="205545" y="87327"/>
                  </a:lnTo>
                  <a:lnTo>
                    <a:pt x="207473" y="86744"/>
                  </a:lnTo>
                  <a:lnTo>
                    <a:pt x="203254" y="103779"/>
                  </a:lnTo>
                  <a:lnTo>
                    <a:pt x="203186" y="104255"/>
                  </a:lnTo>
                  <a:lnTo>
                    <a:pt x="202637" y="101696"/>
                  </a:lnTo>
                  <a:lnTo>
                    <a:pt x="196807" y="82045"/>
                  </a:lnTo>
                  <a:lnTo>
                    <a:pt x="196807" y="82045"/>
                  </a:lnTo>
                  <a:cubicBezTo>
                    <a:pt x="196807" y="82045"/>
                    <a:pt x="197889" y="82511"/>
                    <a:pt x="198578" y="82798"/>
                  </a:cubicBezTo>
                  <a:lnTo>
                    <a:pt x="197204" y="76394"/>
                  </a:lnTo>
                  <a:cubicBezTo>
                    <a:pt x="195112" y="69141"/>
                    <a:pt x="192068" y="58514"/>
                    <a:pt x="192068" y="58514"/>
                  </a:cubicBezTo>
                  <a:lnTo>
                    <a:pt x="192068" y="58514"/>
                  </a:lnTo>
                  <a:lnTo>
                    <a:pt x="193428" y="58796"/>
                  </a:lnTo>
                  <a:lnTo>
                    <a:pt x="188345" y="35109"/>
                  </a:lnTo>
                  <a:lnTo>
                    <a:pt x="183693" y="60125"/>
                  </a:lnTo>
                  <a:lnTo>
                    <a:pt x="185243" y="59635"/>
                  </a:lnTo>
                  <a:lnTo>
                    <a:pt x="182694" y="65496"/>
                  </a:lnTo>
                  <a:lnTo>
                    <a:pt x="175149" y="106076"/>
                  </a:lnTo>
                  <a:lnTo>
                    <a:pt x="162120" y="54994"/>
                  </a:lnTo>
                  <a:lnTo>
                    <a:pt x="139278" y="109988"/>
                  </a:lnTo>
                  <a:lnTo>
                    <a:pt x="135947" y="64262"/>
                  </a:lnTo>
                  <a:lnTo>
                    <a:pt x="139758" y="63276"/>
                  </a:lnTo>
                  <a:lnTo>
                    <a:pt x="137676" y="53159"/>
                  </a:lnTo>
                  <a:lnTo>
                    <a:pt x="137676" y="53159"/>
                  </a:lnTo>
                  <a:lnTo>
                    <a:pt x="139366" y="54159"/>
                  </a:lnTo>
                  <a:lnTo>
                    <a:pt x="135894" y="38745"/>
                  </a:lnTo>
                  <a:lnTo>
                    <a:pt x="136982" y="39328"/>
                  </a:lnTo>
                  <a:lnTo>
                    <a:pt x="132875" y="22030"/>
                  </a:lnTo>
                  <a:lnTo>
                    <a:pt x="128427" y="39973"/>
                  </a:lnTo>
                  <a:lnTo>
                    <a:pt x="130350" y="39332"/>
                  </a:lnTo>
                  <a:lnTo>
                    <a:pt x="130350" y="39332"/>
                  </a:lnTo>
                  <a:lnTo>
                    <a:pt x="127952" y="46309"/>
                  </a:lnTo>
                  <a:lnTo>
                    <a:pt x="124752" y="54810"/>
                  </a:lnTo>
                  <a:lnTo>
                    <a:pt x="124752" y="54810"/>
                  </a:lnTo>
                  <a:lnTo>
                    <a:pt x="126379" y="54606"/>
                  </a:lnTo>
                  <a:lnTo>
                    <a:pt x="123117" y="61422"/>
                  </a:lnTo>
                  <a:lnTo>
                    <a:pt x="110421" y="112697"/>
                  </a:lnTo>
                  <a:lnTo>
                    <a:pt x="108950" y="55819"/>
                  </a:lnTo>
                  <a:lnTo>
                    <a:pt x="78259" y="100148"/>
                  </a:lnTo>
                  <a:lnTo>
                    <a:pt x="88342" y="26682"/>
                  </a:lnTo>
                  <a:lnTo>
                    <a:pt x="49397" y="95935"/>
                  </a:lnTo>
                  <a:lnTo>
                    <a:pt x="49397" y="95935"/>
                  </a:lnTo>
                  <a:lnTo>
                    <a:pt x="55582" y="62675"/>
                  </a:lnTo>
                  <a:lnTo>
                    <a:pt x="25895" y="81976"/>
                  </a:lnTo>
                  <a:lnTo>
                    <a:pt x="37114" y="54756"/>
                  </a:lnTo>
                  <a:lnTo>
                    <a:pt x="41076" y="55922"/>
                  </a:lnTo>
                  <a:lnTo>
                    <a:pt x="42989" y="45606"/>
                  </a:lnTo>
                  <a:lnTo>
                    <a:pt x="44504" y="47470"/>
                  </a:lnTo>
                  <a:lnTo>
                    <a:pt x="45868" y="35803"/>
                  </a:lnTo>
                  <a:lnTo>
                    <a:pt x="47009" y="37206"/>
                  </a:lnTo>
                  <a:lnTo>
                    <a:pt x="49664" y="24308"/>
                  </a:lnTo>
                  <a:lnTo>
                    <a:pt x="49552" y="24390"/>
                  </a:lnTo>
                  <a:lnTo>
                    <a:pt x="38313" y="32716"/>
                  </a:lnTo>
                  <a:lnTo>
                    <a:pt x="40702" y="33085"/>
                  </a:lnTo>
                  <a:lnTo>
                    <a:pt x="29677" y="40318"/>
                  </a:lnTo>
                  <a:lnTo>
                    <a:pt x="32469" y="40979"/>
                  </a:lnTo>
                  <a:lnTo>
                    <a:pt x="21268" y="50101"/>
                  </a:lnTo>
                  <a:lnTo>
                    <a:pt x="22312" y="50407"/>
                  </a:lnTo>
                  <a:cubicBezTo>
                    <a:pt x="19677" y="52800"/>
                    <a:pt x="17069" y="55111"/>
                    <a:pt x="14608" y="57213"/>
                  </a:cubicBezTo>
                  <a:lnTo>
                    <a:pt x="17084" y="51008"/>
                  </a:lnTo>
                  <a:lnTo>
                    <a:pt x="18530" y="51129"/>
                  </a:lnTo>
                  <a:lnTo>
                    <a:pt x="24672" y="31992"/>
                  </a:lnTo>
                  <a:lnTo>
                    <a:pt x="26327" y="35178"/>
                  </a:lnTo>
                  <a:lnTo>
                    <a:pt x="29673" y="19467"/>
                  </a:lnTo>
                  <a:lnTo>
                    <a:pt x="31546" y="23307"/>
                  </a:lnTo>
                  <a:lnTo>
                    <a:pt x="37439" y="0"/>
                  </a:ln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41" name="Google Shape;741;p28"/>
            <p:cNvGrpSpPr/>
            <p:nvPr/>
          </p:nvGrpSpPr>
          <p:grpSpPr>
            <a:xfrm>
              <a:off x="282850" y="346600"/>
              <a:ext cx="8731325" cy="3491050"/>
              <a:chOff x="282850" y="346600"/>
              <a:chExt cx="8731325" cy="3491050"/>
            </a:xfrm>
          </p:grpSpPr>
          <p:sp>
            <p:nvSpPr>
              <p:cNvPr id="742" name="Google Shape;742;p28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>
                <a:off x="2314950" y="27230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>
                <a:off x="5306700" y="8495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8" name="Google Shape;748;p28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28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28"/>
              <p:cNvSpPr/>
              <p:nvPr/>
            </p:nvSpPr>
            <p:spPr>
              <a:xfrm>
                <a:off x="6386525" y="29981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28"/>
              <p:cNvSpPr/>
              <p:nvPr/>
            </p:nvSpPr>
            <p:spPr>
              <a:xfrm>
                <a:off x="1205850" y="14873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28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3" name="Google Shape;753;p28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4" name="Google Shape;754;p28"/>
              <p:cNvSpPr/>
              <p:nvPr/>
            </p:nvSpPr>
            <p:spPr>
              <a:xfrm>
                <a:off x="7696650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" name="Google Shape;755;p28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28"/>
              <p:cNvSpPr/>
              <p:nvPr/>
            </p:nvSpPr>
            <p:spPr>
              <a:xfrm>
                <a:off x="6647100" y="17939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28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28"/>
              <p:cNvSpPr/>
              <p:nvPr/>
            </p:nvSpPr>
            <p:spPr>
              <a:xfrm>
                <a:off x="3796225" y="10240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28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28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28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28"/>
              <p:cNvSpPr/>
              <p:nvPr/>
            </p:nvSpPr>
            <p:spPr>
              <a:xfrm>
                <a:off x="2672225" y="16492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28"/>
              <p:cNvSpPr/>
              <p:nvPr/>
            </p:nvSpPr>
            <p:spPr>
              <a:xfrm>
                <a:off x="3187975" y="3755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64" name="Google Shape;764;p28"/>
          <p:cNvSpPr txBox="1"/>
          <p:nvPr>
            <p:ph type="ctrTitle"/>
          </p:nvPr>
        </p:nvSpPr>
        <p:spPr>
          <a:xfrm>
            <a:off x="2625300" y="1487900"/>
            <a:ext cx="38934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>
                <a:solidFill>
                  <a:srgbClr val="FFFFFF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65" name="Google Shape;765;p28"/>
          <p:cNvSpPr txBox="1"/>
          <p:nvPr>
            <p:ph idx="1" type="subTitle"/>
          </p:nvPr>
        </p:nvSpPr>
        <p:spPr>
          <a:xfrm>
            <a:off x="2757450" y="1936794"/>
            <a:ext cx="3629100" cy="3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66" name="Google Shape;766;p28"/>
          <p:cNvSpPr txBox="1"/>
          <p:nvPr/>
        </p:nvSpPr>
        <p:spPr>
          <a:xfrm>
            <a:off x="2837550" y="3818700"/>
            <a:ext cx="34689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3F3F3"/>
                </a:solidFill>
                <a:latin typeface="Barlow Light"/>
                <a:ea typeface="Barlow Light"/>
                <a:cs typeface="Barlow Light"/>
                <a:sym typeface="Barlow Light"/>
              </a:rPr>
              <a:t>CREDITS: This presentation template was created by </a:t>
            </a:r>
            <a:r>
              <a:rPr b="1" lang="en" sz="900">
                <a:solidFill>
                  <a:srgbClr val="F3F3F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rgbClr val="F3F3F3"/>
                </a:solidFill>
                <a:latin typeface="Barlow Light"/>
                <a:ea typeface="Barlow Light"/>
                <a:cs typeface="Barlow Light"/>
                <a:sym typeface="Barlow Light"/>
              </a:rPr>
              <a:t>, including icons by </a:t>
            </a:r>
            <a:r>
              <a:rPr b="1" lang="en" sz="900">
                <a:solidFill>
                  <a:srgbClr val="F3F3F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rgbClr val="F3F3F3"/>
                </a:solidFill>
                <a:latin typeface="Barlow Light"/>
                <a:ea typeface="Barlow Light"/>
                <a:cs typeface="Barlow Light"/>
                <a:sym typeface="Barlow Light"/>
              </a:rPr>
              <a:t>, and infographics &amp; images by </a:t>
            </a:r>
            <a:r>
              <a:rPr b="1" lang="en" sz="900">
                <a:solidFill>
                  <a:srgbClr val="F3F3F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900">
              <a:solidFill>
                <a:srgbClr val="F3F3F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/>
          <p:nvPr>
            <p:ph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4"/>
          <p:cNvSpPr txBox="1"/>
          <p:nvPr>
            <p:ph idx="1" type="body"/>
          </p:nvPr>
        </p:nvSpPr>
        <p:spPr>
          <a:xfrm>
            <a:off x="720000" y="1068805"/>
            <a:ext cx="77040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"/>
              <a:buAutoNum type="arabicPeriod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alphaLcPeriod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romanLcPeriod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arabicPeriod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alphaLcPeriod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romanLcPeriod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arabicPeriod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alphaLcPeriod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Josefin Slab Thin"/>
              <a:buAutoNum type="romanLcPeriod"/>
              <a:defRPr/>
            </a:lvl9pPr>
          </a:lstStyle>
          <a:p/>
        </p:txBody>
      </p:sp>
      <p:grpSp>
        <p:nvGrpSpPr>
          <p:cNvPr id="74" name="Google Shape;74;p4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sp>
          <p:nvSpPr>
            <p:cNvPr id="75" name="Google Shape;75;p4"/>
            <p:cNvSpPr/>
            <p:nvPr/>
          </p:nvSpPr>
          <p:spPr>
            <a:xfrm>
              <a:off x="74435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8500550" y="19383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727980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6252600" y="45243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3371925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8827500" y="48690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282850" y="26764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8656875" y="6890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4531050" y="47420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8500550" y="42117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401950" y="11579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091150" y="97932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7897625" y="47606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647100" y="10686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28450" y="45429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4957400" y="3652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2173475" y="935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1682250" y="6443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900675" y="23425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969475" y="29534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2218175" y="44033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383350" y="46787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 txBox="1"/>
          <p:nvPr>
            <p:ph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5"/>
          <p:cNvSpPr txBox="1"/>
          <p:nvPr>
            <p:ph idx="1" type="subTitle"/>
          </p:nvPr>
        </p:nvSpPr>
        <p:spPr>
          <a:xfrm>
            <a:off x="1128025" y="3065212"/>
            <a:ext cx="29079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0" name="Google Shape;100;p5"/>
          <p:cNvSpPr txBox="1"/>
          <p:nvPr>
            <p:ph idx="2" type="subTitle"/>
          </p:nvPr>
        </p:nvSpPr>
        <p:spPr>
          <a:xfrm>
            <a:off x="5101325" y="3065212"/>
            <a:ext cx="29079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1" name="Google Shape;101;p5"/>
          <p:cNvSpPr txBox="1"/>
          <p:nvPr>
            <p:ph idx="3" type="subTitle"/>
          </p:nvPr>
        </p:nvSpPr>
        <p:spPr>
          <a:xfrm>
            <a:off x="923850" y="2572188"/>
            <a:ext cx="3316500" cy="46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102" name="Google Shape;102;p5"/>
          <p:cNvSpPr txBox="1"/>
          <p:nvPr>
            <p:ph idx="4" type="subTitle"/>
          </p:nvPr>
        </p:nvSpPr>
        <p:spPr>
          <a:xfrm>
            <a:off x="4897025" y="2572188"/>
            <a:ext cx="3316500" cy="46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103" name="Google Shape;103;p5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" name="Google Shape;104;p5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105" name="Google Shape;105;p5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106" name="Google Shape;106;p5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5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5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5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5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8" name="Google Shape;128;p5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1790788" y="1476738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7477213" y="29784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7267663" y="182201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/>
          <p:nvPr>
            <p:ph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6" name="Google Shape;136;p6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" name="Google Shape;137;p6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138" name="Google Shape;138;p6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139" name="Google Shape;139;p6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6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6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1" name="Google Shape;161;p6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/>
          <p:nvPr>
            <p:ph type="title"/>
          </p:nvPr>
        </p:nvSpPr>
        <p:spPr>
          <a:xfrm>
            <a:off x="5410575" y="1396000"/>
            <a:ext cx="3013500" cy="11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5" name="Google Shape;165;p7"/>
          <p:cNvSpPr txBox="1"/>
          <p:nvPr>
            <p:ph idx="1" type="body"/>
          </p:nvPr>
        </p:nvSpPr>
        <p:spPr>
          <a:xfrm>
            <a:off x="5677200" y="2615400"/>
            <a:ext cx="2746800" cy="72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6" name="Google Shape;16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-10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8" name="Google Shape;168;p7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169" name="Google Shape;169;p7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170" name="Google Shape;170;p7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7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7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7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7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7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7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7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7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7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7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7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7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7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7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7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7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92" name="Google Shape;192;p7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5" name="Google Shape;195;p7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6" name="Google Shape;196;p7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197" name="Google Shape;197;p7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198" name="Google Shape;198;p7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7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7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7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7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7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7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7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7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7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7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20" name="Google Shape;220;p7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3" name="Google Shape;223;p8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224" name="Google Shape;224;p8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225" name="Google Shape;225;p8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8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8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8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5396475" y="21901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8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8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47" name="Google Shape;247;p8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8" name="Google Shape;248;p8"/>
          <p:cNvSpPr txBox="1"/>
          <p:nvPr>
            <p:ph idx="1" type="subTitle"/>
          </p:nvPr>
        </p:nvSpPr>
        <p:spPr>
          <a:xfrm>
            <a:off x="723350" y="1656950"/>
            <a:ext cx="3949800" cy="119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/>
        </p:txBody>
      </p:sp>
      <p:sp>
        <p:nvSpPr>
          <p:cNvPr id="249" name="Google Shape;249;p8"/>
          <p:cNvSpPr txBox="1"/>
          <p:nvPr>
            <p:ph type="ctrTitle"/>
          </p:nvPr>
        </p:nvSpPr>
        <p:spPr>
          <a:xfrm>
            <a:off x="723348" y="2952738"/>
            <a:ext cx="2377200" cy="3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2" name="Google Shape;252;p9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sp>
          <p:nvSpPr>
            <p:cNvPr id="253" name="Google Shape;253;p9"/>
            <p:cNvSpPr/>
            <p:nvPr/>
          </p:nvSpPr>
          <p:spPr>
            <a:xfrm>
              <a:off x="74435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8500550" y="19383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727980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6252600" y="45243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3371925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8827500" y="48690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282850" y="26764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8656875" y="6890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4531050" y="47420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8500550" y="42117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401950" y="11579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8091150" y="97932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7897625" y="47606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6647100" y="10686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528450" y="45429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4957400" y="3652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173475" y="935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1682250" y="6443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900675" y="23425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8969475" y="29534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2218175" y="44033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383350" y="46787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5" name="Google Shape;275;p9"/>
          <p:cNvSpPr/>
          <p:nvPr/>
        </p:nvSpPr>
        <p:spPr>
          <a:xfrm>
            <a:off x="0" y="891400"/>
            <a:ext cx="8424000" cy="4251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9"/>
          <p:cNvSpPr txBox="1"/>
          <p:nvPr>
            <p:ph type="title"/>
          </p:nvPr>
        </p:nvSpPr>
        <p:spPr>
          <a:xfrm>
            <a:off x="7200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6000">
                <a:solidFill>
                  <a:srgbClr val="01314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4200">
                <a:solidFill>
                  <a:srgbClr val="01314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4200">
                <a:solidFill>
                  <a:srgbClr val="01314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4200">
                <a:solidFill>
                  <a:srgbClr val="01314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4200">
                <a:solidFill>
                  <a:srgbClr val="01314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4200">
                <a:solidFill>
                  <a:srgbClr val="01314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4200">
                <a:solidFill>
                  <a:srgbClr val="01314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4200">
                <a:solidFill>
                  <a:srgbClr val="01314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4200">
                <a:solidFill>
                  <a:srgbClr val="013145"/>
                </a:solidFill>
              </a:defRPr>
            </a:lvl9pPr>
          </a:lstStyle>
          <a:p/>
        </p:txBody>
      </p:sp>
      <p:sp>
        <p:nvSpPr>
          <p:cNvPr id="277" name="Google Shape;277;p9"/>
          <p:cNvSpPr txBox="1"/>
          <p:nvPr>
            <p:ph idx="1" type="subTitle"/>
          </p:nvPr>
        </p:nvSpPr>
        <p:spPr>
          <a:xfrm>
            <a:off x="720000" y="2803075"/>
            <a:ext cx="6547500" cy="18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1200"/>
              <a:buChar char="●"/>
              <a:defRPr>
                <a:solidFill>
                  <a:srgbClr val="01314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2100"/>
              <a:buChar char="○"/>
              <a:defRPr sz="2100">
                <a:solidFill>
                  <a:srgbClr val="01314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2100"/>
              <a:buChar char="■"/>
              <a:defRPr sz="2100">
                <a:solidFill>
                  <a:srgbClr val="01314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2100"/>
              <a:buChar char="●"/>
              <a:defRPr sz="2100">
                <a:solidFill>
                  <a:srgbClr val="01314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2100"/>
              <a:buChar char="○"/>
              <a:defRPr sz="2100">
                <a:solidFill>
                  <a:srgbClr val="01314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2100"/>
              <a:buChar char="■"/>
              <a:defRPr sz="2100">
                <a:solidFill>
                  <a:srgbClr val="01314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2100"/>
              <a:buChar char="●"/>
              <a:defRPr sz="2100">
                <a:solidFill>
                  <a:srgbClr val="01314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2100"/>
              <a:buChar char="○"/>
              <a:defRPr sz="2100">
                <a:solidFill>
                  <a:srgbClr val="01314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2100"/>
              <a:buChar char="■"/>
              <a:defRPr sz="2100">
                <a:solidFill>
                  <a:srgbClr val="01314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10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280" name="Google Shape;280;p10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281" name="Google Shape;281;p10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10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10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10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10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10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10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10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10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10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10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10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10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10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10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10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10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10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" name="Google Shape;299;p10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" name="Google Shape;300;p10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10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10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03" name="Google Shape;303;p10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0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6" name="Google Shape;306;p10"/>
          <p:cNvSpPr txBox="1"/>
          <p:nvPr>
            <p:ph type="ctrTitle"/>
          </p:nvPr>
        </p:nvSpPr>
        <p:spPr>
          <a:xfrm>
            <a:off x="2625300" y="2021300"/>
            <a:ext cx="38934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>
                <a:solidFill>
                  <a:srgbClr val="FFFFFF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14405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●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indent="-3048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○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indent="-3048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■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indent="-3048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●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indent="-3048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○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indent="-3048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■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indent="-3048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●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indent="-3048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○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indent="-3048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3F3F3"/>
              </a:buClr>
              <a:buSzPts val="1200"/>
              <a:buFont typeface="Dosis ExtraLight"/>
              <a:buChar char="■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26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736" name="Google Shape;736;p26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11.png"/><Relationship Id="rId5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5.png"/><Relationship Id="rId8" Type="http://schemas.openxmlformats.org/officeDocument/2006/relationships/image" Target="../media/image9.png"/><Relationship Id="rId11" Type="http://schemas.openxmlformats.org/officeDocument/2006/relationships/image" Target="../media/image1.png"/><Relationship Id="rId10" Type="http://schemas.openxmlformats.org/officeDocument/2006/relationships/image" Target="../media/image6.png"/><Relationship Id="rId13" Type="http://schemas.openxmlformats.org/officeDocument/2006/relationships/image" Target="../media/image13.png"/><Relationship Id="rId12" Type="http://schemas.openxmlformats.org/officeDocument/2006/relationships/image" Target="../media/image4.png"/><Relationship Id="rId15" Type="http://schemas.openxmlformats.org/officeDocument/2006/relationships/image" Target="../media/image21.png"/><Relationship Id="rId14" Type="http://schemas.openxmlformats.org/officeDocument/2006/relationships/hyperlink" Target="https://quizlet.com/_95ig38?x=1jqt&amp;i=9lv8u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view.genial.ly/5fc17163789aa9794e9671a8/presentation-the-clumsy-little-elf" TargetMode="External"/><Relationship Id="rId4" Type="http://schemas.openxmlformats.org/officeDocument/2006/relationships/image" Target="../media/image25.png"/><Relationship Id="rId5" Type="http://schemas.openxmlformats.org/officeDocument/2006/relationships/hyperlink" Target="https://view.genial.ly/5fc17163789aa9794e9671a8/presentation-the-clumsy-little-elf" TargetMode="External"/><Relationship Id="rId6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view.genial.ly/5fc56cd8a1f9460d00b59904/presentation-the-clumsy-little-elf-the-game" TargetMode="External"/><Relationship Id="rId4" Type="http://schemas.openxmlformats.org/officeDocument/2006/relationships/image" Target="../media/image26.png"/><Relationship Id="rId5" Type="http://schemas.openxmlformats.org/officeDocument/2006/relationships/hyperlink" Target="https://view.genial.ly/5fc56cd8a1f9460d00b59904/presentation-the-clumsy-little-elf-the-game" TargetMode="External"/><Relationship Id="rId6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4055"/>
        </a:solidFill>
      </p:bgPr>
    </p:bg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p29"/>
          <p:cNvGrpSpPr/>
          <p:nvPr/>
        </p:nvGrpSpPr>
        <p:grpSpPr>
          <a:xfrm>
            <a:off x="-47575" y="346600"/>
            <a:ext cx="9239157" cy="4796903"/>
            <a:chOff x="-47575" y="346600"/>
            <a:chExt cx="9239157" cy="4796903"/>
          </a:xfrm>
        </p:grpSpPr>
        <p:sp>
          <p:nvSpPr>
            <p:cNvPr id="772" name="Google Shape;772;p29"/>
            <p:cNvSpPr/>
            <p:nvPr/>
          </p:nvSpPr>
          <p:spPr>
            <a:xfrm>
              <a:off x="-47575" y="482375"/>
              <a:ext cx="9239157" cy="4661128"/>
            </a:xfrm>
            <a:custGeom>
              <a:rect b="b" l="l" r="r" t="t"/>
              <a:pathLst>
                <a:path extrusionOk="0" h="144632" w="286042">
                  <a:moveTo>
                    <a:pt x="37439" y="0"/>
                  </a:moveTo>
                  <a:lnTo>
                    <a:pt x="17749" y="12622"/>
                  </a:lnTo>
                  <a:lnTo>
                    <a:pt x="22089" y="13453"/>
                  </a:lnTo>
                  <a:lnTo>
                    <a:pt x="7739" y="22089"/>
                  </a:lnTo>
                  <a:lnTo>
                    <a:pt x="11526" y="23493"/>
                  </a:lnTo>
                  <a:cubicBezTo>
                    <a:pt x="10540" y="24390"/>
                    <a:pt x="961" y="28857"/>
                    <a:pt x="0" y="29740"/>
                  </a:cubicBezTo>
                  <a:lnTo>
                    <a:pt x="995" y="144631"/>
                  </a:lnTo>
                  <a:lnTo>
                    <a:pt x="285649" y="144631"/>
                  </a:lnTo>
                  <a:cubicBezTo>
                    <a:pt x="286041" y="139524"/>
                    <a:pt x="285051" y="9083"/>
                    <a:pt x="285051" y="9083"/>
                  </a:cubicBezTo>
                  <a:lnTo>
                    <a:pt x="272215" y="79341"/>
                  </a:lnTo>
                  <a:lnTo>
                    <a:pt x="261855" y="67728"/>
                  </a:lnTo>
                  <a:lnTo>
                    <a:pt x="265044" y="67709"/>
                  </a:lnTo>
                  <a:lnTo>
                    <a:pt x="247630" y="45727"/>
                  </a:lnTo>
                  <a:lnTo>
                    <a:pt x="251500" y="45727"/>
                  </a:lnTo>
                  <a:lnTo>
                    <a:pt x="232833" y="15429"/>
                  </a:lnTo>
                  <a:lnTo>
                    <a:pt x="228983" y="55422"/>
                  </a:lnTo>
                  <a:lnTo>
                    <a:pt x="232217" y="53480"/>
                  </a:lnTo>
                  <a:lnTo>
                    <a:pt x="226682" y="79267"/>
                  </a:lnTo>
                  <a:lnTo>
                    <a:pt x="229212" y="78487"/>
                  </a:lnTo>
                  <a:lnTo>
                    <a:pt x="225862" y="87783"/>
                  </a:lnTo>
                  <a:lnTo>
                    <a:pt x="222517" y="83351"/>
                  </a:lnTo>
                  <a:lnTo>
                    <a:pt x="224027" y="83351"/>
                  </a:lnTo>
                  <a:lnTo>
                    <a:pt x="216171" y="68010"/>
                  </a:lnTo>
                  <a:lnTo>
                    <a:pt x="218701" y="68350"/>
                  </a:lnTo>
                  <a:lnTo>
                    <a:pt x="218701" y="68350"/>
                  </a:lnTo>
                  <a:lnTo>
                    <a:pt x="210608" y="50931"/>
                  </a:lnTo>
                  <a:lnTo>
                    <a:pt x="207706" y="71801"/>
                  </a:lnTo>
                  <a:lnTo>
                    <a:pt x="209895" y="70389"/>
                  </a:lnTo>
                  <a:lnTo>
                    <a:pt x="209895" y="70389"/>
                  </a:lnTo>
                  <a:lnTo>
                    <a:pt x="205545" y="87327"/>
                  </a:lnTo>
                  <a:lnTo>
                    <a:pt x="207473" y="86744"/>
                  </a:lnTo>
                  <a:lnTo>
                    <a:pt x="203254" y="103779"/>
                  </a:lnTo>
                  <a:lnTo>
                    <a:pt x="203186" y="104255"/>
                  </a:lnTo>
                  <a:lnTo>
                    <a:pt x="202637" y="101696"/>
                  </a:lnTo>
                  <a:lnTo>
                    <a:pt x="196807" y="82045"/>
                  </a:lnTo>
                  <a:lnTo>
                    <a:pt x="196807" y="82045"/>
                  </a:lnTo>
                  <a:cubicBezTo>
                    <a:pt x="196807" y="82045"/>
                    <a:pt x="197889" y="82511"/>
                    <a:pt x="198578" y="82798"/>
                  </a:cubicBezTo>
                  <a:lnTo>
                    <a:pt x="197204" y="76394"/>
                  </a:lnTo>
                  <a:cubicBezTo>
                    <a:pt x="195112" y="69141"/>
                    <a:pt x="192068" y="58514"/>
                    <a:pt x="192068" y="58514"/>
                  </a:cubicBezTo>
                  <a:lnTo>
                    <a:pt x="192068" y="58514"/>
                  </a:lnTo>
                  <a:lnTo>
                    <a:pt x="193428" y="58796"/>
                  </a:lnTo>
                  <a:lnTo>
                    <a:pt x="188345" y="35109"/>
                  </a:lnTo>
                  <a:lnTo>
                    <a:pt x="183693" y="60125"/>
                  </a:lnTo>
                  <a:lnTo>
                    <a:pt x="185243" y="59635"/>
                  </a:lnTo>
                  <a:lnTo>
                    <a:pt x="182694" y="65496"/>
                  </a:lnTo>
                  <a:lnTo>
                    <a:pt x="175149" y="106076"/>
                  </a:lnTo>
                  <a:lnTo>
                    <a:pt x="162120" y="54994"/>
                  </a:lnTo>
                  <a:lnTo>
                    <a:pt x="139278" y="109988"/>
                  </a:lnTo>
                  <a:lnTo>
                    <a:pt x="135947" y="64262"/>
                  </a:lnTo>
                  <a:lnTo>
                    <a:pt x="139758" y="63276"/>
                  </a:lnTo>
                  <a:lnTo>
                    <a:pt x="137676" y="53159"/>
                  </a:lnTo>
                  <a:lnTo>
                    <a:pt x="137676" y="53159"/>
                  </a:lnTo>
                  <a:lnTo>
                    <a:pt x="139366" y="54159"/>
                  </a:lnTo>
                  <a:lnTo>
                    <a:pt x="135894" y="38745"/>
                  </a:lnTo>
                  <a:lnTo>
                    <a:pt x="136982" y="39328"/>
                  </a:lnTo>
                  <a:lnTo>
                    <a:pt x="132875" y="22030"/>
                  </a:lnTo>
                  <a:lnTo>
                    <a:pt x="128427" y="39973"/>
                  </a:lnTo>
                  <a:lnTo>
                    <a:pt x="130350" y="39332"/>
                  </a:lnTo>
                  <a:lnTo>
                    <a:pt x="130350" y="39332"/>
                  </a:lnTo>
                  <a:lnTo>
                    <a:pt x="127952" y="46309"/>
                  </a:lnTo>
                  <a:lnTo>
                    <a:pt x="124752" y="54810"/>
                  </a:lnTo>
                  <a:lnTo>
                    <a:pt x="124752" y="54810"/>
                  </a:lnTo>
                  <a:lnTo>
                    <a:pt x="126379" y="54606"/>
                  </a:lnTo>
                  <a:lnTo>
                    <a:pt x="123117" y="61422"/>
                  </a:lnTo>
                  <a:lnTo>
                    <a:pt x="110421" y="112697"/>
                  </a:lnTo>
                  <a:lnTo>
                    <a:pt x="108950" y="55819"/>
                  </a:lnTo>
                  <a:lnTo>
                    <a:pt x="78259" y="100148"/>
                  </a:lnTo>
                  <a:lnTo>
                    <a:pt x="88342" y="26682"/>
                  </a:lnTo>
                  <a:lnTo>
                    <a:pt x="49397" y="95935"/>
                  </a:lnTo>
                  <a:lnTo>
                    <a:pt x="49397" y="95935"/>
                  </a:lnTo>
                  <a:lnTo>
                    <a:pt x="55582" y="62675"/>
                  </a:lnTo>
                  <a:lnTo>
                    <a:pt x="25895" y="81976"/>
                  </a:lnTo>
                  <a:lnTo>
                    <a:pt x="37114" y="54756"/>
                  </a:lnTo>
                  <a:lnTo>
                    <a:pt x="41076" y="55922"/>
                  </a:lnTo>
                  <a:lnTo>
                    <a:pt x="42989" y="45606"/>
                  </a:lnTo>
                  <a:lnTo>
                    <a:pt x="44504" y="47470"/>
                  </a:lnTo>
                  <a:lnTo>
                    <a:pt x="45868" y="35803"/>
                  </a:lnTo>
                  <a:lnTo>
                    <a:pt x="47009" y="37206"/>
                  </a:lnTo>
                  <a:lnTo>
                    <a:pt x="49664" y="24308"/>
                  </a:lnTo>
                  <a:lnTo>
                    <a:pt x="49552" y="24390"/>
                  </a:lnTo>
                  <a:lnTo>
                    <a:pt x="38313" y="32716"/>
                  </a:lnTo>
                  <a:lnTo>
                    <a:pt x="40702" y="33085"/>
                  </a:lnTo>
                  <a:lnTo>
                    <a:pt x="29677" y="40318"/>
                  </a:lnTo>
                  <a:lnTo>
                    <a:pt x="32469" y="40979"/>
                  </a:lnTo>
                  <a:lnTo>
                    <a:pt x="21268" y="50101"/>
                  </a:lnTo>
                  <a:lnTo>
                    <a:pt x="22312" y="50407"/>
                  </a:lnTo>
                  <a:cubicBezTo>
                    <a:pt x="19677" y="52800"/>
                    <a:pt x="17069" y="55111"/>
                    <a:pt x="14608" y="57213"/>
                  </a:cubicBezTo>
                  <a:lnTo>
                    <a:pt x="17084" y="51008"/>
                  </a:lnTo>
                  <a:lnTo>
                    <a:pt x="18530" y="51129"/>
                  </a:lnTo>
                  <a:lnTo>
                    <a:pt x="24672" y="31992"/>
                  </a:lnTo>
                  <a:lnTo>
                    <a:pt x="26327" y="35178"/>
                  </a:lnTo>
                  <a:lnTo>
                    <a:pt x="29673" y="19467"/>
                  </a:lnTo>
                  <a:lnTo>
                    <a:pt x="31546" y="23307"/>
                  </a:lnTo>
                  <a:lnTo>
                    <a:pt x="37439" y="0"/>
                  </a:ln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73" name="Google Shape;773;p29"/>
            <p:cNvGrpSpPr/>
            <p:nvPr/>
          </p:nvGrpSpPr>
          <p:grpSpPr>
            <a:xfrm>
              <a:off x="282850" y="346600"/>
              <a:ext cx="8731325" cy="3491050"/>
              <a:chOff x="282850" y="346600"/>
              <a:chExt cx="8731325" cy="349105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" name="Google Shape;777;p29"/>
              <p:cNvSpPr/>
              <p:nvPr/>
            </p:nvSpPr>
            <p:spPr>
              <a:xfrm>
                <a:off x="2314950" y="27230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" name="Google Shape;778;p29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" name="Google Shape;779;p29"/>
              <p:cNvSpPr/>
              <p:nvPr/>
            </p:nvSpPr>
            <p:spPr>
              <a:xfrm>
                <a:off x="5306700" y="8495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" name="Google Shape;780;p29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29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29"/>
              <p:cNvSpPr/>
              <p:nvPr/>
            </p:nvSpPr>
            <p:spPr>
              <a:xfrm>
                <a:off x="6386525" y="29981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" name="Google Shape;783;p29"/>
              <p:cNvSpPr/>
              <p:nvPr/>
            </p:nvSpPr>
            <p:spPr>
              <a:xfrm>
                <a:off x="1205850" y="14873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" name="Google Shape;784;p29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" name="Google Shape;785;p29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" name="Google Shape;786;p29"/>
              <p:cNvSpPr/>
              <p:nvPr/>
            </p:nvSpPr>
            <p:spPr>
              <a:xfrm>
                <a:off x="7696650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29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29"/>
              <p:cNvSpPr/>
              <p:nvPr/>
            </p:nvSpPr>
            <p:spPr>
              <a:xfrm>
                <a:off x="6647100" y="17939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29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" name="Google Shape;790;p29"/>
              <p:cNvSpPr/>
              <p:nvPr/>
            </p:nvSpPr>
            <p:spPr>
              <a:xfrm>
                <a:off x="3796225" y="10240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29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29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3" name="Google Shape;793;p29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4" name="Google Shape;794;p29"/>
              <p:cNvSpPr/>
              <p:nvPr/>
            </p:nvSpPr>
            <p:spPr>
              <a:xfrm>
                <a:off x="2672225" y="16492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5" name="Google Shape;795;p29"/>
              <p:cNvSpPr/>
              <p:nvPr/>
            </p:nvSpPr>
            <p:spPr>
              <a:xfrm>
                <a:off x="3187975" y="3755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96" name="Google Shape;796;p29"/>
          <p:cNvGrpSpPr/>
          <p:nvPr/>
        </p:nvGrpSpPr>
        <p:grpSpPr>
          <a:xfrm>
            <a:off x="-50550" y="511195"/>
            <a:ext cx="9238987" cy="6080366"/>
            <a:chOff x="-22755" y="529505"/>
            <a:chExt cx="9211353" cy="6062179"/>
          </a:xfrm>
        </p:grpSpPr>
        <p:grpSp>
          <p:nvGrpSpPr>
            <p:cNvPr id="797" name="Google Shape;797;p29"/>
            <p:cNvGrpSpPr/>
            <p:nvPr/>
          </p:nvGrpSpPr>
          <p:grpSpPr>
            <a:xfrm>
              <a:off x="-22755" y="2259451"/>
              <a:ext cx="9211353" cy="2955944"/>
              <a:chOff x="-22755" y="2259451"/>
              <a:chExt cx="9211353" cy="2955944"/>
            </a:xfrm>
          </p:grpSpPr>
          <p:grpSp>
            <p:nvGrpSpPr>
              <p:cNvPr id="798" name="Google Shape;798;p29"/>
              <p:cNvGrpSpPr/>
              <p:nvPr/>
            </p:nvGrpSpPr>
            <p:grpSpPr>
              <a:xfrm>
                <a:off x="1810063" y="3283354"/>
                <a:ext cx="1377927" cy="1932041"/>
                <a:chOff x="1877938" y="3283354"/>
                <a:chExt cx="1377927" cy="1932041"/>
              </a:xfrm>
            </p:grpSpPr>
            <p:sp>
              <p:nvSpPr>
                <p:cNvPr id="799" name="Google Shape;799;p29"/>
                <p:cNvSpPr/>
                <p:nvPr/>
              </p:nvSpPr>
              <p:spPr>
                <a:xfrm>
                  <a:off x="1877938" y="3702793"/>
                  <a:ext cx="1377927" cy="1469608"/>
                </a:xfrm>
                <a:custGeom>
                  <a:rect b="b" l="l" r="r" t="t"/>
                  <a:pathLst>
                    <a:path extrusionOk="0" h="17841" w="16728">
                      <a:moveTo>
                        <a:pt x="14045" y="1"/>
                      </a:moveTo>
                      <a:lnTo>
                        <a:pt x="13783" y="37"/>
                      </a:lnTo>
                      <a:lnTo>
                        <a:pt x="12575" y="210"/>
                      </a:lnTo>
                      <a:lnTo>
                        <a:pt x="10869" y="448"/>
                      </a:lnTo>
                      <a:lnTo>
                        <a:pt x="9660" y="617"/>
                      </a:lnTo>
                      <a:lnTo>
                        <a:pt x="7697" y="895"/>
                      </a:lnTo>
                      <a:lnTo>
                        <a:pt x="6488" y="1067"/>
                      </a:lnTo>
                      <a:lnTo>
                        <a:pt x="4524" y="1342"/>
                      </a:lnTo>
                      <a:lnTo>
                        <a:pt x="3316" y="1514"/>
                      </a:lnTo>
                      <a:lnTo>
                        <a:pt x="1" y="1981"/>
                      </a:lnTo>
                      <a:lnTo>
                        <a:pt x="84" y="3369"/>
                      </a:lnTo>
                      <a:lnTo>
                        <a:pt x="113" y="3879"/>
                      </a:lnTo>
                      <a:lnTo>
                        <a:pt x="163" y="4704"/>
                      </a:lnTo>
                      <a:lnTo>
                        <a:pt x="192" y="5210"/>
                      </a:lnTo>
                      <a:lnTo>
                        <a:pt x="243" y="6035"/>
                      </a:lnTo>
                      <a:lnTo>
                        <a:pt x="272" y="6541"/>
                      </a:lnTo>
                      <a:lnTo>
                        <a:pt x="316" y="7256"/>
                      </a:lnTo>
                      <a:lnTo>
                        <a:pt x="345" y="7763"/>
                      </a:lnTo>
                      <a:lnTo>
                        <a:pt x="395" y="8595"/>
                      </a:lnTo>
                      <a:lnTo>
                        <a:pt x="425" y="9104"/>
                      </a:lnTo>
                      <a:lnTo>
                        <a:pt x="464" y="9753"/>
                      </a:lnTo>
                      <a:lnTo>
                        <a:pt x="498" y="10264"/>
                      </a:lnTo>
                      <a:lnTo>
                        <a:pt x="547" y="11135"/>
                      </a:lnTo>
                      <a:lnTo>
                        <a:pt x="577" y="11644"/>
                      </a:lnTo>
                      <a:lnTo>
                        <a:pt x="626" y="12482"/>
                      </a:lnTo>
                      <a:lnTo>
                        <a:pt x="660" y="12989"/>
                      </a:lnTo>
                      <a:lnTo>
                        <a:pt x="660" y="12992"/>
                      </a:lnTo>
                      <a:lnTo>
                        <a:pt x="713" y="13857"/>
                      </a:lnTo>
                      <a:lnTo>
                        <a:pt x="742" y="14363"/>
                      </a:lnTo>
                      <a:lnTo>
                        <a:pt x="792" y="15221"/>
                      </a:lnTo>
                      <a:lnTo>
                        <a:pt x="825" y="15728"/>
                      </a:lnTo>
                      <a:lnTo>
                        <a:pt x="885" y="16750"/>
                      </a:lnTo>
                      <a:lnTo>
                        <a:pt x="915" y="17257"/>
                      </a:lnTo>
                      <a:lnTo>
                        <a:pt x="951" y="17840"/>
                      </a:lnTo>
                      <a:lnTo>
                        <a:pt x="16727" y="17840"/>
                      </a:lnTo>
                      <a:lnTo>
                        <a:pt x="16700" y="17661"/>
                      </a:lnTo>
                      <a:lnTo>
                        <a:pt x="16628" y="17178"/>
                      </a:lnTo>
                      <a:lnTo>
                        <a:pt x="16512" y="16406"/>
                      </a:lnTo>
                      <a:lnTo>
                        <a:pt x="16439" y="15923"/>
                      </a:lnTo>
                      <a:lnTo>
                        <a:pt x="16333" y="15217"/>
                      </a:lnTo>
                      <a:lnTo>
                        <a:pt x="16260" y="14731"/>
                      </a:lnTo>
                      <a:lnTo>
                        <a:pt x="16127" y="13843"/>
                      </a:lnTo>
                      <a:lnTo>
                        <a:pt x="16055" y="13360"/>
                      </a:lnTo>
                      <a:lnTo>
                        <a:pt x="15936" y="12572"/>
                      </a:lnTo>
                      <a:lnTo>
                        <a:pt x="15863" y="12088"/>
                      </a:lnTo>
                      <a:lnTo>
                        <a:pt x="15760" y="11399"/>
                      </a:lnTo>
                      <a:lnTo>
                        <a:pt x="15687" y="10916"/>
                      </a:lnTo>
                      <a:lnTo>
                        <a:pt x="15548" y="9989"/>
                      </a:lnTo>
                      <a:lnTo>
                        <a:pt x="15476" y="9505"/>
                      </a:lnTo>
                      <a:lnTo>
                        <a:pt x="15389" y="8936"/>
                      </a:lnTo>
                      <a:lnTo>
                        <a:pt x="15317" y="8456"/>
                      </a:lnTo>
                      <a:lnTo>
                        <a:pt x="15317" y="8452"/>
                      </a:lnTo>
                      <a:lnTo>
                        <a:pt x="15170" y="7479"/>
                      </a:lnTo>
                      <a:lnTo>
                        <a:pt x="15098" y="6995"/>
                      </a:lnTo>
                      <a:lnTo>
                        <a:pt x="14972" y="6180"/>
                      </a:lnTo>
                      <a:lnTo>
                        <a:pt x="14899" y="5697"/>
                      </a:lnTo>
                      <a:lnTo>
                        <a:pt x="14776" y="4872"/>
                      </a:lnTo>
                      <a:lnTo>
                        <a:pt x="14704" y="4389"/>
                      </a:lnTo>
                      <a:lnTo>
                        <a:pt x="14585" y="3588"/>
                      </a:lnTo>
                      <a:lnTo>
                        <a:pt x="14512" y="3108"/>
                      </a:lnTo>
                      <a:lnTo>
                        <a:pt x="14386" y="2276"/>
                      </a:lnTo>
                      <a:lnTo>
                        <a:pt x="14313" y="1792"/>
                      </a:lnTo>
                      <a:lnTo>
                        <a:pt x="14220" y="1173"/>
                      </a:lnTo>
                      <a:lnTo>
                        <a:pt x="14148" y="690"/>
                      </a:lnTo>
                      <a:lnTo>
                        <a:pt x="1404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800" name="Google Shape;800;p29"/>
                <p:cNvGrpSpPr/>
                <p:nvPr/>
              </p:nvGrpSpPr>
              <p:grpSpPr>
                <a:xfrm>
                  <a:off x="1884774" y="3283354"/>
                  <a:ext cx="1368860" cy="1932041"/>
                  <a:chOff x="1884774" y="3283354"/>
                  <a:chExt cx="1368860" cy="1932041"/>
                </a:xfrm>
              </p:grpSpPr>
              <p:sp>
                <p:nvSpPr>
                  <p:cNvPr id="801" name="Google Shape;801;p29"/>
                  <p:cNvSpPr/>
                  <p:nvPr/>
                </p:nvSpPr>
                <p:spPr>
                  <a:xfrm>
                    <a:off x="1884774" y="3813336"/>
                    <a:ext cx="365816" cy="208979"/>
                  </a:xfrm>
                  <a:custGeom>
                    <a:rect b="b" l="l" r="r" t="t"/>
                    <a:pathLst>
                      <a:path extrusionOk="0" h="2537" w="4441">
                        <a:moveTo>
                          <a:pt x="4441" y="0"/>
                        </a:moveTo>
                        <a:lnTo>
                          <a:pt x="3233" y="172"/>
                        </a:lnTo>
                        <a:cubicBezTo>
                          <a:pt x="2153" y="788"/>
                          <a:pt x="1077" y="1411"/>
                          <a:pt x="1" y="2027"/>
                        </a:cubicBezTo>
                        <a:lnTo>
                          <a:pt x="30" y="2537"/>
                        </a:lnTo>
                        <a:cubicBezTo>
                          <a:pt x="1500" y="1693"/>
                          <a:pt x="2971" y="845"/>
                          <a:pt x="4441" y="0"/>
                        </a:cubicBezTo>
                        <a:close/>
                      </a:path>
                    </a:pathLst>
                  </a:custGeom>
                  <a:solidFill>
                    <a:srgbClr val="6BD1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02" name="Google Shape;802;p29"/>
                  <p:cNvSpPr/>
                  <p:nvPr/>
                </p:nvSpPr>
                <p:spPr>
                  <a:xfrm>
                    <a:off x="1891364" y="3776516"/>
                    <a:ext cx="620594" cy="355437"/>
                  </a:xfrm>
                  <a:custGeom>
                    <a:rect b="b" l="l" r="r" t="t"/>
                    <a:pathLst>
                      <a:path extrusionOk="0" h="4315" w="7534">
                        <a:moveTo>
                          <a:pt x="7534" y="0"/>
                        </a:moveTo>
                        <a:lnTo>
                          <a:pt x="6325" y="172"/>
                        </a:lnTo>
                        <a:cubicBezTo>
                          <a:pt x="4215" y="1381"/>
                          <a:pt x="2106" y="2596"/>
                          <a:pt x="0" y="3809"/>
                        </a:cubicBezTo>
                        <a:lnTo>
                          <a:pt x="29" y="4315"/>
                        </a:lnTo>
                        <a:cubicBezTo>
                          <a:pt x="2533" y="2878"/>
                          <a:pt x="5033" y="1438"/>
                          <a:pt x="7534" y="0"/>
                        </a:cubicBezTo>
                        <a:close/>
                      </a:path>
                    </a:pathLst>
                  </a:custGeom>
                  <a:solidFill>
                    <a:srgbClr val="6BD1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03" name="Google Shape;803;p29"/>
                  <p:cNvSpPr/>
                  <p:nvPr/>
                </p:nvSpPr>
                <p:spPr>
                  <a:xfrm>
                    <a:off x="1897872" y="3739696"/>
                    <a:ext cx="875455" cy="501896"/>
                  </a:xfrm>
                  <a:custGeom>
                    <a:rect b="b" l="l" r="r" t="t"/>
                    <a:pathLst>
                      <a:path extrusionOk="0" h="6093" w="10628">
                        <a:moveTo>
                          <a:pt x="10627" y="0"/>
                        </a:moveTo>
                        <a:lnTo>
                          <a:pt x="9418" y="169"/>
                        </a:lnTo>
                        <a:cubicBezTo>
                          <a:pt x="6279" y="1977"/>
                          <a:pt x="3140" y="3782"/>
                          <a:pt x="1" y="5587"/>
                        </a:cubicBezTo>
                        <a:lnTo>
                          <a:pt x="30" y="6093"/>
                        </a:lnTo>
                        <a:cubicBezTo>
                          <a:pt x="3047" y="4361"/>
                          <a:pt x="6061" y="2626"/>
                          <a:pt x="9077" y="894"/>
                        </a:cubicBezTo>
                        <a:lnTo>
                          <a:pt x="10627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04" name="Google Shape;804;p29"/>
                  <p:cNvSpPr/>
                  <p:nvPr/>
                </p:nvSpPr>
                <p:spPr>
                  <a:xfrm>
                    <a:off x="1903885" y="3705841"/>
                    <a:ext cx="1109393" cy="636492"/>
                  </a:xfrm>
                  <a:custGeom>
                    <a:rect b="b" l="l" r="r" t="t"/>
                    <a:pathLst>
                      <a:path extrusionOk="0" h="7727" w="13468">
                        <a:moveTo>
                          <a:pt x="13468" y="0"/>
                        </a:moveTo>
                        <a:lnTo>
                          <a:pt x="12260" y="173"/>
                        </a:lnTo>
                        <a:cubicBezTo>
                          <a:pt x="8173" y="2521"/>
                          <a:pt x="4086" y="4872"/>
                          <a:pt x="1" y="7219"/>
                        </a:cubicBezTo>
                        <a:lnTo>
                          <a:pt x="30" y="7726"/>
                        </a:lnTo>
                        <a:cubicBezTo>
                          <a:pt x="4014" y="5438"/>
                          <a:pt x="7994" y="3146"/>
                          <a:pt x="11978" y="858"/>
                        </a:cubicBezTo>
                        <a:cubicBezTo>
                          <a:pt x="12474" y="574"/>
                          <a:pt x="12971" y="289"/>
                          <a:pt x="13468" y="0"/>
                        </a:cubicBez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05" name="Google Shape;805;p29"/>
                  <p:cNvSpPr/>
                  <p:nvPr/>
                </p:nvSpPr>
                <p:spPr>
                  <a:xfrm>
                    <a:off x="1910475" y="3759547"/>
                    <a:ext cx="1138800" cy="693247"/>
                  </a:xfrm>
                  <a:custGeom>
                    <a:rect b="b" l="l" r="r" t="t"/>
                    <a:pathLst>
                      <a:path extrusionOk="0" h="8416" w="13825">
                        <a:moveTo>
                          <a:pt x="13753" y="1"/>
                        </a:moveTo>
                        <a:cubicBezTo>
                          <a:pt x="9169" y="2637"/>
                          <a:pt x="4586" y="5273"/>
                          <a:pt x="0" y="7906"/>
                        </a:cubicBezTo>
                        <a:lnTo>
                          <a:pt x="30" y="8415"/>
                        </a:lnTo>
                        <a:cubicBezTo>
                          <a:pt x="4222" y="6008"/>
                          <a:pt x="8408" y="3600"/>
                          <a:pt x="12600" y="1190"/>
                        </a:cubicBezTo>
                        <a:cubicBezTo>
                          <a:pt x="13007" y="955"/>
                          <a:pt x="13415" y="719"/>
                          <a:pt x="13825" y="484"/>
                        </a:cubicBezTo>
                        <a:lnTo>
                          <a:pt x="13753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06" name="Google Shape;806;p29"/>
                  <p:cNvSpPr/>
                  <p:nvPr/>
                </p:nvSpPr>
                <p:spPr>
                  <a:xfrm>
                    <a:off x="1916158" y="3850404"/>
                    <a:ext cx="1146790" cy="697860"/>
                  </a:xfrm>
                  <a:custGeom>
                    <a:rect b="b" l="l" r="r" t="t"/>
                    <a:pathLst>
                      <a:path extrusionOk="0" h="8472" w="13922">
                        <a:moveTo>
                          <a:pt x="13849" y="0"/>
                        </a:moveTo>
                        <a:cubicBezTo>
                          <a:pt x="9236" y="2653"/>
                          <a:pt x="4616" y="5309"/>
                          <a:pt x="0" y="7961"/>
                        </a:cubicBezTo>
                        <a:lnTo>
                          <a:pt x="34" y="8472"/>
                        </a:lnTo>
                        <a:cubicBezTo>
                          <a:pt x="4286" y="6025"/>
                          <a:pt x="8541" y="3581"/>
                          <a:pt x="12793" y="1133"/>
                        </a:cubicBezTo>
                        <a:cubicBezTo>
                          <a:pt x="13167" y="918"/>
                          <a:pt x="13548" y="700"/>
                          <a:pt x="13922" y="484"/>
                        </a:cubicBezTo>
                        <a:lnTo>
                          <a:pt x="13849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07" name="Google Shape;807;p29"/>
                  <p:cNvSpPr/>
                  <p:nvPr/>
                </p:nvSpPr>
                <p:spPr>
                  <a:xfrm>
                    <a:off x="1922913" y="3958723"/>
                    <a:ext cx="1156428" cy="703296"/>
                  </a:xfrm>
                  <a:custGeom>
                    <a:rect b="b" l="l" r="r" t="t"/>
                    <a:pathLst>
                      <a:path extrusionOk="0" h="8538" w="14039">
                        <a:moveTo>
                          <a:pt x="13966" y="1"/>
                        </a:moveTo>
                        <a:cubicBezTo>
                          <a:pt x="9313" y="2676"/>
                          <a:pt x="4657" y="5352"/>
                          <a:pt x="1" y="8028"/>
                        </a:cubicBezTo>
                        <a:lnTo>
                          <a:pt x="31" y="8537"/>
                        </a:lnTo>
                        <a:cubicBezTo>
                          <a:pt x="4256" y="6107"/>
                          <a:pt x="8485" y="3676"/>
                          <a:pt x="12711" y="1245"/>
                        </a:cubicBezTo>
                        <a:cubicBezTo>
                          <a:pt x="13154" y="994"/>
                          <a:pt x="13594" y="739"/>
                          <a:pt x="14039" y="481"/>
                        </a:cubicBezTo>
                        <a:lnTo>
                          <a:pt x="13966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08" name="Google Shape;808;p29"/>
                  <p:cNvSpPr/>
                  <p:nvPr/>
                </p:nvSpPr>
                <p:spPr>
                  <a:xfrm>
                    <a:off x="1929503" y="4064242"/>
                    <a:ext cx="1165653" cy="708486"/>
                  </a:xfrm>
                  <a:custGeom>
                    <a:rect b="b" l="l" r="r" t="t"/>
                    <a:pathLst>
                      <a:path extrusionOk="0" h="8601" w="14151">
                        <a:moveTo>
                          <a:pt x="14078" y="1"/>
                        </a:moveTo>
                        <a:cubicBezTo>
                          <a:pt x="9389" y="2700"/>
                          <a:pt x="4693" y="5399"/>
                          <a:pt x="0" y="8094"/>
                        </a:cubicBezTo>
                        <a:lnTo>
                          <a:pt x="34" y="8601"/>
                        </a:lnTo>
                        <a:cubicBezTo>
                          <a:pt x="4511" y="6027"/>
                          <a:pt x="8991" y="3452"/>
                          <a:pt x="13471" y="878"/>
                        </a:cubicBezTo>
                        <a:cubicBezTo>
                          <a:pt x="13697" y="746"/>
                          <a:pt x="13925" y="617"/>
                          <a:pt x="14150" y="484"/>
                        </a:cubicBezTo>
                        <a:lnTo>
                          <a:pt x="14078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09" name="Google Shape;809;p29"/>
                  <p:cNvSpPr/>
                  <p:nvPr/>
                </p:nvSpPr>
                <p:spPr>
                  <a:xfrm>
                    <a:off x="1936669" y="4171984"/>
                    <a:ext cx="1174549" cy="713922"/>
                  </a:xfrm>
                  <a:custGeom>
                    <a:rect b="b" l="l" r="r" t="t"/>
                    <a:pathLst>
                      <a:path extrusionOk="0" h="8667" w="14259">
                        <a:moveTo>
                          <a:pt x="14186" y="1"/>
                        </a:moveTo>
                        <a:cubicBezTo>
                          <a:pt x="9458" y="2720"/>
                          <a:pt x="4729" y="5439"/>
                          <a:pt x="0" y="8161"/>
                        </a:cubicBezTo>
                        <a:lnTo>
                          <a:pt x="29" y="8667"/>
                        </a:lnTo>
                        <a:cubicBezTo>
                          <a:pt x="4324" y="6197"/>
                          <a:pt x="8616" y="3730"/>
                          <a:pt x="12915" y="1259"/>
                        </a:cubicBezTo>
                        <a:cubicBezTo>
                          <a:pt x="13361" y="1001"/>
                          <a:pt x="13812" y="742"/>
                          <a:pt x="14259" y="484"/>
                        </a:cubicBezTo>
                        <a:lnTo>
                          <a:pt x="14186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10" name="Google Shape;810;p29"/>
                  <p:cNvSpPr/>
                  <p:nvPr/>
                </p:nvSpPr>
                <p:spPr>
                  <a:xfrm>
                    <a:off x="1943176" y="4278903"/>
                    <a:ext cx="1184434" cy="719441"/>
                  </a:xfrm>
                  <a:custGeom>
                    <a:rect b="b" l="l" r="r" t="t"/>
                    <a:pathLst>
                      <a:path extrusionOk="0" h="8734" w="14379">
                        <a:moveTo>
                          <a:pt x="14306" y="1"/>
                        </a:moveTo>
                        <a:cubicBezTo>
                          <a:pt x="9534" y="2743"/>
                          <a:pt x="4769" y="5485"/>
                          <a:pt x="0" y="8227"/>
                        </a:cubicBezTo>
                        <a:lnTo>
                          <a:pt x="33" y="8734"/>
                        </a:lnTo>
                        <a:cubicBezTo>
                          <a:pt x="4299" y="6279"/>
                          <a:pt x="8567" y="3826"/>
                          <a:pt x="12836" y="1372"/>
                        </a:cubicBezTo>
                        <a:cubicBezTo>
                          <a:pt x="13348" y="1077"/>
                          <a:pt x="13862" y="779"/>
                          <a:pt x="14378" y="485"/>
                        </a:cubicBezTo>
                        <a:lnTo>
                          <a:pt x="14306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11" name="Google Shape;811;p29"/>
                  <p:cNvSpPr/>
                  <p:nvPr/>
                </p:nvSpPr>
                <p:spPr>
                  <a:xfrm>
                    <a:off x="1950755" y="4399249"/>
                    <a:ext cx="1194813" cy="725125"/>
                  </a:xfrm>
                  <a:custGeom>
                    <a:rect b="b" l="l" r="r" t="t"/>
                    <a:pathLst>
                      <a:path extrusionOk="0" h="8803" w="14505">
                        <a:moveTo>
                          <a:pt x="14433" y="1"/>
                        </a:moveTo>
                        <a:cubicBezTo>
                          <a:pt x="9620" y="2762"/>
                          <a:pt x="4809" y="5530"/>
                          <a:pt x="1" y="8295"/>
                        </a:cubicBezTo>
                        <a:lnTo>
                          <a:pt x="31" y="8802"/>
                        </a:lnTo>
                        <a:cubicBezTo>
                          <a:pt x="4425" y="6276"/>
                          <a:pt x="8819" y="3749"/>
                          <a:pt x="13213" y="1225"/>
                        </a:cubicBezTo>
                        <a:cubicBezTo>
                          <a:pt x="13644" y="977"/>
                          <a:pt x="14075" y="729"/>
                          <a:pt x="14505" y="481"/>
                        </a:cubicBezTo>
                        <a:lnTo>
                          <a:pt x="14433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12" name="Google Shape;812;p29"/>
                  <p:cNvSpPr/>
                  <p:nvPr/>
                </p:nvSpPr>
                <p:spPr>
                  <a:xfrm>
                    <a:off x="1956273" y="4485740"/>
                    <a:ext cx="1202391" cy="729656"/>
                  </a:xfrm>
                  <a:custGeom>
                    <a:rect b="b" l="l" r="r" t="t"/>
                    <a:pathLst>
                      <a:path extrusionOk="0" h="8858" w="14597">
                        <a:moveTo>
                          <a:pt x="14525" y="0"/>
                        </a:moveTo>
                        <a:cubicBezTo>
                          <a:pt x="9683" y="2785"/>
                          <a:pt x="4841" y="5567"/>
                          <a:pt x="0" y="8352"/>
                        </a:cubicBezTo>
                        <a:lnTo>
                          <a:pt x="30" y="8858"/>
                        </a:lnTo>
                        <a:cubicBezTo>
                          <a:pt x="4494" y="6292"/>
                          <a:pt x="8957" y="3725"/>
                          <a:pt x="13421" y="1159"/>
                        </a:cubicBezTo>
                        <a:cubicBezTo>
                          <a:pt x="13812" y="934"/>
                          <a:pt x="14203" y="709"/>
                          <a:pt x="14597" y="484"/>
                        </a:cubicBezTo>
                        <a:lnTo>
                          <a:pt x="14525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13" name="Google Shape;813;p29"/>
                  <p:cNvSpPr/>
                  <p:nvPr/>
                </p:nvSpPr>
                <p:spPr>
                  <a:xfrm>
                    <a:off x="2458414" y="3283354"/>
                    <a:ext cx="676278" cy="509803"/>
                  </a:xfrm>
                  <a:custGeom>
                    <a:rect b="b" l="l" r="r" t="t"/>
                    <a:pathLst>
                      <a:path extrusionOk="0" h="6189" w="8210">
                        <a:moveTo>
                          <a:pt x="4080" y="4553"/>
                        </a:moveTo>
                        <a:cubicBezTo>
                          <a:pt x="4153" y="4603"/>
                          <a:pt x="4200" y="4663"/>
                          <a:pt x="4212" y="4719"/>
                        </a:cubicBezTo>
                        <a:cubicBezTo>
                          <a:pt x="4223" y="4769"/>
                          <a:pt x="4196" y="4825"/>
                          <a:pt x="4169" y="4831"/>
                        </a:cubicBezTo>
                        <a:cubicBezTo>
                          <a:pt x="4168" y="4831"/>
                          <a:pt x="4166" y="4832"/>
                          <a:pt x="4164" y="4832"/>
                        </a:cubicBezTo>
                        <a:cubicBezTo>
                          <a:pt x="4156" y="4832"/>
                          <a:pt x="4144" y="4830"/>
                          <a:pt x="4127" y="4815"/>
                        </a:cubicBezTo>
                        <a:cubicBezTo>
                          <a:pt x="4084" y="4772"/>
                          <a:pt x="4053" y="4683"/>
                          <a:pt x="4067" y="4613"/>
                        </a:cubicBezTo>
                        <a:cubicBezTo>
                          <a:pt x="4070" y="4593"/>
                          <a:pt x="4073" y="4573"/>
                          <a:pt x="4080" y="4553"/>
                        </a:cubicBezTo>
                        <a:close/>
                        <a:moveTo>
                          <a:pt x="7620" y="0"/>
                        </a:moveTo>
                        <a:lnTo>
                          <a:pt x="7451" y="255"/>
                        </a:lnTo>
                        <a:cubicBezTo>
                          <a:pt x="7782" y="474"/>
                          <a:pt x="7868" y="937"/>
                          <a:pt x="7782" y="1285"/>
                        </a:cubicBezTo>
                        <a:cubicBezTo>
                          <a:pt x="7700" y="1626"/>
                          <a:pt x="7471" y="1957"/>
                          <a:pt x="7090" y="2295"/>
                        </a:cubicBezTo>
                        <a:cubicBezTo>
                          <a:pt x="6442" y="2868"/>
                          <a:pt x="5627" y="3245"/>
                          <a:pt x="4842" y="3610"/>
                        </a:cubicBezTo>
                        <a:lnTo>
                          <a:pt x="4646" y="3699"/>
                        </a:lnTo>
                        <a:cubicBezTo>
                          <a:pt x="4391" y="3818"/>
                          <a:pt x="4127" y="3964"/>
                          <a:pt x="3954" y="4173"/>
                        </a:cubicBezTo>
                        <a:cubicBezTo>
                          <a:pt x="3842" y="4141"/>
                          <a:pt x="3718" y="4126"/>
                          <a:pt x="3581" y="4126"/>
                        </a:cubicBezTo>
                        <a:cubicBezTo>
                          <a:pt x="3488" y="4126"/>
                          <a:pt x="3388" y="4133"/>
                          <a:pt x="3283" y="4146"/>
                        </a:cubicBezTo>
                        <a:cubicBezTo>
                          <a:pt x="1971" y="4312"/>
                          <a:pt x="878" y="5226"/>
                          <a:pt x="0" y="5958"/>
                        </a:cubicBezTo>
                        <a:lnTo>
                          <a:pt x="196" y="6189"/>
                        </a:lnTo>
                        <a:cubicBezTo>
                          <a:pt x="1044" y="5484"/>
                          <a:pt x="2097" y="4603"/>
                          <a:pt x="3322" y="4448"/>
                        </a:cubicBezTo>
                        <a:cubicBezTo>
                          <a:pt x="3413" y="4436"/>
                          <a:pt x="3499" y="4430"/>
                          <a:pt x="3577" y="4430"/>
                        </a:cubicBezTo>
                        <a:cubicBezTo>
                          <a:pt x="3656" y="4430"/>
                          <a:pt x="3729" y="4436"/>
                          <a:pt x="3795" y="4448"/>
                        </a:cubicBezTo>
                        <a:cubicBezTo>
                          <a:pt x="3786" y="4484"/>
                          <a:pt x="3775" y="4520"/>
                          <a:pt x="3769" y="4560"/>
                        </a:cubicBezTo>
                        <a:cubicBezTo>
                          <a:pt x="3740" y="4729"/>
                          <a:pt x="3799" y="4921"/>
                          <a:pt x="3918" y="5033"/>
                        </a:cubicBezTo>
                        <a:cubicBezTo>
                          <a:pt x="3987" y="5100"/>
                          <a:pt x="4073" y="5135"/>
                          <a:pt x="4160" y="5135"/>
                        </a:cubicBezTo>
                        <a:cubicBezTo>
                          <a:pt x="4185" y="5135"/>
                          <a:pt x="4211" y="5132"/>
                          <a:pt x="4236" y="5126"/>
                        </a:cubicBezTo>
                        <a:cubicBezTo>
                          <a:pt x="4431" y="5080"/>
                          <a:pt x="4557" y="4865"/>
                          <a:pt x="4510" y="4653"/>
                        </a:cubicBezTo>
                        <a:cubicBezTo>
                          <a:pt x="4481" y="4517"/>
                          <a:pt x="4388" y="4394"/>
                          <a:pt x="4246" y="4301"/>
                        </a:cubicBezTo>
                        <a:cubicBezTo>
                          <a:pt x="4382" y="4173"/>
                          <a:pt x="4577" y="4067"/>
                          <a:pt x="4776" y="3974"/>
                        </a:cubicBezTo>
                        <a:lnTo>
                          <a:pt x="4967" y="3884"/>
                        </a:lnTo>
                        <a:cubicBezTo>
                          <a:pt x="5776" y="3511"/>
                          <a:pt x="6610" y="3126"/>
                          <a:pt x="7289" y="2523"/>
                        </a:cubicBezTo>
                        <a:cubicBezTo>
                          <a:pt x="7720" y="2143"/>
                          <a:pt x="7978" y="1762"/>
                          <a:pt x="8077" y="1358"/>
                        </a:cubicBezTo>
                        <a:cubicBezTo>
                          <a:pt x="8210" y="821"/>
                          <a:pt x="8021" y="265"/>
                          <a:pt x="7620" y="0"/>
                        </a:cubicBez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14" name="Google Shape;814;p29"/>
                  <p:cNvSpPr/>
                  <p:nvPr/>
                </p:nvSpPr>
                <p:spPr>
                  <a:xfrm>
                    <a:off x="2178266" y="4601967"/>
                    <a:ext cx="997943" cy="570430"/>
                  </a:xfrm>
                  <a:custGeom>
                    <a:rect b="b" l="l" r="r" t="t"/>
                    <a:pathLst>
                      <a:path extrusionOk="0" h="6925" w="12115">
                        <a:moveTo>
                          <a:pt x="12041" y="0"/>
                        </a:moveTo>
                        <a:cubicBezTo>
                          <a:pt x="8027" y="2308"/>
                          <a:pt x="4014" y="4616"/>
                          <a:pt x="0" y="6924"/>
                        </a:cubicBezTo>
                        <a:lnTo>
                          <a:pt x="911" y="6924"/>
                        </a:lnTo>
                        <a:cubicBezTo>
                          <a:pt x="4183" y="5043"/>
                          <a:pt x="7454" y="3162"/>
                          <a:pt x="10726" y="1281"/>
                        </a:cubicBezTo>
                        <a:cubicBezTo>
                          <a:pt x="11190" y="1017"/>
                          <a:pt x="11654" y="751"/>
                          <a:pt x="12114" y="483"/>
                        </a:cubicBezTo>
                        <a:lnTo>
                          <a:pt x="12041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15" name="Google Shape;815;p29"/>
                  <p:cNvSpPr/>
                  <p:nvPr/>
                </p:nvSpPr>
                <p:spPr>
                  <a:xfrm>
                    <a:off x="2360556" y="4698507"/>
                    <a:ext cx="830068" cy="473889"/>
                  </a:xfrm>
                  <a:custGeom>
                    <a:rect b="b" l="l" r="r" t="t"/>
                    <a:pathLst>
                      <a:path extrusionOk="0" h="5753" w="10077">
                        <a:moveTo>
                          <a:pt x="10004" y="0"/>
                        </a:moveTo>
                        <a:cubicBezTo>
                          <a:pt x="6669" y="1917"/>
                          <a:pt x="3334" y="3835"/>
                          <a:pt x="0" y="5752"/>
                        </a:cubicBezTo>
                        <a:lnTo>
                          <a:pt x="917" y="5752"/>
                        </a:lnTo>
                        <a:cubicBezTo>
                          <a:pt x="3549" y="4239"/>
                          <a:pt x="6182" y="2722"/>
                          <a:pt x="8818" y="1208"/>
                        </a:cubicBezTo>
                        <a:cubicBezTo>
                          <a:pt x="9239" y="967"/>
                          <a:pt x="9656" y="725"/>
                          <a:pt x="10077" y="484"/>
                        </a:cubicBezTo>
                        <a:lnTo>
                          <a:pt x="10004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16" name="Google Shape;816;p29"/>
                  <p:cNvSpPr/>
                  <p:nvPr/>
                </p:nvSpPr>
                <p:spPr>
                  <a:xfrm>
                    <a:off x="2558578" y="4803202"/>
                    <a:ext cx="647860" cy="369194"/>
                  </a:xfrm>
                  <a:custGeom>
                    <a:rect b="b" l="l" r="r" t="t"/>
                    <a:pathLst>
                      <a:path extrusionOk="0" h="4482" w="7865">
                        <a:moveTo>
                          <a:pt x="7792" y="1"/>
                        </a:moveTo>
                        <a:cubicBezTo>
                          <a:pt x="5195" y="1494"/>
                          <a:pt x="2596" y="2988"/>
                          <a:pt x="0" y="4481"/>
                        </a:cubicBezTo>
                        <a:lnTo>
                          <a:pt x="914" y="4481"/>
                        </a:lnTo>
                        <a:cubicBezTo>
                          <a:pt x="2748" y="3428"/>
                          <a:pt x="4580" y="2372"/>
                          <a:pt x="6414" y="1319"/>
                        </a:cubicBezTo>
                        <a:cubicBezTo>
                          <a:pt x="6898" y="1041"/>
                          <a:pt x="7381" y="762"/>
                          <a:pt x="7864" y="484"/>
                        </a:cubicBezTo>
                        <a:lnTo>
                          <a:pt x="7792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17" name="Google Shape;817;p29"/>
                  <p:cNvSpPr/>
                  <p:nvPr/>
                </p:nvSpPr>
                <p:spPr>
                  <a:xfrm>
                    <a:off x="2772086" y="4916134"/>
                    <a:ext cx="451319" cy="256261"/>
                  </a:xfrm>
                  <a:custGeom>
                    <a:rect b="b" l="l" r="r" t="t"/>
                    <a:pathLst>
                      <a:path extrusionOk="0" h="3111" w="5479">
                        <a:moveTo>
                          <a:pt x="5405" y="1"/>
                        </a:moveTo>
                        <a:cubicBezTo>
                          <a:pt x="3603" y="1037"/>
                          <a:pt x="1802" y="2074"/>
                          <a:pt x="1" y="3110"/>
                        </a:cubicBezTo>
                        <a:lnTo>
                          <a:pt x="915" y="3110"/>
                        </a:lnTo>
                        <a:cubicBezTo>
                          <a:pt x="2133" y="2411"/>
                          <a:pt x="3349" y="1710"/>
                          <a:pt x="4567" y="1010"/>
                        </a:cubicBezTo>
                        <a:cubicBezTo>
                          <a:pt x="4869" y="835"/>
                          <a:pt x="5173" y="663"/>
                          <a:pt x="5478" y="487"/>
                        </a:cubicBezTo>
                        <a:lnTo>
                          <a:pt x="5405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18" name="Google Shape;818;p29"/>
                  <p:cNvSpPr/>
                  <p:nvPr/>
                </p:nvSpPr>
                <p:spPr>
                  <a:xfrm>
                    <a:off x="2957012" y="5014404"/>
                    <a:ext cx="281055" cy="157990"/>
                  </a:xfrm>
                  <a:custGeom>
                    <a:rect b="b" l="l" r="r" t="t"/>
                    <a:pathLst>
                      <a:path extrusionOk="0" h="1918" w="3412">
                        <a:moveTo>
                          <a:pt x="3339" y="0"/>
                        </a:moveTo>
                        <a:cubicBezTo>
                          <a:pt x="2226" y="639"/>
                          <a:pt x="1113" y="1278"/>
                          <a:pt x="1" y="1917"/>
                        </a:cubicBezTo>
                        <a:lnTo>
                          <a:pt x="918" y="1917"/>
                        </a:lnTo>
                        <a:cubicBezTo>
                          <a:pt x="1613" y="1516"/>
                          <a:pt x="2312" y="1116"/>
                          <a:pt x="3011" y="711"/>
                        </a:cubicBezTo>
                        <a:cubicBezTo>
                          <a:pt x="3143" y="636"/>
                          <a:pt x="3279" y="560"/>
                          <a:pt x="3412" y="483"/>
                        </a:cubicBezTo>
                        <a:lnTo>
                          <a:pt x="3339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19" name="Google Shape;819;p29"/>
                  <p:cNvSpPr/>
                  <p:nvPr/>
                </p:nvSpPr>
                <p:spPr>
                  <a:xfrm>
                    <a:off x="3152645" y="5117698"/>
                    <a:ext cx="100989" cy="54695"/>
                  </a:xfrm>
                  <a:custGeom>
                    <a:rect b="b" l="l" r="r" t="t"/>
                    <a:pathLst>
                      <a:path extrusionOk="0" h="664" w="1226">
                        <a:moveTo>
                          <a:pt x="1153" y="1"/>
                        </a:moveTo>
                        <a:cubicBezTo>
                          <a:pt x="768" y="223"/>
                          <a:pt x="384" y="441"/>
                          <a:pt x="1" y="663"/>
                        </a:cubicBezTo>
                        <a:lnTo>
                          <a:pt x="915" y="663"/>
                        </a:lnTo>
                        <a:cubicBezTo>
                          <a:pt x="1000" y="614"/>
                          <a:pt x="1086" y="564"/>
                          <a:pt x="1173" y="514"/>
                        </a:cubicBezTo>
                        <a:cubicBezTo>
                          <a:pt x="1189" y="504"/>
                          <a:pt x="1209" y="495"/>
                          <a:pt x="1225" y="484"/>
                        </a:cubicBezTo>
                        <a:lnTo>
                          <a:pt x="1153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820" name="Google Shape;820;p29"/>
                <p:cNvGrpSpPr/>
                <p:nvPr/>
              </p:nvGrpSpPr>
              <p:grpSpPr>
                <a:xfrm>
                  <a:off x="2194329" y="3338461"/>
                  <a:ext cx="465816" cy="1833939"/>
                  <a:chOff x="2194329" y="3338461"/>
                  <a:chExt cx="465816" cy="1833939"/>
                </a:xfrm>
              </p:grpSpPr>
              <p:sp>
                <p:nvSpPr>
                  <p:cNvPr id="821" name="Google Shape;821;p29"/>
                  <p:cNvSpPr/>
                  <p:nvPr/>
                </p:nvSpPr>
                <p:spPr>
                  <a:xfrm>
                    <a:off x="2194329" y="3338461"/>
                    <a:ext cx="465816" cy="545883"/>
                  </a:xfrm>
                  <a:custGeom>
                    <a:rect b="b" l="l" r="r" t="t"/>
                    <a:pathLst>
                      <a:path extrusionOk="0" h="6627" w="5655">
                        <a:moveTo>
                          <a:pt x="1263" y="331"/>
                        </a:moveTo>
                        <a:cubicBezTo>
                          <a:pt x="1418" y="331"/>
                          <a:pt x="1561" y="391"/>
                          <a:pt x="1693" y="517"/>
                        </a:cubicBezTo>
                        <a:cubicBezTo>
                          <a:pt x="2527" y="1301"/>
                          <a:pt x="2607" y="4153"/>
                          <a:pt x="2604" y="5348"/>
                        </a:cubicBezTo>
                        <a:cubicBezTo>
                          <a:pt x="1806" y="3961"/>
                          <a:pt x="475" y="1341"/>
                          <a:pt x="869" y="543"/>
                        </a:cubicBezTo>
                        <a:cubicBezTo>
                          <a:pt x="932" y="418"/>
                          <a:pt x="1034" y="351"/>
                          <a:pt x="1196" y="334"/>
                        </a:cubicBezTo>
                        <a:cubicBezTo>
                          <a:pt x="1216" y="334"/>
                          <a:pt x="1239" y="331"/>
                          <a:pt x="1263" y="331"/>
                        </a:cubicBezTo>
                        <a:close/>
                        <a:moveTo>
                          <a:pt x="4088" y="305"/>
                        </a:moveTo>
                        <a:cubicBezTo>
                          <a:pt x="4120" y="305"/>
                          <a:pt x="4200" y="364"/>
                          <a:pt x="4296" y="543"/>
                        </a:cubicBezTo>
                        <a:cubicBezTo>
                          <a:pt x="5078" y="1963"/>
                          <a:pt x="3693" y="4474"/>
                          <a:pt x="3035" y="5527"/>
                        </a:cubicBezTo>
                        <a:cubicBezTo>
                          <a:pt x="3250" y="2981"/>
                          <a:pt x="3683" y="394"/>
                          <a:pt x="4084" y="305"/>
                        </a:cubicBezTo>
                        <a:close/>
                        <a:moveTo>
                          <a:pt x="4093" y="1"/>
                        </a:moveTo>
                        <a:cubicBezTo>
                          <a:pt x="4068" y="1"/>
                          <a:pt x="4043" y="4"/>
                          <a:pt x="4018" y="10"/>
                        </a:cubicBezTo>
                        <a:cubicBezTo>
                          <a:pt x="3441" y="135"/>
                          <a:pt x="3081" y="2246"/>
                          <a:pt x="2879" y="4023"/>
                        </a:cubicBezTo>
                        <a:cubicBezTo>
                          <a:pt x="2806" y="2652"/>
                          <a:pt x="2574" y="927"/>
                          <a:pt x="1899" y="294"/>
                        </a:cubicBezTo>
                        <a:cubicBezTo>
                          <a:pt x="1711" y="116"/>
                          <a:pt x="1495" y="28"/>
                          <a:pt x="1259" y="28"/>
                        </a:cubicBezTo>
                        <a:cubicBezTo>
                          <a:pt x="1227" y="28"/>
                          <a:pt x="1196" y="30"/>
                          <a:pt x="1164" y="33"/>
                        </a:cubicBezTo>
                        <a:cubicBezTo>
                          <a:pt x="901" y="60"/>
                          <a:pt x="707" y="189"/>
                          <a:pt x="597" y="407"/>
                        </a:cubicBezTo>
                        <a:cubicBezTo>
                          <a:pt x="1" y="1616"/>
                          <a:pt x="2345" y="5527"/>
                          <a:pt x="2617" y="5967"/>
                        </a:cubicBezTo>
                        <a:lnTo>
                          <a:pt x="2690" y="6087"/>
                        </a:lnTo>
                        <a:cubicBezTo>
                          <a:pt x="2690" y="6087"/>
                          <a:pt x="2686" y="6090"/>
                          <a:pt x="2686" y="6093"/>
                        </a:cubicBezTo>
                        <a:lnTo>
                          <a:pt x="2650" y="6626"/>
                        </a:lnTo>
                        <a:lnTo>
                          <a:pt x="2849" y="6348"/>
                        </a:lnTo>
                        <a:lnTo>
                          <a:pt x="2879" y="6394"/>
                        </a:lnTo>
                        <a:lnTo>
                          <a:pt x="2882" y="6305"/>
                        </a:lnTo>
                        <a:lnTo>
                          <a:pt x="2961" y="6192"/>
                        </a:lnTo>
                        <a:cubicBezTo>
                          <a:pt x="3074" y="6036"/>
                          <a:pt x="5654" y="2388"/>
                          <a:pt x="4561" y="394"/>
                        </a:cubicBezTo>
                        <a:cubicBezTo>
                          <a:pt x="4417" y="134"/>
                          <a:pt x="4260" y="1"/>
                          <a:pt x="4093" y="1"/>
                        </a:cubicBez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22" name="Google Shape;822;p29"/>
                  <p:cNvSpPr/>
                  <p:nvPr/>
                </p:nvSpPr>
                <p:spPr>
                  <a:xfrm>
                    <a:off x="2380984" y="3762348"/>
                    <a:ext cx="256178" cy="1410052"/>
                  </a:xfrm>
                  <a:custGeom>
                    <a:rect b="b" l="l" r="r" t="t"/>
                    <a:pathLst>
                      <a:path extrusionOk="0" h="17118" w="3110">
                        <a:moveTo>
                          <a:pt x="0" y="0"/>
                        </a:moveTo>
                        <a:lnTo>
                          <a:pt x="1206" y="17117"/>
                        </a:lnTo>
                        <a:lnTo>
                          <a:pt x="3110" y="17117"/>
                        </a:lnTo>
                        <a:lnTo>
                          <a:pt x="1169" y="7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823" name="Google Shape;823;p29"/>
              <p:cNvGrpSpPr/>
              <p:nvPr/>
            </p:nvGrpSpPr>
            <p:grpSpPr>
              <a:xfrm>
                <a:off x="5932644" y="3529759"/>
                <a:ext cx="1643701" cy="1631320"/>
                <a:chOff x="6409817" y="3847558"/>
                <a:chExt cx="1323644" cy="1313674"/>
              </a:xfrm>
            </p:grpSpPr>
            <p:sp>
              <p:nvSpPr>
                <p:cNvPr id="824" name="Google Shape;824;p29"/>
                <p:cNvSpPr/>
                <p:nvPr/>
              </p:nvSpPr>
              <p:spPr>
                <a:xfrm>
                  <a:off x="6632140" y="3847558"/>
                  <a:ext cx="974961" cy="746212"/>
                </a:xfrm>
                <a:custGeom>
                  <a:rect b="b" l="l" r="r" t="t"/>
                  <a:pathLst>
                    <a:path extrusionOk="0" h="9059" w="11836">
                      <a:moveTo>
                        <a:pt x="3551" y="5264"/>
                      </a:moveTo>
                      <a:cubicBezTo>
                        <a:pt x="3555" y="5264"/>
                        <a:pt x="3559" y="5264"/>
                        <a:pt x="3563" y="5264"/>
                      </a:cubicBezTo>
                      <a:cubicBezTo>
                        <a:pt x="3620" y="5354"/>
                        <a:pt x="3626" y="5470"/>
                        <a:pt x="3580" y="5589"/>
                      </a:cubicBezTo>
                      <a:cubicBezTo>
                        <a:pt x="3514" y="5751"/>
                        <a:pt x="3368" y="5877"/>
                        <a:pt x="3216" y="5900"/>
                      </a:cubicBezTo>
                      <a:cubicBezTo>
                        <a:pt x="3186" y="5905"/>
                        <a:pt x="3156" y="5908"/>
                        <a:pt x="3127" y="5908"/>
                      </a:cubicBezTo>
                      <a:cubicBezTo>
                        <a:pt x="3069" y="5908"/>
                        <a:pt x="3014" y="5898"/>
                        <a:pt x="2961" y="5880"/>
                      </a:cubicBezTo>
                      <a:cubicBezTo>
                        <a:pt x="3007" y="5685"/>
                        <a:pt x="3106" y="5502"/>
                        <a:pt x="3236" y="5387"/>
                      </a:cubicBezTo>
                      <a:cubicBezTo>
                        <a:pt x="3332" y="5304"/>
                        <a:pt x="3439" y="5264"/>
                        <a:pt x="3551" y="5264"/>
                      </a:cubicBezTo>
                      <a:close/>
                      <a:moveTo>
                        <a:pt x="5752" y="1811"/>
                      </a:moveTo>
                      <a:cubicBezTo>
                        <a:pt x="5941" y="1811"/>
                        <a:pt x="6094" y="1877"/>
                        <a:pt x="6223" y="2016"/>
                      </a:cubicBezTo>
                      <a:cubicBezTo>
                        <a:pt x="7180" y="3049"/>
                        <a:pt x="6316" y="7457"/>
                        <a:pt x="6084" y="8546"/>
                      </a:cubicBezTo>
                      <a:cubicBezTo>
                        <a:pt x="5700" y="7539"/>
                        <a:pt x="4275" y="3566"/>
                        <a:pt x="5030" y="2231"/>
                      </a:cubicBezTo>
                      <a:cubicBezTo>
                        <a:pt x="5166" y="1996"/>
                        <a:pt x="5359" y="1860"/>
                        <a:pt x="5620" y="1820"/>
                      </a:cubicBezTo>
                      <a:cubicBezTo>
                        <a:pt x="5666" y="1814"/>
                        <a:pt x="5709" y="1811"/>
                        <a:pt x="5752" y="1811"/>
                      </a:cubicBezTo>
                      <a:close/>
                      <a:moveTo>
                        <a:pt x="10448" y="2943"/>
                      </a:moveTo>
                      <a:cubicBezTo>
                        <a:pt x="10580" y="2943"/>
                        <a:pt x="10687" y="3016"/>
                        <a:pt x="10769" y="3168"/>
                      </a:cubicBezTo>
                      <a:cubicBezTo>
                        <a:pt x="11567" y="4628"/>
                        <a:pt x="7401" y="7778"/>
                        <a:pt x="6312" y="8566"/>
                      </a:cubicBezTo>
                      <a:cubicBezTo>
                        <a:pt x="7398" y="6480"/>
                        <a:pt x="9478" y="2959"/>
                        <a:pt x="10445" y="2943"/>
                      </a:cubicBezTo>
                      <a:close/>
                      <a:moveTo>
                        <a:pt x="836" y="0"/>
                      </a:moveTo>
                      <a:cubicBezTo>
                        <a:pt x="526" y="0"/>
                        <a:pt x="236" y="51"/>
                        <a:pt x="1" y="112"/>
                      </a:cubicBezTo>
                      <a:lnTo>
                        <a:pt x="40" y="261"/>
                      </a:lnTo>
                      <a:cubicBezTo>
                        <a:pt x="266" y="203"/>
                        <a:pt x="544" y="154"/>
                        <a:pt x="841" y="154"/>
                      </a:cubicBezTo>
                      <a:cubicBezTo>
                        <a:pt x="1139" y="154"/>
                        <a:pt x="1456" y="203"/>
                        <a:pt x="1758" y="340"/>
                      </a:cubicBezTo>
                      <a:cubicBezTo>
                        <a:pt x="2315" y="595"/>
                        <a:pt x="2692" y="1148"/>
                        <a:pt x="2683" y="1681"/>
                      </a:cubicBezTo>
                      <a:cubicBezTo>
                        <a:pt x="2680" y="1999"/>
                        <a:pt x="2553" y="2294"/>
                        <a:pt x="2418" y="2605"/>
                      </a:cubicBezTo>
                      <a:cubicBezTo>
                        <a:pt x="2339" y="2794"/>
                        <a:pt x="2255" y="2989"/>
                        <a:pt x="2200" y="3194"/>
                      </a:cubicBezTo>
                      <a:cubicBezTo>
                        <a:pt x="2093" y="3585"/>
                        <a:pt x="2100" y="3992"/>
                        <a:pt x="2116" y="4443"/>
                      </a:cubicBezTo>
                      <a:cubicBezTo>
                        <a:pt x="2130" y="4764"/>
                        <a:pt x="2146" y="5161"/>
                        <a:pt x="2319" y="5502"/>
                      </a:cubicBezTo>
                      <a:cubicBezTo>
                        <a:pt x="2414" y="5688"/>
                        <a:pt x="2580" y="5877"/>
                        <a:pt x="2788" y="5979"/>
                      </a:cubicBezTo>
                      <a:cubicBezTo>
                        <a:pt x="2785" y="6016"/>
                        <a:pt x="2782" y="6052"/>
                        <a:pt x="2782" y="6089"/>
                      </a:cubicBezTo>
                      <a:cubicBezTo>
                        <a:pt x="2765" y="6827"/>
                        <a:pt x="3226" y="7589"/>
                        <a:pt x="3977" y="8082"/>
                      </a:cubicBezTo>
                      <a:cubicBezTo>
                        <a:pt x="4590" y="8487"/>
                        <a:pt x="5299" y="8681"/>
                        <a:pt x="5995" y="8857"/>
                      </a:cubicBezTo>
                      <a:lnTo>
                        <a:pt x="5898" y="9043"/>
                      </a:lnTo>
                      <a:lnTo>
                        <a:pt x="6067" y="8927"/>
                      </a:lnTo>
                      <a:lnTo>
                        <a:pt x="6123" y="9059"/>
                      </a:lnTo>
                      <a:lnTo>
                        <a:pt x="6160" y="8900"/>
                      </a:lnTo>
                      <a:cubicBezTo>
                        <a:pt x="6169" y="8904"/>
                        <a:pt x="6183" y="8904"/>
                        <a:pt x="6193" y="8907"/>
                      </a:cubicBezTo>
                      <a:lnTo>
                        <a:pt x="6213" y="8824"/>
                      </a:lnTo>
                      <a:cubicBezTo>
                        <a:pt x="6881" y="8354"/>
                        <a:pt x="11836" y="4797"/>
                        <a:pt x="10905" y="3095"/>
                      </a:cubicBezTo>
                      <a:cubicBezTo>
                        <a:pt x="10794" y="2893"/>
                        <a:pt x="10635" y="2791"/>
                        <a:pt x="10450" y="2791"/>
                      </a:cubicBezTo>
                      <a:cubicBezTo>
                        <a:pt x="10447" y="2791"/>
                        <a:pt x="10444" y="2791"/>
                        <a:pt x="10441" y="2791"/>
                      </a:cubicBezTo>
                      <a:cubicBezTo>
                        <a:pt x="9305" y="2807"/>
                        <a:pt x="7060" y="6838"/>
                        <a:pt x="6296" y="8278"/>
                      </a:cubicBezTo>
                      <a:cubicBezTo>
                        <a:pt x="6594" y="6824"/>
                        <a:pt x="7279" y="2933"/>
                        <a:pt x="6335" y="1913"/>
                      </a:cubicBezTo>
                      <a:cubicBezTo>
                        <a:pt x="6179" y="1743"/>
                        <a:pt x="5985" y="1659"/>
                        <a:pt x="5757" y="1659"/>
                      </a:cubicBezTo>
                      <a:cubicBezTo>
                        <a:pt x="5706" y="1659"/>
                        <a:pt x="5652" y="1663"/>
                        <a:pt x="5597" y="1672"/>
                      </a:cubicBezTo>
                      <a:cubicBezTo>
                        <a:pt x="5292" y="1718"/>
                        <a:pt x="5057" y="1880"/>
                        <a:pt x="4902" y="2158"/>
                      </a:cubicBezTo>
                      <a:cubicBezTo>
                        <a:pt x="4070" y="3615"/>
                        <a:pt x="5653" y="7860"/>
                        <a:pt x="5978" y="8698"/>
                      </a:cubicBezTo>
                      <a:cubicBezTo>
                        <a:pt x="5312" y="8530"/>
                        <a:pt x="4639" y="8334"/>
                        <a:pt x="4060" y="7957"/>
                      </a:cubicBezTo>
                      <a:cubicBezTo>
                        <a:pt x="3504" y="7593"/>
                        <a:pt x="2918" y="6910"/>
                        <a:pt x="2935" y="6092"/>
                      </a:cubicBezTo>
                      <a:cubicBezTo>
                        <a:pt x="2935" y="6072"/>
                        <a:pt x="2935" y="6052"/>
                        <a:pt x="2938" y="6036"/>
                      </a:cubicBezTo>
                      <a:cubicBezTo>
                        <a:pt x="3001" y="6051"/>
                        <a:pt x="3066" y="6061"/>
                        <a:pt x="3134" y="6061"/>
                      </a:cubicBezTo>
                      <a:cubicBezTo>
                        <a:pt x="3168" y="6061"/>
                        <a:pt x="3203" y="6058"/>
                        <a:pt x="3239" y="6052"/>
                      </a:cubicBezTo>
                      <a:cubicBezTo>
                        <a:pt x="3447" y="6019"/>
                        <a:pt x="3636" y="5860"/>
                        <a:pt x="3719" y="5645"/>
                      </a:cubicBezTo>
                      <a:cubicBezTo>
                        <a:pt x="3792" y="5463"/>
                        <a:pt x="3772" y="5277"/>
                        <a:pt x="3663" y="5145"/>
                      </a:cubicBezTo>
                      <a:lnTo>
                        <a:pt x="3643" y="5118"/>
                      </a:lnTo>
                      <a:lnTo>
                        <a:pt x="3613" y="5115"/>
                      </a:lnTo>
                      <a:cubicBezTo>
                        <a:pt x="3591" y="5113"/>
                        <a:pt x="3568" y="5111"/>
                        <a:pt x="3546" y="5111"/>
                      </a:cubicBezTo>
                      <a:cubicBezTo>
                        <a:pt x="3398" y="5111"/>
                        <a:pt x="3257" y="5168"/>
                        <a:pt x="3137" y="5274"/>
                      </a:cubicBezTo>
                      <a:cubicBezTo>
                        <a:pt x="2987" y="5403"/>
                        <a:pt x="2875" y="5602"/>
                        <a:pt x="2819" y="5820"/>
                      </a:cubicBezTo>
                      <a:cubicBezTo>
                        <a:pt x="2663" y="5731"/>
                        <a:pt x="2530" y="5586"/>
                        <a:pt x="2454" y="5433"/>
                      </a:cubicBezTo>
                      <a:cubicBezTo>
                        <a:pt x="2295" y="5122"/>
                        <a:pt x="2282" y="4744"/>
                        <a:pt x="2269" y="4440"/>
                      </a:cubicBezTo>
                      <a:cubicBezTo>
                        <a:pt x="2252" y="3999"/>
                        <a:pt x="2246" y="3605"/>
                        <a:pt x="2348" y="3231"/>
                      </a:cubicBezTo>
                      <a:cubicBezTo>
                        <a:pt x="2398" y="3039"/>
                        <a:pt x="2481" y="2850"/>
                        <a:pt x="2560" y="2665"/>
                      </a:cubicBezTo>
                      <a:cubicBezTo>
                        <a:pt x="2692" y="2354"/>
                        <a:pt x="2828" y="2032"/>
                        <a:pt x="2835" y="1684"/>
                      </a:cubicBezTo>
                      <a:cubicBezTo>
                        <a:pt x="2845" y="1082"/>
                        <a:pt x="2441" y="486"/>
                        <a:pt x="1822" y="204"/>
                      </a:cubicBezTo>
                      <a:cubicBezTo>
                        <a:pt x="1495" y="54"/>
                        <a:pt x="1155" y="0"/>
                        <a:pt x="83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825" name="Google Shape;825;p29"/>
                <p:cNvGrpSpPr/>
                <p:nvPr/>
              </p:nvGrpSpPr>
              <p:grpSpPr>
                <a:xfrm>
                  <a:off x="6409817" y="4447803"/>
                  <a:ext cx="1323644" cy="713428"/>
                  <a:chOff x="6409817" y="4447803"/>
                  <a:chExt cx="1323644" cy="713428"/>
                </a:xfrm>
              </p:grpSpPr>
              <p:sp>
                <p:nvSpPr>
                  <p:cNvPr id="826" name="Google Shape;826;p29"/>
                  <p:cNvSpPr/>
                  <p:nvPr/>
                </p:nvSpPr>
                <p:spPr>
                  <a:xfrm>
                    <a:off x="6409817" y="4447803"/>
                    <a:ext cx="1323644" cy="713428"/>
                  </a:xfrm>
                  <a:custGeom>
                    <a:rect b="b" l="l" r="r" t="t"/>
                    <a:pathLst>
                      <a:path extrusionOk="0" h="8661" w="16069">
                        <a:moveTo>
                          <a:pt x="6951" y="3845"/>
                        </a:moveTo>
                        <a:cubicBezTo>
                          <a:pt x="8107" y="3845"/>
                          <a:pt x="8104" y="5643"/>
                          <a:pt x="6951" y="5643"/>
                        </a:cubicBezTo>
                        <a:cubicBezTo>
                          <a:pt x="5793" y="5643"/>
                          <a:pt x="5796" y="3845"/>
                          <a:pt x="6951" y="3845"/>
                        </a:cubicBezTo>
                        <a:close/>
                        <a:moveTo>
                          <a:pt x="13224" y="4796"/>
                        </a:moveTo>
                        <a:cubicBezTo>
                          <a:pt x="14369" y="4796"/>
                          <a:pt x="14366" y="6574"/>
                          <a:pt x="13224" y="6574"/>
                        </a:cubicBezTo>
                        <a:cubicBezTo>
                          <a:pt x="12081" y="6574"/>
                          <a:pt x="12081" y="4796"/>
                          <a:pt x="13224" y="4796"/>
                        </a:cubicBezTo>
                        <a:close/>
                        <a:moveTo>
                          <a:pt x="3514" y="6207"/>
                        </a:moveTo>
                        <a:cubicBezTo>
                          <a:pt x="4686" y="6207"/>
                          <a:pt x="4686" y="8031"/>
                          <a:pt x="3514" y="8031"/>
                        </a:cubicBezTo>
                        <a:cubicBezTo>
                          <a:pt x="2342" y="8031"/>
                          <a:pt x="2342" y="6207"/>
                          <a:pt x="3514" y="6207"/>
                        </a:cubicBezTo>
                        <a:close/>
                        <a:moveTo>
                          <a:pt x="9813" y="6713"/>
                        </a:moveTo>
                        <a:cubicBezTo>
                          <a:pt x="10968" y="6713"/>
                          <a:pt x="10968" y="8507"/>
                          <a:pt x="9813" y="8507"/>
                        </a:cubicBezTo>
                        <a:cubicBezTo>
                          <a:pt x="8657" y="8507"/>
                          <a:pt x="8657" y="6713"/>
                          <a:pt x="9813" y="6713"/>
                        </a:cubicBezTo>
                        <a:close/>
                        <a:moveTo>
                          <a:pt x="1100" y="0"/>
                        </a:moveTo>
                        <a:lnTo>
                          <a:pt x="702" y="3120"/>
                        </a:lnTo>
                        <a:cubicBezTo>
                          <a:pt x="756" y="3110"/>
                          <a:pt x="812" y="3107"/>
                          <a:pt x="868" y="3107"/>
                        </a:cubicBezTo>
                        <a:cubicBezTo>
                          <a:pt x="2044" y="3107"/>
                          <a:pt x="2041" y="4928"/>
                          <a:pt x="868" y="4928"/>
                        </a:cubicBezTo>
                        <a:cubicBezTo>
                          <a:pt x="722" y="4928"/>
                          <a:pt x="593" y="4898"/>
                          <a:pt x="484" y="4848"/>
                        </a:cubicBezTo>
                        <a:lnTo>
                          <a:pt x="1" y="8660"/>
                        </a:lnTo>
                        <a:lnTo>
                          <a:pt x="15194" y="8660"/>
                        </a:lnTo>
                        <a:cubicBezTo>
                          <a:pt x="15303" y="8607"/>
                          <a:pt x="15435" y="8577"/>
                          <a:pt x="15584" y="8577"/>
                        </a:cubicBezTo>
                        <a:cubicBezTo>
                          <a:pt x="15733" y="8577"/>
                          <a:pt x="15862" y="8607"/>
                          <a:pt x="15972" y="8660"/>
                        </a:cubicBezTo>
                        <a:lnTo>
                          <a:pt x="16068" y="8660"/>
                        </a:lnTo>
                        <a:lnTo>
                          <a:pt x="16068" y="4494"/>
                        </a:lnTo>
                        <a:cubicBezTo>
                          <a:pt x="15194" y="4422"/>
                          <a:pt x="15061" y="3259"/>
                          <a:pt x="15667" y="2855"/>
                        </a:cubicBezTo>
                        <a:lnTo>
                          <a:pt x="11733" y="2083"/>
                        </a:lnTo>
                        <a:lnTo>
                          <a:pt x="11733" y="2083"/>
                        </a:lnTo>
                        <a:cubicBezTo>
                          <a:pt x="11856" y="2597"/>
                          <a:pt x="11575" y="3222"/>
                          <a:pt x="10892" y="3222"/>
                        </a:cubicBezTo>
                        <a:cubicBezTo>
                          <a:pt x="10068" y="3222"/>
                          <a:pt x="9832" y="2305"/>
                          <a:pt x="10187" y="1782"/>
                        </a:cubicBezTo>
                        <a:lnTo>
                          <a:pt x="6071" y="974"/>
                        </a:lnTo>
                        <a:cubicBezTo>
                          <a:pt x="6044" y="1411"/>
                          <a:pt x="5753" y="1828"/>
                          <a:pt x="5189" y="1828"/>
                        </a:cubicBezTo>
                        <a:cubicBezTo>
                          <a:pt x="4485" y="1828"/>
                          <a:pt x="4203" y="1166"/>
                          <a:pt x="4352" y="639"/>
                        </a:cubicBezTo>
                        <a:lnTo>
                          <a:pt x="1100" y="0"/>
                        </a:ln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827" name="Google Shape;827;p29"/>
                  <p:cNvGrpSpPr/>
                  <p:nvPr/>
                </p:nvGrpSpPr>
                <p:grpSpPr>
                  <a:xfrm>
                    <a:off x="6447139" y="4500434"/>
                    <a:ext cx="1160578" cy="659576"/>
                    <a:chOff x="6447139" y="4500434"/>
                    <a:chExt cx="1160578" cy="659576"/>
                  </a:xfrm>
                </p:grpSpPr>
                <p:sp>
                  <p:nvSpPr>
                    <p:cNvPr id="828" name="Google Shape;828;p29"/>
                    <p:cNvSpPr/>
                    <p:nvPr/>
                  </p:nvSpPr>
                  <p:spPr>
                    <a:xfrm>
                      <a:off x="6447139" y="4694347"/>
                      <a:ext cx="144670" cy="168775"/>
                    </a:xfrm>
                    <a:custGeom>
                      <a:rect b="b" l="l" r="r" t="t"/>
                      <a:pathLst>
                        <a:path extrusionOk="0" h="1821" w="1561">
                          <a:moveTo>
                            <a:pt x="385" y="0"/>
                          </a:moveTo>
                          <a:cubicBezTo>
                            <a:pt x="329" y="0"/>
                            <a:pt x="273" y="3"/>
                            <a:pt x="219" y="13"/>
                          </a:cubicBezTo>
                          <a:lnTo>
                            <a:pt x="1" y="1741"/>
                          </a:lnTo>
                          <a:cubicBezTo>
                            <a:pt x="110" y="1791"/>
                            <a:pt x="239" y="1821"/>
                            <a:pt x="385" y="1821"/>
                          </a:cubicBezTo>
                          <a:cubicBezTo>
                            <a:pt x="1558" y="1821"/>
                            <a:pt x="1561" y="0"/>
                            <a:pt x="385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29" name="Google Shape;829;p29"/>
                    <p:cNvSpPr/>
                    <p:nvPr/>
                  </p:nvSpPr>
                  <p:spPr>
                    <a:xfrm>
                      <a:off x="6750446" y="4500434"/>
                      <a:ext cx="166724" cy="106210"/>
                    </a:xfrm>
                    <a:custGeom>
                      <a:rect b="b" l="l" r="r" t="t"/>
                      <a:pathLst>
                        <a:path extrusionOk="0" h="1190" w="1868">
                          <a:moveTo>
                            <a:pt x="149" y="0"/>
                          </a:moveTo>
                          <a:lnTo>
                            <a:pt x="149" y="0"/>
                          </a:lnTo>
                          <a:cubicBezTo>
                            <a:pt x="0" y="527"/>
                            <a:pt x="282" y="1189"/>
                            <a:pt x="986" y="1189"/>
                          </a:cubicBezTo>
                          <a:cubicBezTo>
                            <a:pt x="1550" y="1189"/>
                            <a:pt x="1841" y="772"/>
                            <a:pt x="1868" y="335"/>
                          </a:cubicBezTo>
                          <a:lnTo>
                            <a:pt x="149" y="0"/>
                          </a:ln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30" name="Google Shape;830;p29"/>
                    <p:cNvSpPr/>
                    <p:nvPr/>
                  </p:nvSpPr>
                  <p:spPr>
                    <a:xfrm>
                      <a:off x="7217843" y="4594584"/>
                      <a:ext cx="170851" cy="121638"/>
                    </a:xfrm>
                    <a:custGeom>
                      <a:rect b="b" l="l" r="r" t="t"/>
                      <a:pathLst>
                        <a:path extrusionOk="0" h="1441" w="2024">
                          <a:moveTo>
                            <a:pt x="355" y="0"/>
                          </a:moveTo>
                          <a:lnTo>
                            <a:pt x="355" y="0"/>
                          </a:lnTo>
                          <a:cubicBezTo>
                            <a:pt x="0" y="523"/>
                            <a:pt x="236" y="1440"/>
                            <a:pt x="1060" y="1440"/>
                          </a:cubicBezTo>
                          <a:cubicBezTo>
                            <a:pt x="1743" y="1440"/>
                            <a:pt x="2024" y="815"/>
                            <a:pt x="1901" y="301"/>
                          </a:cubicBezTo>
                          <a:lnTo>
                            <a:pt x="355" y="0"/>
                          </a:ln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31" name="Google Shape;831;p29"/>
                    <p:cNvSpPr/>
                    <p:nvPr/>
                  </p:nvSpPr>
                  <p:spPr>
                    <a:xfrm>
                      <a:off x="7390565" y="4831672"/>
                      <a:ext cx="217152" cy="168751"/>
                    </a:xfrm>
                    <a:custGeom>
                      <a:rect b="b" l="l" r="r" t="t"/>
                      <a:pathLst>
                        <a:path extrusionOk="0" h="1779" w="2289">
                          <a:moveTo>
                            <a:pt x="1144" y="1"/>
                          </a:moveTo>
                          <a:cubicBezTo>
                            <a:pt x="1" y="1"/>
                            <a:pt x="1" y="1779"/>
                            <a:pt x="1144" y="1779"/>
                          </a:cubicBezTo>
                          <a:cubicBezTo>
                            <a:pt x="2286" y="1779"/>
                            <a:pt x="2289" y="1"/>
                            <a:pt x="1144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32" name="Google Shape;832;p29"/>
                    <p:cNvSpPr/>
                    <p:nvPr/>
                  </p:nvSpPr>
                  <p:spPr>
                    <a:xfrm>
                      <a:off x="6864603" y="4753107"/>
                      <a:ext cx="235899" cy="168904"/>
                    </a:xfrm>
                    <a:custGeom>
                      <a:rect b="b" l="l" r="r" t="t"/>
                      <a:pathLst>
                        <a:path extrusionOk="0" h="1799" w="2315">
                          <a:moveTo>
                            <a:pt x="1159" y="0"/>
                          </a:moveTo>
                          <a:cubicBezTo>
                            <a:pt x="4" y="0"/>
                            <a:pt x="1" y="1798"/>
                            <a:pt x="1159" y="1798"/>
                          </a:cubicBezTo>
                          <a:cubicBezTo>
                            <a:pt x="2312" y="1798"/>
                            <a:pt x="2315" y="0"/>
                            <a:pt x="1159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33" name="Google Shape;833;p29"/>
                    <p:cNvSpPr/>
                    <p:nvPr/>
                  </p:nvSpPr>
                  <p:spPr>
                    <a:xfrm>
                      <a:off x="6590714" y="4949723"/>
                      <a:ext cx="217128" cy="168899"/>
                    </a:xfrm>
                    <a:custGeom>
                      <a:rect b="b" l="l" r="r" t="t"/>
                      <a:pathLst>
                        <a:path extrusionOk="0" h="1825" w="2346">
                          <a:moveTo>
                            <a:pt x="1173" y="1"/>
                          </a:moveTo>
                          <a:cubicBezTo>
                            <a:pt x="1" y="1"/>
                            <a:pt x="1" y="1825"/>
                            <a:pt x="1173" y="1825"/>
                          </a:cubicBezTo>
                          <a:cubicBezTo>
                            <a:pt x="2345" y="1825"/>
                            <a:pt x="2345" y="1"/>
                            <a:pt x="1173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34" name="Google Shape;834;p29"/>
                    <p:cNvSpPr/>
                    <p:nvPr/>
                  </p:nvSpPr>
                  <p:spPr>
                    <a:xfrm>
                      <a:off x="7108180" y="4989310"/>
                      <a:ext cx="219822" cy="170701"/>
                    </a:xfrm>
                    <a:custGeom>
                      <a:rect b="b" l="l" r="r" t="t"/>
                      <a:pathLst>
                        <a:path extrusionOk="0" h="1796" w="2313">
                          <a:moveTo>
                            <a:pt x="1157" y="1"/>
                          </a:moveTo>
                          <a:cubicBezTo>
                            <a:pt x="1" y="1"/>
                            <a:pt x="1" y="1795"/>
                            <a:pt x="1157" y="1795"/>
                          </a:cubicBezTo>
                          <a:cubicBezTo>
                            <a:pt x="2312" y="1795"/>
                            <a:pt x="2312" y="1"/>
                            <a:pt x="1157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</p:grpSp>
          <p:grpSp>
            <p:nvGrpSpPr>
              <p:cNvPr id="835" name="Google Shape;835;p29"/>
              <p:cNvGrpSpPr/>
              <p:nvPr/>
            </p:nvGrpSpPr>
            <p:grpSpPr>
              <a:xfrm>
                <a:off x="-22755" y="2259451"/>
                <a:ext cx="2694980" cy="2912777"/>
                <a:chOff x="-22716" y="3092143"/>
                <a:chExt cx="1924710" cy="2080258"/>
              </a:xfrm>
            </p:grpSpPr>
            <p:sp>
              <p:nvSpPr>
                <p:cNvPr id="836" name="Google Shape;836;p29"/>
                <p:cNvSpPr/>
                <p:nvPr/>
              </p:nvSpPr>
              <p:spPr>
                <a:xfrm>
                  <a:off x="-17279" y="3673139"/>
                  <a:ext cx="1773150" cy="1499262"/>
                </a:xfrm>
                <a:custGeom>
                  <a:rect b="b" l="l" r="r" t="t"/>
                  <a:pathLst>
                    <a:path extrusionOk="0" h="18201" w="21526">
                      <a:moveTo>
                        <a:pt x="6024" y="0"/>
                      </a:moveTo>
                      <a:lnTo>
                        <a:pt x="5676" y="454"/>
                      </a:lnTo>
                      <a:lnTo>
                        <a:pt x="5398" y="821"/>
                      </a:lnTo>
                      <a:lnTo>
                        <a:pt x="4623" y="1834"/>
                      </a:lnTo>
                      <a:lnTo>
                        <a:pt x="4342" y="2206"/>
                      </a:lnTo>
                      <a:lnTo>
                        <a:pt x="3428" y="3404"/>
                      </a:lnTo>
                      <a:lnTo>
                        <a:pt x="3146" y="3772"/>
                      </a:lnTo>
                      <a:lnTo>
                        <a:pt x="2130" y="5106"/>
                      </a:lnTo>
                      <a:lnTo>
                        <a:pt x="1852" y="5474"/>
                      </a:lnTo>
                      <a:lnTo>
                        <a:pt x="967" y="6630"/>
                      </a:lnTo>
                      <a:lnTo>
                        <a:pt x="689" y="6997"/>
                      </a:lnTo>
                      <a:lnTo>
                        <a:pt x="1" y="7902"/>
                      </a:lnTo>
                      <a:lnTo>
                        <a:pt x="1" y="18200"/>
                      </a:lnTo>
                      <a:lnTo>
                        <a:pt x="16191" y="18200"/>
                      </a:lnTo>
                      <a:lnTo>
                        <a:pt x="16234" y="18111"/>
                      </a:lnTo>
                      <a:lnTo>
                        <a:pt x="17339" y="15846"/>
                      </a:lnTo>
                      <a:lnTo>
                        <a:pt x="17542" y="15435"/>
                      </a:lnTo>
                      <a:lnTo>
                        <a:pt x="18257" y="13978"/>
                      </a:lnTo>
                      <a:lnTo>
                        <a:pt x="18456" y="13567"/>
                      </a:lnTo>
                      <a:lnTo>
                        <a:pt x="19310" y="11819"/>
                      </a:lnTo>
                      <a:lnTo>
                        <a:pt x="19512" y="11411"/>
                      </a:lnTo>
                      <a:lnTo>
                        <a:pt x="20078" y="10249"/>
                      </a:lnTo>
                      <a:lnTo>
                        <a:pt x="20280" y="9838"/>
                      </a:lnTo>
                      <a:lnTo>
                        <a:pt x="20816" y="8739"/>
                      </a:lnTo>
                      <a:lnTo>
                        <a:pt x="21019" y="8332"/>
                      </a:lnTo>
                      <a:lnTo>
                        <a:pt x="21522" y="7298"/>
                      </a:lnTo>
                      <a:lnTo>
                        <a:pt x="21525" y="7298"/>
                      </a:lnTo>
                      <a:cubicBezTo>
                        <a:pt x="21508" y="7252"/>
                        <a:pt x="19257" y="6210"/>
                        <a:pt x="16922" y="5129"/>
                      </a:cubicBezTo>
                      <a:lnTo>
                        <a:pt x="14180" y="3841"/>
                      </a:lnTo>
                      <a:lnTo>
                        <a:pt x="14167" y="3855"/>
                      </a:lnTo>
                      <a:cubicBezTo>
                        <a:pt x="12789" y="3216"/>
                        <a:pt x="11773" y="2736"/>
                        <a:pt x="11763" y="2702"/>
                      </a:cubicBezTo>
                      <a:lnTo>
                        <a:pt x="6024" y="0"/>
                      </a:lnTo>
                      <a:close/>
                    </a:path>
                  </a:pathLst>
                </a:custGeom>
                <a:solidFill>
                  <a:srgbClr val="ED472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837" name="Google Shape;837;p29"/>
                <p:cNvGrpSpPr/>
                <p:nvPr/>
              </p:nvGrpSpPr>
              <p:grpSpPr>
                <a:xfrm>
                  <a:off x="-22716" y="3710453"/>
                  <a:ext cx="1736822" cy="1461944"/>
                  <a:chOff x="-22716" y="3710453"/>
                  <a:chExt cx="1736822" cy="1461944"/>
                </a:xfrm>
              </p:grpSpPr>
              <p:sp>
                <p:nvSpPr>
                  <p:cNvPr id="838" name="Google Shape;838;p29"/>
                  <p:cNvSpPr/>
                  <p:nvPr/>
                </p:nvSpPr>
                <p:spPr>
                  <a:xfrm>
                    <a:off x="427283" y="3710453"/>
                    <a:ext cx="1286823" cy="682621"/>
                  </a:xfrm>
                  <a:custGeom>
                    <a:rect b="b" l="l" r="r" t="t"/>
                    <a:pathLst>
                      <a:path extrusionOk="0" h="8287" w="15622">
                        <a:moveTo>
                          <a:pt x="279" y="1"/>
                        </a:moveTo>
                        <a:lnTo>
                          <a:pt x="1" y="368"/>
                        </a:lnTo>
                        <a:cubicBezTo>
                          <a:pt x="1908" y="1342"/>
                          <a:pt x="3816" y="2319"/>
                          <a:pt x="5723" y="3299"/>
                        </a:cubicBezTo>
                        <a:cubicBezTo>
                          <a:pt x="6522" y="3706"/>
                          <a:pt x="7323" y="4117"/>
                          <a:pt x="8121" y="4528"/>
                        </a:cubicBezTo>
                        <a:cubicBezTo>
                          <a:pt x="10555" y="5780"/>
                          <a:pt x="12989" y="7031"/>
                          <a:pt x="15419" y="8286"/>
                        </a:cubicBezTo>
                        <a:lnTo>
                          <a:pt x="15622" y="7879"/>
                        </a:lnTo>
                        <a:cubicBezTo>
                          <a:pt x="13198" y="6627"/>
                          <a:pt x="10774" y="5382"/>
                          <a:pt x="8350" y="4137"/>
                        </a:cubicBezTo>
                        <a:cubicBezTo>
                          <a:pt x="8088" y="4001"/>
                          <a:pt x="7826" y="3865"/>
                          <a:pt x="7565" y="3733"/>
                        </a:cubicBezTo>
                        <a:cubicBezTo>
                          <a:pt x="7508" y="3703"/>
                          <a:pt x="7449" y="3673"/>
                          <a:pt x="7392" y="3643"/>
                        </a:cubicBezTo>
                        <a:cubicBezTo>
                          <a:pt x="7346" y="3620"/>
                          <a:pt x="7300" y="3597"/>
                          <a:pt x="7253" y="3574"/>
                        </a:cubicBezTo>
                        <a:cubicBezTo>
                          <a:pt x="7170" y="3527"/>
                          <a:pt x="7088" y="3488"/>
                          <a:pt x="7008" y="3448"/>
                        </a:cubicBezTo>
                        <a:cubicBezTo>
                          <a:pt x="6690" y="3282"/>
                          <a:pt x="6376" y="3120"/>
                          <a:pt x="6058" y="2958"/>
                        </a:cubicBezTo>
                        <a:cubicBezTo>
                          <a:pt x="4134" y="1971"/>
                          <a:pt x="2206" y="984"/>
                          <a:pt x="279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39" name="Google Shape;839;p29"/>
                  <p:cNvSpPr/>
                  <p:nvPr/>
                </p:nvSpPr>
                <p:spPr>
                  <a:xfrm>
                    <a:off x="340298" y="3824209"/>
                    <a:ext cx="1312935" cy="693247"/>
                  </a:xfrm>
                  <a:custGeom>
                    <a:rect b="b" l="l" r="r" t="t"/>
                    <a:pathLst>
                      <a:path extrusionOk="0" h="8416" w="15939">
                        <a:moveTo>
                          <a:pt x="282" y="0"/>
                        </a:moveTo>
                        <a:lnTo>
                          <a:pt x="1" y="372"/>
                        </a:lnTo>
                        <a:cubicBezTo>
                          <a:pt x="1895" y="1239"/>
                          <a:pt x="3776" y="2137"/>
                          <a:pt x="5643" y="3064"/>
                        </a:cubicBezTo>
                        <a:cubicBezTo>
                          <a:pt x="6571" y="3521"/>
                          <a:pt x="7491" y="3988"/>
                          <a:pt x="8412" y="4461"/>
                        </a:cubicBezTo>
                        <a:cubicBezTo>
                          <a:pt x="10883" y="5730"/>
                          <a:pt x="13323" y="7048"/>
                          <a:pt x="15737" y="8415"/>
                        </a:cubicBezTo>
                        <a:lnTo>
                          <a:pt x="15939" y="8004"/>
                        </a:lnTo>
                        <a:cubicBezTo>
                          <a:pt x="13535" y="6644"/>
                          <a:pt x="11101" y="5332"/>
                          <a:pt x="8644" y="4067"/>
                        </a:cubicBezTo>
                        <a:lnTo>
                          <a:pt x="8641" y="4067"/>
                        </a:lnTo>
                        <a:cubicBezTo>
                          <a:pt x="7760" y="3613"/>
                          <a:pt x="6869" y="3164"/>
                          <a:pt x="5981" y="2722"/>
                        </a:cubicBezTo>
                        <a:cubicBezTo>
                          <a:pt x="4094" y="1785"/>
                          <a:pt x="2197" y="879"/>
                          <a:pt x="282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40" name="Google Shape;840;p29"/>
                  <p:cNvSpPr/>
                  <p:nvPr/>
                </p:nvSpPr>
                <p:spPr>
                  <a:xfrm>
                    <a:off x="241863" y="3953534"/>
                    <a:ext cx="1348108" cy="693165"/>
                  </a:xfrm>
                  <a:custGeom>
                    <a:rect b="b" l="l" r="r" t="t"/>
                    <a:pathLst>
                      <a:path extrusionOk="0" h="8415" w="16366">
                        <a:moveTo>
                          <a:pt x="282" y="0"/>
                        </a:moveTo>
                        <a:lnTo>
                          <a:pt x="0" y="368"/>
                        </a:lnTo>
                        <a:cubicBezTo>
                          <a:pt x="1779" y="1252"/>
                          <a:pt x="3551" y="2133"/>
                          <a:pt x="5325" y="3017"/>
                        </a:cubicBezTo>
                        <a:cubicBezTo>
                          <a:pt x="6415" y="3561"/>
                          <a:pt x="7501" y="4100"/>
                          <a:pt x="8590" y="4643"/>
                        </a:cubicBezTo>
                        <a:cubicBezTo>
                          <a:pt x="11113" y="5901"/>
                          <a:pt x="13641" y="7160"/>
                          <a:pt x="16164" y="8415"/>
                        </a:cubicBezTo>
                        <a:lnTo>
                          <a:pt x="16366" y="8007"/>
                        </a:lnTo>
                        <a:cubicBezTo>
                          <a:pt x="13849" y="6755"/>
                          <a:pt x="11336" y="5501"/>
                          <a:pt x="8819" y="4249"/>
                        </a:cubicBezTo>
                        <a:cubicBezTo>
                          <a:pt x="7766" y="3726"/>
                          <a:pt x="6716" y="3203"/>
                          <a:pt x="5663" y="2679"/>
                        </a:cubicBezTo>
                        <a:cubicBezTo>
                          <a:pt x="3872" y="1785"/>
                          <a:pt x="2077" y="891"/>
                          <a:pt x="282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41" name="Google Shape;841;p29"/>
                  <p:cNvSpPr/>
                  <p:nvPr/>
                </p:nvSpPr>
                <p:spPr>
                  <a:xfrm>
                    <a:off x="135192" y="4093731"/>
                    <a:ext cx="1367795" cy="730891"/>
                  </a:xfrm>
                  <a:custGeom>
                    <a:rect b="b" l="l" r="r" t="t"/>
                    <a:pathLst>
                      <a:path extrusionOk="0" h="8873" w="16605">
                        <a:moveTo>
                          <a:pt x="279" y="0"/>
                        </a:moveTo>
                        <a:lnTo>
                          <a:pt x="1" y="368"/>
                        </a:lnTo>
                        <a:cubicBezTo>
                          <a:pt x="1667" y="1232"/>
                          <a:pt x="3332" y="2093"/>
                          <a:pt x="4997" y="2958"/>
                        </a:cubicBezTo>
                        <a:cubicBezTo>
                          <a:pt x="6246" y="3603"/>
                          <a:pt x="7495" y="4252"/>
                          <a:pt x="8746" y="4902"/>
                        </a:cubicBezTo>
                        <a:cubicBezTo>
                          <a:pt x="11300" y="6223"/>
                          <a:pt x="13853" y="7547"/>
                          <a:pt x="16406" y="8872"/>
                        </a:cubicBezTo>
                        <a:lnTo>
                          <a:pt x="16605" y="8461"/>
                        </a:lnTo>
                        <a:cubicBezTo>
                          <a:pt x="14062" y="7144"/>
                          <a:pt x="11518" y="5825"/>
                          <a:pt x="8975" y="4507"/>
                        </a:cubicBezTo>
                        <a:cubicBezTo>
                          <a:pt x="7759" y="3878"/>
                          <a:pt x="6547" y="3245"/>
                          <a:pt x="5332" y="2620"/>
                        </a:cubicBezTo>
                        <a:cubicBezTo>
                          <a:pt x="3646" y="1746"/>
                          <a:pt x="1965" y="871"/>
                          <a:pt x="279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42" name="Google Shape;842;p29"/>
                  <p:cNvSpPr/>
                  <p:nvPr/>
                </p:nvSpPr>
                <p:spPr>
                  <a:xfrm>
                    <a:off x="39475" y="4219184"/>
                    <a:ext cx="1388224" cy="759227"/>
                  </a:xfrm>
                  <a:custGeom>
                    <a:rect b="b" l="l" r="r" t="t"/>
                    <a:pathLst>
                      <a:path extrusionOk="0" h="9217" w="16853">
                        <a:moveTo>
                          <a:pt x="278" y="1"/>
                        </a:moveTo>
                        <a:lnTo>
                          <a:pt x="0" y="368"/>
                        </a:lnTo>
                        <a:cubicBezTo>
                          <a:pt x="1574" y="1206"/>
                          <a:pt x="3150" y="2044"/>
                          <a:pt x="4726" y="2882"/>
                        </a:cubicBezTo>
                        <a:cubicBezTo>
                          <a:pt x="6120" y="3620"/>
                          <a:pt x="7510" y="4362"/>
                          <a:pt x="8905" y="5100"/>
                        </a:cubicBezTo>
                        <a:cubicBezTo>
                          <a:pt x="11488" y="6475"/>
                          <a:pt x="14067" y="7846"/>
                          <a:pt x="16650" y="9217"/>
                        </a:cubicBezTo>
                        <a:lnTo>
                          <a:pt x="16853" y="8806"/>
                        </a:lnTo>
                        <a:cubicBezTo>
                          <a:pt x="14279" y="7441"/>
                          <a:pt x="11707" y="6074"/>
                          <a:pt x="9133" y="4707"/>
                        </a:cubicBezTo>
                        <a:cubicBezTo>
                          <a:pt x="7776" y="3984"/>
                          <a:pt x="6418" y="3263"/>
                          <a:pt x="5060" y="2544"/>
                        </a:cubicBezTo>
                        <a:cubicBezTo>
                          <a:pt x="3468" y="1696"/>
                          <a:pt x="1875" y="848"/>
                          <a:pt x="278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43" name="Google Shape;843;p29"/>
                  <p:cNvSpPr/>
                  <p:nvPr/>
                </p:nvSpPr>
                <p:spPr>
                  <a:xfrm>
                    <a:off x="996309" y="3916713"/>
                    <a:ext cx="10791" cy="4942"/>
                  </a:xfrm>
                  <a:custGeom>
                    <a:rect b="b" l="l" r="r" t="t"/>
                    <a:pathLst>
                      <a:path extrusionOk="0" h="60" w="131">
                        <a:moveTo>
                          <a:pt x="131" y="60"/>
                        </a:moveTo>
                        <a:lnTo>
                          <a:pt x="1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44" name="Google Shape;844;p29"/>
                  <p:cNvSpPr/>
                  <p:nvPr/>
                </p:nvSpPr>
                <p:spPr>
                  <a:xfrm>
                    <a:off x="1102487" y="3966631"/>
                    <a:ext cx="3872" cy="1977"/>
                  </a:xfrm>
                  <a:custGeom>
                    <a:rect b="b" l="l" r="r" t="t"/>
                    <a:pathLst>
                      <a:path extrusionOk="0" h="24" w="47">
                        <a:moveTo>
                          <a:pt x="46" y="24"/>
                        </a:moveTo>
                        <a:lnTo>
                          <a:pt x="46" y="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45" name="Google Shape;845;p29"/>
                  <p:cNvSpPr/>
                  <p:nvPr/>
                </p:nvSpPr>
                <p:spPr>
                  <a:xfrm>
                    <a:off x="951664" y="3895708"/>
                    <a:ext cx="22076" cy="24876"/>
                  </a:xfrm>
                  <a:custGeom>
                    <a:rect b="b" l="l" r="r" t="t"/>
                    <a:pathLst>
                      <a:path extrusionOk="0" h="302" w="268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33" y="103"/>
                          <a:pt x="63" y="205"/>
                          <a:pt x="96" y="301"/>
                        </a:cubicBezTo>
                        <a:lnTo>
                          <a:pt x="268" y="12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46" name="Google Shape;846;p29"/>
                  <p:cNvSpPr/>
                  <p:nvPr/>
                </p:nvSpPr>
                <p:spPr>
                  <a:xfrm>
                    <a:off x="973657" y="3906005"/>
                    <a:ext cx="22735" cy="10791"/>
                  </a:xfrm>
                  <a:custGeom>
                    <a:rect b="b" l="l" r="r" t="t"/>
                    <a:pathLst>
                      <a:path extrusionOk="0" h="131" w="276">
                        <a:moveTo>
                          <a:pt x="1" y="1"/>
                        </a:moveTo>
                        <a:lnTo>
                          <a:pt x="276" y="130"/>
                        </a:lnTo>
                        <a:lnTo>
                          <a:pt x="4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47" name="Google Shape;847;p29"/>
                  <p:cNvSpPr/>
                  <p:nvPr/>
                </p:nvSpPr>
                <p:spPr>
                  <a:xfrm>
                    <a:off x="1106276" y="3968525"/>
                    <a:ext cx="37727" cy="17792"/>
                  </a:xfrm>
                  <a:custGeom>
                    <a:rect b="b" l="l" r="r" t="t"/>
                    <a:pathLst>
                      <a:path extrusionOk="0" h="216" w="458">
                        <a:moveTo>
                          <a:pt x="0" y="1"/>
                        </a:moveTo>
                        <a:lnTo>
                          <a:pt x="457" y="215"/>
                        </a:lnTo>
                        <a:lnTo>
                          <a:pt x="255" y="12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48" name="Google Shape;848;p29"/>
                  <p:cNvSpPr/>
                  <p:nvPr/>
                </p:nvSpPr>
                <p:spPr>
                  <a:xfrm>
                    <a:off x="1149109" y="3988706"/>
                    <a:ext cx="1647" cy="906"/>
                  </a:xfrm>
                  <a:custGeom>
                    <a:rect b="b" l="l" r="r" t="t"/>
                    <a:pathLst>
                      <a:path extrusionOk="0" h="11" w="20">
                        <a:moveTo>
                          <a:pt x="20" y="10"/>
                        </a:moveTo>
                        <a:lnTo>
                          <a:pt x="20" y="1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49" name="Google Shape;849;p29"/>
                  <p:cNvSpPr/>
                  <p:nvPr/>
                </p:nvSpPr>
                <p:spPr>
                  <a:xfrm>
                    <a:off x="1053887" y="3943649"/>
                    <a:ext cx="8896" cy="4530"/>
                  </a:xfrm>
                  <a:custGeom>
                    <a:rect b="b" l="l" r="r" t="t"/>
                    <a:pathLst>
                      <a:path extrusionOk="0" h="55" w="108">
                        <a:moveTo>
                          <a:pt x="1" y="1"/>
                        </a:moveTo>
                        <a:lnTo>
                          <a:pt x="1" y="5"/>
                        </a:lnTo>
                        <a:lnTo>
                          <a:pt x="107" y="54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50" name="Google Shape;850;p29"/>
                  <p:cNvSpPr/>
                  <p:nvPr/>
                </p:nvSpPr>
                <p:spPr>
                  <a:xfrm>
                    <a:off x="1007018" y="3921656"/>
                    <a:ext cx="12026" cy="5766"/>
                  </a:xfrm>
                  <a:custGeom>
                    <a:rect b="b" l="l" r="r" t="t"/>
                    <a:pathLst>
                      <a:path extrusionOk="0" h="70" w="146">
                        <a:moveTo>
                          <a:pt x="146" y="69"/>
                        </a:moveTo>
                        <a:lnTo>
                          <a:pt x="146" y="69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51" name="Google Shape;851;p29"/>
                  <p:cNvSpPr/>
                  <p:nvPr/>
                </p:nvSpPr>
                <p:spPr>
                  <a:xfrm>
                    <a:off x="1097792" y="3964407"/>
                    <a:ext cx="4778" cy="2224"/>
                  </a:xfrm>
                  <a:custGeom>
                    <a:rect b="b" l="l" r="r" t="t"/>
                    <a:pathLst>
                      <a:path extrusionOk="0" h="27" w="58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57" y="2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52" name="Google Shape;852;p29"/>
                  <p:cNvSpPr/>
                  <p:nvPr/>
                </p:nvSpPr>
                <p:spPr>
                  <a:xfrm>
                    <a:off x="973657" y="3906005"/>
                    <a:ext cx="82" cy="82"/>
                  </a:xfrm>
                  <a:custGeom>
                    <a:rect b="b" l="l" r="r" t="t"/>
                    <a:pathLst>
                      <a:path extrusionOk="0" h="1" w="1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53" name="Google Shape;853;p29"/>
                  <p:cNvSpPr/>
                  <p:nvPr/>
                </p:nvSpPr>
                <p:spPr>
                  <a:xfrm>
                    <a:off x="1143920" y="3986235"/>
                    <a:ext cx="5272" cy="2554"/>
                  </a:xfrm>
                  <a:custGeom>
                    <a:rect b="b" l="l" r="r" t="t"/>
                    <a:pathLst>
                      <a:path extrusionOk="0" h="31" w="64">
                        <a:moveTo>
                          <a:pt x="63" y="31"/>
                        </a:moveTo>
                        <a:lnTo>
                          <a:pt x="63" y="3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54" name="Google Shape;854;p29"/>
                  <p:cNvSpPr/>
                  <p:nvPr/>
                </p:nvSpPr>
                <p:spPr>
                  <a:xfrm>
                    <a:off x="1062701" y="3948097"/>
                    <a:ext cx="35173" cy="16392"/>
                  </a:xfrm>
                  <a:custGeom>
                    <a:rect b="b" l="l" r="r" t="t"/>
                    <a:pathLst>
                      <a:path extrusionOk="0" h="199" w="427">
                        <a:moveTo>
                          <a:pt x="0" y="0"/>
                        </a:moveTo>
                        <a:lnTo>
                          <a:pt x="427" y="199"/>
                        </a:lnTo>
                        <a:lnTo>
                          <a:pt x="215" y="9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55" name="Google Shape;855;p29"/>
                  <p:cNvSpPr/>
                  <p:nvPr/>
                </p:nvSpPr>
                <p:spPr>
                  <a:xfrm>
                    <a:off x="1018962" y="3927339"/>
                    <a:ext cx="35008" cy="16722"/>
                  </a:xfrm>
                  <a:custGeom>
                    <a:rect b="b" l="l" r="r" t="t"/>
                    <a:pathLst>
                      <a:path extrusionOk="0" h="203" w="425">
                        <a:moveTo>
                          <a:pt x="1" y="0"/>
                        </a:moveTo>
                        <a:lnTo>
                          <a:pt x="209" y="99"/>
                        </a:lnTo>
                        <a:lnTo>
                          <a:pt x="425" y="203"/>
                        </a:lnTo>
                        <a:lnTo>
                          <a:pt x="425" y="199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56" name="Google Shape;856;p29"/>
                  <p:cNvSpPr/>
                  <p:nvPr/>
                </p:nvSpPr>
                <p:spPr>
                  <a:xfrm>
                    <a:off x="-22716" y="4563993"/>
                    <a:ext cx="82" cy="44234"/>
                  </a:xfrm>
                  <a:custGeom>
                    <a:rect b="b" l="l" r="r" t="t"/>
                    <a:pathLst>
                      <a:path extrusionOk="0" h="537" w="1">
                        <a:moveTo>
                          <a:pt x="0" y="537"/>
                        </a:move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BD1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57" name="Google Shape;857;p29"/>
                  <p:cNvSpPr/>
                  <p:nvPr/>
                </p:nvSpPr>
                <p:spPr>
                  <a:xfrm>
                    <a:off x="-22716" y="4752213"/>
                    <a:ext cx="82" cy="43740"/>
                  </a:xfrm>
                  <a:custGeom>
                    <a:rect b="b" l="l" r="r" t="t"/>
                    <a:pathLst>
                      <a:path extrusionOk="0" h="531" w="1">
                        <a:moveTo>
                          <a:pt x="0" y="530"/>
                        </a:move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BD1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58" name="Google Shape;858;p29"/>
                  <p:cNvSpPr/>
                  <p:nvPr/>
                </p:nvSpPr>
                <p:spPr>
                  <a:xfrm>
                    <a:off x="-22716" y="4378985"/>
                    <a:ext cx="1342672" cy="793412"/>
                  </a:xfrm>
                  <a:custGeom>
                    <a:rect b="b" l="l" r="r" t="t"/>
                    <a:pathLst>
                      <a:path extrusionOk="0" h="9632" w="16300">
                        <a:moveTo>
                          <a:pt x="0" y="1"/>
                        </a:moveTo>
                        <a:lnTo>
                          <a:pt x="0" y="537"/>
                        </a:lnTo>
                        <a:cubicBezTo>
                          <a:pt x="1219" y="1289"/>
                          <a:pt x="2441" y="2035"/>
                          <a:pt x="3669" y="2770"/>
                        </a:cubicBezTo>
                        <a:cubicBezTo>
                          <a:pt x="5206" y="3693"/>
                          <a:pt x="6746" y="4611"/>
                          <a:pt x="8296" y="5512"/>
                        </a:cubicBezTo>
                        <a:cubicBezTo>
                          <a:pt x="10689" y="6912"/>
                          <a:pt x="13101" y="8283"/>
                          <a:pt x="15525" y="9631"/>
                        </a:cubicBezTo>
                        <a:lnTo>
                          <a:pt x="16257" y="9631"/>
                        </a:lnTo>
                        <a:lnTo>
                          <a:pt x="16300" y="9542"/>
                        </a:lnTo>
                        <a:cubicBezTo>
                          <a:pt x="13690" y="8098"/>
                          <a:pt x="11097" y="6621"/>
                          <a:pt x="8521" y="5118"/>
                        </a:cubicBezTo>
                        <a:cubicBezTo>
                          <a:pt x="7011" y="4233"/>
                          <a:pt x="5501" y="3343"/>
                          <a:pt x="3998" y="2438"/>
                        </a:cubicBezTo>
                        <a:cubicBezTo>
                          <a:pt x="2662" y="1634"/>
                          <a:pt x="1328" y="823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59" name="Google Shape;859;p29"/>
                  <p:cNvSpPr/>
                  <p:nvPr/>
                </p:nvSpPr>
                <p:spPr>
                  <a:xfrm>
                    <a:off x="-22716" y="4563993"/>
                    <a:ext cx="1042094" cy="608403"/>
                  </a:xfrm>
                  <a:custGeom>
                    <a:rect b="b" l="l" r="r" t="t"/>
                    <a:pathLst>
                      <a:path extrusionOk="0" h="7386" w="12651">
                        <a:moveTo>
                          <a:pt x="0" y="0"/>
                        </a:moveTo>
                        <a:lnTo>
                          <a:pt x="0" y="537"/>
                        </a:lnTo>
                        <a:cubicBezTo>
                          <a:pt x="620" y="924"/>
                          <a:pt x="1229" y="1322"/>
                          <a:pt x="1848" y="1703"/>
                        </a:cubicBezTo>
                        <a:cubicBezTo>
                          <a:pt x="1981" y="1785"/>
                          <a:pt x="2116" y="1872"/>
                          <a:pt x="2252" y="1954"/>
                        </a:cubicBezTo>
                        <a:cubicBezTo>
                          <a:pt x="3680" y="2832"/>
                          <a:pt x="5120" y="3689"/>
                          <a:pt x="6570" y="4530"/>
                        </a:cubicBezTo>
                        <a:cubicBezTo>
                          <a:pt x="6815" y="4673"/>
                          <a:pt x="7064" y="4816"/>
                          <a:pt x="7312" y="4955"/>
                        </a:cubicBezTo>
                        <a:cubicBezTo>
                          <a:pt x="8756" y="5786"/>
                          <a:pt x="10217" y="6593"/>
                          <a:pt x="11683" y="7385"/>
                        </a:cubicBezTo>
                        <a:lnTo>
                          <a:pt x="12650" y="7385"/>
                        </a:lnTo>
                        <a:cubicBezTo>
                          <a:pt x="10932" y="6471"/>
                          <a:pt x="9226" y="5531"/>
                          <a:pt x="7541" y="4564"/>
                        </a:cubicBezTo>
                        <a:cubicBezTo>
                          <a:pt x="7292" y="4421"/>
                          <a:pt x="7047" y="4279"/>
                          <a:pt x="6799" y="4137"/>
                        </a:cubicBezTo>
                        <a:cubicBezTo>
                          <a:pt x="5381" y="3315"/>
                          <a:pt x="3978" y="2481"/>
                          <a:pt x="2583" y="1620"/>
                        </a:cubicBezTo>
                        <a:cubicBezTo>
                          <a:pt x="2454" y="1544"/>
                          <a:pt x="2329" y="1467"/>
                          <a:pt x="2199" y="1388"/>
                        </a:cubicBezTo>
                        <a:cubicBezTo>
                          <a:pt x="1464" y="931"/>
                          <a:pt x="739" y="45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60" name="Google Shape;860;p29"/>
                  <p:cNvSpPr/>
                  <p:nvPr/>
                </p:nvSpPr>
                <p:spPr>
                  <a:xfrm>
                    <a:off x="-22716" y="4752213"/>
                    <a:ext cx="718288" cy="420182"/>
                  </a:xfrm>
                  <a:custGeom>
                    <a:rect b="b" l="l" r="r" t="t"/>
                    <a:pathLst>
                      <a:path extrusionOk="0" h="5101" w="8720">
                        <a:moveTo>
                          <a:pt x="0" y="0"/>
                        </a:moveTo>
                        <a:lnTo>
                          <a:pt x="0" y="530"/>
                        </a:lnTo>
                        <a:lnTo>
                          <a:pt x="888" y="1047"/>
                        </a:lnTo>
                        <a:cubicBezTo>
                          <a:pt x="2719" y="2120"/>
                          <a:pt x="4554" y="3193"/>
                          <a:pt x="6385" y="4262"/>
                        </a:cubicBezTo>
                        <a:cubicBezTo>
                          <a:pt x="6862" y="4544"/>
                          <a:pt x="7339" y="4822"/>
                          <a:pt x="7816" y="5100"/>
                        </a:cubicBezTo>
                        <a:lnTo>
                          <a:pt x="8719" y="5100"/>
                        </a:lnTo>
                        <a:cubicBezTo>
                          <a:pt x="8018" y="4689"/>
                          <a:pt x="7316" y="4279"/>
                          <a:pt x="6613" y="3868"/>
                        </a:cubicBezTo>
                        <a:cubicBezTo>
                          <a:pt x="4815" y="2815"/>
                          <a:pt x="3017" y="1765"/>
                          <a:pt x="1219" y="712"/>
                        </a:cubicBezTo>
                        <a:cubicBezTo>
                          <a:pt x="811" y="477"/>
                          <a:pt x="408" y="238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861" name="Google Shape;861;p29"/>
                <p:cNvGrpSpPr/>
                <p:nvPr/>
              </p:nvGrpSpPr>
              <p:grpSpPr>
                <a:xfrm>
                  <a:off x="-17279" y="3092143"/>
                  <a:ext cx="1919274" cy="2080257"/>
                  <a:chOff x="-17279" y="3092143"/>
                  <a:chExt cx="1919274" cy="2080257"/>
                </a:xfrm>
              </p:grpSpPr>
              <p:sp>
                <p:nvSpPr>
                  <p:cNvPr id="862" name="Google Shape;862;p29"/>
                  <p:cNvSpPr/>
                  <p:nvPr/>
                </p:nvSpPr>
                <p:spPr>
                  <a:xfrm flipH="1" rot="2023777">
                    <a:off x="801901" y="3300025"/>
                    <a:ext cx="974975" cy="746223"/>
                  </a:xfrm>
                  <a:custGeom>
                    <a:rect b="b" l="l" r="r" t="t"/>
                    <a:pathLst>
                      <a:path extrusionOk="0" h="9059" w="11836">
                        <a:moveTo>
                          <a:pt x="3551" y="5264"/>
                        </a:moveTo>
                        <a:cubicBezTo>
                          <a:pt x="3555" y="5264"/>
                          <a:pt x="3559" y="5264"/>
                          <a:pt x="3563" y="5264"/>
                        </a:cubicBezTo>
                        <a:cubicBezTo>
                          <a:pt x="3620" y="5354"/>
                          <a:pt x="3626" y="5470"/>
                          <a:pt x="3580" y="5589"/>
                        </a:cubicBezTo>
                        <a:cubicBezTo>
                          <a:pt x="3514" y="5751"/>
                          <a:pt x="3368" y="5877"/>
                          <a:pt x="3216" y="5900"/>
                        </a:cubicBezTo>
                        <a:cubicBezTo>
                          <a:pt x="3186" y="5905"/>
                          <a:pt x="3156" y="5908"/>
                          <a:pt x="3127" y="5908"/>
                        </a:cubicBezTo>
                        <a:cubicBezTo>
                          <a:pt x="3069" y="5908"/>
                          <a:pt x="3014" y="5898"/>
                          <a:pt x="2961" y="5880"/>
                        </a:cubicBezTo>
                        <a:cubicBezTo>
                          <a:pt x="3007" y="5685"/>
                          <a:pt x="3106" y="5502"/>
                          <a:pt x="3236" y="5387"/>
                        </a:cubicBezTo>
                        <a:cubicBezTo>
                          <a:pt x="3332" y="5304"/>
                          <a:pt x="3439" y="5264"/>
                          <a:pt x="3551" y="5264"/>
                        </a:cubicBezTo>
                        <a:close/>
                        <a:moveTo>
                          <a:pt x="5752" y="1811"/>
                        </a:moveTo>
                        <a:cubicBezTo>
                          <a:pt x="5941" y="1811"/>
                          <a:pt x="6094" y="1877"/>
                          <a:pt x="6223" y="2016"/>
                        </a:cubicBezTo>
                        <a:cubicBezTo>
                          <a:pt x="7180" y="3049"/>
                          <a:pt x="6316" y="7457"/>
                          <a:pt x="6084" y="8546"/>
                        </a:cubicBezTo>
                        <a:cubicBezTo>
                          <a:pt x="5700" y="7539"/>
                          <a:pt x="4275" y="3566"/>
                          <a:pt x="5030" y="2231"/>
                        </a:cubicBezTo>
                        <a:cubicBezTo>
                          <a:pt x="5166" y="1996"/>
                          <a:pt x="5359" y="1860"/>
                          <a:pt x="5620" y="1820"/>
                        </a:cubicBezTo>
                        <a:cubicBezTo>
                          <a:pt x="5666" y="1814"/>
                          <a:pt x="5709" y="1811"/>
                          <a:pt x="5752" y="1811"/>
                        </a:cubicBezTo>
                        <a:close/>
                        <a:moveTo>
                          <a:pt x="10448" y="2943"/>
                        </a:moveTo>
                        <a:cubicBezTo>
                          <a:pt x="10580" y="2943"/>
                          <a:pt x="10687" y="3016"/>
                          <a:pt x="10769" y="3168"/>
                        </a:cubicBezTo>
                        <a:cubicBezTo>
                          <a:pt x="11567" y="4628"/>
                          <a:pt x="7401" y="7778"/>
                          <a:pt x="6312" y="8566"/>
                        </a:cubicBezTo>
                        <a:cubicBezTo>
                          <a:pt x="7398" y="6480"/>
                          <a:pt x="9478" y="2959"/>
                          <a:pt x="10445" y="2943"/>
                        </a:cubicBezTo>
                        <a:close/>
                        <a:moveTo>
                          <a:pt x="836" y="0"/>
                        </a:moveTo>
                        <a:cubicBezTo>
                          <a:pt x="526" y="0"/>
                          <a:pt x="236" y="51"/>
                          <a:pt x="1" y="112"/>
                        </a:cubicBezTo>
                        <a:lnTo>
                          <a:pt x="40" y="261"/>
                        </a:lnTo>
                        <a:cubicBezTo>
                          <a:pt x="266" y="203"/>
                          <a:pt x="544" y="154"/>
                          <a:pt x="841" y="154"/>
                        </a:cubicBezTo>
                        <a:cubicBezTo>
                          <a:pt x="1139" y="154"/>
                          <a:pt x="1456" y="203"/>
                          <a:pt x="1758" y="340"/>
                        </a:cubicBezTo>
                        <a:cubicBezTo>
                          <a:pt x="2315" y="595"/>
                          <a:pt x="2692" y="1148"/>
                          <a:pt x="2683" y="1681"/>
                        </a:cubicBezTo>
                        <a:cubicBezTo>
                          <a:pt x="2680" y="1999"/>
                          <a:pt x="2553" y="2294"/>
                          <a:pt x="2418" y="2605"/>
                        </a:cubicBezTo>
                        <a:cubicBezTo>
                          <a:pt x="2339" y="2794"/>
                          <a:pt x="2255" y="2989"/>
                          <a:pt x="2200" y="3194"/>
                        </a:cubicBezTo>
                        <a:cubicBezTo>
                          <a:pt x="2093" y="3585"/>
                          <a:pt x="2100" y="3992"/>
                          <a:pt x="2116" y="4443"/>
                        </a:cubicBezTo>
                        <a:cubicBezTo>
                          <a:pt x="2130" y="4764"/>
                          <a:pt x="2146" y="5161"/>
                          <a:pt x="2319" y="5502"/>
                        </a:cubicBezTo>
                        <a:cubicBezTo>
                          <a:pt x="2414" y="5688"/>
                          <a:pt x="2580" y="5877"/>
                          <a:pt x="2788" y="5979"/>
                        </a:cubicBezTo>
                        <a:cubicBezTo>
                          <a:pt x="2785" y="6016"/>
                          <a:pt x="2782" y="6052"/>
                          <a:pt x="2782" y="6089"/>
                        </a:cubicBezTo>
                        <a:cubicBezTo>
                          <a:pt x="2765" y="6827"/>
                          <a:pt x="3226" y="7589"/>
                          <a:pt x="3977" y="8082"/>
                        </a:cubicBezTo>
                        <a:cubicBezTo>
                          <a:pt x="4590" y="8487"/>
                          <a:pt x="5299" y="8681"/>
                          <a:pt x="5995" y="8857"/>
                        </a:cubicBezTo>
                        <a:lnTo>
                          <a:pt x="5898" y="9043"/>
                        </a:lnTo>
                        <a:lnTo>
                          <a:pt x="6067" y="8927"/>
                        </a:lnTo>
                        <a:lnTo>
                          <a:pt x="6123" y="9059"/>
                        </a:lnTo>
                        <a:lnTo>
                          <a:pt x="6160" y="8900"/>
                        </a:lnTo>
                        <a:cubicBezTo>
                          <a:pt x="6169" y="8904"/>
                          <a:pt x="6183" y="8904"/>
                          <a:pt x="6193" y="8907"/>
                        </a:cubicBezTo>
                        <a:lnTo>
                          <a:pt x="6213" y="8824"/>
                        </a:lnTo>
                        <a:cubicBezTo>
                          <a:pt x="6881" y="8354"/>
                          <a:pt x="11836" y="4797"/>
                          <a:pt x="10905" y="3095"/>
                        </a:cubicBezTo>
                        <a:cubicBezTo>
                          <a:pt x="10794" y="2893"/>
                          <a:pt x="10635" y="2791"/>
                          <a:pt x="10450" y="2791"/>
                        </a:cubicBezTo>
                        <a:cubicBezTo>
                          <a:pt x="10447" y="2791"/>
                          <a:pt x="10444" y="2791"/>
                          <a:pt x="10441" y="2791"/>
                        </a:cubicBezTo>
                        <a:cubicBezTo>
                          <a:pt x="9305" y="2807"/>
                          <a:pt x="7060" y="6838"/>
                          <a:pt x="6296" y="8278"/>
                        </a:cubicBezTo>
                        <a:cubicBezTo>
                          <a:pt x="6594" y="6824"/>
                          <a:pt x="7279" y="2933"/>
                          <a:pt x="6335" y="1913"/>
                        </a:cubicBezTo>
                        <a:cubicBezTo>
                          <a:pt x="6179" y="1743"/>
                          <a:pt x="5985" y="1659"/>
                          <a:pt x="5757" y="1659"/>
                        </a:cubicBezTo>
                        <a:cubicBezTo>
                          <a:pt x="5706" y="1659"/>
                          <a:pt x="5652" y="1663"/>
                          <a:pt x="5597" y="1672"/>
                        </a:cubicBezTo>
                        <a:cubicBezTo>
                          <a:pt x="5292" y="1718"/>
                          <a:pt x="5057" y="1880"/>
                          <a:pt x="4902" y="2158"/>
                        </a:cubicBezTo>
                        <a:cubicBezTo>
                          <a:pt x="4070" y="3615"/>
                          <a:pt x="5653" y="7860"/>
                          <a:pt x="5978" y="8698"/>
                        </a:cubicBezTo>
                        <a:cubicBezTo>
                          <a:pt x="5312" y="8530"/>
                          <a:pt x="4639" y="8334"/>
                          <a:pt x="4060" y="7957"/>
                        </a:cubicBezTo>
                        <a:cubicBezTo>
                          <a:pt x="3504" y="7593"/>
                          <a:pt x="2918" y="6910"/>
                          <a:pt x="2935" y="6092"/>
                        </a:cubicBezTo>
                        <a:cubicBezTo>
                          <a:pt x="2935" y="6072"/>
                          <a:pt x="2935" y="6052"/>
                          <a:pt x="2938" y="6036"/>
                        </a:cubicBezTo>
                        <a:cubicBezTo>
                          <a:pt x="3001" y="6051"/>
                          <a:pt x="3066" y="6061"/>
                          <a:pt x="3134" y="6061"/>
                        </a:cubicBezTo>
                        <a:cubicBezTo>
                          <a:pt x="3168" y="6061"/>
                          <a:pt x="3203" y="6058"/>
                          <a:pt x="3239" y="6052"/>
                        </a:cubicBezTo>
                        <a:cubicBezTo>
                          <a:pt x="3447" y="6019"/>
                          <a:pt x="3636" y="5860"/>
                          <a:pt x="3719" y="5645"/>
                        </a:cubicBezTo>
                        <a:cubicBezTo>
                          <a:pt x="3792" y="5463"/>
                          <a:pt x="3772" y="5277"/>
                          <a:pt x="3663" y="5145"/>
                        </a:cubicBezTo>
                        <a:lnTo>
                          <a:pt x="3643" y="5118"/>
                        </a:lnTo>
                        <a:lnTo>
                          <a:pt x="3613" y="5115"/>
                        </a:lnTo>
                        <a:cubicBezTo>
                          <a:pt x="3591" y="5113"/>
                          <a:pt x="3568" y="5111"/>
                          <a:pt x="3546" y="5111"/>
                        </a:cubicBezTo>
                        <a:cubicBezTo>
                          <a:pt x="3398" y="5111"/>
                          <a:pt x="3257" y="5168"/>
                          <a:pt x="3137" y="5274"/>
                        </a:cubicBezTo>
                        <a:cubicBezTo>
                          <a:pt x="2987" y="5403"/>
                          <a:pt x="2875" y="5602"/>
                          <a:pt x="2819" y="5820"/>
                        </a:cubicBezTo>
                        <a:cubicBezTo>
                          <a:pt x="2663" y="5731"/>
                          <a:pt x="2530" y="5586"/>
                          <a:pt x="2454" y="5433"/>
                        </a:cubicBezTo>
                        <a:cubicBezTo>
                          <a:pt x="2295" y="5122"/>
                          <a:pt x="2282" y="4744"/>
                          <a:pt x="2269" y="4440"/>
                        </a:cubicBezTo>
                        <a:cubicBezTo>
                          <a:pt x="2252" y="3999"/>
                          <a:pt x="2246" y="3605"/>
                          <a:pt x="2348" y="3231"/>
                        </a:cubicBezTo>
                        <a:cubicBezTo>
                          <a:pt x="2398" y="3039"/>
                          <a:pt x="2481" y="2850"/>
                          <a:pt x="2560" y="2665"/>
                        </a:cubicBezTo>
                        <a:cubicBezTo>
                          <a:pt x="2692" y="2354"/>
                          <a:pt x="2828" y="2032"/>
                          <a:pt x="2835" y="1684"/>
                        </a:cubicBezTo>
                        <a:cubicBezTo>
                          <a:pt x="2845" y="1082"/>
                          <a:pt x="2441" y="486"/>
                          <a:pt x="1822" y="204"/>
                        </a:cubicBezTo>
                        <a:cubicBezTo>
                          <a:pt x="1495" y="54"/>
                          <a:pt x="1155" y="0"/>
                          <a:pt x="836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63" name="Google Shape;863;p29"/>
                  <p:cNvSpPr/>
                  <p:nvPr/>
                </p:nvSpPr>
                <p:spPr>
                  <a:xfrm>
                    <a:off x="-17279" y="3906005"/>
                    <a:ext cx="1168042" cy="1266395"/>
                  </a:xfrm>
                  <a:custGeom>
                    <a:rect b="b" l="l" r="r" t="t"/>
                    <a:pathLst>
                      <a:path extrusionOk="0" h="15374" w="14180">
                        <a:moveTo>
                          <a:pt x="12031" y="1"/>
                        </a:moveTo>
                        <a:lnTo>
                          <a:pt x="11859" y="176"/>
                        </a:lnTo>
                        <a:lnTo>
                          <a:pt x="1" y="12148"/>
                        </a:lnTo>
                        <a:lnTo>
                          <a:pt x="1" y="15373"/>
                        </a:lnTo>
                        <a:lnTo>
                          <a:pt x="5832" y="15373"/>
                        </a:lnTo>
                        <a:lnTo>
                          <a:pt x="14180" y="1014"/>
                        </a:lnTo>
                        <a:lnTo>
                          <a:pt x="14160" y="1005"/>
                        </a:lnTo>
                        <a:lnTo>
                          <a:pt x="14097" y="974"/>
                        </a:lnTo>
                        <a:lnTo>
                          <a:pt x="13640" y="760"/>
                        </a:lnTo>
                        <a:lnTo>
                          <a:pt x="13594" y="736"/>
                        </a:lnTo>
                        <a:lnTo>
                          <a:pt x="13538" y="710"/>
                        </a:lnTo>
                        <a:lnTo>
                          <a:pt x="13326" y="610"/>
                        </a:lnTo>
                        <a:lnTo>
                          <a:pt x="13111" y="511"/>
                        </a:lnTo>
                        <a:lnTo>
                          <a:pt x="13005" y="462"/>
                        </a:lnTo>
                        <a:lnTo>
                          <a:pt x="12789" y="358"/>
                        </a:lnTo>
                        <a:lnTo>
                          <a:pt x="12581" y="259"/>
                        </a:lnTo>
                        <a:lnTo>
                          <a:pt x="12436" y="190"/>
                        </a:lnTo>
                        <a:lnTo>
                          <a:pt x="12306" y="130"/>
                        </a:lnTo>
                        <a:lnTo>
                          <a:pt x="12031" y="1"/>
                        </a:ln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864" name="Google Shape;864;p29"/>
              <p:cNvGrpSpPr/>
              <p:nvPr/>
            </p:nvGrpSpPr>
            <p:grpSpPr>
              <a:xfrm>
                <a:off x="6595243" y="2357092"/>
                <a:ext cx="2593355" cy="2809145"/>
                <a:chOff x="7263138" y="3080978"/>
                <a:chExt cx="1924710" cy="2084863"/>
              </a:xfrm>
            </p:grpSpPr>
            <p:grpSp>
              <p:nvGrpSpPr>
                <p:cNvPr id="865" name="Google Shape;865;p29"/>
                <p:cNvGrpSpPr/>
                <p:nvPr/>
              </p:nvGrpSpPr>
              <p:grpSpPr>
                <a:xfrm>
                  <a:off x="7409261" y="3661974"/>
                  <a:ext cx="1778587" cy="1503867"/>
                  <a:chOff x="7409261" y="3661974"/>
                  <a:chExt cx="1778587" cy="1503867"/>
                </a:xfrm>
              </p:grpSpPr>
              <p:sp>
                <p:nvSpPr>
                  <p:cNvPr id="866" name="Google Shape;866;p29"/>
                  <p:cNvSpPr/>
                  <p:nvPr/>
                </p:nvSpPr>
                <p:spPr>
                  <a:xfrm flipH="1">
                    <a:off x="7409261" y="3661974"/>
                    <a:ext cx="1773150" cy="1499262"/>
                  </a:xfrm>
                  <a:custGeom>
                    <a:rect b="b" l="l" r="r" t="t"/>
                    <a:pathLst>
                      <a:path extrusionOk="0" h="18201" w="21526">
                        <a:moveTo>
                          <a:pt x="6024" y="0"/>
                        </a:moveTo>
                        <a:lnTo>
                          <a:pt x="5676" y="454"/>
                        </a:lnTo>
                        <a:lnTo>
                          <a:pt x="5398" y="821"/>
                        </a:lnTo>
                        <a:lnTo>
                          <a:pt x="4623" y="1834"/>
                        </a:lnTo>
                        <a:lnTo>
                          <a:pt x="4342" y="2206"/>
                        </a:lnTo>
                        <a:lnTo>
                          <a:pt x="3428" y="3404"/>
                        </a:lnTo>
                        <a:lnTo>
                          <a:pt x="3146" y="3772"/>
                        </a:lnTo>
                        <a:lnTo>
                          <a:pt x="2130" y="5106"/>
                        </a:lnTo>
                        <a:lnTo>
                          <a:pt x="1852" y="5474"/>
                        </a:lnTo>
                        <a:lnTo>
                          <a:pt x="967" y="6630"/>
                        </a:lnTo>
                        <a:lnTo>
                          <a:pt x="689" y="6997"/>
                        </a:lnTo>
                        <a:lnTo>
                          <a:pt x="1" y="7902"/>
                        </a:lnTo>
                        <a:lnTo>
                          <a:pt x="1" y="18200"/>
                        </a:lnTo>
                        <a:lnTo>
                          <a:pt x="16191" y="18200"/>
                        </a:lnTo>
                        <a:lnTo>
                          <a:pt x="16234" y="18111"/>
                        </a:lnTo>
                        <a:lnTo>
                          <a:pt x="17339" y="15846"/>
                        </a:lnTo>
                        <a:lnTo>
                          <a:pt x="17542" y="15435"/>
                        </a:lnTo>
                        <a:lnTo>
                          <a:pt x="18257" y="13978"/>
                        </a:lnTo>
                        <a:lnTo>
                          <a:pt x="18456" y="13567"/>
                        </a:lnTo>
                        <a:lnTo>
                          <a:pt x="19310" y="11819"/>
                        </a:lnTo>
                        <a:lnTo>
                          <a:pt x="19512" y="11411"/>
                        </a:lnTo>
                        <a:lnTo>
                          <a:pt x="20078" y="10249"/>
                        </a:lnTo>
                        <a:lnTo>
                          <a:pt x="20280" y="9838"/>
                        </a:lnTo>
                        <a:lnTo>
                          <a:pt x="20816" y="8739"/>
                        </a:lnTo>
                        <a:lnTo>
                          <a:pt x="21019" y="8332"/>
                        </a:lnTo>
                        <a:lnTo>
                          <a:pt x="21522" y="7298"/>
                        </a:lnTo>
                        <a:lnTo>
                          <a:pt x="21525" y="7298"/>
                        </a:lnTo>
                        <a:cubicBezTo>
                          <a:pt x="21508" y="7252"/>
                          <a:pt x="19257" y="6210"/>
                          <a:pt x="16922" y="5129"/>
                        </a:cubicBezTo>
                        <a:lnTo>
                          <a:pt x="14180" y="3841"/>
                        </a:lnTo>
                        <a:lnTo>
                          <a:pt x="14167" y="3855"/>
                        </a:lnTo>
                        <a:cubicBezTo>
                          <a:pt x="12789" y="3216"/>
                          <a:pt x="11773" y="2736"/>
                          <a:pt x="11763" y="2702"/>
                        </a:cubicBezTo>
                        <a:lnTo>
                          <a:pt x="602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867" name="Google Shape;867;p29"/>
                  <p:cNvGrpSpPr/>
                  <p:nvPr/>
                </p:nvGrpSpPr>
                <p:grpSpPr>
                  <a:xfrm>
                    <a:off x="7451026" y="3699288"/>
                    <a:ext cx="1736822" cy="1466553"/>
                    <a:chOff x="7451026" y="3699288"/>
                    <a:chExt cx="1736822" cy="1466553"/>
                  </a:xfrm>
                </p:grpSpPr>
                <p:sp>
                  <p:nvSpPr>
                    <p:cNvPr id="868" name="Google Shape;868;p29"/>
                    <p:cNvSpPr/>
                    <p:nvPr/>
                  </p:nvSpPr>
                  <p:spPr>
                    <a:xfrm>
                      <a:off x="7725382" y="5161146"/>
                      <a:ext cx="8073" cy="4695"/>
                    </a:xfrm>
                    <a:custGeom>
                      <a:rect b="b" l="l" r="r" t="t"/>
                      <a:pathLst>
                        <a:path extrusionOk="0" h="57" w="98">
                          <a:moveTo>
                            <a:pt x="1" y="0"/>
                          </a:moveTo>
                          <a:cubicBezTo>
                            <a:pt x="34" y="17"/>
                            <a:pt x="67" y="33"/>
                            <a:pt x="97" y="56"/>
                          </a:cubicBezTo>
                          <a:lnTo>
                            <a:pt x="97" y="0"/>
                          </a:lnTo>
                          <a:close/>
                        </a:path>
                      </a:pathLst>
                    </a:custGeom>
                    <a:solidFill>
                      <a:srgbClr val="FFEBA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69" name="Google Shape;869;p29"/>
                    <p:cNvSpPr/>
                    <p:nvPr/>
                  </p:nvSpPr>
                  <p:spPr>
                    <a:xfrm>
                      <a:off x="7700341" y="4682646"/>
                      <a:ext cx="82" cy="412"/>
                    </a:xfrm>
                    <a:custGeom>
                      <a:rect b="b" l="l" r="r" t="t"/>
                      <a:pathLst>
                        <a:path extrusionOk="0" h="5" w="1">
                          <a:moveTo>
                            <a:pt x="0" y="4"/>
                          </a:moveTo>
                          <a:lnTo>
                            <a:pt x="0" y="4"/>
                          </a:lnTo>
                          <a:cubicBezTo>
                            <a:pt x="0" y="4"/>
                            <a:pt x="0" y="1"/>
                            <a:pt x="0" y="4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70" name="Google Shape;870;p29"/>
                    <p:cNvSpPr/>
                    <p:nvPr/>
                  </p:nvSpPr>
                  <p:spPr>
                    <a:xfrm flipH="1">
                      <a:off x="7451026" y="3699288"/>
                      <a:ext cx="1286823" cy="682621"/>
                    </a:xfrm>
                    <a:custGeom>
                      <a:rect b="b" l="l" r="r" t="t"/>
                      <a:pathLst>
                        <a:path extrusionOk="0" h="8287" w="15622">
                          <a:moveTo>
                            <a:pt x="279" y="1"/>
                          </a:moveTo>
                          <a:lnTo>
                            <a:pt x="1" y="368"/>
                          </a:lnTo>
                          <a:cubicBezTo>
                            <a:pt x="1908" y="1342"/>
                            <a:pt x="3816" y="2319"/>
                            <a:pt x="5723" y="3299"/>
                          </a:cubicBezTo>
                          <a:cubicBezTo>
                            <a:pt x="6522" y="3706"/>
                            <a:pt x="7323" y="4117"/>
                            <a:pt x="8121" y="4528"/>
                          </a:cubicBezTo>
                          <a:cubicBezTo>
                            <a:pt x="10555" y="5780"/>
                            <a:pt x="12989" y="7031"/>
                            <a:pt x="15419" y="8286"/>
                          </a:cubicBezTo>
                          <a:lnTo>
                            <a:pt x="15622" y="7879"/>
                          </a:lnTo>
                          <a:cubicBezTo>
                            <a:pt x="13198" y="6627"/>
                            <a:pt x="10774" y="5382"/>
                            <a:pt x="8350" y="4137"/>
                          </a:cubicBezTo>
                          <a:cubicBezTo>
                            <a:pt x="8088" y="4001"/>
                            <a:pt x="7826" y="3865"/>
                            <a:pt x="7565" y="3733"/>
                          </a:cubicBezTo>
                          <a:cubicBezTo>
                            <a:pt x="7508" y="3703"/>
                            <a:pt x="7449" y="3673"/>
                            <a:pt x="7392" y="3643"/>
                          </a:cubicBezTo>
                          <a:cubicBezTo>
                            <a:pt x="7346" y="3620"/>
                            <a:pt x="7300" y="3597"/>
                            <a:pt x="7253" y="3574"/>
                          </a:cubicBezTo>
                          <a:cubicBezTo>
                            <a:pt x="7170" y="3527"/>
                            <a:pt x="7088" y="3488"/>
                            <a:pt x="7008" y="3448"/>
                          </a:cubicBezTo>
                          <a:cubicBezTo>
                            <a:pt x="6690" y="3282"/>
                            <a:pt x="6376" y="3120"/>
                            <a:pt x="6058" y="2958"/>
                          </a:cubicBezTo>
                          <a:cubicBezTo>
                            <a:pt x="4134" y="1971"/>
                            <a:pt x="2206" y="984"/>
                            <a:pt x="279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71" name="Google Shape;871;p29"/>
                    <p:cNvSpPr/>
                    <p:nvPr/>
                  </p:nvSpPr>
                  <p:spPr>
                    <a:xfrm flipH="1">
                      <a:off x="7511899" y="3813044"/>
                      <a:ext cx="1312935" cy="693247"/>
                    </a:xfrm>
                    <a:custGeom>
                      <a:rect b="b" l="l" r="r" t="t"/>
                      <a:pathLst>
                        <a:path extrusionOk="0" h="8416" w="15939">
                          <a:moveTo>
                            <a:pt x="282" y="0"/>
                          </a:moveTo>
                          <a:lnTo>
                            <a:pt x="1" y="372"/>
                          </a:lnTo>
                          <a:cubicBezTo>
                            <a:pt x="1895" y="1239"/>
                            <a:pt x="3776" y="2137"/>
                            <a:pt x="5643" y="3064"/>
                          </a:cubicBezTo>
                          <a:cubicBezTo>
                            <a:pt x="6571" y="3521"/>
                            <a:pt x="7491" y="3988"/>
                            <a:pt x="8412" y="4461"/>
                          </a:cubicBezTo>
                          <a:cubicBezTo>
                            <a:pt x="10883" y="5730"/>
                            <a:pt x="13323" y="7048"/>
                            <a:pt x="15737" y="8415"/>
                          </a:cubicBezTo>
                          <a:lnTo>
                            <a:pt x="15939" y="8004"/>
                          </a:lnTo>
                          <a:cubicBezTo>
                            <a:pt x="13535" y="6644"/>
                            <a:pt x="11101" y="5332"/>
                            <a:pt x="8644" y="4067"/>
                          </a:cubicBezTo>
                          <a:lnTo>
                            <a:pt x="8641" y="4067"/>
                          </a:lnTo>
                          <a:cubicBezTo>
                            <a:pt x="7760" y="3613"/>
                            <a:pt x="6869" y="3164"/>
                            <a:pt x="5981" y="2722"/>
                          </a:cubicBezTo>
                          <a:cubicBezTo>
                            <a:pt x="4094" y="1785"/>
                            <a:pt x="2197" y="879"/>
                            <a:pt x="282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72" name="Google Shape;872;p29"/>
                    <p:cNvSpPr/>
                    <p:nvPr/>
                  </p:nvSpPr>
                  <p:spPr>
                    <a:xfrm flipH="1">
                      <a:off x="7575161" y="3942368"/>
                      <a:ext cx="1348108" cy="693165"/>
                    </a:xfrm>
                    <a:custGeom>
                      <a:rect b="b" l="l" r="r" t="t"/>
                      <a:pathLst>
                        <a:path extrusionOk="0" h="8415" w="16366">
                          <a:moveTo>
                            <a:pt x="282" y="0"/>
                          </a:moveTo>
                          <a:lnTo>
                            <a:pt x="0" y="368"/>
                          </a:lnTo>
                          <a:cubicBezTo>
                            <a:pt x="1779" y="1252"/>
                            <a:pt x="3551" y="2133"/>
                            <a:pt x="5325" y="3017"/>
                          </a:cubicBezTo>
                          <a:cubicBezTo>
                            <a:pt x="6415" y="3561"/>
                            <a:pt x="7501" y="4100"/>
                            <a:pt x="8590" y="4643"/>
                          </a:cubicBezTo>
                          <a:cubicBezTo>
                            <a:pt x="11113" y="5901"/>
                            <a:pt x="13641" y="7160"/>
                            <a:pt x="16164" y="8415"/>
                          </a:cubicBezTo>
                          <a:lnTo>
                            <a:pt x="16366" y="8007"/>
                          </a:lnTo>
                          <a:cubicBezTo>
                            <a:pt x="13849" y="6755"/>
                            <a:pt x="11336" y="5501"/>
                            <a:pt x="8819" y="4249"/>
                          </a:cubicBezTo>
                          <a:cubicBezTo>
                            <a:pt x="7766" y="3726"/>
                            <a:pt x="6716" y="3203"/>
                            <a:pt x="5663" y="2679"/>
                          </a:cubicBezTo>
                          <a:cubicBezTo>
                            <a:pt x="3872" y="1785"/>
                            <a:pt x="2077" y="891"/>
                            <a:pt x="282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73" name="Google Shape;873;p29"/>
                    <p:cNvSpPr/>
                    <p:nvPr/>
                  </p:nvSpPr>
                  <p:spPr>
                    <a:xfrm flipH="1">
                      <a:off x="7662145" y="4082565"/>
                      <a:ext cx="1367795" cy="730891"/>
                    </a:xfrm>
                    <a:custGeom>
                      <a:rect b="b" l="l" r="r" t="t"/>
                      <a:pathLst>
                        <a:path extrusionOk="0" h="8873" w="16605">
                          <a:moveTo>
                            <a:pt x="279" y="0"/>
                          </a:moveTo>
                          <a:lnTo>
                            <a:pt x="1" y="368"/>
                          </a:lnTo>
                          <a:cubicBezTo>
                            <a:pt x="1667" y="1232"/>
                            <a:pt x="3332" y="2093"/>
                            <a:pt x="4997" y="2958"/>
                          </a:cubicBezTo>
                          <a:cubicBezTo>
                            <a:pt x="6246" y="3603"/>
                            <a:pt x="7495" y="4252"/>
                            <a:pt x="8746" y="4902"/>
                          </a:cubicBezTo>
                          <a:cubicBezTo>
                            <a:pt x="11300" y="6223"/>
                            <a:pt x="13853" y="7547"/>
                            <a:pt x="16406" y="8872"/>
                          </a:cubicBezTo>
                          <a:lnTo>
                            <a:pt x="16605" y="8461"/>
                          </a:lnTo>
                          <a:cubicBezTo>
                            <a:pt x="14062" y="7144"/>
                            <a:pt x="11518" y="5825"/>
                            <a:pt x="8975" y="4507"/>
                          </a:cubicBezTo>
                          <a:cubicBezTo>
                            <a:pt x="7759" y="3878"/>
                            <a:pt x="6547" y="3245"/>
                            <a:pt x="5332" y="2620"/>
                          </a:cubicBezTo>
                          <a:cubicBezTo>
                            <a:pt x="3646" y="1746"/>
                            <a:pt x="1965" y="871"/>
                            <a:pt x="279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74" name="Google Shape;874;p29"/>
                    <p:cNvSpPr/>
                    <p:nvPr/>
                  </p:nvSpPr>
                  <p:spPr>
                    <a:xfrm flipH="1">
                      <a:off x="7737433" y="4208018"/>
                      <a:ext cx="1388224" cy="759227"/>
                    </a:xfrm>
                    <a:custGeom>
                      <a:rect b="b" l="l" r="r" t="t"/>
                      <a:pathLst>
                        <a:path extrusionOk="0" h="9217" w="16853">
                          <a:moveTo>
                            <a:pt x="278" y="1"/>
                          </a:moveTo>
                          <a:lnTo>
                            <a:pt x="0" y="368"/>
                          </a:lnTo>
                          <a:cubicBezTo>
                            <a:pt x="1574" y="1206"/>
                            <a:pt x="3150" y="2044"/>
                            <a:pt x="4726" y="2882"/>
                          </a:cubicBezTo>
                          <a:cubicBezTo>
                            <a:pt x="6120" y="3620"/>
                            <a:pt x="7510" y="4362"/>
                            <a:pt x="8905" y="5100"/>
                          </a:cubicBezTo>
                          <a:cubicBezTo>
                            <a:pt x="11488" y="6475"/>
                            <a:pt x="14067" y="7846"/>
                            <a:pt x="16650" y="9217"/>
                          </a:cubicBezTo>
                          <a:lnTo>
                            <a:pt x="16853" y="8806"/>
                          </a:lnTo>
                          <a:cubicBezTo>
                            <a:pt x="14279" y="7441"/>
                            <a:pt x="11707" y="6074"/>
                            <a:pt x="9133" y="4707"/>
                          </a:cubicBezTo>
                          <a:cubicBezTo>
                            <a:pt x="7776" y="3984"/>
                            <a:pt x="6418" y="3263"/>
                            <a:pt x="5060" y="2544"/>
                          </a:cubicBezTo>
                          <a:cubicBezTo>
                            <a:pt x="3468" y="1696"/>
                            <a:pt x="1875" y="848"/>
                            <a:pt x="278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75" name="Google Shape;875;p29"/>
                    <p:cNvSpPr/>
                    <p:nvPr/>
                  </p:nvSpPr>
                  <p:spPr>
                    <a:xfrm flipH="1">
                      <a:off x="8158032" y="3905548"/>
                      <a:ext cx="10791" cy="4942"/>
                    </a:xfrm>
                    <a:custGeom>
                      <a:rect b="b" l="l" r="r" t="t"/>
                      <a:pathLst>
                        <a:path extrusionOk="0" h="60" w="131">
                          <a:moveTo>
                            <a:pt x="131" y="60"/>
                          </a:moveTo>
                          <a:lnTo>
                            <a:pt x="1" y="0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76" name="Google Shape;876;p29"/>
                    <p:cNvSpPr/>
                    <p:nvPr/>
                  </p:nvSpPr>
                  <p:spPr>
                    <a:xfrm flipH="1">
                      <a:off x="8058774" y="3955465"/>
                      <a:ext cx="3872" cy="1977"/>
                    </a:xfrm>
                    <a:custGeom>
                      <a:rect b="b" l="l" r="r" t="t"/>
                      <a:pathLst>
                        <a:path extrusionOk="0" h="24" w="47">
                          <a:moveTo>
                            <a:pt x="46" y="24"/>
                          </a:moveTo>
                          <a:lnTo>
                            <a:pt x="46" y="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77" name="Google Shape;877;p29"/>
                    <p:cNvSpPr/>
                    <p:nvPr/>
                  </p:nvSpPr>
                  <p:spPr>
                    <a:xfrm flipH="1">
                      <a:off x="8191393" y="3884543"/>
                      <a:ext cx="22076" cy="24876"/>
                    </a:xfrm>
                    <a:custGeom>
                      <a:rect b="b" l="l" r="r" t="t"/>
                      <a:pathLst>
                        <a:path extrusionOk="0" h="302" w="268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33" y="103"/>
                            <a:pt x="63" y="205"/>
                            <a:pt x="96" y="301"/>
                          </a:cubicBezTo>
                          <a:lnTo>
                            <a:pt x="268" y="12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78" name="Google Shape;878;p29"/>
                    <p:cNvSpPr/>
                    <p:nvPr/>
                  </p:nvSpPr>
                  <p:spPr>
                    <a:xfrm flipH="1">
                      <a:off x="8168740" y="3894839"/>
                      <a:ext cx="22735" cy="10791"/>
                    </a:xfrm>
                    <a:custGeom>
                      <a:rect b="b" l="l" r="r" t="t"/>
                      <a:pathLst>
                        <a:path extrusionOk="0" h="131" w="276">
                          <a:moveTo>
                            <a:pt x="1" y="1"/>
                          </a:moveTo>
                          <a:lnTo>
                            <a:pt x="276" y="130"/>
                          </a:lnTo>
                          <a:lnTo>
                            <a:pt x="4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79" name="Google Shape;879;p29"/>
                    <p:cNvSpPr/>
                    <p:nvPr/>
                  </p:nvSpPr>
                  <p:spPr>
                    <a:xfrm flipH="1">
                      <a:off x="8021130" y="3957360"/>
                      <a:ext cx="37727" cy="17792"/>
                    </a:xfrm>
                    <a:custGeom>
                      <a:rect b="b" l="l" r="r" t="t"/>
                      <a:pathLst>
                        <a:path extrusionOk="0" h="216" w="458">
                          <a:moveTo>
                            <a:pt x="0" y="1"/>
                          </a:moveTo>
                          <a:lnTo>
                            <a:pt x="457" y="215"/>
                          </a:lnTo>
                          <a:lnTo>
                            <a:pt x="255" y="12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80" name="Google Shape;880;p29"/>
                    <p:cNvSpPr/>
                    <p:nvPr/>
                  </p:nvSpPr>
                  <p:spPr>
                    <a:xfrm flipH="1">
                      <a:off x="8014375" y="3977541"/>
                      <a:ext cx="1647" cy="906"/>
                    </a:xfrm>
                    <a:custGeom>
                      <a:rect b="b" l="l" r="r" t="t"/>
                      <a:pathLst>
                        <a:path extrusionOk="0" h="11" w="20">
                          <a:moveTo>
                            <a:pt x="20" y="10"/>
                          </a:moveTo>
                          <a:lnTo>
                            <a:pt x="20" y="10"/>
                          </a:lnTo>
                          <a:lnTo>
                            <a:pt x="0" y="1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81" name="Google Shape;881;p29"/>
                    <p:cNvSpPr/>
                    <p:nvPr/>
                  </p:nvSpPr>
                  <p:spPr>
                    <a:xfrm flipH="1">
                      <a:off x="8102349" y="3932484"/>
                      <a:ext cx="8896" cy="4530"/>
                    </a:xfrm>
                    <a:custGeom>
                      <a:rect b="b" l="l" r="r" t="t"/>
                      <a:pathLst>
                        <a:path extrusionOk="0" h="55" w="108">
                          <a:moveTo>
                            <a:pt x="1" y="1"/>
                          </a:moveTo>
                          <a:lnTo>
                            <a:pt x="1" y="5"/>
                          </a:lnTo>
                          <a:lnTo>
                            <a:pt x="107" y="54"/>
                          </a:lnTo>
                          <a:lnTo>
                            <a:pt x="1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82" name="Google Shape;882;p29"/>
                    <p:cNvSpPr/>
                    <p:nvPr/>
                  </p:nvSpPr>
                  <p:spPr>
                    <a:xfrm flipH="1">
                      <a:off x="8146088" y="3910490"/>
                      <a:ext cx="12026" cy="5766"/>
                    </a:xfrm>
                    <a:custGeom>
                      <a:rect b="b" l="l" r="r" t="t"/>
                      <a:pathLst>
                        <a:path extrusionOk="0" h="70" w="146">
                          <a:moveTo>
                            <a:pt x="146" y="69"/>
                          </a:moveTo>
                          <a:lnTo>
                            <a:pt x="146" y="69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83" name="Google Shape;883;p29"/>
                    <p:cNvSpPr/>
                    <p:nvPr/>
                  </p:nvSpPr>
                  <p:spPr>
                    <a:xfrm flipH="1">
                      <a:off x="8062563" y="3953241"/>
                      <a:ext cx="4778" cy="2224"/>
                    </a:xfrm>
                    <a:custGeom>
                      <a:rect b="b" l="l" r="r" t="t"/>
                      <a:pathLst>
                        <a:path extrusionOk="0" h="27" w="58">
                          <a:moveTo>
                            <a:pt x="1" y="1"/>
                          </a:moveTo>
                          <a:lnTo>
                            <a:pt x="1" y="1"/>
                          </a:lnTo>
                          <a:lnTo>
                            <a:pt x="57" y="2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84" name="Google Shape;884;p29"/>
                    <p:cNvSpPr/>
                    <p:nvPr/>
                  </p:nvSpPr>
                  <p:spPr>
                    <a:xfrm flipH="1">
                      <a:off x="8191393" y="3894839"/>
                      <a:ext cx="82" cy="82"/>
                    </a:xfrm>
                    <a:custGeom>
                      <a:rect b="b" l="l" r="r" t="t"/>
                      <a:pathLst>
                        <a:path extrusionOk="0" h="1" w="1">
                          <a:moveTo>
                            <a:pt x="1" y="1"/>
                          </a:moveTo>
                          <a:lnTo>
                            <a:pt x="1" y="1"/>
                          </a:lnTo>
                          <a:lnTo>
                            <a:pt x="1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85" name="Google Shape;885;p29"/>
                    <p:cNvSpPr/>
                    <p:nvPr/>
                  </p:nvSpPr>
                  <p:spPr>
                    <a:xfrm flipH="1">
                      <a:off x="8015940" y="3975070"/>
                      <a:ext cx="5272" cy="2554"/>
                    </a:xfrm>
                    <a:custGeom>
                      <a:rect b="b" l="l" r="r" t="t"/>
                      <a:pathLst>
                        <a:path extrusionOk="0" h="31" w="64">
                          <a:moveTo>
                            <a:pt x="63" y="31"/>
                          </a:moveTo>
                          <a:lnTo>
                            <a:pt x="63" y="3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86" name="Google Shape;886;p29"/>
                    <p:cNvSpPr/>
                    <p:nvPr/>
                  </p:nvSpPr>
                  <p:spPr>
                    <a:xfrm flipH="1">
                      <a:off x="8067258" y="3936932"/>
                      <a:ext cx="35173" cy="16392"/>
                    </a:xfrm>
                    <a:custGeom>
                      <a:rect b="b" l="l" r="r" t="t"/>
                      <a:pathLst>
                        <a:path extrusionOk="0" h="199" w="427">
                          <a:moveTo>
                            <a:pt x="0" y="0"/>
                          </a:moveTo>
                          <a:lnTo>
                            <a:pt x="427" y="199"/>
                          </a:lnTo>
                          <a:lnTo>
                            <a:pt x="215" y="9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87" name="Google Shape;887;p29"/>
                    <p:cNvSpPr/>
                    <p:nvPr/>
                  </p:nvSpPr>
                  <p:spPr>
                    <a:xfrm flipH="1">
                      <a:off x="8111162" y="3916174"/>
                      <a:ext cx="35008" cy="16722"/>
                    </a:xfrm>
                    <a:custGeom>
                      <a:rect b="b" l="l" r="r" t="t"/>
                      <a:pathLst>
                        <a:path extrusionOk="0" h="203" w="425">
                          <a:moveTo>
                            <a:pt x="1" y="0"/>
                          </a:moveTo>
                          <a:lnTo>
                            <a:pt x="209" y="99"/>
                          </a:lnTo>
                          <a:lnTo>
                            <a:pt x="425" y="203"/>
                          </a:lnTo>
                          <a:lnTo>
                            <a:pt x="425" y="199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88" name="Google Shape;888;p29"/>
                    <p:cNvSpPr/>
                    <p:nvPr/>
                  </p:nvSpPr>
                  <p:spPr>
                    <a:xfrm flipH="1">
                      <a:off x="9187766" y="4552828"/>
                      <a:ext cx="82" cy="44234"/>
                    </a:xfrm>
                    <a:custGeom>
                      <a:rect b="b" l="l" r="r" t="t"/>
                      <a:pathLst>
                        <a:path extrusionOk="0" h="537" w="1">
                          <a:moveTo>
                            <a:pt x="0" y="537"/>
                          </a:move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BD19C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89" name="Google Shape;889;p29"/>
                    <p:cNvSpPr/>
                    <p:nvPr/>
                  </p:nvSpPr>
                  <p:spPr>
                    <a:xfrm flipH="1">
                      <a:off x="9187766" y="4741048"/>
                      <a:ext cx="82" cy="43740"/>
                    </a:xfrm>
                    <a:custGeom>
                      <a:rect b="b" l="l" r="r" t="t"/>
                      <a:pathLst>
                        <a:path extrusionOk="0" h="531" w="1">
                          <a:moveTo>
                            <a:pt x="0" y="530"/>
                          </a:move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BD19C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90" name="Google Shape;890;p29"/>
                    <p:cNvSpPr/>
                    <p:nvPr/>
                  </p:nvSpPr>
                  <p:spPr>
                    <a:xfrm flipH="1">
                      <a:off x="7845176" y="4367820"/>
                      <a:ext cx="1342672" cy="793412"/>
                    </a:xfrm>
                    <a:custGeom>
                      <a:rect b="b" l="l" r="r" t="t"/>
                      <a:pathLst>
                        <a:path extrusionOk="0" h="9632" w="16300">
                          <a:moveTo>
                            <a:pt x="0" y="1"/>
                          </a:moveTo>
                          <a:lnTo>
                            <a:pt x="0" y="537"/>
                          </a:lnTo>
                          <a:cubicBezTo>
                            <a:pt x="1219" y="1289"/>
                            <a:pt x="2441" y="2035"/>
                            <a:pt x="3669" y="2770"/>
                          </a:cubicBezTo>
                          <a:cubicBezTo>
                            <a:pt x="5206" y="3693"/>
                            <a:pt x="6746" y="4611"/>
                            <a:pt x="8296" y="5512"/>
                          </a:cubicBezTo>
                          <a:cubicBezTo>
                            <a:pt x="10689" y="6912"/>
                            <a:pt x="13101" y="8283"/>
                            <a:pt x="15525" y="9631"/>
                          </a:cubicBezTo>
                          <a:lnTo>
                            <a:pt x="16257" y="9631"/>
                          </a:lnTo>
                          <a:lnTo>
                            <a:pt x="16300" y="9542"/>
                          </a:lnTo>
                          <a:cubicBezTo>
                            <a:pt x="13690" y="8098"/>
                            <a:pt x="11097" y="6621"/>
                            <a:pt x="8521" y="5118"/>
                          </a:cubicBezTo>
                          <a:cubicBezTo>
                            <a:pt x="7011" y="4233"/>
                            <a:pt x="5501" y="3343"/>
                            <a:pt x="3998" y="2438"/>
                          </a:cubicBezTo>
                          <a:cubicBezTo>
                            <a:pt x="2662" y="1634"/>
                            <a:pt x="1328" y="823"/>
                            <a:pt x="0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91" name="Google Shape;891;p29"/>
                    <p:cNvSpPr/>
                    <p:nvPr/>
                  </p:nvSpPr>
                  <p:spPr>
                    <a:xfrm flipH="1">
                      <a:off x="8145753" y="4552828"/>
                      <a:ext cx="1042094" cy="608403"/>
                    </a:xfrm>
                    <a:custGeom>
                      <a:rect b="b" l="l" r="r" t="t"/>
                      <a:pathLst>
                        <a:path extrusionOk="0" h="7386" w="12651">
                          <a:moveTo>
                            <a:pt x="0" y="0"/>
                          </a:moveTo>
                          <a:lnTo>
                            <a:pt x="0" y="537"/>
                          </a:lnTo>
                          <a:cubicBezTo>
                            <a:pt x="620" y="924"/>
                            <a:pt x="1229" y="1322"/>
                            <a:pt x="1848" y="1703"/>
                          </a:cubicBezTo>
                          <a:cubicBezTo>
                            <a:pt x="1981" y="1785"/>
                            <a:pt x="2116" y="1872"/>
                            <a:pt x="2252" y="1954"/>
                          </a:cubicBezTo>
                          <a:cubicBezTo>
                            <a:pt x="3680" y="2832"/>
                            <a:pt x="5120" y="3689"/>
                            <a:pt x="6570" y="4530"/>
                          </a:cubicBezTo>
                          <a:cubicBezTo>
                            <a:pt x="6815" y="4673"/>
                            <a:pt x="7064" y="4816"/>
                            <a:pt x="7312" y="4955"/>
                          </a:cubicBezTo>
                          <a:cubicBezTo>
                            <a:pt x="8756" y="5786"/>
                            <a:pt x="10217" y="6593"/>
                            <a:pt x="11683" y="7385"/>
                          </a:cubicBezTo>
                          <a:lnTo>
                            <a:pt x="12650" y="7385"/>
                          </a:lnTo>
                          <a:cubicBezTo>
                            <a:pt x="10932" y="6471"/>
                            <a:pt x="9226" y="5531"/>
                            <a:pt x="7541" y="4564"/>
                          </a:cubicBezTo>
                          <a:cubicBezTo>
                            <a:pt x="7292" y="4421"/>
                            <a:pt x="7047" y="4279"/>
                            <a:pt x="6799" y="4137"/>
                          </a:cubicBezTo>
                          <a:cubicBezTo>
                            <a:pt x="5381" y="3315"/>
                            <a:pt x="3978" y="2481"/>
                            <a:pt x="2583" y="1620"/>
                          </a:cubicBezTo>
                          <a:cubicBezTo>
                            <a:pt x="2454" y="1544"/>
                            <a:pt x="2329" y="1467"/>
                            <a:pt x="2199" y="1388"/>
                          </a:cubicBezTo>
                          <a:cubicBezTo>
                            <a:pt x="1464" y="931"/>
                            <a:pt x="739" y="454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92" name="Google Shape;892;p29"/>
                    <p:cNvSpPr/>
                    <p:nvPr/>
                  </p:nvSpPr>
                  <p:spPr>
                    <a:xfrm flipH="1">
                      <a:off x="8469560" y="4741048"/>
                      <a:ext cx="718288" cy="420182"/>
                    </a:xfrm>
                    <a:custGeom>
                      <a:rect b="b" l="l" r="r" t="t"/>
                      <a:pathLst>
                        <a:path extrusionOk="0" h="5101" w="8720">
                          <a:moveTo>
                            <a:pt x="0" y="0"/>
                          </a:moveTo>
                          <a:lnTo>
                            <a:pt x="0" y="530"/>
                          </a:lnTo>
                          <a:lnTo>
                            <a:pt x="888" y="1047"/>
                          </a:lnTo>
                          <a:cubicBezTo>
                            <a:pt x="2719" y="2120"/>
                            <a:pt x="4554" y="3193"/>
                            <a:pt x="6385" y="4262"/>
                          </a:cubicBezTo>
                          <a:cubicBezTo>
                            <a:pt x="6862" y="4544"/>
                            <a:pt x="7339" y="4822"/>
                            <a:pt x="7816" y="5100"/>
                          </a:cubicBezTo>
                          <a:lnTo>
                            <a:pt x="8719" y="5100"/>
                          </a:lnTo>
                          <a:cubicBezTo>
                            <a:pt x="8018" y="4689"/>
                            <a:pt x="7316" y="4279"/>
                            <a:pt x="6613" y="3868"/>
                          </a:cubicBezTo>
                          <a:cubicBezTo>
                            <a:pt x="4815" y="2815"/>
                            <a:pt x="3017" y="1765"/>
                            <a:pt x="1219" y="712"/>
                          </a:cubicBezTo>
                          <a:cubicBezTo>
                            <a:pt x="811" y="477"/>
                            <a:pt x="408" y="238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grpSp>
              <p:nvGrpSpPr>
                <p:cNvPr id="893" name="Google Shape;893;p29"/>
                <p:cNvGrpSpPr/>
                <p:nvPr/>
              </p:nvGrpSpPr>
              <p:grpSpPr>
                <a:xfrm>
                  <a:off x="7263138" y="3080978"/>
                  <a:ext cx="1919274" cy="2080257"/>
                  <a:chOff x="7263138" y="3080978"/>
                  <a:chExt cx="1919274" cy="2080257"/>
                </a:xfrm>
              </p:grpSpPr>
              <p:sp>
                <p:nvSpPr>
                  <p:cNvPr id="894" name="Google Shape;894;p29"/>
                  <p:cNvSpPr/>
                  <p:nvPr/>
                </p:nvSpPr>
                <p:spPr>
                  <a:xfrm rot="-2023777">
                    <a:off x="7388257" y="3288860"/>
                    <a:ext cx="974975" cy="746223"/>
                  </a:xfrm>
                  <a:custGeom>
                    <a:rect b="b" l="l" r="r" t="t"/>
                    <a:pathLst>
                      <a:path extrusionOk="0" h="9059" w="11836">
                        <a:moveTo>
                          <a:pt x="3551" y="5264"/>
                        </a:moveTo>
                        <a:cubicBezTo>
                          <a:pt x="3555" y="5264"/>
                          <a:pt x="3559" y="5264"/>
                          <a:pt x="3563" y="5264"/>
                        </a:cubicBezTo>
                        <a:cubicBezTo>
                          <a:pt x="3620" y="5354"/>
                          <a:pt x="3626" y="5470"/>
                          <a:pt x="3580" y="5589"/>
                        </a:cubicBezTo>
                        <a:cubicBezTo>
                          <a:pt x="3514" y="5751"/>
                          <a:pt x="3368" y="5877"/>
                          <a:pt x="3216" y="5900"/>
                        </a:cubicBezTo>
                        <a:cubicBezTo>
                          <a:pt x="3186" y="5905"/>
                          <a:pt x="3156" y="5908"/>
                          <a:pt x="3127" y="5908"/>
                        </a:cubicBezTo>
                        <a:cubicBezTo>
                          <a:pt x="3069" y="5908"/>
                          <a:pt x="3014" y="5898"/>
                          <a:pt x="2961" y="5880"/>
                        </a:cubicBezTo>
                        <a:cubicBezTo>
                          <a:pt x="3007" y="5685"/>
                          <a:pt x="3106" y="5502"/>
                          <a:pt x="3236" y="5387"/>
                        </a:cubicBezTo>
                        <a:cubicBezTo>
                          <a:pt x="3332" y="5304"/>
                          <a:pt x="3439" y="5264"/>
                          <a:pt x="3551" y="5264"/>
                        </a:cubicBezTo>
                        <a:close/>
                        <a:moveTo>
                          <a:pt x="5752" y="1811"/>
                        </a:moveTo>
                        <a:cubicBezTo>
                          <a:pt x="5941" y="1811"/>
                          <a:pt x="6094" y="1877"/>
                          <a:pt x="6223" y="2016"/>
                        </a:cubicBezTo>
                        <a:cubicBezTo>
                          <a:pt x="7180" y="3049"/>
                          <a:pt x="6316" y="7457"/>
                          <a:pt x="6084" y="8546"/>
                        </a:cubicBezTo>
                        <a:cubicBezTo>
                          <a:pt x="5700" y="7539"/>
                          <a:pt x="4275" y="3566"/>
                          <a:pt x="5030" y="2231"/>
                        </a:cubicBezTo>
                        <a:cubicBezTo>
                          <a:pt x="5166" y="1996"/>
                          <a:pt x="5359" y="1860"/>
                          <a:pt x="5620" y="1820"/>
                        </a:cubicBezTo>
                        <a:cubicBezTo>
                          <a:pt x="5666" y="1814"/>
                          <a:pt x="5709" y="1811"/>
                          <a:pt x="5752" y="1811"/>
                        </a:cubicBezTo>
                        <a:close/>
                        <a:moveTo>
                          <a:pt x="10448" y="2943"/>
                        </a:moveTo>
                        <a:cubicBezTo>
                          <a:pt x="10580" y="2943"/>
                          <a:pt x="10687" y="3016"/>
                          <a:pt x="10769" y="3168"/>
                        </a:cubicBezTo>
                        <a:cubicBezTo>
                          <a:pt x="11567" y="4628"/>
                          <a:pt x="7401" y="7778"/>
                          <a:pt x="6312" y="8566"/>
                        </a:cubicBezTo>
                        <a:cubicBezTo>
                          <a:pt x="7398" y="6480"/>
                          <a:pt x="9478" y="2959"/>
                          <a:pt x="10445" y="2943"/>
                        </a:cubicBezTo>
                        <a:close/>
                        <a:moveTo>
                          <a:pt x="836" y="0"/>
                        </a:moveTo>
                        <a:cubicBezTo>
                          <a:pt x="526" y="0"/>
                          <a:pt x="236" y="51"/>
                          <a:pt x="1" y="112"/>
                        </a:cubicBezTo>
                        <a:lnTo>
                          <a:pt x="40" y="261"/>
                        </a:lnTo>
                        <a:cubicBezTo>
                          <a:pt x="266" y="203"/>
                          <a:pt x="544" y="154"/>
                          <a:pt x="841" y="154"/>
                        </a:cubicBezTo>
                        <a:cubicBezTo>
                          <a:pt x="1139" y="154"/>
                          <a:pt x="1456" y="203"/>
                          <a:pt x="1758" y="340"/>
                        </a:cubicBezTo>
                        <a:cubicBezTo>
                          <a:pt x="2315" y="595"/>
                          <a:pt x="2692" y="1148"/>
                          <a:pt x="2683" y="1681"/>
                        </a:cubicBezTo>
                        <a:cubicBezTo>
                          <a:pt x="2680" y="1999"/>
                          <a:pt x="2553" y="2294"/>
                          <a:pt x="2418" y="2605"/>
                        </a:cubicBezTo>
                        <a:cubicBezTo>
                          <a:pt x="2339" y="2794"/>
                          <a:pt x="2255" y="2989"/>
                          <a:pt x="2200" y="3194"/>
                        </a:cubicBezTo>
                        <a:cubicBezTo>
                          <a:pt x="2093" y="3585"/>
                          <a:pt x="2100" y="3992"/>
                          <a:pt x="2116" y="4443"/>
                        </a:cubicBezTo>
                        <a:cubicBezTo>
                          <a:pt x="2130" y="4764"/>
                          <a:pt x="2146" y="5161"/>
                          <a:pt x="2319" y="5502"/>
                        </a:cubicBezTo>
                        <a:cubicBezTo>
                          <a:pt x="2414" y="5688"/>
                          <a:pt x="2580" y="5877"/>
                          <a:pt x="2788" y="5979"/>
                        </a:cubicBezTo>
                        <a:cubicBezTo>
                          <a:pt x="2785" y="6016"/>
                          <a:pt x="2782" y="6052"/>
                          <a:pt x="2782" y="6089"/>
                        </a:cubicBezTo>
                        <a:cubicBezTo>
                          <a:pt x="2765" y="6827"/>
                          <a:pt x="3226" y="7589"/>
                          <a:pt x="3977" y="8082"/>
                        </a:cubicBezTo>
                        <a:cubicBezTo>
                          <a:pt x="4590" y="8487"/>
                          <a:pt x="5299" y="8681"/>
                          <a:pt x="5995" y="8857"/>
                        </a:cubicBezTo>
                        <a:lnTo>
                          <a:pt x="5898" y="9043"/>
                        </a:lnTo>
                        <a:lnTo>
                          <a:pt x="6067" y="8927"/>
                        </a:lnTo>
                        <a:lnTo>
                          <a:pt x="6123" y="9059"/>
                        </a:lnTo>
                        <a:lnTo>
                          <a:pt x="6160" y="8900"/>
                        </a:lnTo>
                        <a:cubicBezTo>
                          <a:pt x="6169" y="8904"/>
                          <a:pt x="6183" y="8904"/>
                          <a:pt x="6193" y="8907"/>
                        </a:cubicBezTo>
                        <a:lnTo>
                          <a:pt x="6213" y="8824"/>
                        </a:lnTo>
                        <a:cubicBezTo>
                          <a:pt x="6881" y="8354"/>
                          <a:pt x="11836" y="4797"/>
                          <a:pt x="10905" y="3095"/>
                        </a:cubicBezTo>
                        <a:cubicBezTo>
                          <a:pt x="10794" y="2893"/>
                          <a:pt x="10635" y="2791"/>
                          <a:pt x="10450" y="2791"/>
                        </a:cubicBezTo>
                        <a:cubicBezTo>
                          <a:pt x="10447" y="2791"/>
                          <a:pt x="10444" y="2791"/>
                          <a:pt x="10441" y="2791"/>
                        </a:cubicBezTo>
                        <a:cubicBezTo>
                          <a:pt x="9305" y="2807"/>
                          <a:pt x="7060" y="6838"/>
                          <a:pt x="6296" y="8278"/>
                        </a:cubicBezTo>
                        <a:cubicBezTo>
                          <a:pt x="6594" y="6824"/>
                          <a:pt x="7279" y="2933"/>
                          <a:pt x="6335" y="1913"/>
                        </a:cubicBezTo>
                        <a:cubicBezTo>
                          <a:pt x="6179" y="1743"/>
                          <a:pt x="5985" y="1659"/>
                          <a:pt x="5757" y="1659"/>
                        </a:cubicBezTo>
                        <a:cubicBezTo>
                          <a:pt x="5706" y="1659"/>
                          <a:pt x="5652" y="1663"/>
                          <a:pt x="5597" y="1672"/>
                        </a:cubicBezTo>
                        <a:cubicBezTo>
                          <a:pt x="5292" y="1718"/>
                          <a:pt x="5057" y="1880"/>
                          <a:pt x="4902" y="2158"/>
                        </a:cubicBezTo>
                        <a:cubicBezTo>
                          <a:pt x="4070" y="3615"/>
                          <a:pt x="5653" y="7860"/>
                          <a:pt x="5978" y="8698"/>
                        </a:cubicBezTo>
                        <a:cubicBezTo>
                          <a:pt x="5312" y="8530"/>
                          <a:pt x="4639" y="8334"/>
                          <a:pt x="4060" y="7957"/>
                        </a:cubicBezTo>
                        <a:cubicBezTo>
                          <a:pt x="3504" y="7593"/>
                          <a:pt x="2918" y="6910"/>
                          <a:pt x="2935" y="6092"/>
                        </a:cubicBezTo>
                        <a:cubicBezTo>
                          <a:pt x="2935" y="6072"/>
                          <a:pt x="2935" y="6052"/>
                          <a:pt x="2938" y="6036"/>
                        </a:cubicBezTo>
                        <a:cubicBezTo>
                          <a:pt x="3001" y="6051"/>
                          <a:pt x="3066" y="6061"/>
                          <a:pt x="3134" y="6061"/>
                        </a:cubicBezTo>
                        <a:cubicBezTo>
                          <a:pt x="3168" y="6061"/>
                          <a:pt x="3203" y="6058"/>
                          <a:pt x="3239" y="6052"/>
                        </a:cubicBezTo>
                        <a:cubicBezTo>
                          <a:pt x="3447" y="6019"/>
                          <a:pt x="3636" y="5860"/>
                          <a:pt x="3719" y="5645"/>
                        </a:cubicBezTo>
                        <a:cubicBezTo>
                          <a:pt x="3792" y="5463"/>
                          <a:pt x="3772" y="5277"/>
                          <a:pt x="3663" y="5145"/>
                        </a:cubicBezTo>
                        <a:lnTo>
                          <a:pt x="3643" y="5118"/>
                        </a:lnTo>
                        <a:lnTo>
                          <a:pt x="3613" y="5115"/>
                        </a:lnTo>
                        <a:cubicBezTo>
                          <a:pt x="3591" y="5113"/>
                          <a:pt x="3568" y="5111"/>
                          <a:pt x="3546" y="5111"/>
                        </a:cubicBezTo>
                        <a:cubicBezTo>
                          <a:pt x="3398" y="5111"/>
                          <a:pt x="3257" y="5168"/>
                          <a:pt x="3137" y="5274"/>
                        </a:cubicBezTo>
                        <a:cubicBezTo>
                          <a:pt x="2987" y="5403"/>
                          <a:pt x="2875" y="5602"/>
                          <a:pt x="2819" y="5820"/>
                        </a:cubicBezTo>
                        <a:cubicBezTo>
                          <a:pt x="2663" y="5731"/>
                          <a:pt x="2530" y="5586"/>
                          <a:pt x="2454" y="5433"/>
                        </a:cubicBezTo>
                        <a:cubicBezTo>
                          <a:pt x="2295" y="5122"/>
                          <a:pt x="2282" y="4744"/>
                          <a:pt x="2269" y="4440"/>
                        </a:cubicBezTo>
                        <a:cubicBezTo>
                          <a:pt x="2252" y="3999"/>
                          <a:pt x="2246" y="3605"/>
                          <a:pt x="2348" y="3231"/>
                        </a:cubicBezTo>
                        <a:cubicBezTo>
                          <a:pt x="2398" y="3039"/>
                          <a:pt x="2481" y="2850"/>
                          <a:pt x="2560" y="2665"/>
                        </a:cubicBezTo>
                        <a:cubicBezTo>
                          <a:pt x="2692" y="2354"/>
                          <a:pt x="2828" y="2032"/>
                          <a:pt x="2835" y="1684"/>
                        </a:cubicBezTo>
                        <a:cubicBezTo>
                          <a:pt x="2845" y="1082"/>
                          <a:pt x="2441" y="486"/>
                          <a:pt x="1822" y="204"/>
                        </a:cubicBezTo>
                        <a:cubicBezTo>
                          <a:pt x="1495" y="54"/>
                          <a:pt x="1155" y="0"/>
                          <a:pt x="836" y="0"/>
                        </a:cubicBez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95" name="Google Shape;895;p29"/>
                  <p:cNvSpPr/>
                  <p:nvPr/>
                </p:nvSpPr>
                <p:spPr>
                  <a:xfrm flipH="1">
                    <a:off x="8014369" y="3894839"/>
                    <a:ext cx="1168042" cy="1266395"/>
                  </a:xfrm>
                  <a:custGeom>
                    <a:rect b="b" l="l" r="r" t="t"/>
                    <a:pathLst>
                      <a:path extrusionOk="0" h="15374" w="14180">
                        <a:moveTo>
                          <a:pt x="12031" y="1"/>
                        </a:moveTo>
                        <a:lnTo>
                          <a:pt x="11859" y="176"/>
                        </a:lnTo>
                        <a:lnTo>
                          <a:pt x="1" y="12148"/>
                        </a:lnTo>
                        <a:lnTo>
                          <a:pt x="1" y="15373"/>
                        </a:lnTo>
                        <a:lnTo>
                          <a:pt x="5832" y="15373"/>
                        </a:lnTo>
                        <a:lnTo>
                          <a:pt x="14180" y="1014"/>
                        </a:lnTo>
                        <a:lnTo>
                          <a:pt x="14160" y="1005"/>
                        </a:lnTo>
                        <a:lnTo>
                          <a:pt x="14097" y="974"/>
                        </a:lnTo>
                        <a:lnTo>
                          <a:pt x="13640" y="760"/>
                        </a:lnTo>
                        <a:lnTo>
                          <a:pt x="13594" y="736"/>
                        </a:lnTo>
                        <a:lnTo>
                          <a:pt x="13538" y="710"/>
                        </a:lnTo>
                        <a:lnTo>
                          <a:pt x="13326" y="610"/>
                        </a:lnTo>
                        <a:lnTo>
                          <a:pt x="13111" y="511"/>
                        </a:lnTo>
                        <a:lnTo>
                          <a:pt x="13005" y="462"/>
                        </a:lnTo>
                        <a:lnTo>
                          <a:pt x="12789" y="358"/>
                        </a:lnTo>
                        <a:lnTo>
                          <a:pt x="12581" y="259"/>
                        </a:lnTo>
                        <a:lnTo>
                          <a:pt x="12436" y="190"/>
                        </a:lnTo>
                        <a:lnTo>
                          <a:pt x="12306" y="130"/>
                        </a:lnTo>
                        <a:lnTo>
                          <a:pt x="12031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896" name="Google Shape;896;p29"/>
            <p:cNvGrpSpPr/>
            <p:nvPr/>
          </p:nvGrpSpPr>
          <p:grpSpPr>
            <a:xfrm>
              <a:off x="1576825" y="529505"/>
              <a:ext cx="5990350" cy="6062179"/>
              <a:chOff x="1576825" y="529505"/>
              <a:chExt cx="5990350" cy="6062179"/>
            </a:xfrm>
          </p:grpSpPr>
          <p:grpSp>
            <p:nvGrpSpPr>
              <p:cNvPr id="897" name="Google Shape;897;p29"/>
              <p:cNvGrpSpPr/>
              <p:nvPr/>
            </p:nvGrpSpPr>
            <p:grpSpPr>
              <a:xfrm>
                <a:off x="1576825" y="547825"/>
                <a:ext cx="5990350" cy="6043859"/>
                <a:chOff x="1576825" y="547825"/>
                <a:chExt cx="5990350" cy="6043859"/>
              </a:xfrm>
            </p:grpSpPr>
            <p:grpSp>
              <p:nvGrpSpPr>
                <p:cNvPr id="898" name="Google Shape;898;p29"/>
                <p:cNvGrpSpPr/>
                <p:nvPr/>
              </p:nvGrpSpPr>
              <p:grpSpPr>
                <a:xfrm>
                  <a:off x="1576825" y="547825"/>
                  <a:ext cx="5990350" cy="2450355"/>
                  <a:chOff x="1576825" y="547825"/>
                  <a:chExt cx="5990350" cy="2450355"/>
                </a:xfrm>
              </p:grpSpPr>
              <p:sp>
                <p:nvSpPr>
                  <p:cNvPr id="899" name="Google Shape;899;p29"/>
                  <p:cNvSpPr/>
                  <p:nvPr/>
                </p:nvSpPr>
                <p:spPr>
                  <a:xfrm>
                    <a:off x="1576825" y="547825"/>
                    <a:ext cx="2178581" cy="2450355"/>
                  </a:xfrm>
                  <a:custGeom>
                    <a:rect b="b" l="l" r="r" t="t"/>
                    <a:pathLst>
                      <a:path extrusionOk="0" h="145746" w="129581">
                        <a:moveTo>
                          <a:pt x="52071" y="0"/>
                        </a:moveTo>
                        <a:cubicBezTo>
                          <a:pt x="52056" y="36"/>
                          <a:pt x="50409" y="3667"/>
                          <a:pt x="48352" y="9669"/>
                        </a:cubicBezTo>
                        <a:cubicBezTo>
                          <a:pt x="47144" y="13192"/>
                          <a:pt x="46028" y="16828"/>
                          <a:pt x="45042" y="20485"/>
                        </a:cubicBezTo>
                        <a:cubicBezTo>
                          <a:pt x="43813" y="25051"/>
                          <a:pt x="42774" y="29653"/>
                          <a:pt x="41963" y="34168"/>
                        </a:cubicBezTo>
                        <a:cubicBezTo>
                          <a:pt x="39892" y="45660"/>
                          <a:pt x="39252" y="56637"/>
                          <a:pt x="40053" y="66796"/>
                        </a:cubicBezTo>
                        <a:cubicBezTo>
                          <a:pt x="40528" y="72829"/>
                          <a:pt x="41524" y="78634"/>
                          <a:pt x="43017" y="84057"/>
                        </a:cubicBezTo>
                        <a:cubicBezTo>
                          <a:pt x="43818" y="86971"/>
                          <a:pt x="44778" y="89833"/>
                          <a:pt x="45868" y="92560"/>
                        </a:cubicBezTo>
                        <a:cubicBezTo>
                          <a:pt x="46070" y="93066"/>
                          <a:pt x="46282" y="93567"/>
                          <a:pt x="46493" y="94068"/>
                        </a:cubicBezTo>
                        <a:cubicBezTo>
                          <a:pt x="45284" y="94177"/>
                          <a:pt x="44113" y="94229"/>
                          <a:pt x="42971" y="94229"/>
                        </a:cubicBezTo>
                        <a:cubicBezTo>
                          <a:pt x="24309" y="94229"/>
                          <a:pt x="13834" y="80670"/>
                          <a:pt x="8261" y="68888"/>
                        </a:cubicBezTo>
                        <a:cubicBezTo>
                          <a:pt x="4898" y="61786"/>
                          <a:pt x="2919" y="54554"/>
                          <a:pt x="1855" y="49746"/>
                        </a:cubicBezTo>
                        <a:cubicBezTo>
                          <a:pt x="699" y="44529"/>
                          <a:pt x="332" y="40949"/>
                          <a:pt x="327" y="40913"/>
                        </a:cubicBezTo>
                        <a:lnTo>
                          <a:pt x="1" y="40944"/>
                        </a:lnTo>
                        <a:cubicBezTo>
                          <a:pt x="1" y="40980"/>
                          <a:pt x="368" y="44575"/>
                          <a:pt x="1531" y="49807"/>
                        </a:cubicBezTo>
                        <a:cubicBezTo>
                          <a:pt x="2212" y="52881"/>
                          <a:pt x="3028" y="55908"/>
                          <a:pt x="3958" y="58811"/>
                        </a:cubicBezTo>
                        <a:cubicBezTo>
                          <a:pt x="5126" y="62437"/>
                          <a:pt x="6468" y="65872"/>
                          <a:pt x="7961" y="69022"/>
                        </a:cubicBezTo>
                        <a:cubicBezTo>
                          <a:pt x="11758" y="77049"/>
                          <a:pt x="16504" y="83294"/>
                          <a:pt x="22067" y="87576"/>
                        </a:cubicBezTo>
                        <a:cubicBezTo>
                          <a:pt x="23678" y="88815"/>
                          <a:pt x="25378" y="89905"/>
                          <a:pt x="27123" y="90814"/>
                        </a:cubicBezTo>
                        <a:cubicBezTo>
                          <a:pt x="28958" y="91774"/>
                          <a:pt x="30894" y="92560"/>
                          <a:pt x="32878" y="93149"/>
                        </a:cubicBezTo>
                        <a:cubicBezTo>
                          <a:pt x="34954" y="93764"/>
                          <a:pt x="37140" y="94187"/>
                          <a:pt x="39365" y="94394"/>
                        </a:cubicBezTo>
                        <a:cubicBezTo>
                          <a:pt x="40523" y="94508"/>
                          <a:pt x="41705" y="94558"/>
                          <a:pt x="42909" y="94558"/>
                        </a:cubicBezTo>
                        <a:cubicBezTo>
                          <a:pt x="44132" y="94558"/>
                          <a:pt x="45377" y="94501"/>
                          <a:pt x="46633" y="94389"/>
                        </a:cubicBezTo>
                        <a:cubicBezTo>
                          <a:pt x="47584" y="96604"/>
                          <a:pt x="48642" y="98763"/>
                          <a:pt x="49784" y="100835"/>
                        </a:cubicBezTo>
                        <a:cubicBezTo>
                          <a:pt x="51272" y="103520"/>
                          <a:pt x="52939" y="106129"/>
                          <a:pt x="54748" y="108592"/>
                        </a:cubicBezTo>
                        <a:cubicBezTo>
                          <a:pt x="56622" y="111150"/>
                          <a:pt x="58703" y="113623"/>
                          <a:pt x="60930" y="115937"/>
                        </a:cubicBezTo>
                        <a:cubicBezTo>
                          <a:pt x="63239" y="118334"/>
                          <a:pt x="65764" y="120633"/>
                          <a:pt x="68441" y="122760"/>
                        </a:cubicBezTo>
                        <a:cubicBezTo>
                          <a:pt x="71214" y="124966"/>
                          <a:pt x="74220" y="127058"/>
                          <a:pt x="77386" y="128975"/>
                        </a:cubicBezTo>
                        <a:cubicBezTo>
                          <a:pt x="80656" y="130958"/>
                          <a:pt x="84178" y="132806"/>
                          <a:pt x="87861" y="134480"/>
                        </a:cubicBezTo>
                        <a:cubicBezTo>
                          <a:pt x="91663" y="136205"/>
                          <a:pt x="95738" y="137781"/>
                          <a:pt x="99979" y="139176"/>
                        </a:cubicBezTo>
                        <a:cubicBezTo>
                          <a:pt x="104343" y="140606"/>
                          <a:pt x="109008" y="141882"/>
                          <a:pt x="113837" y="142961"/>
                        </a:cubicBezTo>
                        <a:cubicBezTo>
                          <a:pt x="118801" y="144072"/>
                          <a:pt x="124085" y="145012"/>
                          <a:pt x="129534" y="145746"/>
                        </a:cubicBezTo>
                        <a:lnTo>
                          <a:pt x="129580" y="145420"/>
                        </a:lnTo>
                        <a:cubicBezTo>
                          <a:pt x="90289" y="140110"/>
                          <a:pt x="63538" y="125054"/>
                          <a:pt x="50078" y="100675"/>
                        </a:cubicBezTo>
                        <a:cubicBezTo>
                          <a:pt x="41591" y="85308"/>
                          <a:pt x="39562" y="68113"/>
                          <a:pt x="40182" y="53016"/>
                        </a:cubicBezTo>
                        <a:cubicBezTo>
                          <a:pt x="40790" y="52845"/>
                          <a:pt x="43012" y="52189"/>
                          <a:pt x="46132" y="50923"/>
                        </a:cubicBezTo>
                        <a:cubicBezTo>
                          <a:pt x="48280" y="50050"/>
                          <a:pt x="50435" y="49059"/>
                          <a:pt x="52526" y="47979"/>
                        </a:cubicBezTo>
                        <a:cubicBezTo>
                          <a:pt x="55139" y="46632"/>
                          <a:pt x="57671" y="45144"/>
                          <a:pt x="60047" y="43547"/>
                        </a:cubicBezTo>
                        <a:cubicBezTo>
                          <a:pt x="66090" y="39492"/>
                          <a:pt x="71178" y="34757"/>
                          <a:pt x="75160" y="29477"/>
                        </a:cubicBezTo>
                        <a:cubicBezTo>
                          <a:pt x="77526" y="26342"/>
                          <a:pt x="79524" y="22974"/>
                          <a:pt x="81100" y="19472"/>
                        </a:cubicBezTo>
                        <a:cubicBezTo>
                          <a:pt x="82835" y="15624"/>
                          <a:pt x="84096" y="11508"/>
                          <a:pt x="84855" y="7252"/>
                        </a:cubicBezTo>
                        <a:lnTo>
                          <a:pt x="84530" y="7195"/>
                        </a:lnTo>
                        <a:cubicBezTo>
                          <a:pt x="81265" y="25522"/>
                          <a:pt x="69318" y="36926"/>
                          <a:pt x="59871" y="43268"/>
                        </a:cubicBezTo>
                        <a:cubicBezTo>
                          <a:pt x="54514" y="46863"/>
                          <a:pt x="49381" y="49245"/>
                          <a:pt x="46013" y="50613"/>
                        </a:cubicBezTo>
                        <a:cubicBezTo>
                          <a:pt x="43064" y="51812"/>
                          <a:pt x="40920" y="52458"/>
                          <a:pt x="40197" y="52670"/>
                        </a:cubicBezTo>
                        <a:cubicBezTo>
                          <a:pt x="40492" y="45991"/>
                          <a:pt x="41297" y="39735"/>
                          <a:pt x="42284" y="34235"/>
                        </a:cubicBezTo>
                        <a:cubicBezTo>
                          <a:pt x="44123" y="24034"/>
                          <a:pt x="46767" y="15310"/>
                          <a:pt x="48662" y="9783"/>
                        </a:cubicBezTo>
                        <a:cubicBezTo>
                          <a:pt x="50719" y="3797"/>
                          <a:pt x="52356" y="176"/>
                          <a:pt x="52376" y="140"/>
                        </a:cubicBezTo>
                        <a:lnTo>
                          <a:pt x="52071" y="0"/>
                        </a:lnTo>
                        <a:close/>
                      </a:path>
                    </a:pathLst>
                  </a:custGeom>
                  <a:solidFill>
                    <a:srgbClr val="FFE599"/>
                  </a:solidFill>
                  <a:ln cap="flat" cmpd="sng" w="19050">
                    <a:solidFill>
                      <a:srgbClr val="FFE599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00" name="Google Shape;900;p29"/>
                  <p:cNvSpPr/>
                  <p:nvPr/>
                </p:nvSpPr>
                <p:spPr>
                  <a:xfrm flipH="1">
                    <a:off x="5388594" y="547825"/>
                    <a:ext cx="2178581" cy="2450355"/>
                  </a:xfrm>
                  <a:custGeom>
                    <a:rect b="b" l="l" r="r" t="t"/>
                    <a:pathLst>
                      <a:path extrusionOk="0" h="145746" w="129581">
                        <a:moveTo>
                          <a:pt x="52071" y="0"/>
                        </a:moveTo>
                        <a:cubicBezTo>
                          <a:pt x="52056" y="36"/>
                          <a:pt x="50409" y="3667"/>
                          <a:pt x="48352" y="9669"/>
                        </a:cubicBezTo>
                        <a:cubicBezTo>
                          <a:pt x="47144" y="13192"/>
                          <a:pt x="46028" y="16828"/>
                          <a:pt x="45042" y="20485"/>
                        </a:cubicBezTo>
                        <a:cubicBezTo>
                          <a:pt x="43813" y="25051"/>
                          <a:pt x="42774" y="29653"/>
                          <a:pt x="41963" y="34168"/>
                        </a:cubicBezTo>
                        <a:cubicBezTo>
                          <a:pt x="39892" y="45660"/>
                          <a:pt x="39252" y="56637"/>
                          <a:pt x="40053" y="66796"/>
                        </a:cubicBezTo>
                        <a:cubicBezTo>
                          <a:pt x="40528" y="72829"/>
                          <a:pt x="41524" y="78634"/>
                          <a:pt x="43017" y="84057"/>
                        </a:cubicBezTo>
                        <a:cubicBezTo>
                          <a:pt x="43818" y="86971"/>
                          <a:pt x="44778" y="89833"/>
                          <a:pt x="45868" y="92560"/>
                        </a:cubicBezTo>
                        <a:cubicBezTo>
                          <a:pt x="46070" y="93066"/>
                          <a:pt x="46282" y="93567"/>
                          <a:pt x="46493" y="94068"/>
                        </a:cubicBezTo>
                        <a:cubicBezTo>
                          <a:pt x="45284" y="94177"/>
                          <a:pt x="44113" y="94229"/>
                          <a:pt x="42971" y="94229"/>
                        </a:cubicBezTo>
                        <a:cubicBezTo>
                          <a:pt x="24309" y="94229"/>
                          <a:pt x="13834" y="80670"/>
                          <a:pt x="8261" y="68888"/>
                        </a:cubicBezTo>
                        <a:cubicBezTo>
                          <a:pt x="4898" y="61786"/>
                          <a:pt x="2919" y="54554"/>
                          <a:pt x="1855" y="49746"/>
                        </a:cubicBezTo>
                        <a:cubicBezTo>
                          <a:pt x="699" y="44529"/>
                          <a:pt x="332" y="40949"/>
                          <a:pt x="327" y="40913"/>
                        </a:cubicBezTo>
                        <a:lnTo>
                          <a:pt x="1" y="40944"/>
                        </a:lnTo>
                        <a:cubicBezTo>
                          <a:pt x="1" y="40980"/>
                          <a:pt x="368" y="44575"/>
                          <a:pt x="1531" y="49807"/>
                        </a:cubicBezTo>
                        <a:cubicBezTo>
                          <a:pt x="2212" y="52881"/>
                          <a:pt x="3028" y="55908"/>
                          <a:pt x="3958" y="58811"/>
                        </a:cubicBezTo>
                        <a:cubicBezTo>
                          <a:pt x="5126" y="62437"/>
                          <a:pt x="6468" y="65872"/>
                          <a:pt x="7961" y="69022"/>
                        </a:cubicBezTo>
                        <a:cubicBezTo>
                          <a:pt x="11758" y="77049"/>
                          <a:pt x="16504" y="83294"/>
                          <a:pt x="22067" y="87576"/>
                        </a:cubicBezTo>
                        <a:cubicBezTo>
                          <a:pt x="23678" y="88815"/>
                          <a:pt x="25378" y="89905"/>
                          <a:pt x="27123" y="90814"/>
                        </a:cubicBezTo>
                        <a:cubicBezTo>
                          <a:pt x="28958" y="91774"/>
                          <a:pt x="30894" y="92560"/>
                          <a:pt x="32878" y="93149"/>
                        </a:cubicBezTo>
                        <a:cubicBezTo>
                          <a:pt x="34954" y="93764"/>
                          <a:pt x="37140" y="94187"/>
                          <a:pt x="39365" y="94394"/>
                        </a:cubicBezTo>
                        <a:cubicBezTo>
                          <a:pt x="40523" y="94508"/>
                          <a:pt x="41705" y="94558"/>
                          <a:pt x="42909" y="94558"/>
                        </a:cubicBezTo>
                        <a:cubicBezTo>
                          <a:pt x="44132" y="94558"/>
                          <a:pt x="45377" y="94501"/>
                          <a:pt x="46633" y="94389"/>
                        </a:cubicBezTo>
                        <a:cubicBezTo>
                          <a:pt x="47584" y="96604"/>
                          <a:pt x="48642" y="98763"/>
                          <a:pt x="49784" y="100835"/>
                        </a:cubicBezTo>
                        <a:cubicBezTo>
                          <a:pt x="51272" y="103520"/>
                          <a:pt x="52939" y="106129"/>
                          <a:pt x="54748" y="108592"/>
                        </a:cubicBezTo>
                        <a:cubicBezTo>
                          <a:pt x="56622" y="111150"/>
                          <a:pt x="58703" y="113623"/>
                          <a:pt x="60930" y="115937"/>
                        </a:cubicBezTo>
                        <a:cubicBezTo>
                          <a:pt x="63239" y="118334"/>
                          <a:pt x="65764" y="120633"/>
                          <a:pt x="68441" y="122760"/>
                        </a:cubicBezTo>
                        <a:cubicBezTo>
                          <a:pt x="71214" y="124966"/>
                          <a:pt x="74220" y="127058"/>
                          <a:pt x="77386" y="128975"/>
                        </a:cubicBezTo>
                        <a:cubicBezTo>
                          <a:pt x="80656" y="130958"/>
                          <a:pt x="84178" y="132806"/>
                          <a:pt x="87861" y="134480"/>
                        </a:cubicBezTo>
                        <a:cubicBezTo>
                          <a:pt x="91663" y="136205"/>
                          <a:pt x="95738" y="137781"/>
                          <a:pt x="99979" y="139176"/>
                        </a:cubicBezTo>
                        <a:cubicBezTo>
                          <a:pt x="104343" y="140606"/>
                          <a:pt x="109008" y="141882"/>
                          <a:pt x="113837" y="142961"/>
                        </a:cubicBezTo>
                        <a:cubicBezTo>
                          <a:pt x="118801" y="144072"/>
                          <a:pt x="124085" y="145012"/>
                          <a:pt x="129534" y="145746"/>
                        </a:cubicBezTo>
                        <a:lnTo>
                          <a:pt x="129580" y="145420"/>
                        </a:lnTo>
                        <a:cubicBezTo>
                          <a:pt x="90289" y="140110"/>
                          <a:pt x="63538" y="125054"/>
                          <a:pt x="50078" y="100675"/>
                        </a:cubicBezTo>
                        <a:cubicBezTo>
                          <a:pt x="41591" y="85308"/>
                          <a:pt x="39562" y="68113"/>
                          <a:pt x="40182" y="53016"/>
                        </a:cubicBezTo>
                        <a:cubicBezTo>
                          <a:pt x="40790" y="52845"/>
                          <a:pt x="43012" y="52189"/>
                          <a:pt x="46132" y="50923"/>
                        </a:cubicBezTo>
                        <a:cubicBezTo>
                          <a:pt x="48280" y="50050"/>
                          <a:pt x="50435" y="49059"/>
                          <a:pt x="52526" y="47979"/>
                        </a:cubicBezTo>
                        <a:cubicBezTo>
                          <a:pt x="55139" y="46632"/>
                          <a:pt x="57671" y="45144"/>
                          <a:pt x="60047" y="43547"/>
                        </a:cubicBezTo>
                        <a:cubicBezTo>
                          <a:pt x="66090" y="39492"/>
                          <a:pt x="71178" y="34757"/>
                          <a:pt x="75160" y="29477"/>
                        </a:cubicBezTo>
                        <a:cubicBezTo>
                          <a:pt x="77526" y="26342"/>
                          <a:pt x="79524" y="22974"/>
                          <a:pt x="81100" y="19472"/>
                        </a:cubicBezTo>
                        <a:cubicBezTo>
                          <a:pt x="82835" y="15624"/>
                          <a:pt x="84096" y="11508"/>
                          <a:pt x="84855" y="7252"/>
                        </a:cubicBezTo>
                        <a:lnTo>
                          <a:pt x="84530" y="7195"/>
                        </a:lnTo>
                        <a:cubicBezTo>
                          <a:pt x="81265" y="25522"/>
                          <a:pt x="69318" y="36926"/>
                          <a:pt x="59871" y="43268"/>
                        </a:cubicBezTo>
                        <a:cubicBezTo>
                          <a:pt x="54514" y="46863"/>
                          <a:pt x="49381" y="49245"/>
                          <a:pt x="46013" y="50613"/>
                        </a:cubicBezTo>
                        <a:cubicBezTo>
                          <a:pt x="43064" y="51812"/>
                          <a:pt x="40920" y="52458"/>
                          <a:pt x="40197" y="52670"/>
                        </a:cubicBezTo>
                        <a:cubicBezTo>
                          <a:pt x="40492" y="45991"/>
                          <a:pt x="41297" y="39735"/>
                          <a:pt x="42284" y="34235"/>
                        </a:cubicBezTo>
                        <a:cubicBezTo>
                          <a:pt x="44123" y="24034"/>
                          <a:pt x="46767" y="15310"/>
                          <a:pt x="48662" y="9783"/>
                        </a:cubicBezTo>
                        <a:cubicBezTo>
                          <a:pt x="50719" y="3797"/>
                          <a:pt x="52356" y="176"/>
                          <a:pt x="52376" y="140"/>
                        </a:cubicBezTo>
                        <a:lnTo>
                          <a:pt x="52071" y="0"/>
                        </a:lnTo>
                        <a:close/>
                      </a:path>
                    </a:pathLst>
                  </a:custGeom>
                  <a:solidFill>
                    <a:srgbClr val="FFE599"/>
                  </a:solidFill>
                  <a:ln cap="flat" cmpd="sng" w="19050">
                    <a:solidFill>
                      <a:srgbClr val="FFE599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901" name="Google Shape;901;p29"/>
                <p:cNvGrpSpPr/>
                <p:nvPr/>
              </p:nvGrpSpPr>
              <p:grpSpPr>
                <a:xfrm>
                  <a:off x="3187975" y="2723028"/>
                  <a:ext cx="2898794" cy="3868656"/>
                  <a:chOff x="3197126" y="2226932"/>
                  <a:chExt cx="3325449" cy="4438059"/>
                </a:xfrm>
              </p:grpSpPr>
              <p:sp>
                <p:nvSpPr>
                  <p:cNvPr id="902" name="Google Shape;902;p29"/>
                  <p:cNvSpPr/>
                  <p:nvPr/>
                </p:nvSpPr>
                <p:spPr>
                  <a:xfrm>
                    <a:off x="3197126" y="2496701"/>
                    <a:ext cx="1070184" cy="574054"/>
                  </a:xfrm>
                  <a:custGeom>
                    <a:rect b="b" l="l" r="r" t="t"/>
                    <a:pathLst>
                      <a:path extrusionOk="0" h="6969" w="12992">
                        <a:moveTo>
                          <a:pt x="8955" y="1"/>
                        </a:moveTo>
                        <a:cubicBezTo>
                          <a:pt x="6294" y="1"/>
                          <a:pt x="2798" y="756"/>
                          <a:pt x="0" y="3980"/>
                        </a:cubicBezTo>
                        <a:cubicBezTo>
                          <a:pt x="0" y="3980"/>
                          <a:pt x="2276" y="6969"/>
                          <a:pt x="6892" y="6969"/>
                        </a:cubicBezTo>
                        <a:cubicBezTo>
                          <a:pt x="8420" y="6969"/>
                          <a:pt x="10205" y="6641"/>
                          <a:pt x="12249" y="5769"/>
                        </a:cubicBezTo>
                        <a:lnTo>
                          <a:pt x="12991" y="586"/>
                        </a:lnTo>
                        <a:cubicBezTo>
                          <a:pt x="12991" y="586"/>
                          <a:pt x="11297" y="1"/>
                          <a:pt x="8955" y="1"/>
                        </a:cubicBezTo>
                        <a:close/>
                      </a:path>
                    </a:pathLst>
                  </a:custGeom>
                  <a:solidFill>
                    <a:srgbClr val="EA843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03" name="Google Shape;903;p29"/>
                  <p:cNvSpPr/>
                  <p:nvPr/>
                </p:nvSpPr>
                <p:spPr>
                  <a:xfrm>
                    <a:off x="3377109" y="2588134"/>
                    <a:ext cx="919607" cy="322735"/>
                  </a:xfrm>
                  <a:custGeom>
                    <a:rect b="b" l="l" r="r" t="t"/>
                    <a:pathLst>
                      <a:path extrusionOk="0" h="3918" w="11164">
                        <a:moveTo>
                          <a:pt x="8432" y="0"/>
                        </a:moveTo>
                        <a:cubicBezTo>
                          <a:pt x="6829" y="0"/>
                          <a:pt x="3920" y="407"/>
                          <a:pt x="1" y="2632"/>
                        </a:cubicBezTo>
                        <a:cubicBezTo>
                          <a:pt x="1" y="2632"/>
                          <a:pt x="2097" y="3917"/>
                          <a:pt x="5491" y="3917"/>
                        </a:cubicBezTo>
                        <a:cubicBezTo>
                          <a:pt x="7114" y="3917"/>
                          <a:pt x="9034" y="3623"/>
                          <a:pt x="11164" y="2754"/>
                        </a:cubicBezTo>
                        <a:lnTo>
                          <a:pt x="9845" y="135"/>
                        </a:lnTo>
                        <a:cubicBezTo>
                          <a:pt x="9845" y="135"/>
                          <a:pt x="9355" y="0"/>
                          <a:pt x="8432" y="0"/>
                        </a:cubicBezTo>
                        <a:close/>
                      </a:path>
                    </a:pathLst>
                  </a:custGeom>
                  <a:solidFill>
                    <a:srgbClr val="FCA18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04" name="Google Shape;904;p29"/>
                  <p:cNvSpPr/>
                  <p:nvPr/>
                </p:nvSpPr>
                <p:spPr>
                  <a:xfrm>
                    <a:off x="5409064" y="2517459"/>
                    <a:ext cx="1113511" cy="645636"/>
                  </a:xfrm>
                  <a:custGeom>
                    <a:rect b="b" l="l" r="r" t="t"/>
                    <a:pathLst>
                      <a:path extrusionOk="0" h="7838" w="13518">
                        <a:moveTo>
                          <a:pt x="3467" y="1"/>
                        </a:moveTo>
                        <a:cubicBezTo>
                          <a:pt x="1367" y="1"/>
                          <a:pt x="0" y="486"/>
                          <a:pt x="0" y="486"/>
                        </a:cubicBezTo>
                        <a:lnTo>
                          <a:pt x="828" y="6132"/>
                        </a:lnTo>
                        <a:cubicBezTo>
                          <a:pt x="2905" y="7378"/>
                          <a:pt x="4763" y="7838"/>
                          <a:pt x="6374" y="7838"/>
                        </a:cubicBezTo>
                        <a:cubicBezTo>
                          <a:pt x="10932" y="7838"/>
                          <a:pt x="13517" y="4156"/>
                          <a:pt x="13517" y="4156"/>
                        </a:cubicBezTo>
                        <a:cubicBezTo>
                          <a:pt x="9848" y="757"/>
                          <a:pt x="6087" y="1"/>
                          <a:pt x="3467" y="1"/>
                        </a:cubicBezTo>
                        <a:close/>
                      </a:path>
                    </a:pathLst>
                  </a:custGeom>
                  <a:solidFill>
                    <a:srgbClr val="EA843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05" name="Google Shape;905;p29"/>
                  <p:cNvSpPr/>
                  <p:nvPr/>
                </p:nvSpPr>
                <p:spPr>
                  <a:xfrm>
                    <a:off x="5412524" y="2617211"/>
                    <a:ext cx="957333" cy="372406"/>
                  </a:xfrm>
                  <a:custGeom>
                    <a:rect b="b" l="l" r="r" t="t"/>
                    <a:pathLst>
                      <a:path extrusionOk="0" h="4521" w="11622">
                        <a:moveTo>
                          <a:pt x="2692" y="0"/>
                        </a:moveTo>
                        <a:cubicBezTo>
                          <a:pt x="1392" y="0"/>
                          <a:pt x="574" y="176"/>
                          <a:pt x="574" y="176"/>
                        </a:cubicBezTo>
                        <a:lnTo>
                          <a:pt x="1" y="3213"/>
                        </a:lnTo>
                        <a:cubicBezTo>
                          <a:pt x="2091" y="4190"/>
                          <a:pt x="4047" y="4520"/>
                          <a:pt x="5735" y="4520"/>
                        </a:cubicBezTo>
                        <a:cubicBezTo>
                          <a:pt x="9260" y="4520"/>
                          <a:pt x="11621" y="3081"/>
                          <a:pt x="11621" y="3081"/>
                        </a:cubicBezTo>
                        <a:cubicBezTo>
                          <a:pt x="8349" y="487"/>
                          <a:pt x="4854" y="0"/>
                          <a:pt x="2692" y="0"/>
                        </a:cubicBezTo>
                        <a:close/>
                      </a:path>
                    </a:pathLst>
                  </a:custGeom>
                  <a:solidFill>
                    <a:srgbClr val="FCA18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06" name="Google Shape;906;p29"/>
                  <p:cNvSpPr/>
                  <p:nvPr/>
                </p:nvSpPr>
                <p:spPr>
                  <a:xfrm>
                    <a:off x="3549267" y="2397854"/>
                    <a:ext cx="2443827" cy="1581634"/>
                  </a:xfrm>
                  <a:custGeom>
                    <a:rect b="b" l="l" r="r" t="t"/>
                    <a:pathLst>
                      <a:path extrusionOk="0" h="19201" w="29668">
                        <a:moveTo>
                          <a:pt x="15769" y="1"/>
                        </a:moveTo>
                        <a:cubicBezTo>
                          <a:pt x="15320" y="1"/>
                          <a:pt x="14883" y="21"/>
                          <a:pt x="14454" y="57"/>
                        </a:cubicBezTo>
                        <a:cubicBezTo>
                          <a:pt x="12186" y="239"/>
                          <a:pt x="10199" y="882"/>
                          <a:pt x="8498" y="1815"/>
                        </a:cubicBezTo>
                        <a:cubicBezTo>
                          <a:pt x="4703" y="3899"/>
                          <a:pt x="2345" y="7446"/>
                          <a:pt x="1464" y="10617"/>
                        </a:cubicBezTo>
                        <a:cubicBezTo>
                          <a:pt x="0" y="15899"/>
                          <a:pt x="73" y="19201"/>
                          <a:pt x="73" y="19201"/>
                        </a:cubicBezTo>
                        <a:lnTo>
                          <a:pt x="29668" y="15754"/>
                        </a:lnTo>
                        <a:cubicBezTo>
                          <a:pt x="29668" y="15754"/>
                          <a:pt x="28234" y="6564"/>
                          <a:pt x="22889" y="2249"/>
                        </a:cubicBezTo>
                        <a:lnTo>
                          <a:pt x="22886" y="2249"/>
                        </a:lnTo>
                        <a:cubicBezTo>
                          <a:pt x="21512" y="1140"/>
                          <a:pt x="19879" y="352"/>
                          <a:pt x="17945" y="127"/>
                        </a:cubicBezTo>
                        <a:cubicBezTo>
                          <a:pt x="17617" y="90"/>
                          <a:pt x="17296" y="61"/>
                          <a:pt x="16978" y="41"/>
                        </a:cubicBezTo>
                        <a:cubicBezTo>
                          <a:pt x="16600" y="15"/>
                          <a:pt x="16233" y="1"/>
                          <a:pt x="15869" y="1"/>
                        </a:cubicBezTo>
                        <a:cubicBezTo>
                          <a:pt x="15835" y="1"/>
                          <a:pt x="15802" y="1"/>
                          <a:pt x="15769" y="1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07" name="Google Shape;907;p29"/>
                  <p:cNvSpPr/>
                  <p:nvPr/>
                </p:nvSpPr>
                <p:spPr>
                  <a:xfrm>
                    <a:off x="4343828" y="3360207"/>
                    <a:ext cx="88139" cy="165651"/>
                  </a:xfrm>
                  <a:custGeom>
                    <a:rect b="b" l="l" r="r" t="t"/>
                    <a:pathLst>
                      <a:path extrusionOk="0" h="2011" w="1070">
                        <a:moveTo>
                          <a:pt x="537" y="1"/>
                        </a:moveTo>
                        <a:cubicBezTo>
                          <a:pt x="242" y="1"/>
                          <a:pt x="0" y="452"/>
                          <a:pt x="0" y="1004"/>
                        </a:cubicBezTo>
                        <a:cubicBezTo>
                          <a:pt x="0" y="1560"/>
                          <a:pt x="242" y="2011"/>
                          <a:pt x="537" y="2011"/>
                        </a:cubicBezTo>
                        <a:cubicBezTo>
                          <a:pt x="831" y="2011"/>
                          <a:pt x="1070" y="1560"/>
                          <a:pt x="1070" y="1004"/>
                        </a:cubicBezTo>
                        <a:cubicBezTo>
                          <a:pt x="1070" y="452"/>
                          <a:pt x="831" y="1"/>
                          <a:pt x="537" y="1"/>
                        </a:cubicBezTo>
                        <a:close/>
                      </a:path>
                    </a:pathLst>
                  </a:custGeom>
                  <a:solidFill>
                    <a:srgbClr val="01314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08" name="Google Shape;908;p29"/>
                  <p:cNvSpPr/>
                  <p:nvPr/>
                </p:nvSpPr>
                <p:spPr>
                  <a:xfrm>
                    <a:off x="5308323" y="3360207"/>
                    <a:ext cx="88221" cy="165651"/>
                  </a:xfrm>
                  <a:custGeom>
                    <a:rect b="b" l="l" r="r" t="t"/>
                    <a:pathLst>
                      <a:path extrusionOk="0" h="2011" w="1071">
                        <a:moveTo>
                          <a:pt x="537" y="1"/>
                        </a:moveTo>
                        <a:cubicBezTo>
                          <a:pt x="243" y="1"/>
                          <a:pt x="1" y="452"/>
                          <a:pt x="1" y="1004"/>
                        </a:cubicBezTo>
                        <a:cubicBezTo>
                          <a:pt x="1" y="1560"/>
                          <a:pt x="243" y="2011"/>
                          <a:pt x="537" y="2011"/>
                        </a:cubicBezTo>
                        <a:cubicBezTo>
                          <a:pt x="832" y="2011"/>
                          <a:pt x="1071" y="1560"/>
                          <a:pt x="1071" y="1004"/>
                        </a:cubicBezTo>
                        <a:cubicBezTo>
                          <a:pt x="1071" y="452"/>
                          <a:pt x="832" y="1"/>
                          <a:pt x="537" y="1"/>
                        </a:cubicBezTo>
                        <a:close/>
                      </a:path>
                    </a:pathLst>
                  </a:custGeom>
                  <a:solidFill>
                    <a:srgbClr val="01314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09" name="Google Shape;909;p29"/>
                  <p:cNvSpPr/>
                  <p:nvPr/>
                </p:nvSpPr>
                <p:spPr>
                  <a:xfrm>
                    <a:off x="5308323" y="3491508"/>
                    <a:ext cx="189127" cy="61120"/>
                  </a:xfrm>
                  <a:custGeom>
                    <a:rect b="b" l="l" r="r" t="t"/>
                    <a:pathLst>
                      <a:path extrusionOk="0" h="742" w="2296">
                        <a:moveTo>
                          <a:pt x="1743" y="1"/>
                        </a:moveTo>
                        <a:cubicBezTo>
                          <a:pt x="573" y="1"/>
                          <a:pt x="1" y="741"/>
                          <a:pt x="1" y="741"/>
                        </a:cubicBezTo>
                        <a:lnTo>
                          <a:pt x="2295" y="53"/>
                        </a:lnTo>
                        <a:cubicBezTo>
                          <a:pt x="2098" y="16"/>
                          <a:pt x="1914" y="1"/>
                          <a:pt x="1743" y="1"/>
                        </a:cubicBezTo>
                        <a:close/>
                      </a:path>
                    </a:pathLst>
                  </a:custGeom>
                  <a:solidFill>
                    <a:srgbClr val="D96459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10" name="Google Shape;910;p29"/>
                  <p:cNvSpPr/>
                  <p:nvPr/>
                </p:nvSpPr>
                <p:spPr>
                  <a:xfrm>
                    <a:off x="4279413" y="3490767"/>
                    <a:ext cx="193493" cy="69522"/>
                  </a:xfrm>
                  <a:custGeom>
                    <a:rect b="b" l="l" r="r" t="t"/>
                    <a:pathLst>
                      <a:path extrusionOk="0" h="844" w="2349">
                        <a:moveTo>
                          <a:pt x="237" y="1"/>
                        </a:moveTo>
                        <a:cubicBezTo>
                          <a:pt x="90" y="1"/>
                          <a:pt x="1" y="9"/>
                          <a:pt x="1" y="9"/>
                        </a:cubicBezTo>
                        <a:lnTo>
                          <a:pt x="2349" y="843"/>
                        </a:lnTo>
                        <a:cubicBezTo>
                          <a:pt x="1823" y="88"/>
                          <a:pt x="720" y="1"/>
                          <a:pt x="237" y="1"/>
                        </a:cubicBezTo>
                        <a:close/>
                      </a:path>
                    </a:pathLst>
                  </a:custGeom>
                  <a:solidFill>
                    <a:srgbClr val="D96459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11" name="Google Shape;911;p29"/>
                  <p:cNvSpPr/>
                  <p:nvPr/>
                </p:nvSpPr>
                <p:spPr>
                  <a:xfrm>
                    <a:off x="4249183" y="2226932"/>
                    <a:ext cx="1185258" cy="1344566"/>
                  </a:xfrm>
                  <a:custGeom>
                    <a:rect b="b" l="l" r="r" t="t"/>
                    <a:pathLst>
                      <a:path extrusionOk="0" h="16323" w="14389">
                        <a:moveTo>
                          <a:pt x="6216" y="1"/>
                        </a:moveTo>
                        <a:cubicBezTo>
                          <a:pt x="6180" y="1"/>
                          <a:pt x="6145" y="4"/>
                          <a:pt x="6110" y="10"/>
                        </a:cubicBezTo>
                        <a:cubicBezTo>
                          <a:pt x="5421" y="132"/>
                          <a:pt x="6269" y="1056"/>
                          <a:pt x="6868" y="1629"/>
                        </a:cubicBezTo>
                        <a:cubicBezTo>
                          <a:pt x="6495" y="1327"/>
                          <a:pt x="5989" y="983"/>
                          <a:pt x="5604" y="983"/>
                        </a:cubicBezTo>
                        <a:cubicBezTo>
                          <a:pt x="5448" y="983"/>
                          <a:pt x="5312" y="1039"/>
                          <a:pt x="5213" y="1176"/>
                        </a:cubicBezTo>
                        <a:cubicBezTo>
                          <a:pt x="4988" y="1483"/>
                          <a:pt x="5398" y="1831"/>
                          <a:pt x="5957" y="2132"/>
                        </a:cubicBezTo>
                        <a:cubicBezTo>
                          <a:pt x="3689" y="2314"/>
                          <a:pt x="1702" y="2957"/>
                          <a:pt x="1" y="3890"/>
                        </a:cubicBezTo>
                        <a:cubicBezTo>
                          <a:pt x="1328" y="4106"/>
                          <a:pt x="2987" y="4907"/>
                          <a:pt x="3732" y="7437"/>
                        </a:cubicBezTo>
                        <a:cubicBezTo>
                          <a:pt x="5074" y="11987"/>
                          <a:pt x="4769" y="16322"/>
                          <a:pt x="4769" y="16322"/>
                        </a:cubicBezTo>
                        <a:lnTo>
                          <a:pt x="9220" y="16322"/>
                        </a:lnTo>
                        <a:cubicBezTo>
                          <a:pt x="9220" y="16322"/>
                          <a:pt x="8789" y="4642"/>
                          <a:pt x="14389" y="4324"/>
                        </a:cubicBezTo>
                        <a:cubicBezTo>
                          <a:pt x="13015" y="3215"/>
                          <a:pt x="11382" y="2427"/>
                          <a:pt x="9448" y="2202"/>
                        </a:cubicBezTo>
                        <a:cubicBezTo>
                          <a:pt x="9120" y="2165"/>
                          <a:pt x="8799" y="2136"/>
                          <a:pt x="8481" y="2116"/>
                        </a:cubicBezTo>
                        <a:cubicBezTo>
                          <a:pt x="8094" y="1520"/>
                          <a:pt x="7024" y="1"/>
                          <a:pt x="6216" y="1"/>
                        </a:cubicBezTo>
                        <a:close/>
                      </a:path>
                    </a:pathLst>
                  </a:custGeom>
                  <a:solidFill>
                    <a:srgbClr val="EA843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12" name="Google Shape;912;p29"/>
                  <p:cNvSpPr/>
                  <p:nvPr/>
                </p:nvSpPr>
                <p:spPr>
                  <a:xfrm>
                    <a:off x="4646051" y="2526519"/>
                    <a:ext cx="9390" cy="43740"/>
                  </a:xfrm>
                  <a:custGeom>
                    <a:rect b="b" l="l" r="r" t="t"/>
                    <a:pathLst>
                      <a:path extrusionOk="0" h="531" w="114">
                        <a:moveTo>
                          <a:pt x="57" y="1"/>
                        </a:moveTo>
                        <a:cubicBezTo>
                          <a:pt x="29" y="1"/>
                          <a:pt x="0" y="19"/>
                          <a:pt x="0" y="55"/>
                        </a:cubicBezTo>
                        <a:lnTo>
                          <a:pt x="0" y="475"/>
                        </a:lnTo>
                        <a:cubicBezTo>
                          <a:pt x="0" y="512"/>
                          <a:pt x="29" y="530"/>
                          <a:pt x="57" y="530"/>
                        </a:cubicBezTo>
                        <a:cubicBezTo>
                          <a:pt x="85" y="530"/>
                          <a:pt x="113" y="512"/>
                          <a:pt x="113" y="475"/>
                        </a:cubicBezTo>
                        <a:lnTo>
                          <a:pt x="113" y="55"/>
                        </a:lnTo>
                        <a:cubicBezTo>
                          <a:pt x="113" y="19"/>
                          <a:pt x="85" y="1"/>
                          <a:pt x="57" y="1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13" name="Google Shape;913;p29"/>
                  <p:cNvSpPr/>
                  <p:nvPr/>
                </p:nvSpPr>
                <p:spPr>
                  <a:xfrm>
                    <a:off x="4683695" y="2551643"/>
                    <a:ext cx="9390" cy="56425"/>
                  </a:xfrm>
                  <a:custGeom>
                    <a:rect b="b" l="l" r="r" t="t"/>
                    <a:pathLst>
                      <a:path extrusionOk="0" h="685" w="114">
                        <a:moveTo>
                          <a:pt x="57" y="1"/>
                        </a:moveTo>
                        <a:cubicBezTo>
                          <a:pt x="29" y="1"/>
                          <a:pt x="0" y="20"/>
                          <a:pt x="0" y="58"/>
                        </a:cubicBezTo>
                        <a:lnTo>
                          <a:pt x="0" y="627"/>
                        </a:lnTo>
                        <a:cubicBezTo>
                          <a:pt x="0" y="665"/>
                          <a:pt x="29" y="684"/>
                          <a:pt x="57" y="684"/>
                        </a:cubicBezTo>
                        <a:cubicBezTo>
                          <a:pt x="85" y="684"/>
                          <a:pt x="113" y="665"/>
                          <a:pt x="113" y="627"/>
                        </a:cubicBezTo>
                        <a:lnTo>
                          <a:pt x="113" y="58"/>
                        </a:lnTo>
                        <a:cubicBezTo>
                          <a:pt x="113" y="20"/>
                          <a:pt x="85" y="1"/>
                          <a:pt x="57" y="1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14" name="Google Shape;914;p29"/>
                  <p:cNvSpPr/>
                  <p:nvPr/>
                </p:nvSpPr>
                <p:spPr>
                  <a:xfrm>
                    <a:off x="4981800" y="2495135"/>
                    <a:ext cx="9390" cy="78336"/>
                  </a:xfrm>
                  <a:custGeom>
                    <a:rect b="b" l="l" r="r" t="t"/>
                    <a:pathLst>
                      <a:path extrusionOk="0" h="951" w="114">
                        <a:moveTo>
                          <a:pt x="57" y="0"/>
                        </a:moveTo>
                        <a:cubicBezTo>
                          <a:pt x="29" y="0"/>
                          <a:pt x="1" y="19"/>
                          <a:pt x="1" y="55"/>
                        </a:cubicBezTo>
                        <a:lnTo>
                          <a:pt x="1" y="896"/>
                        </a:lnTo>
                        <a:cubicBezTo>
                          <a:pt x="1" y="933"/>
                          <a:pt x="29" y="951"/>
                          <a:pt x="57" y="951"/>
                        </a:cubicBezTo>
                        <a:cubicBezTo>
                          <a:pt x="85" y="951"/>
                          <a:pt x="114" y="933"/>
                          <a:pt x="114" y="896"/>
                        </a:cubicBezTo>
                        <a:lnTo>
                          <a:pt x="114" y="55"/>
                        </a:lnTo>
                        <a:cubicBezTo>
                          <a:pt x="114" y="19"/>
                          <a:pt x="85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15" name="Google Shape;915;p29"/>
                  <p:cNvSpPr/>
                  <p:nvPr/>
                </p:nvSpPr>
                <p:spPr>
                  <a:xfrm>
                    <a:off x="5022739" y="2545382"/>
                    <a:ext cx="9390" cy="49918"/>
                  </a:xfrm>
                  <a:custGeom>
                    <a:rect b="b" l="l" r="r" t="t"/>
                    <a:pathLst>
                      <a:path extrusionOk="0" h="606" w="114">
                        <a:moveTo>
                          <a:pt x="57" y="1"/>
                        </a:moveTo>
                        <a:cubicBezTo>
                          <a:pt x="29" y="1"/>
                          <a:pt x="0" y="20"/>
                          <a:pt x="0" y="58"/>
                        </a:cubicBezTo>
                        <a:lnTo>
                          <a:pt x="0" y="551"/>
                        </a:lnTo>
                        <a:cubicBezTo>
                          <a:pt x="0" y="588"/>
                          <a:pt x="29" y="606"/>
                          <a:pt x="57" y="606"/>
                        </a:cubicBezTo>
                        <a:cubicBezTo>
                          <a:pt x="85" y="606"/>
                          <a:pt x="113" y="588"/>
                          <a:pt x="113" y="551"/>
                        </a:cubicBezTo>
                        <a:lnTo>
                          <a:pt x="113" y="58"/>
                        </a:lnTo>
                        <a:cubicBezTo>
                          <a:pt x="113" y="20"/>
                          <a:pt x="85" y="1"/>
                          <a:pt x="57" y="1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16" name="Google Shape;916;p29"/>
                  <p:cNvSpPr/>
                  <p:nvPr/>
                </p:nvSpPr>
                <p:spPr>
                  <a:xfrm>
                    <a:off x="4854700" y="2759056"/>
                    <a:ext cx="11862" cy="71911"/>
                  </a:xfrm>
                  <a:custGeom>
                    <a:rect b="b" l="l" r="r" t="t"/>
                    <a:pathLst>
                      <a:path extrusionOk="0" h="873" w="144">
                        <a:moveTo>
                          <a:pt x="54" y="0"/>
                        </a:moveTo>
                        <a:cubicBezTo>
                          <a:pt x="27" y="0"/>
                          <a:pt x="1" y="17"/>
                          <a:pt x="4" y="53"/>
                        </a:cubicBezTo>
                        <a:cubicBezTo>
                          <a:pt x="27" y="308"/>
                          <a:pt x="31" y="563"/>
                          <a:pt x="17" y="819"/>
                        </a:cubicBezTo>
                        <a:cubicBezTo>
                          <a:pt x="15" y="855"/>
                          <a:pt x="43" y="873"/>
                          <a:pt x="71" y="873"/>
                        </a:cubicBezTo>
                        <a:cubicBezTo>
                          <a:pt x="99" y="873"/>
                          <a:pt x="128" y="855"/>
                          <a:pt x="130" y="819"/>
                        </a:cubicBezTo>
                        <a:cubicBezTo>
                          <a:pt x="143" y="563"/>
                          <a:pt x="140" y="308"/>
                          <a:pt x="116" y="53"/>
                        </a:cubicBezTo>
                        <a:cubicBezTo>
                          <a:pt x="113" y="18"/>
                          <a:pt x="83" y="0"/>
                          <a:pt x="54" y="0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17" name="Google Shape;917;p29"/>
                  <p:cNvSpPr/>
                  <p:nvPr/>
                </p:nvSpPr>
                <p:spPr>
                  <a:xfrm>
                    <a:off x="4890696" y="2778001"/>
                    <a:ext cx="13509" cy="56260"/>
                  </a:xfrm>
                  <a:custGeom>
                    <a:rect b="b" l="l" r="r" t="t"/>
                    <a:pathLst>
                      <a:path extrusionOk="0" h="683" w="164">
                        <a:moveTo>
                          <a:pt x="55" y="0"/>
                        </a:moveTo>
                        <a:cubicBezTo>
                          <a:pt x="27" y="0"/>
                          <a:pt x="1" y="19"/>
                          <a:pt x="4" y="55"/>
                        </a:cubicBezTo>
                        <a:cubicBezTo>
                          <a:pt x="17" y="248"/>
                          <a:pt x="34" y="436"/>
                          <a:pt x="47" y="628"/>
                        </a:cubicBezTo>
                        <a:cubicBezTo>
                          <a:pt x="51" y="664"/>
                          <a:pt x="80" y="683"/>
                          <a:pt x="109" y="683"/>
                        </a:cubicBezTo>
                        <a:cubicBezTo>
                          <a:pt x="137" y="683"/>
                          <a:pt x="163" y="664"/>
                          <a:pt x="160" y="628"/>
                        </a:cubicBezTo>
                        <a:cubicBezTo>
                          <a:pt x="147" y="436"/>
                          <a:pt x="130" y="248"/>
                          <a:pt x="117" y="55"/>
                        </a:cubicBezTo>
                        <a:cubicBezTo>
                          <a:pt x="113" y="19"/>
                          <a:pt x="84" y="0"/>
                          <a:pt x="55" y="0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18" name="Google Shape;918;p29"/>
                  <p:cNvSpPr/>
                  <p:nvPr/>
                </p:nvSpPr>
                <p:spPr>
                  <a:xfrm>
                    <a:off x="4924798" y="2831461"/>
                    <a:ext cx="13180" cy="43740"/>
                  </a:xfrm>
                  <a:custGeom>
                    <a:rect b="b" l="l" r="r" t="t"/>
                    <a:pathLst>
                      <a:path extrusionOk="0" h="531" w="160">
                        <a:moveTo>
                          <a:pt x="105" y="1"/>
                        </a:moveTo>
                        <a:cubicBezTo>
                          <a:pt x="77" y="1"/>
                          <a:pt x="47" y="19"/>
                          <a:pt x="44" y="56"/>
                        </a:cubicBezTo>
                        <a:cubicBezTo>
                          <a:pt x="31" y="195"/>
                          <a:pt x="17" y="334"/>
                          <a:pt x="5" y="476"/>
                        </a:cubicBezTo>
                        <a:cubicBezTo>
                          <a:pt x="1" y="512"/>
                          <a:pt x="28" y="530"/>
                          <a:pt x="57" y="530"/>
                        </a:cubicBezTo>
                        <a:cubicBezTo>
                          <a:pt x="86" y="530"/>
                          <a:pt x="117" y="512"/>
                          <a:pt x="120" y="476"/>
                        </a:cubicBezTo>
                        <a:cubicBezTo>
                          <a:pt x="133" y="334"/>
                          <a:pt x="147" y="195"/>
                          <a:pt x="156" y="56"/>
                        </a:cubicBezTo>
                        <a:cubicBezTo>
                          <a:pt x="160" y="19"/>
                          <a:pt x="133" y="1"/>
                          <a:pt x="105" y="1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19" name="Google Shape;919;p29"/>
                  <p:cNvSpPr/>
                  <p:nvPr/>
                </p:nvSpPr>
                <p:spPr>
                  <a:xfrm>
                    <a:off x="4730483" y="3302794"/>
                    <a:ext cx="14086" cy="59638"/>
                  </a:xfrm>
                  <a:custGeom>
                    <a:rect b="b" l="l" r="r" t="t"/>
                    <a:pathLst>
                      <a:path extrusionOk="0" h="724" w="171">
                        <a:moveTo>
                          <a:pt x="93" y="1"/>
                        </a:moveTo>
                        <a:cubicBezTo>
                          <a:pt x="65" y="1"/>
                          <a:pt x="38" y="19"/>
                          <a:pt x="42" y="56"/>
                        </a:cubicBezTo>
                        <a:cubicBezTo>
                          <a:pt x="55" y="258"/>
                          <a:pt x="45" y="453"/>
                          <a:pt x="9" y="652"/>
                        </a:cubicBezTo>
                        <a:cubicBezTo>
                          <a:pt x="1" y="695"/>
                          <a:pt x="37" y="723"/>
                          <a:pt x="70" y="723"/>
                        </a:cubicBezTo>
                        <a:cubicBezTo>
                          <a:pt x="92" y="723"/>
                          <a:pt x="113" y="711"/>
                          <a:pt x="118" y="681"/>
                        </a:cubicBezTo>
                        <a:cubicBezTo>
                          <a:pt x="158" y="476"/>
                          <a:pt x="171" y="267"/>
                          <a:pt x="154" y="56"/>
                        </a:cubicBezTo>
                        <a:cubicBezTo>
                          <a:pt x="151" y="19"/>
                          <a:pt x="121" y="1"/>
                          <a:pt x="93" y="1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20" name="Google Shape;920;p29"/>
                  <p:cNvSpPr/>
                  <p:nvPr/>
                </p:nvSpPr>
                <p:spPr>
                  <a:xfrm>
                    <a:off x="4756183" y="3271493"/>
                    <a:ext cx="13509" cy="53377"/>
                  </a:xfrm>
                  <a:custGeom>
                    <a:rect b="b" l="l" r="r" t="t"/>
                    <a:pathLst>
                      <a:path extrusionOk="0" h="648" w="164">
                        <a:moveTo>
                          <a:pt x="83" y="0"/>
                        </a:moveTo>
                        <a:cubicBezTo>
                          <a:pt x="54" y="0"/>
                          <a:pt x="28" y="18"/>
                          <a:pt x="31" y="54"/>
                        </a:cubicBezTo>
                        <a:cubicBezTo>
                          <a:pt x="48" y="230"/>
                          <a:pt x="45" y="402"/>
                          <a:pt x="8" y="575"/>
                        </a:cubicBezTo>
                        <a:cubicBezTo>
                          <a:pt x="0" y="619"/>
                          <a:pt x="37" y="647"/>
                          <a:pt x="71" y="647"/>
                        </a:cubicBezTo>
                        <a:cubicBezTo>
                          <a:pt x="93" y="647"/>
                          <a:pt x="114" y="635"/>
                          <a:pt x="120" y="607"/>
                        </a:cubicBezTo>
                        <a:cubicBezTo>
                          <a:pt x="154" y="422"/>
                          <a:pt x="164" y="240"/>
                          <a:pt x="144" y="54"/>
                        </a:cubicBezTo>
                        <a:cubicBezTo>
                          <a:pt x="141" y="18"/>
                          <a:pt x="111" y="0"/>
                          <a:pt x="83" y="0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21" name="Google Shape;921;p29"/>
                  <p:cNvSpPr/>
                  <p:nvPr/>
                </p:nvSpPr>
                <p:spPr>
                  <a:xfrm>
                    <a:off x="4787896" y="3302794"/>
                    <a:ext cx="15898" cy="72158"/>
                  </a:xfrm>
                  <a:custGeom>
                    <a:rect b="b" l="l" r="r" t="t"/>
                    <a:pathLst>
                      <a:path extrusionOk="0" h="876" w="193">
                        <a:moveTo>
                          <a:pt x="136" y="1"/>
                        </a:moveTo>
                        <a:cubicBezTo>
                          <a:pt x="107" y="1"/>
                          <a:pt x="77" y="19"/>
                          <a:pt x="73" y="56"/>
                        </a:cubicBezTo>
                        <a:cubicBezTo>
                          <a:pt x="50" y="310"/>
                          <a:pt x="27" y="565"/>
                          <a:pt x="4" y="820"/>
                        </a:cubicBezTo>
                        <a:cubicBezTo>
                          <a:pt x="1" y="857"/>
                          <a:pt x="27" y="875"/>
                          <a:pt x="55" y="875"/>
                        </a:cubicBezTo>
                        <a:cubicBezTo>
                          <a:pt x="83" y="875"/>
                          <a:pt x="113" y="857"/>
                          <a:pt x="117" y="820"/>
                        </a:cubicBezTo>
                        <a:cubicBezTo>
                          <a:pt x="140" y="565"/>
                          <a:pt x="163" y="310"/>
                          <a:pt x="189" y="56"/>
                        </a:cubicBezTo>
                        <a:cubicBezTo>
                          <a:pt x="193" y="19"/>
                          <a:pt x="165" y="1"/>
                          <a:pt x="136" y="1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22" name="Google Shape;922;p29"/>
                  <p:cNvSpPr/>
                  <p:nvPr/>
                </p:nvSpPr>
                <p:spPr>
                  <a:xfrm>
                    <a:off x="3272662" y="3648592"/>
                    <a:ext cx="2720434" cy="1780976"/>
                  </a:xfrm>
                  <a:custGeom>
                    <a:rect b="b" l="l" r="r" t="t"/>
                    <a:pathLst>
                      <a:path extrusionOk="0" h="21621" w="33026">
                        <a:moveTo>
                          <a:pt x="33026" y="0"/>
                        </a:moveTo>
                        <a:lnTo>
                          <a:pt x="33026" y="0"/>
                        </a:lnTo>
                        <a:cubicBezTo>
                          <a:pt x="32992" y="6"/>
                          <a:pt x="32960" y="10"/>
                          <a:pt x="32926" y="14"/>
                        </a:cubicBezTo>
                        <a:cubicBezTo>
                          <a:pt x="32549" y="63"/>
                          <a:pt x="32174" y="110"/>
                          <a:pt x="31797" y="156"/>
                        </a:cubicBezTo>
                        <a:cubicBezTo>
                          <a:pt x="30860" y="275"/>
                          <a:pt x="29926" y="388"/>
                          <a:pt x="28989" y="500"/>
                        </a:cubicBezTo>
                        <a:cubicBezTo>
                          <a:pt x="27999" y="619"/>
                          <a:pt x="27008" y="732"/>
                          <a:pt x="26018" y="845"/>
                        </a:cubicBezTo>
                        <a:cubicBezTo>
                          <a:pt x="25823" y="865"/>
                          <a:pt x="25628" y="888"/>
                          <a:pt x="25436" y="911"/>
                        </a:cubicBezTo>
                        <a:cubicBezTo>
                          <a:pt x="25290" y="928"/>
                          <a:pt x="25141" y="944"/>
                          <a:pt x="24995" y="960"/>
                        </a:cubicBezTo>
                        <a:cubicBezTo>
                          <a:pt x="24833" y="980"/>
                          <a:pt x="24671" y="997"/>
                          <a:pt x="24508" y="1013"/>
                        </a:cubicBezTo>
                        <a:cubicBezTo>
                          <a:pt x="24442" y="1024"/>
                          <a:pt x="24376" y="1030"/>
                          <a:pt x="24309" y="1036"/>
                        </a:cubicBezTo>
                        <a:cubicBezTo>
                          <a:pt x="24154" y="1053"/>
                          <a:pt x="23999" y="1070"/>
                          <a:pt x="23846" y="1090"/>
                        </a:cubicBezTo>
                        <a:cubicBezTo>
                          <a:pt x="23267" y="1152"/>
                          <a:pt x="22694" y="1215"/>
                          <a:pt x="22118" y="1272"/>
                        </a:cubicBezTo>
                        <a:cubicBezTo>
                          <a:pt x="22058" y="1278"/>
                          <a:pt x="21998" y="1285"/>
                          <a:pt x="21942" y="1292"/>
                        </a:cubicBezTo>
                        <a:cubicBezTo>
                          <a:pt x="21839" y="1302"/>
                          <a:pt x="21737" y="1311"/>
                          <a:pt x="21634" y="1322"/>
                        </a:cubicBezTo>
                        <a:cubicBezTo>
                          <a:pt x="20608" y="1427"/>
                          <a:pt x="19578" y="1520"/>
                          <a:pt x="18548" y="1593"/>
                        </a:cubicBezTo>
                        <a:cubicBezTo>
                          <a:pt x="18385" y="1603"/>
                          <a:pt x="18226" y="1616"/>
                          <a:pt x="18064" y="1626"/>
                        </a:cubicBezTo>
                        <a:cubicBezTo>
                          <a:pt x="17359" y="1672"/>
                          <a:pt x="16654" y="1709"/>
                          <a:pt x="15949" y="1729"/>
                        </a:cubicBezTo>
                        <a:cubicBezTo>
                          <a:pt x="15852" y="1732"/>
                          <a:pt x="15756" y="1735"/>
                          <a:pt x="15657" y="1739"/>
                        </a:cubicBezTo>
                        <a:cubicBezTo>
                          <a:pt x="15498" y="1742"/>
                          <a:pt x="15336" y="1749"/>
                          <a:pt x="15177" y="1749"/>
                        </a:cubicBezTo>
                        <a:cubicBezTo>
                          <a:pt x="15004" y="1752"/>
                          <a:pt x="14836" y="1755"/>
                          <a:pt x="14664" y="1755"/>
                        </a:cubicBezTo>
                        <a:cubicBezTo>
                          <a:pt x="14540" y="1756"/>
                          <a:pt x="14416" y="1757"/>
                          <a:pt x="14292" y="1757"/>
                        </a:cubicBezTo>
                        <a:cubicBezTo>
                          <a:pt x="13817" y="1757"/>
                          <a:pt x="13342" y="1746"/>
                          <a:pt x="12869" y="1725"/>
                        </a:cubicBezTo>
                        <a:cubicBezTo>
                          <a:pt x="12716" y="1722"/>
                          <a:pt x="12567" y="1715"/>
                          <a:pt x="12418" y="1706"/>
                        </a:cubicBezTo>
                        <a:cubicBezTo>
                          <a:pt x="11729" y="1672"/>
                          <a:pt x="11047" y="1620"/>
                          <a:pt x="10366" y="1553"/>
                        </a:cubicBezTo>
                        <a:cubicBezTo>
                          <a:pt x="10213" y="1536"/>
                          <a:pt x="10064" y="1524"/>
                          <a:pt x="9912" y="1504"/>
                        </a:cubicBezTo>
                        <a:cubicBezTo>
                          <a:pt x="9455" y="1457"/>
                          <a:pt x="8998" y="1401"/>
                          <a:pt x="8544" y="1338"/>
                        </a:cubicBezTo>
                        <a:cubicBezTo>
                          <a:pt x="8428" y="1325"/>
                          <a:pt x="8315" y="1308"/>
                          <a:pt x="8200" y="1292"/>
                        </a:cubicBezTo>
                        <a:cubicBezTo>
                          <a:pt x="8093" y="1275"/>
                          <a:pt x="7988" y="1262"/>
                          <a:pt x="7882" y="1245"/>
                        </a:cubicBezTo>
                        <a:cubicBezTo>
                          <a:pt x="7709" y="1222"/>
                          <a:pt x="7537" y="1195"/>
                          <a:pt x="7365" y="1169"/>
                        </a:cubicBezTo>
                        <a:cubicBezTo>
                          <a:pt x="7213" y="1146"/>
                          <a:pt x="7063" y="1123"/>
                          <a:pt x="6912" y="1096"/>
                        </a:cubicBezTo>
                        <a:cubicBezTo>
                          <a:pt x="6458" y="1024"/>
                          <a:pt x="6004" y="947"/>
                          <a:pt x="5550" y="865"/>
                        </a:cubicBezTo>
                        <a:cubicBezTo>
                          <a:pt x="5391" y="835"/>
                          <a:pt x="5232" y="808"/>
                          <a:pt x="5070" y="775"/>
                        </a:cubicBezTo>
                        <a:cubicBezTo>
                          <a:pt x="5037" y="772"/>
                          <a:pt x="5007" y="765"/>
                          <a:pt x="4974" y="758"/>
                        </a:cubicBezTo>
                        <a:cubicBezTo>
                          <a:pt x="4703" y="709"/>
                          <a:pt x="4249" y="553"/>
                          <a:pt x="3818" y="448"/>
                        </a:cubicBezTo>
                        <a:cubicBezTo>
                          <a:pt x="3792" y="440"/>
                          <a:pt x="3769" y="437"/>
                          <a:pt x="3742" y="431"/>
                        </a:cubicBezTo>
                        <a:cubicBezTo>
                          <a:pt x="3606" y="401"/>
                          <a:pt x="3477" y="374"/>
                          <a:pt x="3355" y="361"/>
                        </a:cubicBezTo>
                        <a:cubicBezTo>
                          <a:pt x="3290" y="354"/>
                          <a:pt x="3227" y="350"/>
                          <a:pt x="3169" y="350"/>
                        </a:cubicBezTo>
                        <a:cubicBezTo>
                          <a:pt x="3090" y="350"/>
                          <a:pt x="3018" y="357"/>
                          <a:pt x="2958" y="374"/>
                        </a:cubicBezTo>
                        <a:cubicBezTo>
                          <a:pt x="2921" y="384"/>
                          <a:pt x="2885" y="397"/>
                          <a:pt x="2851" y="421"/>
                        </a:cubicBezTo>
                        <a:lnTo>
                          <a:pt x="2848" y="421"/>
                        </a:lnTo>
                        <a:cubicBezTo>
                          <a:pt x="2156" y="828"/>
                          <a:pt x="1990" y="3242"/>
                          <a:pt x="1874" y="3948"/>
                        </a:cubicBezTo>
                        <a:cubicBezTo>
                          <a:pt x="1822" y="4242"/>
                          <a:pt x="1775" y="4550"/>
                          <a:pt x="1874" y="4835"/>
                        </a:cubicBezTo>
                        <a:cubicBezTo>
                          <a:pt x="1957" y="5073"/>
                          <a:pt x="2116" y="5269"/>
                          <a:pt x="2319" y="5424"/>
                        </a:cubicBezTo>
                        <a:cubicBezTo>
                          <a:pt x="2454" y="5530"/>
                          <a:pt x="2603" y="5620"/>
                          <a:pt x="2762" y="5693"/>
                        </a:cubicBezTo>
                        <a:cubicBezTo>
                          <a:pt x="2980" y="5795"/>
                          <a:pt x="3207" y="5874"/>
                          <a:pt x="3413" y="5934"/>
                        </a:cubicBezTo>
                        <a:lnTo>
                          <a:pt x="3413" y="5934"/>
                        </a:lnTo>
                        <a:cubicBezTo>
                          <a:pt x="3401" y="5931"/>
                          <a:pt x="3388" y="5929"/>
                          <a:pt x="3374" y="5929"/>
                        </a:cubicBezTo>
                        <a:cubicBezTo>
                          <a:pt x="3235" y="5929"/>
                          <a:pt x="3009" y="6097"/>
                          <a:pt x="2765" y="6322"/>
                        </a:cubicBezTo>
                        <a:cubicBezTo>
                          <a:pt x="2620" y="6454"/>
                          <a:pt x="2467" y="6610"/>
                          <a:pt x="2328" y="6759"/>
                        </a:cubicBezTo>
                        <a:cubicBezTo>
                          <a:pt x="2080" y="7027"/>
                          <a:pt x="1871" y="7282"/>
                          <a:pt x="1802" y="7378"/>
                        </a:cubicBezTo>
                        <a:cubicBezTo>
                          <a:pt x="1027" y="8487"/>
                          <a:pt x="1150" y="9676"/>
                          <a:pt x="1504" y="10908"/>
                        </a:cubicBezTo>
                        <a:cubicBezTo>
                          <a:pt x="1951" y="12468"/>
                          <a:pt x="2606" y="14286"/>
                          <a:pt x="2478" y="15932"/>
                        </a:cubicBezTo>
                        <a:cubicBezTo>
                          <a:pt x="2368" y="17276"/>
                          <a:pt x="0" y="19647"/>
                          <a:pt x="2113" y="21058"/>
                        </a:cubicBezTo>
                        <a:cubicBezTo>
                          <a:pt x="2299" y="21180"/>
                          <a:pt x="2656" y="21280"/>
                          <a:pt x="3159" y="21359"/>
                        </a:cubicBezTo>
                        <a:cubicBezTo>
                          <a:pt x="3404" y="21399"/>
                          <a:pt x="3682" y="21432"/>
                          <a:pt x="3991" y="21462"/>
                        </a:cubicBezTo>
                        <a:cubicBezTo>
                          <a:pt x="4325" y="21495"/>
                          <a:pt x="4696" y="21521"/>
                          <a:pt x="5100" y="21541"/>
                        </a:cubicBezTo>
                        <a:cubicBezTo>
                          <a:pt x="5269" y="21551"/>
                          <a:pt x="5441" y="21561"/>
                          <a:pt x="5623" y="21568"/>
                        </a:cubicBezTo>
                        <a:cubicBezTo>
                          <a:pt x="6495" y="21605"/>
                          <a:pt x="7485" y="21621"/>
                          <a:pt x="8557" y="21621"/>
                        </a:cubicBezTo>
                        <a:cubicBezTo>
                          <a:pt x="8653" y="21621"/>
                          <a:pt x="8751" y="21621"/>
                          <a:pt x="8848" y="21621"/>
                        </a:cubicBezTo>
                        <a:cubicBezTo>
                          <a:pt x="9018" y="21621"/>
                          <a:pt x="9189" y="21621"/>
                          <a:pt x="9365" y="21617"/>
                        </a:cubicBezTo>
                        <a:cubicBezTo>
                          <a:pt x="9921" y="21617"/>
                          <a:pt x="10494" y="21611"/>
                          <a:pt x="11081" y="21601"/>
                        </a:cubicBezTo>
                        <a:cubicBezTo>
                          <a:pt x="11935" y="21588"/>
                          <a:pt x="12816" y="21564"/>
                          <a:pt x="13710" y="21541"/>
                        </a:cubicBezTo>
                        <a:cubicBezTo>
                          <a:pt x="13915" y="21535"/>
                          <a:pt x="14121" y="21528"/>
                          <a:pt x="14326" y="21521"/>
                        </a:cubicBezTo>
                        <a:cubicBezTo>
                          <a:pt x="14842" y="21505"/>
                          <a:pt x="15365" y="21489"/>
                          <a:pt x="15882" y="21469"/>
                        </a:cubicBezTo>
                        <a:cubicBezTo>
                          <a:pt x="16058" y="21462"/>
                          <a:pt x="16230" y="21455"/>
                          <a:pt x="16402" y="21449"/>
                        </a:cubicBezTo>
                        <a:cubicBezTo>
                          <a:pt x="17273" y="21416"/>
                          <a:pt x="18144" y="21379"/>
                          <a:pt x="18992" y="21339"/>
                        </a:cubicBezTo>
                        <a:cubicBezTo>
                          <a:pt x="19171" y="21333"/>
                          <a:pt x="19346" y="21323"/>
                          <a:pt x="19521" y="21316"/>
                        </a:cubicBezTo>
                        <a:cubicBezTo>
                          <a:pt x="20465" y="21270"/>
                          <a:pt x="21382" y="21223"/>
                          <a:pt x="22253" y="21177"/>
                        </a:cubicBezTo>
                        <a:cubicBezTo>
                          <a:pt x="22446" y="21171"/>
                          <a:pt x="22634" y="21157"/>
                          <a:pt x="22823" y="21147"/>
                        </a:cubicBezTo>
                        <a:cubicBezTo>
                          <a:pt x="23499" y="21111"/>
                          <a:pt x="24138" y="21075"/>
                          <a:pt x="24737" y="21041"/>
                        </a:cubicBezTo>
                        <a:cubicBezTo>
                          <a:pt x="24896" y="21032"/>
                          <a:pt x="25052" y="21021"/>
                          <a:pt x="25200" y="21012"/>
                        </a:cubicBezTo>
                        <a:cubicBezTo>
                          <a:pt x="25572" y="20992"/>
                          <a:pt x="25923" y="20968"/>
                          <a:pt x="26250" y="20948"/>
                        </a:cubicBezTo>
                        <a:cubicBezTo>
                          <a:pt x="26333" y="20942"/>
                          <a:pt x="26412" y="20936"/>
                          <a:pt x="26492" y="20932"/>
                        </a:cubicBezTo>
                        <a:cubicBezTo>
                          <a:pt x="26545" y="20928"/>
                          <a:pt x="26598" y="20925"/>
                          <a:pt x="26648" y="20922"/>
                        </a:cubicBezTo>
                        <a:cubicBezTo>
                          <a:pt x="26753" y="20916"/>
                          <a:pt x="26853" y="20909"/>
                          <a:pt x="26949" y="20902"/>
                        </a:cubicBezTo>
                        <a:cubicBezTo>
                          <a:pt x="28340" y="20813"/>
                          <a:pt x="29201" y="20750"/>
                          <a:pt x="29247" y="20737"/>
                        </a:cubicBezTo>
                        <a:cubicBezTo>
                          <a:pt x="29290" y="20727"/>
                          <a:pt x="29413" y="20187"/>
                          <a:pt x="29595" y="19293"/>
                        </a:cubicBezTo>
                        <a:cubicBezTo>
                          <a:pt x="29611" y="19213"/>
                          <a:pt x="29625" y="19131"/>
                          <a:pt x="29641" y="19048"/>
                        </a:cubicBezTo>
                        <a:cubicBezTo>
                          <a:pt x="29734" y="18584"/>
                          <a:pt x="29840" y="18038"/>
                          <a:pt x="29952" y="17431"/>
                        </a:cubicBezTo>
                        <a:cubicBezTo>
                          <a:pt x="29963" y="17392"/>
                          <a:pt x="29969" y="17349"/>
                          <a:pt x="29976" y="17309"/>
                        </a:cubicBezTo>
                        <a:cubicBezTo>
                          <a:pt x="30005" y="17160"/>
                          <a:pt x="30032" y="17008"/>
                          <a:pt x="30062" y="16852"/>
                        </a:cubicBezTo>
                        <a:cubicBezTo>
                          <a:pt x="30079" y="16773"/>
                          <a:pt x="30091" y="16693"/>
                          <a:pt x="30105" y="16614"/>
                        </a:cubicBezTo>
                        <a:cubicBezTo>
                          <a:pt x="30204" y="16094"/>
                          <a:pt x="30303" y="15538"/>
                          <a:pt x="30409" y="14958"/>
                        </a:cubicBezTo>
                        <a:cubicBezTo>
                          <a:pt x="30423" y="14882"/>
                          <a:pt x="30439" y="14802"/>
                          <a:pt x="30453" y="14723"/>
                        </a:cubicBezTo>
                        <a:cubicBezTo>
                          <a:pt x="30536" y="14266"/>
                          <a:pt x="30621" y="13792"/>
                          <a:pt x="30707" y="13312"/>
                        </a:cubicBezTo>
                        <a:cubicBezTo>
                          <a:pt x="30751" y="13064"/>
                          <a:pt x="30797" y="12812"/>
                          <a:pt x="30840" y="12557"/>
                        </a:cubicBezTo>
                        <a:cubicBezTo>
                          <a:pt x="30857" y="12478"/>
                          <a:pt x="30870" y="12395"/>
                          <a:pt x="30883" y="12316"/>
                        </a:cubicBezTo>
                        <a:cubicBezTo>
                          <a:pt x="30996" y="11683"/>
                          <a:pt x="31112" y="11041"/>
                          <a:pt x="31224" y="10398"/>
                        </a:cubicBezTo>
                        <a:cubicBezTo>
                          <a:pt x="31237" y="10315"/>
                          <a:pt x="31254" y="10236"/>
                          <a:pt x="31268" y="10156"/>
                        </a:cubicBezTo>
                        <a:cubicBezTo>
                          <a:pt x="31360" y="9627"/>
                          <a:pt x="31453" y="9097"/>
                          <a:pt x="31546" y="8574"/>
                        </a:cubicBezTo>
                        <a:cubicBezTo>
                          <a:pt x="31558" y="8490"/>
                          <a:pt x="31572" y="8411"/>
                          <a:pt x="31585" y="8332"/>
                        </a:cubicBezTo>
                        <a:cubicBezTo>
                          <a:pt x="31651" y="7958"/>
                          <a:pt x="31717" y="7590"/>
                          <a:pt x="31780" y="7226"/>
                        </a:cubicBezTo>
                        <a:cubicBezTo>
                          <a:pt x="31794" y="7147"/>
                          <a:pt x="31807" y="7067"/>
                          <a:pt x="31820" y="6988"/>
                        </a:cubicBezTo>
                        <a:cubicBezTo>
                          <a:pt x="31907" y="6494"/>
                          <a:pt x="31989" y="6014"/>
                          <a:pt x="32072" y="5550"/>
                        </a:cubicBezTo>
                        <a:cubicBezTo>
                          <a:pt x="32082" y="5481"/>
                          <a:pt x="32095" y="5415"/>
                          <a:pt x="32108" y="5345"/>
                        </a:cubicBezTo>
                        <a:cubicBezTo>
                          <a:pt x="32201" y="4805"/>
                          <a:pt x="32290" y="4292"/>
                          <a:pt x="32373" y="3809"/>
                        </a:cubicBezTo>
                        <a:cubicBezTo>
                          <a:pt x="32387" y="3726"/>
                          <a:pt x="32403" y="3646"/>
                          <a:pt x="32416" y="3567"/>
                        </a:cubicBezTo>
                        <a:cubicBezTo>
                          <a:pt x="32476" y="3212"/>
                          <a:pt x="32532" y="2878"/>
                          <a:pt x="32585" y="2563"/>
                        </a:cubicBezTo>
                        <a:cubicBezTo>
                          <a:pt x="32602" y="2481"/>
                          <a:pt x="32615" y="2398"/>
                          <a:pt x="32628" y="2322"/>
                        </a:cubicBezTo>
                        <a:cubicBezTo>
                          <a:pt x="32711" y="1848"/>
                          <a:pt x="32784" y="1434"/>
                          <a:pt x="32840" y="1090"/>
                        </a:cubicBezTo>
                        <a:cubicBezTo>
                          <a:pt x="32857" y="1000"/>
                          <a:pt x="32870" y="920"/>
                          <a:pt x="32883" y="841"/>
                        </a:cubicBezTo>
                        <a:cubicBezTo>
                          <a:pt x="32900" y="749"/>
                          <a:pt x="32913" y="662"/>
                          <a:pt x="32926" y="583"/>
                        </a:cubicBezTo>
                        <a:cubicBezTo>
                          <a:pt x="32946" y="471"/>
                          <a:pt x="32963" y="371"/>
                          <a:pt x="32979" y="292"/>
                        </a:cubicBezTo>
                        <a:cubicBezTo>
                          <a:pt x="32996" y="189"/>
                          <a:pt x="33009" y="110"/>
                          <a:pt x="33016" y="63"/>
                        </a:cubicBezTo>
                        <a:cubicBezTo>
                          <a:pt x="33022" y="23"/>
                          <a:pt x="33026" y="0"/>
                          <a:pt x="33026" y="0"/>
                        </a:cubicBez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23" name="Google Shape;923;p29"/>
                  <p:cNvSpPr/>
                  <p:nvPr/>
                </p:nvSpPr>
                <p:spPr>
                  <a:xfrm>
                    <a:off x="3507504" y="3677340"/>
                    <a:ext cx="1904864" cy="156755"/>
                  </a:xfrm>
                  <a:custGeom>
                    <a:rect b="b" l="l" r="r" t="t"/>
                    <a:pathLst>
                      <a:path extrusionOk="0" h="1903" w="23125">
                        <a:moveTo>
                          <a:pt x="318" y="1"/>
                        </a:moveTo>
                        <a:cubicBezTo>
                          <a:pt x="239" y="1"/>
                          <a:pt x="167" y="8"/>
                          <a:pt x="107" y="25"/>
                        </a:cubicBezTo>
                        <a:cubicBezTo>
                          <a:pt x="70" y="35"/>
                          <a:pt x="34" y="48"/>
                          <a:pt x="0" y="72"/>
                        </a:cubicBezTo>
                        <a:cubicBezTo>
                          <a:pt x="96" y="122"/>
                          <a:pt x="232" y="184"/>
                          <a:pt x="397" y="257"/>
                        </a:cubicBezTo>
                        <a:cubicBezTo>
                          <a:pt x="521" y="310"/>
                          <a:pt x="660" y="366"/>
                          <a:pt x="822" y="426"/>
                        </a:cubicBezTo>
                        <a:cubicBezTo>
                          <a:pt x="1140" y="548"/>
                          <a:pt x="1537" y="687"/>
                          <a:pt x="2017" y="823"/>
                        </a:cubicBezTo>
                        <a:cubicBezTo>
                          <a:pt x="2156" y="866"/>
                          <a:pt x="2302" y="906"/>
                          <a:pt x="2454" y="946"/>
                        </a:cubicBezTo>
                        <a:cubicBezTo>
                          <a:pt x="2891" y="1062"/>
                          <a:pt x="3385" y="1175"/>
                          <a:pt x="3941" y="1284"/>
                        </a:cubicBezTo>
                        <a:cubicBezTo>
                          <a:pt x="4087" y="1314"/>
                          <a:pt x="4232" y="1340"/>
                          <a:pt x="4385" y="1366"/>
                        </a:cubicBezTo>
                        <a:cubicBezTo>
                          <a:pt x="4567" y="1396"/>
                          <a:pt x="4756" y="1430"/>
                          <a:pt x="4947" y="1459"/>
                        </a:cubicBezTo>
                        <a:cubicBezTo>
                          <a:pt x="5577" y="1558"/>
                          <a:pt x="6269" y="1648"/>
                          <a:pt x="7031" y="1717"/>
                        </a:cubicBezTo>
                        <a:cubicBezTo>
                          <a:pt x="7177" y="1731"/>
                          <a:pt x="7329" y="1744"/>
                          <a:pt x="7484" y="1757"/>
                        </a:cubicBezTo>
                        <a:cubicBezTo>
                          <a:pt x="8103" y="1810"/>
                          <a:pt x="8769" y="1850"/>
                          <a:pt x="9478" y="1873"/>
                        </a:cubicBezTo>
                        <a:cubicBezTo>
                          <a:pt x="9621" y="1880"/>
                          <a:pt x="9766" y="1883"/>
                          <a:pt x="9911" y="1887"/>
                        </a:cubicBezTo>
                        <a:cubicBezTo>
                          <a:pt x="10305" y="1898"/>
                          <a:pt x="10712" y="1903"/>
                          <a:pt x="11132" y="1903"/>
                        </a:cubicBezTo>
                        <a:cubicBezTo>
                          <a:pt x="11478" y="1903"/>
                          <a:pt x="11833" y="1899"/>
                          <a:pt x="12196" y="1893"/>
                        </a:cubicBezTo>
                        <a:cubicBezTo>
                          <a:pt x="12352" y="1890"/>
                          <a:pt x="12508" y="1887"/>
                          <a:pt x="12664" y="1887"/>
                        </a:cubicBezTo>
                        <a:cubicBezTo>
                          <a:pt x="13435" y="1863"/>
                          <a:pt x="14243" y="1830"/>
                          <a:pt x="15094" y="1774"/>
                        </a:cubicBezTo>
                        <a:cubicBezTo>
                          <a:pt x="15253" y="1764"/>
                          <a:pt x="15409" y="1754"/>
                          <a:pt x="15568" y="1740"/>
                        </a:cubicBezTo>
                        <a:cubicBezTo>
                          <a:pt x="16555" y="1671"/>
                          <a:pt x="17594" y="1575"/>
                          <a:pt x="18687" y="1450"/>
                        </a:cubicBezTo>
                        <a:cubicBezTo>
                          <a:pt x="18843" y="1433"/>
                          <a:pt x="19002" y="1413"/>
                          <a:pt x="19161" y="1396"/>
                        </a:cubicBezTo>
                        <a:cubicBezTo>
                          <a:pt x="19800" y="1320"/>
                          <a:pt x="20462" y="1234"/>
                          <a:pt x="21141" y="1135"/>
                        </a:cubicBezTo>
                        <a:cubicBezTo>
                          <a:pt x="21290" y="1115"/>
                          <a:pt x="21443" y="1095"/>
                          <a:pt x="21598" y="1072"/>
                        </a:cubicBezTo>
                        <a:cubicBezTo>
                          <a:pt x="22094" y="996"/>
                          <a:pt x="22604" y="916"/>
                          <a:pt x="23124" y="834"/>
                        </a:cubicBezTo>
                        <a:lnTo>
                          <a:pt x="22585" y="562"/>
                        </a:lnTo>
                        <a:cubicBezTo>
                          <a:pt x="22277" y="598"/>
                          <a:pt x="21966" y="631"/>
                          <a:pt x="21657" y="668"/>
                        </a:cubicBezTo>
                        <a:lnTo>
                          <a:pt x="21458" y="687"/>
                        </a:lnTo>
                        <a:cubicBezTo>
                          <a:pt x="21303" y="707"/>
                          <a:pt x="21148" y="724"/>
                          <a:pt x="20995" y="741"/>
                        </a:cubicBezTo>
                        <a:cubicBezTo>
                          <a:pt x="20416" y="803"/>
                          <a:pt x="19843" y="866"/>
                          <a:pt x="19267" y="926"/>
                        </a:cubicBezTo>
                        <a:cubicBezTo>
                          <a:pt x="19104" y="943"/>
                          <a:pt x="18945" y="959"/>
                          <a:pt x="18783" y="973"/>
                        </a:cubicBezTo>
                        <a:cubicBezTo>
                          <a:pt x="17757" y="1078"/>
                          <a:pt x="16727" y="1171"/>
                          <a:pt x="15697" y="1244"/>
                        </a:cubicBezTo>
                        <a:cubicBezTo>
                          <a:pt x="15534" y="1257"/>
                          <a:pt x="15375" y="1267"/>
                          <a:pt x="15213" y="1277"/>
                        </a:cubicBezTo>
                        <a:cubicBezTo>
                          <a:pt x="14412" y="1330"/>
                          <a:pt x="13607" y="1370"/>
                          <a:pt x="12806" y="1390"/>
                        </a:cubicBezTo>
                        <a:cubicBezTo>
                          <a:pt x="12647" y="1393"/>
                          <a:pt x="12485" y="1400"/>
                          <a:pt x="12326" y="1400"/>
                        </a:cubicBezTo>
                        <a:cubicBezTo>
                          <a:pt x="12153" y="1406"/>
                          <a:pt x="11985" y="1406"/>
                          <a:pt x="11813" y="1406"/>
                        </a:cubicBezTo>
                        <a:cubicBezTo>
                          <a:pt x="11689" y="1407"/>
                          <a:pt x="11565" y="1408"/>
                          <a:pt x="11441" y="1408"/>
                        </a:cubicBezTo>
                        <a:cubicBezTo>
                          <a:pt x="10966" y="1408"/>
                          <a:pt x="10491" y="1397"/>
                          <a:pt x="10018" y="1376"/>
                        </a:cubicBezTo>
                        <a:cubicBezTo>
                          <a:pt x="9865" y="1373"/>
                          <a:pt x="9716" y="1366"/>
                          <a:pt x="9567" y="1357"/>
                        </a:cubicBezTo>
                        <a:cubicBezTo>
                          <a:pt x="8878" y="1323"/>
                          <a:pt x="8196" y="1271"/>
                          <a:pt x="7515" y="1204"/>
                        </a:cubicBezTo>
                        <a:cubicBezTo>
                          <a:pt x="7362" y="1187"/>
                          <a:pt x="7213" y="1175"/>
                          <a:pt x="7061" y="1155"/>
                        </a:cubicBezTo>
                        <a:cubicBezTo>
                          <a:pt x="6604" y="1108"/>
                          <a:pt x="6147" y="1052"/>
                          <a:pt x="5693" y="989"/>
                        </a:cubicBezTo>
                        <a:cubicBezTo>
                          <a:pt x="5577" y="976"/>
                          <a:pt x="5464" y="959"/>
                          <a:pt x="5349" y="943"/>
                        </a:cubicBezTo>
                        <a:cubicBezTo>
                          <a:pt x="5242" y="929"/>
                          <a:pt x="5137" y="913"/>
                          <a:pt x="5031" y="896"/>
                        </a:cubicBezTo>
                        <a:cubicBezTo>
                          <a:pt x="4858" y="873"/>
                          <a:pt x="4686" y="846"/>
                          <a:pt x="4514" y="820"/>
                        </a:cubicBezTo>
                        <a:cubicBezTo>
                          <a:pt x="4362" y="797"/>
                          <a:pt x="4212" y="774"/>
                          <a:pt x="4061" y="747"/>
                        </a:cubicBezTo>
                        <a:cubicBezTo>
                          <a:pt x="3607" y="675"/>
                          <a:pt x="3153" y="598"/>
                          <a:pt x="2699" y="516"/>
                        </a:cubicBezTo>
                        <a:cubicBezTo>
                          <a:pt x="2540" y="486"/>
                          <a:pt x="2381" y="459"/>
                          <a:pt x="2219" y="429"/>
                        </a:cubicBezTo>
                        <a:cubicBezTo>
                          <a:pt x="2186" y="423"/>
                          <a:pt x="2156" y="416"/>
                          <a:pt x="2123" y="409"/>
                        </a:cubicBezTo>
                        <a:cubicBezTo>
                          <a:pt x="1852" y="360"/>
                          <a:pt x="1398" y="204"/>
                          <a:pt x="967" y="99"/>
                        </a:cubicBezTo>
                        <a:cubicBezTo>
                          <a:pt x="805" y="62"/>
                          <a:pt x="649" y="29"/>
                          <a:pt x="504" y="12"/>
                        </a:cubicBezTo>
                        <a:cubicBezTo>
                          <a:pt x="439" y="5"/>
                          <a:pt x="376" y="1"/>
                          <a:pt x="318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24" name="Google Shape;924;p29"/>
                  <p:cNvSpPr/>
                  <p:nvPr/>
                </p:nvSpPr>
                <p:spPr>
                  <a:xfrm>
                    <a:off x="3635428" y="3712677"/>
                    <a:ext cx="140527" cy="1712607"/>
                  </a:xfrm>
                  <a:custGeom>
                    <a:rect b="b" l="l" r="r" t="t"/>
                    <a:pathLst>
                      <a:path extrusionOk="0" h="20791" w="1706">
                        <a:moveTo>
                          <a:pt x="666" y="0"/>
                        </a:moveTo>
                        <a:cubicBezTo>
                          <a:pt x="593" y="130"/>
                          <a:pt x="524" y="258"/>
                          <a:pt x="464" y="394"/>
                        </a:cubicBezTo>
                        <a:cubicBezTo>
                          <a:pt x="67" y="1288"/>
                          <a:pt x="1" y="2318"/>
                          <a:pt x="133" y="3309"/>
                        </a:cubicBezTo>
                        <a:cubicBezTo>
                          <a:pt x="269" y="4335"/>
                          <a:pt x="580" y="5322"/>
                          <a:pt x="802" y="6329"/>
                        </a:cubicBezTo>
                        <a:cubicBezTo>
                          <a:pt x="1054" y="7471"/>
                          <a:pt x="1189" y="8634"/>
                          <a:pt x="1219" y="9799"/>
                        </a:cubicBezTo>
                        <a:cubicBezTo>
                          <a:pt x="1279" y="11972"/>
                          <a:pt x="908" y="14051"/>
                          <a:pt x="481" y="16167"/>
                        </a:cubicBezTo>
                        <a:cubicBezTo>
                          <a:pt x="166" y="17710"/>
                          <a:pt x="10" y="19326"/>
                          <a:pt x="696" y="20763"/>
                        </a:cubicBezTo>
                        <a:cubicBezTo>
                          <a:pt x="865" y="20773"/>
                          <a:pt x="1037" y="20783"/>
                          <a:pt x="1219" y="20790"/>
                        </a:cubicBezTo>
                        <a:cubicBezTo>
                          <a:pt x="289" y="19094"/>
                          <a:pt x="732" y="17161"/>
                          <a:pt x="1117" y="15359"/>
                        </a:cubicBezTo>
                        <a:cubicBezTo>
                          <a:pt x="1484" y="13624"/>
                          <a:pt x="1706" y="11862"/>
                          <a:pt x="1683" y="10084"/>
                        </a:cubicBezTo>
                        <a:cubicBezTo>
                          <a:pt x="1656" y="8285"/>
                          <a:pt x="1332" y="6577"/>
                          <a:pt x="904" y="4839"/>
                        </a:cubicBezTo>
                        <a:cubicBezTo>
                          <a:pt x="560" y="3434"/>
                          <a:pt x="285" y="1825"/>
                          <a:pt x="901" y="517"/>
                        </a:cubicBezTo>
                        <a:cubicBezTo>
                          <a:pt x="970" y="371"/>
                          <a:pt x="1050" y="226"/>
                          <a:pt x="1146" y="87"/>
                        </a:cubicBezTo>
                        <a:cubicBezTo>
                          <a:pt x="987" y="57"/>
                          <a:pt x="828" y="30"/>
                          <a:pt x="66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25" name="Google Shape;925;p29"/>
                  <p:cNvSpPr/>
                  <p:nvPr/>
                </p:nvSpPr>
                <p:spPr>
                  <a:xfrm>
                    <a:off x="3463600" y="3678246"/>
                    <a:ext cx="123641" cy="439293"/>
                  </a:xfrm>
                  <a:custGeom>
                    <a:rect b="b" l="l" r="r" t="t"/>
                    <a:pathLst>
                      <a:path extrusionOk="0" h="5333" w="1501">
                        <a:moveTo>
                          <a:pt x="1037" y="1"/>
                        </a:moveTo>
                        <a:cubicBezTo>
                          <a:pt x="1000" y="80"/>
                          <a:pt x="964" y="163"/>
                          <a:pt x="930" y="246"/>
                        </a:cubicBezTo>
                        <a:cubicBezTo>
                          <a:pt x="285" y="1780"/>
                          <a:pt x="36" y="3409"/>
                          <a:pt x="1" y="5064"/>
                        </a:cubicBezTo>
                        <a:cubicBezTo>
                          <a:pt x="136" y="5170"/>
                          <a:pt x="285" y="5260"/>
                          <a:pt x="444" y="5333"/>
                        </a:cubicBezTo>
                        <a:cubicBezTo>
                          <a:pt x="464" y="3640"/>
                          <a:pt x="696" y="1971"/>
                          <a:pt x="1355" y="415"/>
                        </a:cubicBezTo>
                        <a:cubicBezTo>
                          <a:pt x="1364" y="389"/>
                          <a:pt x="1375" y="362"/>
                          <a:pt x="1387" y="335"/>
                        </a:cubicBezTo>
                        <a:cubicBezTo>
                          <a:pt x="1424" y="253"/>
                          <a:pt x="1461" y="170"/>
                          <a:pt x="1500" y="88"/>
                        </a:cubicBezTo>
                        <a:cubicBezTo>
                          <a:pt x="1474" y="80"/>
                          <a:pt x="1451" y="77"/>
                          <a:pt x="1424" y="71"/>
                        </a:cubicBezTo>
                        <a:cubicBezTo>
                          <a:pt x="1288" y="41"/>
                          <a:pt x="1159" y="14"/>
                          <a:pt x="1037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26" name="Google Shape;926;p29"/>
                  <p:cNvSpPr/>
                  <p:nvPr/>
                </p:nvSpPr>
                <p:spPr>
                  <a:xfrm>
                    <a:off x="3464424" y="4169266"/>
                    <a:ext cx="136985" cy="1247202"/>
                  </a:xfrm>
                  <a:custGeom>
                    <a:rect b="b" l="l" r="r" t="t"/>
                    <a:pathLst>
                      <a:path extrusionOk="0" h="15141" w="1663">
                        <a:moveTo>
                          <a:pt x="437" y="1"/>
                        </a:moveTo>
                        <a:cubicBezTo>
                          <a:pt x="292" y="133"/>
                          <a:pt x="139" y="289"/>
                          <a:pt x="0" y="438"/>
                        </a:cubicBezTo>
                        <a:cubicBezTo>
                          <a:pt x="50" y="1796"/>
                          <a:pt x="205" y="3160"/>
                          <a:pt x="364" y="4488"/>
                        </a:cubicBezTo>
                        <a:cubicBezTo>
                          <a:pt x="626" y="6704"/>
                          <a:pt x="874" y="8932"/>
                          <a:pt x="619" y="11161"/>
                        </a:cubicBezTo>
                        <a:cubicBezTo>
                          <a:pt x="510" y="12098"/>
                          <a:pt x="116" y="14081"/>
                          <a:pt x="831" y="15038"/>
                        </a:cubicBezTo>
                        <a:cubicBezTo>
                          <a:pt x="1076" y="15078"/>
                          <a:pt x="1354" y="15111"/>
                          <a:pt x="1663" y="15141"/>
                        </a:cubicBezTo>
                        <a:cubicBezTo>
                          <a:pt x="1636" y="15095"/>
                          <a:pt x="1596" y="15058"/>
                          <a:pt x="1536" y="15035"/>
                        </a:cubicBezTo>
                        <a:cubicBezTo>
                          <a:pt x="692" y="14723"/>
                          <a:pt x="874" y="12955"/>
                          <a:pt x="940" y="12273"/>
                        </a:cubicBezTo>
                        <a:cubicBezTo>
                          <a:pt x="1030" y="11376"/>
                          <a:pt x="1163" y="10491"/>
                          <a:pt x="1183" y="9585"/>
                        </a:cubicBezTo>
                        <a:cubicBezTo>
                          <a:pt x="1226" y="7633"/>
                          <a:pt x="960" y="5693"/>
                          <a:pt x="732" y="3759"/>
                        </a:cubicBezTo>
                        <a:cubicBezTo>
                          <a:pt x="587" y="2527"/>
                          <a:pt x="460" y="1259"/>
                          <a:pt x="437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27" name="Google Shape;927;p29"/>
                  <p:cNvSpPr/>
                  <p:nvPr/>
                </p:nvSpPr>
                <p:spPr>
                  <a:xfrm>
                    <a:off x="3788723" y="3738872"/>
                    <a:ext cx="263345" cy="1690943"/>
                  </a:xfrm>
                  <a:custGeom>
                    <a:rect b="b" l="l" r="r" t="t"/>
                    <a:pathLst>
                      <a:path extrusionOk="0" h="20528" w="3197">
                        <a:moveTo>
                          <a:pt x="647" y="0"/>
                        </a:moveTo>
                        <a:cubicBezTo>
                          <a:pt x="600" y="179"/>
                          <a:pt x="560" y="358"/>
                          <a:pt x="527" y="537"/>
                        </a:cubicBezTo>
                        <a:cubicBezTo>
                          <a:pt x="0" y="3599"/>
                          <a:pt x="2037" y="6703"/>
                          <a:pt x="2368" y="9746"/>
                        </a:cubicBezTo>
                        <a:cubicBezTo>
                          <a:pt x="2756" y="13283"/>
                          <a:pt x="894" y="17214"/>
                          <a:pt x="2583" y="20528"/>
                        </a:cubicBezTo>
                        <a:cubicBezTo>
                          <a:pt x="2753" y="20528"/>
                          <a:pt x="2924" y="20525"/>
                          <a:pt x="3100" y="20525"/>
                        </a:cubicBezTo>
                        <a:cubicBezTo>
                          <a:pt x="1275" y="17253"/>
                          <a:pt x="3196" y="13266"/>
                          <a:pt x="2825" y="9746"/>
                        </a:cubicBezTo>
                        <a:cubicBezTo>
                          <a:pt x="2511" y="6779"/>
                          <a:pt x="431" y="3630"/>
                          <a:pt x="971" y="619"/>
                        </a:cubicBezTo>
                        <a:cubicBezTo>
                          <a:pt x="1004" y="437"/>
                          <a:pt x="1044" y="255"/>
                          <a:pt x="1100" y="73"/>
                        </a:cubicBezTo>
                        <a:cubicBezTo>
                          <a:pt x="948" y="50"/>
                          <a:pt x="798" y="27"/>
                          <a:pt x="647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28" name="Google Shape;928;p29"/>
                  <p:cNvSpPr/>
                  <p:nvPr/>
                </p:nvSpPr>
                <p:spPr>
                  <a:xfrm>
                    <a:off x="4083862" y="3772397"/>
                    <a:ext cx="368864" cy="1650663"/>
                  </a:xfrm>
                  <a:custGeom>
                    <a:rect b="b" l="l" r="r" t="t"/>
                    <a:pathLst>
                      <a:path extrusionOk="0" h="20039" w="4478">
                        <a:moveTo>
                          <a:pt x="64" y="1"/>
                        </a:moveTo>
                        <a:cubicBezTo>
                          <a:pt x="53" y="189"/>
                          <a:pt x="41" y="375"/>
                          <a:pt x="34" y="563"/>
                        </a:cubicBezTo>
                        <a:cubicBezTo>
                          <a:pt x="10" y="1031"/>
                          <a:pt x="1" y="1500"/>
                          <a:pt x="27" y="1965"/>
                        </a:cubicBezTo>
                        <a:cubicBezTo>
                          <a:pt x="84" y="2921"/>
                          <a:pt x="418" y="3796"/>
                          <a:pt x="716" y="4696"/>
                        </a:cubicBezTo>
                        <a:cubicBezTo>
                          <a:pt x="1404" y="6763"/>
                          <a:pt x="1428" y="8925"/>
                          <a:pt x="1455" y="11080"/>
                        </a:cubicBezTo>
                        <a:cubicBezTo>
                          <a:pt x="1491" y="14184"/>
                          <a:pt x="1683" y="17654"/>
                          <a:pt x="3862" y="20038"/>
                        </a:cubicBezTo>
                        <a:cubicBezTo>
                          <a:pt x="4067" y="20032"/>
                          <a:pt x="4273" y="20025"/>
                          <a:pt x="4478" y="20018"/>
                        </a:cubicBezTo>
                        <a:cubicBezTo>
                          <a:pt x="1892" y="17502"/>
                          <a:pt x="1948" y="13608"/>
                          <a:pt x="1898" y="10243"/>
                        </a:cubicBezTo>
                        <a:cubicBezTo>
                          <a:pt x="1872" y="8422"/>
                          <a:pt x="1789" y="6584"/>
                          <a:pt x="1242" y="4835"/>
                        </a:cubicBezTo>
                        <a:cubicBezTo>
                          <a:pt x="928" y="3832"/>
                          <a:pt x="514" y="2885"/>
                          <a:pt x="474" y="1818"/>
                        </a:cubicBezTo>
                        <a:cubicBezTo>
                          <a:pt x="461" y="1415"/>
                          <a:pt x="467" y="1011"/>
                          <a:pt x="487" y="603"/>
                        </a:cubicBezTo>
                        <a:cubicBezTo>
                          <a:pt x="494" y="418"/>
                          <a:pt x="507" y="236"/>
                          <a:pt x="518" y="50"/>
                        </a:cubicBezTo>
                        <a:cubicBezTo>
                          <a:pt x="365" y="33"/>
                          <a:pt x="216" y="21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29" name="Google Shape;929;p29"/>
                  <p:cNvSpPr/>
                  <p:nvPr/>
                </p:nvSpPr>
                <p:spPr>
                  <a:xfrm>
                    <a:off x="4278342" y="3789036"/>
                    <a:ext cx="345388" cy="1628010"/>
                  </a:xfrm>
                  <a:custGeom>
                    <a:rect b="b" l="l" r="r" t="t"/>
                    <a:pathLst>
                      <a:path extrusionOk="0" h="19764" w="4193">
                        <a:moveTo>
                          <a:pt x="209" y="1"/>
                        </a:moveTo>
                        <a:cubicBezTo>
                          <a:pt x="170" y="173"/>
                          <a:pt x="139" y="345"/>
                          <a:pt x="120" y="517"/>
                        </a:cubicBezTo>
                        <a:cubicBezTo>
                          <a:pt x="0" y="1520"/>
                          <a:pt x="186" y="2541"/>
                          <a:pt x="564" y="3587"/>
                        </a:cubicBezTo>
                        <a:cubicBezTo>
                          <a:pt x="1312" y="5670"/>
                          <a:pt x="1583" y="7799"/>
                          <a:pt x="1716" y="10001"/>
                        </a:cubicBezTo>
                        <a:cubicBezTo>
                          <a:pt x="1918" y="13316"/>
                          <a:pt x="1998" y="16836"/>
                          <a:pt x="3673" y="19764"/>
                        </a:cubicBezTo>
                        <a:cubicBezTo>
                          <a:pt x="3849" y="19757"/>
                          <a:pt x="4021" y="19750"/>
                          <a:pt x="4193" y="19744"/>
                        </a:cubicBezTo>
                        <a:cubicBezTo>
                          <a:pt x="2444" y="16839"/>
                          <a:pt x="2372" y="13319"/>
                          <a:pt x="2173" y="10001"/>
                        </a:cubicBezTo>
                        <a:cubicBezTo>
                          <a:pt x="2064" y="8203"/>
                          <a:pt x="1908" y="6382"/>
                          <a:pt x="1401" y="4647"/>
                        </a:cubicBezTo>
                        <a:cubicBezTo>
                          <a:pt x="1123" y="3699"/>
                          <a:pt x="670" y="2792"/>
                          <a:pt x="541" y="1809"/>
                        </a:cubicBezTo>
                        <a:cubicBezTo>
                          <a:pt x="484" y="1375"/>
                          <a:pt x="491" y="948"/>
                          <a:pt x="553" y="531"/>
                        </a:cubicBezTo>
                        <a:cubicBezTo>
                          <a:pt x="581" y="358"/>
                          <a:pt x="616" y="189"/>
                          <a:pt x="660" y="20"/>
                        </a:cubicBezTo>
                        <a:cubicBezTo>
                          <a:pt x="507" y="17"/>
                          <a:pt x="358" y="10"/>
                          <a:pt x="20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30" name="Google Shape;930;p29"/>
                  <p:cNvSpPr/>
                  <p:nvPr/>
                </p:nvSpPr>
                <p:spPr>
                  <a:xfrm>
                    <a:off x="4462197" y="3791837"/>
                    <a:ext cx="418535" cy="1614583"/>
                  </a:xfrm>
                  <a:custGeom>
                    <a:rect b="b" l="l" r="r" t="t"/>
                    <a:pathLst>
                      <a:path extrusionOk="0" h="19601" w="5081">
                        <a:moveTo>
                          <a:pt x="1216" y="0"/>
                        </a:moveTo>
                        <a:lnTo>
                          <a:pt x="1216" y="0"/>
                        </a:lnTo>
                        <a:cubicBezTo>
                          <a:pt x="1057" y="3"/>
                          <a:pt x="895" y="10"/>
                          <a:pt x="736" y="10"/>
                        </a:cubicBezTo>
                        <a:cubicBezTo>
                          <a:pt x="686" y="175"/>
                          <a:pt x="643" y="338"/>
                          <a:pt x="606" y="503"/>
                        </a:cubicBezTo>
                        <a:cubicBezTo>
                          <a:pt x="1" y="3378"/>
                          <a:pt x="1733" y="6391"/>
                          <a:pt x="2335" y="9192"/>
                        </a:cubicBezTo>
                        <a:cubicBezTo>
                          <a:pt x="3080" y="12672"/>
                          <a:pt x="2544" y="16521"/>
                          <a:pt x="4551" y="19600"/>
                        </a:cubicBezTo>
                        <a:cubicBezTo>
                          <a:pt x="4730" y="19594"/>
                          <a:pt x="4905" y="19587"/>
                          <a:pt x="5080" y="19577"/>
                        </a:cubicBezTo>
                        <a:cubicBezTo>
                          <a:pt x="2968" y="16626"/>
                          <a:pt x="3487" y="12756"/>
                          <a:pt x="2832" y="9354"/>
                        </a:cubicBezTo>
                        <a:cubicBezTo>
                          <a:pt x="2286" y="6527"/>
                          <a:pt x="381" y="3407"/>
                          <a:pt x="1074" y="497"/>
                        </a:cubicBezTo>
                        <a:cubicBezTo>
                          <a:pt x="1113" y="331"/>
                          <a:pt x="1160" y="165"/>
                          <a:pt x="121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31" name="Google Shape;931;p29"/>
                  <p:cNvSpPr/>
                  <p:nvPr/>
                </p:nvSpPr>
                <p:spPr>
                  <a:xfrm>
                    <a:off x="4701158" y="3779728"/>
                    <a:ext cx="451566" cy="1613595"/>
                  </a:xfrm>
                  <a:custGeom>
                    <a:rect b="b" l="l" r="r" t="t"/>
                    <a:pathLst>
                      <a:path extrusionOk="0" h="19589" w="5482">
                        <a:moveTo>
                          <a:pt x="1206" y="1"/>
                        </a:moveTo>
                        <a:lnTo>
                          <a:pt x="1206" y="1"/>
                        </a:lnTo>
                        <a:cubicBezTo>
                          <a:pt x="1043" y="14"/>
                          <a:pt x="884" y="24"/>
                          <a:pt x="722" y="34"/>
                        </a:cubicBezTo>
                        <a:cubicBezTo>
                          <a:pt x="676" y="199"/>
                          <a:pt x="636" y="366"/>
                          <a:pt x="603" y="531"/>
                        </a:cubicBezTo>
                        <a:cubicBezTo>
                          <a:pt x="1" y="3647"/>
                          <a:pt x="1988" y="6892"/>
                          <a:pt x="2437" y="9946"/>
                        </a:cubicBezTo>
                        <a:cubicBezTo>
                          <a:pt x="2925" y="13217"/>
                          <a:pt x="2775" y="16896"/>
                          <a:pt x="4911" y="19588"/>
                        </a:cubicBezTo>
                        <a:cubicBezTo>
                          <a:pt x="5104" y="19579"/>
                          <a:pt x="5292" y="19568"/>
                          <a:pt x="5481" y="19555"/>
                        </a:cubicBezTo>
                        <a:cubicBezTo>
                          <a:pt x="3229" y="16989"/>
                          <a:pt x="3355" y="13313"/>
                          <a:pt x="2918" y="10101"/>
                        </a:cubicBezTo>
                        <a:cubicBezTo>
                          <a:pt x="2666" y="8266"/>
                          <a:pt x="2037" y="6585"/>
                          <a:pt x="1497" y="4823"/>
                        </a:cubicBezTo>
                        <a:cubicBezTo>
                          <a:pt x="1070" y="3425"/>
                          <a:pt x="779" y="1922"/>
                          <a:pt x="1077" y="497"/>
                        </a:cubicBezTo>
                        <a:cubicBezTo>
                          <a:pt x="1113" y="329"/>
                          <a:pt x="1156" y="163"/>
                          <a:pt x="120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32" name="Google Shape;932;p29"/>
                  <p:cNvSpPr/>
                  <p:nvPr/>
                </p:nvSpPr>
                <p:spPr>
                  <a:xfrm>
                    <a:off x="5003958" y="3753534"/>
                    <a:ext cx="344564" cy="1628340"/>
                  </a:xfrm>
                  <a:custGeom>
                    <a:rect b="b" l="l" r="r" t="t"/>
                    <a:pathLst>
                      <a:path extrusionOk="0" h="19768" w="4183">
                        <a:moveTo>
                          <a:pt x="1100" y="1"/>
                        </a:moveTo>
                        <a:cubicBezTo>
                          <a:pt x="937" y="18"/>
                          <a:pt x="778" y="34"/>
                          <a:pt x="616" y="48"/>
                        </a:cubicBezTo>
                        <a:cubicBezTo>
                          <a:pt x="580" y="207"/>
                          <a:pt x="546" y="366"/>
                          <a:pt x="520" y="525"/>
                        </a:cubicBezTo>
                        <a:cubicBezTo>
                          <a:pt x="0" y="3677"/>
                          <a:pt x="1653" y="6810"/>
                          <a:pt x="2394" y="9853"/>
                        </a:cubicBezTo>
                        <a:cubicBezTo>
                          <a:pt x="3183" y="13105"/>
                          <a:pt x="2858" y="16542"/>
                          <a:pt x="3719" y="19767"/>
                        </a:cubicBezTo>
                        <a:cubicBezTo>
                          <a:pt x="3878" y="19758"/>
                          <a:pt x="4034" y="19747"/>
                          <a:pt x="4182" y="19738"/>
                        </a:cubicBezTo>
                        <a:cubicBezTo>
                          <a:pt x="3342" y="16668"/>
                          <a:pt x="3597" y="13396"/>
                          <a:pt x="2954" y="10273"/>
                        </a:cubicBezTo>
                        <a:cubicBezTo>
                          <a:pt x="2288" y="7061"/>
                          <a:pt x="381" y="3779"/>
                          <a:pt x="994" y="471"/>
                        </a:cubicBezTo>
                        <a:cubicBezTo>
                          <a:pt x="1023" y="316"/>
                          <a:pt x="1057" y="157"/>
                          <a:pt x="110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33" name="Google Shape;933;p29"/>
                  <p:cNvSpPr/>
                  <p:nvPr/>
                </p:nvSpPr>
                <p:spPr>
                  <a:xfrm>
                    <a:off x="5236906" y="3733929"/>
                    <a:ext cx="255602" cy="1638966"/>
                  </a:xfrm>
                  <a:custGeom>
                    <a:rect b="b" l="l" r="r" t="t"/>
                    <a:pathLst>
                      <a:path extrusionOk="0" h="19897" w="3103">
                        <a:moveTo>
                          <a:pt x="463" y="0"/>
                        </a:moveTo>
                        <a:cubicBezTo>
                          <a:pt x="308" y="20"/>
                          <a:pt x="153" y="37"/>
                          <a:pt x="0" y="54"/>
                        </a:cubicBezTo>
                        <a:cubicBezTo>
                          <a:pt x="50" y="186"/>
                          <a:pt x="96" y="315"/>
                          <a:pt x="146" y="448"/>
                        </a:cubicBezTo>
                        <a:cubicBezTo>
                          <a:pt x="662" y="1895"/>
                          <a:pt x="1060" y="3378"/>
                          <a:pt x="1318" y="4895"/>
                        </a:cubicBezTo>
                        <a:cubicBezTo>
                          <a:pt x="1643" y="6803"/>
                          <a:pt x="1666" y="8693"/>
                          <a:pt x="1672" y="10621"/>
                        </a:cubicBezTo>
                        <a:cubicBezTo>
                          <a:pt x="1675" y="13740"/>
                          <a:pt x="2543" y="16793"/>
                          <a:pt x="2646" y="19896"/>
                        </a:cubicBezTo>
                        <a:cubicBezTo>
                          <a:pt x="2802" y="19886"/>
                          <a:pt x="2957" y="19876"/>
                          <a:pt x="3103" y="19869"/>
                        </a:cubicBezTo>
                        <a:cubicBezTo>
                          <a:pt x="3000" y="16681"/>
                          <a:pt x="2113" y="13538"/>
                          <a:pt x="2126" y="10332"/>
                        </a:cubicBezTo>
                        <a:cubicBezTo>
                          <a:pt x="2136" y="6902"/>
                          <a:pt x="1732" y="3610"/>
                          <a:pt x="603" y="385"/>
                        </a:cubicBezTo>
                        <a:cubicBezTo>
                          <a:pt x="556" y="256"/>
                          <a:pt x="510" y="130"/>
                          <a:pt x="46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34" name="Google Shape;934;p29"/>
                  <p:cNvSpPr/>
                  <p:nvPr/>
                </p:nvSpPr>
                <p:spPr>
                  <a:xfrm>
                    <a:off x="4214504" y="4008393"/>
                    <a:ext cx="18946" cy="60873"/>
                  </a:xfrm>
                  <a:custGeom>
                    <a:rect b="b" l="l" r="r" t="t"/>
                    <a:pathLst>
                      <a:path extrusionOk="0" h="739" w="230">
                        <a:moveTo>
                          <a:pt x="115" y="1"/>
                        </a:moveTo>
                        <a:cubicBezTo>
                          <a:pt x="58" y="1"/>
                          <a:pt x="0" y="38"/>
                          <a:pt x="0" y="113"/>
                        </a:cubicBezTo>
                        <a:lnTo>
                          <a:pt x="0" y="630"/>
                        </a:lnTo>
                        <a:cubicBezTo>
                          <a:pt x="0" y="702"/>
                          <a:pt x="58" y="739"/>
                          <a:pt x="115" y="739"/>
                        </a:cubicBezTo>
                        <a:cubicBezTo>
                          <a:pt x="172" y="739"/>
                          <a:pt x="229" y="702"/>
                          <a:pt x="229" y="630"/>
                        </a:cubicBezTo>
                        <a:lnTo>
                          <a:pt x="229" y="113"/>
                        </a:lnTo>
                        <a:cubicBezTo>
                          <a:pt x="229" y="38"/>
                          <a:pt x="172" y="1"/>
                          <a:pt x="115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35" name="Google Shape;935;p29"/>
                  <p:cNvSpPr/>
                  <p:nvPr/>
                </p:nvSpPr>
                <p:spPr>
                  <a:xfrm>
                    <a:off x="4259314" y="4056087"/>
                    <a:ext cx="29654" cy="96293"/>
                  </a:xfrm>
                  <a:custGeom>
                    <a:rect b="b" l="l" r="r" t="t"/>
                    <a:pathLst>
                      <a:path extrusionOk="0" h="1169" w="360">
                        <a:moveTo>
                          <a:pt x="111" y="0"/>
                        </a:moveTo>
                        <a:cubicBezTo>
                          <a:pt x="55" y="0"/>
                          <a:pt x="0" y="37"/>
                          <a:pt x="3" y="110"/>
                        </a:cubicBezTo>
                        <a:cubicBezTo>
                          <a:pt x="20" y="441"/>
                          <a:pt x="63" y="766"/>
                          <a:pt x="126" y="1087"/>
                        </a:cubicBezTo>
                        <a:cubicBezTo>
                          <a:pt x="136" y="1144"/>
                          <a:pt x="177" y="1168"/>
                          <a:pt x="221" y="1168"/>
                        </a:cubicBezTo>
                        <a:cubicBezTo>
                          <a:pt x="287" y="1168"/>
                          <a:pt x="360" y="1113"/>
                          <a:pt x="344" y="1027"/>
                        </a:cubicBezTo>
                        <a:cubicBezTo>
                          <a:pt x="285" y="722"/>
                          <a:pt x="248" y="418"/>
                          <a:pt x="231" y="110"/>
                        </a:cubicBezTo>
                        <a:cubicBezTo>
                          <a:pt x="227" y="37"/>
                          <a:pt x="168" y="0"/>
                          <a:pt x="111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36" name="Google Shape;936;p29"/>
                  <p:cNvSpPr/>
                  <p:nvPr/>
                </p:nvSpPr>
                <p:spPr>
                  <a:xfrm>
                    <a:off x="4546381" y="4758803"/>
                    <a:ext cx="26277" cy="70593"/>
                  </a:xfrm>
                  <a:custGeom>
                    <a:rect b="b" l="l" r="r" t="t"/>
                    <a:pathLst>
                      <a:path extrusionOk="0" h="857" w="319">
                        <a:moveTo>
                          <a:pt x="110" y="0"/>
                        </a:moveTo>
                        <a:cubicBezTo>
                          <a:pt x="53" y="0"/>
                          <a:pt x="0" y="37"/>
                          <a:pt x="9" y="109"/>
                        </a:cubicBezTo>
                        <a:cubicBezTo>
                          <a:pt x="35" y="321"/>
                          <a:pt x="58" y="533"/>
                          <a:pt x="81" y="748"/>
                        </a:cubicBezTo>
                        <a:cubicBezTo>
                          <a:pt x="90" y="820"/>
                          <a:pt x="152" y="856"/>
                          <a:pt x="209" y="856"/>
                        </a:cubicBezTo>
                        <a:cubicBezTo>
                          <a:pt x="266" y="856"/>
                          <a:pt x="318" y="821"/>
                          <a:pt x="310" y="748"/>
                        </a:cubicBezTo>
                        <a:cubicBezTo>
                          <a:pt x="287" y="533"/>
                          <a:pt x="260" y="321"/>
                          <a:pt x="237" y="109"/>
                        </a:cubicBezTo>
                        <a:cubicBezTo>
                          <a:pt x="229" y="37"/>
                          <a:pt x="167" y="0"/>
                          <a:pt x="110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37" name="Google Shape;937;p29"/>
                  <p:cNvSpPr/>
                  <p:nvPr/>
                </p:nvSpPr>
                <p:spPr>
                  <a:xfrm>
                    <a:off x="4590038" y="4700566"/>
                    <a:ext cx="22570" cy="63592"/>
                  </a:xfrm>
                  <a:custGeom>
                    <a:rect b="b" l="l" r="r" t="t"/>
                    <a:pathLst>
                      <a:path extrusionOk="0" h="772" w="274">
                        <a:moveTo>
                          <a:pt x="141" y="1"/>
                        </a:moveTo>
                        <a:cubicBezTo>
                          <a:pt x="75" y="1"/>
                          <a:pt x="1" y="57"/>
                          <a:pt x="15" y="144"/>
                        </a:cubicBezTo>
                        <a:cubicBezTo>
                          <a:pt x="41" y="316"/>
                          <a:pt x="45" y="488"/>
                          <a:pt x="31" y="664"/>
                        </a:cubicBezTo>
                        <a:cubicBezTo>
                          <a:pt x="25" y="736"/>
                          <a:pt x="78" y="772"/>
                          <a:pt x="135" y="772"/>
                        </a:cubicBezTo>
                        <a:cubicBezTo>
                          <a:pt x="192" y="772"/>
                          <a:pt x="253" y="735"/>
                          <a:pt x="260" y="664"/>
                        </a:cubicBezTo>
                        <a:cubicBezTo>
                          <a:pt x="274" y="468"/>
                          <a:pt x="263" y="277"/>
                          <a:pt x="234" y="84"/>
                        </a:cubicBezTo>
                        <a:cubicBezTo>
                          <a:pt x="226" y="26"/>
                          <a:pt x="185" y="1"/>
                          <a:pt x="141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38" name="Google Shape;938;p29"/>
                  <p:cNvSpPr/>
                  <p:nvPr/>
                </p:nvSpPr>
                <p:spPr>
                  <a:xfrm>
                    <a:off x="4615409" y="4768688"/>
                    <a:ext cx="21993" cy="65651"/>
                  </a:xfrm>
                  <a:custGeom>
                    <a:rect b="b" l="l" r="r" t="t"/>
                    <a:pathLst>
                      <a:path extrusionOk="0" h="797" w="267">
                        <a:moveTo>
                          <a:pt x="155" y="0"/>
                        </a:moveTo>
                        <a:cubicBezTo>
                          <a:pt x="99" y="0"/>
                          <a:pt x="40" y="37"/>
                          <a:pt x="35" y="112"/>
                        </a:cubicBezTo>
                        <a:cubicBezTo>
                          <a:pt x="25" y="304"/>
                          <a:pt x="15" y="495"/>
                          <a:pt x="5" y="688"/>
                        </a:cubicBezTo>
                        <a:cubicBezTo>
                          <a:pt x="0" y="761"/>
                          <a:pt x="55" y="797"/>
                          <a:pt x="111" y="797"/>
                        </a:cubicBezTo>
                        <a:cubicBezTo>
                          <a:pt x="168" y="797"/>
                          <a:pt x="227" y="761"/>
                          <a:pt x="230" y="688"/>
                        </a:cubicBezTo>
                        <a:cubicBezTo>
                          <a:pt x="244" y="495"/>
                          <a:pt x="253" y="304"/>
                          <a:pt x="264" y="112"/>
                        </a:cubicBezTo>
                        <a:cubicBezTo>
                          <a:pt x="267" y="37"/>
                          <a:pt x="212" y="0"/>
                          <a:pt x="155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39" name="Google Shape;939;p29"/>
                  <p:cNvSpPr/>
                  <p:nvPr/>
                </p:nvSpPr>
                <p:spPr>
                  <a:xfrm>
                    <a:off x="4658160" y="4184175"/>
                    <a:ext cx="21911" cy="55849"/>
                  </a:xfrm>
                  <a:custGeom>
                    <a:rect b="b" l="l" r="r" t="t"/>
                    <a:pathLst>
                      <a:path extrusionOk="0" h="678" w="266">
                        <a:moveTo>
                          <a:pt x="155" y="1"/>
                        </a:moveTo>
                        <a:cubicBezTo>
                          <a:pt x="98" y="1"/>
                          <a:pt x="37" y="38"/>
                          <a:pt x="32" y="111"/>
                        </a:cubicBezTo>
                        <a:cubicBezTo>
                          <a:pt x="23" y="264"/>
                          <a:pt x="16" y="416"/>
                          <a:pt x="6" y="568"/>
                        </a:cubicBezTo>
                        <a:cubicBezTo>
                          <a:pt x="1" y="641"/>
                          <a:pt x="55" y="677"/>
                          <a:pt x="111" y="677"/>
                        </a:cubicBezTo>
                        <a:cubicBezTo>
                          <a:pt x="167" y="677"/>
                          <a:pt x="226" y="641"/>
                          <a:pt x="231" y="568"/>
                        </a:cubicBezTo>
                        <a:cubicBezTo>
                          <a:pt x="241" y="416"/>
                          <a:pt x="251" y="264"/>
                          <a:pt x="261" y="111"/>
                        </a:cubicBezTo>
                        <a:cubicBezTo>
                          <a:pt x="266" y="37"/>
                          <a:pt x="212" y="1"/>
                          <a:pt x="155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40" name="Google Shape;940;p29"/>
                  <p:cNvSpPr/>
                  <p:nvPr/>
                </p:nvSpPr>
                <p:spPr>
                  <a:xfrm>
                    <a:off x="4683942" y="4199085"/>
                    <a:ext cx="23559" cy="53377"/>
                  </a:xfrm>
                  <a:custGeom>
                    <a:rect b="b" l="l" r="r" t="t"/>
                    <a:pathLst>
                      <a:path extrusionOk="0" h="648" w="286">
                        <a:moveTo>
                          <a:pt x="139" y="1"/>
                        </a:moveTo>
                        <a:cubicBezTo>
                          <a:pt x="72" y="1"/>
                          <a:pt x="1" y="57"/>
                          <a:pt x="21" y="142"/>
                        </a:cubicBezTo>
                        <a:cubicBezTo>
                          <a:pt x="48" y="274"/>
                          <a:pt x="57" y="404"/>
                          <a:pt x="51" y="536"/>
                        </a:cubicBezTo>
                        <a:cubicBezTo>
                          <a:pt x="47" y="611"/>
                          <a:pt x="102" y="648"/>
                          <a:pt x="158" y="648"/>
                        </a:cubicBezTo>
                        <a:cubicBezTo>
                          <a:pt x="215" y="648"/>
                          <a:pt x="274" y="611"/>
                          <a:pt x="279" y="536"/>
                        </a:cubicBezTo>
                        <a:cubicBezTo>
                          <a:pt x="286" y="384"/>
                          <a:pt x="272" y="231"/>
                          <a:pt x="239" y="83"/>
                        </a:cubicBezTo>
                        <a:cubicBezTo>
                          <a:pt x="226" y="26"/>
                          <a:pt x="183" y="1"/>
                          <a:pt x="139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41" name="Google Shape;941;p29"/>
                  <p:cNvSpPr/>
                  <p:nvPr/>
                </p:nvSpPr>
                <p:spPr>
                  <a:xfrm>
                    <a:off x="5148850" y="3960453"/>
                    <a:ext cx="29654" cy="84020"/>
                  </a:xfrm>
                  <a:custGeom>
                    <a:rect b="b" l="l" r="r" t="t"/>
                    <a:pathLst>
                      <a:path extrusionOk="0" h="1020" w="360">
                        <a:moveTo>
                          <a:pt x="142" y="1"/>
                        </a:moveTo>
                        <a:cubicBezTo>
                          <a:pt x="75" y="1"/>
                          <a:pt x="1" y="57"/>
                          <a:pt x="13" y="145"/>
                        </a:cubicBezTo>
                        <a:cubicBezTo>
                          <a:pt x="53" y="410"/>
                          <a:pt x="89" y="671"/>
                          <a:pt x="129" y="937"/>
                        </a:cubicBezTo>
                        <a:cubicBezTo>
                          <a:pt x="137" y="994"/>
                          <a:pt x="176" y="1019"/>
                          <a:pt x="220" y="1019"/>
                        </a:cubicBezTo>
                        <a:cubicBezTo>
                          <a:pt x="285" y="1019"/>
                          <a:pt x="359" y="963"/>
                          <a:pt x="347" y="877"/>
                        </a:cubicBezTo>
                        <a:cubicBezTo>
                          <a:pt x="311" y="611"/>
                          <a:pt x="271" y="347"/>
                          <a:pt x="235" y="82"/>
                        </a:cubicBezTo>
                        <a:cubicBezTo>
                          <a:pt x="225" y="26"/>
                          <a:pt x="185" y="1"/>
                          <a:pt x="142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42" name="Google Shape;942;p29"/>
                  <p:cNvSpPr/>
                  <p:nvPr/>
                </p:nvSpPr>
                <p:spPr>
                  <a:xfrm>
                    <a:off x="5189130" y="3998426"/>
                    <a:ext cx="18863" cy="73394"/>
                  </a:xfrm>
                  <a:custGeom>
                    <a:rect b="b" l="l" r="r" t="t"/>
                    <a:pathLst>
                      <a:path extrusionOk="0" h="891" w="229">
                        <a:moveTo>
                          <a:pt x="114" y="0"/>
                        </a:moveTo>
                        <a:cubicBezTo>
                          <a:pt x="57" y="0"/>
                          <a:pt x="1" y="37"/>
                          <a:pt x="1" y="111"/>
                        </a:cubicBezTo>
                        <a:lnTo>
                          <a:pt x="1" y="780"/>
                        </a:lnTo>
                        <a:cubicBezTo>
                          <a:pt x="1" y="853"/>
                          <a:pt x="59" y="890"/>
                          <a:pt x="116" y="890"/>
                        </a:cubicBezTo>
                        <a:cubicBezTo>
                          <a:pt x="173" y="890"/>
                          <a:pt x="229" y="854"/>
                          <a:pt x="229" y="780"/>
                        </a:cubicBezTo>
                        <a:lnTo>
                          <a:pt x="229" y="111"/>
                        </a:lnTo>
                        <a:cubicBezTo>
                          <a:pt x="229" y="38"/>
                          <a:pt x="171" y="0"/>
                          <a:pt x="114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43" name="Google Shape;943;p29"/>
                  <p:cNvSpPr/>
                  <p:nvPr/>
                </p:nvSpPr>
                <p:spPr>
                  <a:xfrm>
                    <a:off x="5214913" y="3908064"/>
                    <a:ext cx="26606" cy="36079"/>
                  </a:xfrm>
                  <a:custGeom>
                    <a:rect b="b" l="l" r="r" t="t"/>
                    <a:pathLst>
                      <a:path extrusionOk="0" h="438" w="323">
                        <a:moveTo>
                          <a:pt x="139" y="1"/>
                        </a:moveTo>
                        <a:cubicBezTo>
                          <a:pt x="70" y="1"/>
                          <a:pt x="0" y="57"/>
                          <a:pt x="22" y="142"/>
                        </a:cubicBezTo>
                        <a:cubicBezTo>
                          <a:pt x="42" y="214"/>
                          <a:pt x="62" y="284"/>
                          <a:pt x="82" y="357"/>
                        </a:cubicBezTo>
                        <a:cubicBezTo>
                          <a:pt x="96" y="414"/>
                          <a:pt x="139" y="438"/>
                          <a:pt x="184" y="438"/>
                        </a:cubicBezTo>
                        <a:cubicBezTo>
                          <a:pt x="252" y="438"/>
                          <a:pt x="323" y="382"/>
                          <a:pt x="301" y="298"/>
                        </a:cubicBezTo>
                        <a:cubicBezTo>
                          <a:pt x="281" y="225"/>
                          <a:pt x="261" y="151"/>
                          <a:pt x="244" y="82"/>
                        </a:cubicBezTo>
                        <a:cubicBezTo>
                          <a:pt x="228" y="26"/>
                          <a:pt x="184" y="1"/>
                          <a:pt x="139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44" name="Google Shape;944;p29"/>
                  <p:cNvSpPr/>
                  <p:nvPr/>
                </p:nvSpPr>
                <p:spPr>
                  <a:xfrm>
                    <a:off x="5001487" y="4427420"/>
                    <a:ext cx="32208" cy="91104"/>
                  </a:xfrm>
                  <a:custGeom>
                    <a:rect b="b" l="l" r="r" t="t"/>
                    <a:pathLst>
                      <a:path extrusionOk="0" h="1106" w="391">
                        <a:moveTo>
                          <a:pt x="115" y="0"/>
                        </a:moveTo>
                        <a:cubicBezTo>
                          <a:pt x="57" y="0"/>
                          <a:pt x="0" y="38"/>
                          <a:pt x="0" y="112"/>
                        </a:cubicBezTo>
                        <a:cubicBezTo>
                          <a:pt x="3" y="423"/>
                          <a:pt x="50" y="728"/>
                          <a:pt x="146" y="1026"/>
                        </a:cubicBezTo>
                        <a:cubicBezTo>
                          <a:pt x="163" y="1082"/>
                          <a:pt x="208" y="1105"/>
                          <a:pt x="253" y="1105"/>
                        </a:cubicBezTo>
                        <a:cubicBezTo>
                          <a:pt x="322" y="1105"/>
                          <a:pt x="391" y="1051"/>
                          <a:pt x="365" y="967"/>
                        </a:cubicBezTo>
                        <a:cubicBezTo>
                          <a:pt x="275" y="689"/>
                          <a:pt x="232" y="403"/>
                          <a:pt x="229" y="112"/>
                        </a:cubicBezTo>
                        <a:cubicBezTo>
                          <a:pt x="229" y="38"/>
                          <a:pt x="172" y="0"/>
                          <a:pt x="115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45" name="Google Shape;945;p29"/>
                  <p:cNvSpPr/>
                  <p:nvPr/>
                </p:nvSpPr>
                <p:spPr>
                  <a:xfrm>
                    <a:off x="5047533" y="4445048"/>
                    <a:ext cx="29572" cy="83443"/>
                  </a:xfrm>
                  <a:custGeom>
                    <a:rect b="b" l="l" r="r" t="t"/>
                    <a:pathLst>
                      <a:path extrusionOk="0" h="1013" w="359">
                        <a:moveTo>
                          <a:pt x="136" y="1"/>
                        </a:moveTo>
                        <a:cubicBezTo>
                          <a:pt x="80" y="1"/>
                          <a:pt x="21" y="37"/>
                          <a:pt x="17" y="110"/>
                        </a:cubicBezTo>
                        <a:cubicBezTo>
                          <a:pt x="1" y="388"/>
                          <a:pt x="34" y="663"/>
                          <a:pt x="114" y="932"/>
                        </a:cubicBezTo>
                        <a:cubicBezTo>
                          <a:pt x="129" y="988"/>
                          <a:pt x="174" y="1012"/>
                          <a:pt x="219" y="1012"/>
                        </a:cubicBezTo>
                        <a:cubicBezTo>
                          <a:pt x="287" y="1012"/>
                          <a:pt x="358" y="956"/>
                          <a:pt x="332" y="872"/>
                        </a:cubicBezTo>
                        <a:cubicBezTo>
                          <a:pt x="259" y="620"/>
                          <a:pt x="230" y="371"/>
                          <a:pt x="243" y="110"/>
                        </a:cubicBezTo>
                        <a:cubicBezTo>
                          <a:pt x="248" y="37"/>
                          <a:pt x="193" y="1"/>
                          <a:pt x="136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46" name="Google Shape;946;p29"/>
                  <p:cNvSpPr/>
                  <p:nvPr/>
                </p:nvSpPr>
                <p:spPr>
                  <a:xfrm>
                    <a:off x="5058735" y="4342247"/>
                    <a:ext cx="18946" cy="55684"/>
                  </a:xfrm>
                  <a:custGeom>
                    <a:rect b="b" l="l" r="r" t="t"/>
                    <a:pathLst>
                      <a:path extrusionOk="0" h="676" w="230">
                        <a:moveTo>
                          <a:pt x="115" y="0"/>
                        </a:moveTo>
                        <a:cubicBezTo>
                          <a:pt x="58" y="0"/>
                          <a:pt x="1" y="36"/>
                          <a:pt x="1" y="109"/>
                        </a:cubicBezTo>
                        <a:lnTo>
                          <a:pt x="1" y="566"/>
                        </a:lnTo>
                        <a:cubicBezTo>
                          <a:pt x="1" y="639"/>
                          <a:pt x="58" y="676"/>
                          <a:pt x="115" y="676"/>
                        </a:cubicBezTo>
                        <a:cubicBezTo>
                          <a:pt x="172" y="676"/>
                          <a:pt x="229" y="639"/>
                          <a:pt x="229" y="566"/>
                        </a:cubicBezTo>
                        <a:lnTo>
                          <a:pt x="229" y="109"/>
                        </a:lnTo>
                        <a:cubicBezTo>
                          <a:pt x="229" y="36"/>
                          <a:pt x="172" y="0"/>
                          <a:pt x="115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47" name="Google Shape;947;p29"/>
                  <p:cNvSpPr/>
                  <p:nvPr/>
                </p:nvSpPr>
                <p:spPr>
                  <a:xfrm>
                    <a:off x="3840288" y="4718606"/>
                    <a:ext cx="23229" cy="85750"/>
                  </a:xfrm>
                  <a:custGeom>
                    <a:rect b="b" l="l" r="r" t="t"/>
                    <a:pathLst>
                      <a:path extrusionOk="0" h="1041" w="282">
                        <a:moveTo>
                          <a:pt x="109" y="1"/>
                        </a:moveTo>
                        <a:cubicBezTo>
                          <a:pt x="53" y="1"/>
                          <a:pt x="0" y="37"/>
                          <a:pt x="10" y="110"/>
                        </a:cubicBezTo>
                        <a:cubicBezTo>
                          <a:pt x="44" y="382"/>
                          <a:pt x="53" y="657"/>
                          <a:pt x="40" y="932"/>
                        </a:cubicBezTo>
                        <a:cubicBezTo>
                          <a:pt x="35" y="1005"/>
                          <a:pt x="90" y="1041"/>
                          <a:pt x="147" y="1041"/>
                        </a:cubicBezTo>
                        <a:cubicBezTo>
                          <a:pt x="203" y="1041"/>
                          <a:pt x="262" y="1005"/>
                          <a:pt x="265" y="932"/>
                        </a:cubicBezTo>
                        <a:cubicBezTo>
                          <a:pt x="282" y="657"/>
                          <a:pt x="272" y="382"/>
                          <a:pt x="236" y="110"/>
                        </a:cubicBezTo>
                        <a:cubicBezTo>
                          <a:pt x="228" y="37"/>
                          <a:pt x="166" y="1"/>
                          <a:pt x="109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48" name="Google Shape;948;p29"/>
                  <p:cNvSpPr/>
                  <p:nvPr/>
                </p:nvSpPr>
                <p:spPr>
                  <a:xfrm>
                    <a:off x="3880897" y="4670500"/>
                    <a:ext cx="22735" cy="66063"/>
                  </a:xfrm>
                  <a:custGeom>
                    <a:rect b="b" l="l" r="r" t="t"/>
                    <a:pathLst>
                      <a:path extrusionOk="0" h="802" w="276">
                        <a:moveTo>
                          <a:pt x="139" y="0"/>
                        </a:moveTo>
                        <a:cubicBezTo>
                          <a:pt x="74" y="0"/>
                          <a:pt x="0" y="57"/>
                          <a:pt x="14" y="145"/>
                        </a:cubicBezTo>
                        <a:cubicBezTo>
                          <a:pt x="41" y="327"/>
                          <a:pt x="47" y="509"/>
                          <a:pt x="34" y="691"/>
                        </a:cubicBezTo>
                        <a:cubicBezTo>
                          <a:pt x="29" y="765"/>
                          <a:pt x="82" y="802"/>
                          <a:pt x="139" y="802"/>
                        </a:cubicBezTo>
                        <a:cubicBezTo>
                          <a:pt x="196" y="802"/>
                          <a:pt x="256" y="764"/>
                          <a:pt x="263" y="691"/>
                        </a:cubicBezTo>
                        <a:cubicBezTo>
                          <a:pt x="275" y="489"/>
                          <a:pt x="266" y="287"/>
                          <a:pt x="232" y="82"/>
                        </a:cubicBezTo>
                        <a:cubicBezTo>
                          <a:pt x="223" y="25"/>
                          <a:pt x="183" y="0"/>
                          <a:pt x="139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49" name="Google Shape;949;p29"/>
                  <p:cNvSpPr/>
                  <p:nvPr/>
                </p:nvSpPr>
                <p:spPr>
                  <a:xfrm>
                    <a:off x="3580568" y="4359710"/>
                    <a:ext cx="18946" cy="70923"/>
                  </a:xfrm>
                  <a:custGeom>
                    <a:rect b="b" l="l" r="r" t="t"/>
                    <a:pathLst>
                      <a:path extrusionOk="0" h="861" w="230">
                        <a:moveTo>
                          <a:pt x="115" y="0"/>
                        </a:moveTo>
                        <a:cubicBezTo>
                          <a:pt x="58" y="0"/>
                          <a:pt x="1" y="37"/>
                          <a:pt x="1" y="109"/>
                        </a:cubicBezTo>
                        <a:lnTo>
                          <a:pt x="1" y="748"/>
                        </a:lnTo>
                        <a:cubicBezTo>
                          <a:pt x="1" y="823"/>
                          <a:pt x="58" y="860"/>
                          <a:pt x="115" y="860"/>
                        </a:cubicBezTo>
                        <a:cubicBezTo>
                          <a:pt x="173" y="860"/>
                          <a:pt x="230" y="823"/>
                          <a:pt x="230" y="748"/>
                        </a:cubicBezTo>
                        <a:lnTo>
                          <a:pt x="230" y="109"/>
                        </a:lnTo>
                        <a:cubicBezTo>
                          <a:pt x="230" y="37"/>
                          <a:pt x="173" y="0"/>
                          <a:pt x="115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50" name="Google Shape;950;p29"/>
                  <p:cNvSpPr/>
                  <p:nvPr/>
                </p:nvSpPr>
                <p:spPr>
                  <a:xfrm>
                    <a:off x="3628097" y="4369760"/>
                    <a:ext cx="18863" cy="68287"/>
                  </a:xfrm>
                  <a:custGeom>
                    <a:rect b="b" l="l" r="r" t="t"/>
                    <a:pathLst>
                      <a:path extrusionOk="0" h="829" w="229">
                        <a:moveTo>
                          <a:pt x="115" y="1"/>
                        </a:moveTo>
                        <a:cubicBezTo>
                          <a:pt x="57" y="1"/>
                          <a:pt x="0" y="37"/>
                          <a:pt x="0" y="110"/>
                        </a:cubicBezTo>
                        <a:lnTo>
                          <a:pt x="0" y="719"/>
                        </a:lnTo>
                        <a:cubicBezTo>
                          <a:pt x="0" y="792"/>
                          <a:pt x="57" y="828"/>
                          <a:pt x="115" y="828"/>
                        </a:cubicBezTo>
                        <a:cubicBezTo>
                          <a:pt x="172" y="828"/>
                          <a:pt x="229" y="792"/>
                          <a:pt x="229" y="719"/>
                        </a:cubicBezTo>
                        <a:lnTo>
                          <a:pt x="229" y="110"/>
                        </a:lnTo>
                        <a:cubicBezTo>
                          <a:pt x="229" y="37"/>
                          <a:pt x="172" y="1"/>
                          <a:pt x="115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51" name="Google Shape;951;p29"/>
                  <p:cNvSpPr/>
                  <p:nvPr/>
                </p:nvSpPr>
                <p:spPr>
                  <a:xfrm>
                    <a:off x="3640618" y="4289365"/>
                    <a:ext cx="18863" cy="65980"/>
                  </a:xfrm>
                  <a:custGeom>
                    <a:rect b="b" l="l" r="r" t="t"/>
                    <a:pathLst>
                      <a:path extrusionOk="0" h="801" w="229">
                        <a:moveTo>
                          <a:pt x="115" y="1"/>
                        </a:moveTo>
                        <a:cubicBezTo>
                          <a:pt x="58" y="1"/>
                          <a:pt x="1" y="38"/>
                          <a:pt x="1" y="112"/>
                        </a:cubicBezTo>
                        <a:lnTo>
                          <a:pt x="1" y="688"/>
                        </a:lnTo>
                        <a:cubicBezTo>
                          <a:pt x="1" y="763"/>
                          <a:pt x="58" y="800"/>
                          <a:pt x="115" y="800"/>
                        </a:cubicBezTo>
                        <a:cubicBezTo>
                          <a:pt x="172" y="800"/>
                          <a:pt x="229" y="763"/>
                          <a:pt x="229" y="688"/>
                        </a:cubicBezTo>
                        <a:lnTo>
                          <a:pt x="229" y="112"/>
                        </a:lnTo>
                        <a:cubicBezTo>
                          <a:pt x="229" y="38"/>
                          <a:pt x="172" y="1"/>
                          <a:pt x="115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52" name="Google Shape;952;p29"/>
                  <p:cNvSpPr/>
                  <p:nvPr/>
                </p:nvSpPr>
                <p:spPr>
                  <a:xfrm>
                    <a:off x="4078178" y="4997023"/>
                    <a:ext cx="42422" cy="98106"/>
                  </a:xfrm>
                  <a:custGeom>
                    <a:rect b="b" l="l" r="r" t="t"/>
                    <a:pathLst>
                      <a:path extrusionOk="0" h="1191" w="515">
                        <a:moveTo>
                          <a:pt x="109" y="1"/>
                        </a:moveTo>
                        <a:cubicBezTo>
                          <a:pt x="52" y="1"/>
                          <a:pt x="0" y="37"/>
                          <a:pt x="6" y="112"/>
                        </a:cubicBezTo>
                        <a:cubicBezTo>
                          <a:pt x="43" y="459"/>
                          <a:pt x="122" y="790"/>
                          <a:pt x="258" y="1115"/>
                        </a:cubicBezTo>
                        <a:cubicBezTo>
                          <a:pt x="281" y="1167"/>
                          <a:pt x="329" y="1190"/>
                          <a:pt x="376" y="1190"/>
                        </a:cubicBezTo>
                        <a:cubicBezTo>
                          <a:pt x="447" y="1190"/>
                          <a:pt x="514" y="1137"/>
                          <a:pt x="480" y="1055"/>
                        </a:cubicBezTo>
                        <a:cubicBezTo>
                          <a:pt x="351" y="751"/>
                          <a:pt x="269" y="436"/>
                          <a:pt x="235" y="112"/>
                        </a:cubicBezTo>
                        <a:cubicBezTo>
                          <a:pt x="227" y="38"/>
                          <a:pt x="166" y="1"/>
                          <a:pt x="109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53" name="Google Shape;953;p29"/>
                  <p:cNvSpPr/>
                  <p:nvPr/>
                </p:nvSpPr>
                <p:spPr>
                  <a:xfrm>
                    <a:off x="4117387" y="4981867"/>
                    <a:ext cx="28419" cy="68699"/>
                  </a:xfrm>
                  <a:custGeom>
                    <a:rect b="b" l="l" r="r" t="t"/>
                    <a:pathLst>
                      <a:path extrusionOk="0" h="834" w="345">
                        <a:moveTo>
                          <a:pt x="140" y="1"/>
                        </a:moveTo>
                        <a:cubicBezTo>
                          <a:pt x="74" y="1"/>
                          <a:pt x="0" y="58"/>
                          <a:pt x="14" y="143"/>
                        </a:cubicBezTo>
                        <a:cubicBezTo>
                          <a:pt x="47" y="345"/>
                          <a:pt x="80" y="547"/>
                          <a:pt x="111" y="753"/>
                        </a:cubicBezTo>
                        <a:cubicBezTo>
                          <a:pt x="120" y="809"/>
                          <a:pt x="160" y="834"/>
                          <a:pt x="203" y="834"/>
                        </a:cubicBezTo>
                        <a:cubicBezTo>
                          <a:pt x="270" y="834"/>
                          <a:pt x="344" y="777"/>
                          <a:pt x="332" y="689"/>
                        </a:cubicBezTo>
                        <a:cubicBezTo>
                          <a:pt x="299" y="487"/>
                          <a:pt x="265" y="285"/>
                          <a:pt x="233" y="84"/>
                        </a:cubicBezTo>
                        <a:cubicBezTo>
                          <a:pt x="224" y="26"/>
                          <a:pt x="184" y="1"/>
                          <a:pt x="140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54" name="Google Shape;954;p29"/>
                  <p:cNvSpPr/>
                  <p:nvPr/>
                </p:nvSpPr>
                <p:spPr>
                  <a:xfrm>
                    <a:off x="5324138" y="3544721"/>
                    <a:ext cx="1151979" cy="3120270"/>
                  </a:xfrm>
                  <a:custGeom>
                    <a:rect b="b" l="l" r="r" t="t"/>
                    <a:pathLst>
                      <a:path extrusionOk="0" h="37880" w="13985">
                        <a:moveTo>
                          <a:pt x="7192" y="0"/>
                        </a:moveTo>
                        <a:cubicBezTo>
                          <a:pt x="4298" y="0"/>
                          <a:pt x="1152" y="1415"/>
                          <a:pt x="196" y="1914"/>
                        </a:cubicBezTo>
                        <a:cubicBezTo>
                          <a:pt x="1" y="2016"/>
                          <a:pt x="104" y="2255"/>
                          <a:pt x="104" y="2255"/>
                        </a:cubicBezTo>
                        <a:cubicBezTo>
                          <a:pt x="616" y="2390"/>
                          <a:pt x="1047" y="2609"/>
                          <a:pt x="1408" y="2907"/>
                        </a:cubicBezTo>
                        <a:cubicBezTo>
                          <a:pt x="1478" y="2960"/>
                          <a:pt x="1547" y="3020"/>
                          <a:pt x="1614" y="3086"/>
                        </a:cubicBezTo>
                        <a:cubicBezTo>
                          <a:pt x="1789" y="3258"/>
                          <a:pt x="1948" y="3450"/>
                          <a:pt x="2084" y="3662"/>
                        </a:cubicBezTo>
                        <a:cubicBezTo>
                          <a:pt x="2126" y="3728"/>
                          <a:pt x="2170" y="3795"/>
                          <a:pt x="2210" y="3867"/>
                        </a:cubicBezTo>
                        <a:cubicBezTo>
                          <a:pt x="2355" y="4122"/>
                          <a:pt x="2478" y="4400"/>
                          <a:pt x="2580" y="4705"/>
                        </a:cubicBezTo>
                        <a:cubicBezTo>
                          <a:pt x="2607" y="4778"/>
                          <a:pt x="2630" y="4851"/>
                          <a:pt x="2650" y="4923"/>
                        </a:cubicBezTo>
                        <a:cubicBezTo>
                          <a:pt x="2739" y="5225"/>
                          <a:pt x="2812" y="5546"/>
                          <a:pt x="2866" y="5887"/>
                        </a:cubicBezTo>
                        <a:cubicBezTo>
                          <a:pt x="2875" y="5960"/>
                          <a:pt x="2889" y="6036"/>
                          <a:pt x="2898" y="6112"/>
                        </a:cubicBezTo>
                        <a:cubicBezTo>
                          <a:pt x="2955" y="6526"/>
                          <a:pt x="2985" y="6963"/>
                          <a:pt x="3001" y="7424"/>
                        </a:cubicBezTo>
                        <a:cubicBezTo>
                          <a:pt x="3001" y="7500"/>
                          <a:pt x="3005" y="7576"/>
                          <a:pt x="3005" y="7656"/>
                        </a:cubicBezTo>
                        <a:cubicBezTo>
                          <a:pt x="3011" y="8073"/>
                          <a:pt x="3001" y="8510"/>
                          <a:pt x="2981" y="8964"/>
                        </a:cubicBezTo>
                        <a:cubicBezTo>
                          <a:pt x="2978" y="9040"/>
                          <a:pt x="2974" y="9116"/>
                          <a:pt x="2968" y="9195"/>
                        </a:cubicBezTo>
                        <a:cubicBezTo>
                          <a:pt x="2948" y="9553"/>
                          <a:pt x="2921" y="9921"/>
                          <a:pt x="2889" y="10298"/>
                        </a:cubicBezTo>
                        <a:cubicBezTo>
                          <a:pt x="2878" y="10375"/>
                          <a:pt x="2872" y="10454"/>
                          <a:pt x="2866" y="10533"/>
                        </a:cubicBezTo>
                        <a:cubicBezTo>
                          <a:pt x="2812" y="11070"/>
                          <a:pt x="2750" y="11619"/>
                          <a:pt x="2676" y="12186"/>
                        </a:cubicBezTo>
                        <a:cubicBezTo>
                          <a:pt x="2667" y="12265"/>
                          <a:pt x="2653" y="12345"/>
                          <a:pt x="2643" y="12424"/>
                        </a:cubicBezTo>
                        <a:cubicBezTo>
                          <a:pt x="2560" y="13066"/>
                          <a:pt x="2464" y="13719"/>
                          <a:pt x="2362" y="14388"/>
                        </a:cubicBezTo>
                        <a:cubicBezTo>
                          <a:pt x="2349" y="14468"/>
                          <a:pt x="2339" y="14547"/>
                          <a:pt x="2325" y="14630"/>
                        </a:cubicBezTo>
                        <a:lnTo>
                          <a:pt x="2325" y="14633"/>
                        </a:lnTo>
                        <a:cubicBezTo>
                          <a:pt x="2223" y="15299"/>
                          <a:pt x="2114" y="15970"/>
                          <a:pt x="2007" y="16653"/>
                        </a:cubicBezTo>
                        <a:cubicBezTo>
                          <a:pt x="1995" y="16733"/>
                          <a:pt x="1981" y="16812"/>
                          <a:pt x="1968" y="16892"/>
                        </a:cubicBezTo>
                        <a:cubicBezTo>
                          <a:pt x="1882" y="17451"/>
                          <a:pt x="1793" y="18014"/>
                          <a:pt x="1706" y="18580"/>
                        </a:cubicBezTo>
                        <a:cubicBezTo>
                          <a:pt x="1693" y="18660"/>
                          <a:pt x="1680" y="18739"/>
                          <a:pt x="1670" y="18822"/>
                        </a:cubicBezTo>
                        <a:cubicBezTo>
                          <a:pt x="1607" y="19233"/>
                          <a:pt x="1547" y="19643"/>
                          <a:pt x="1491" y="20054"/>
                        </a:cubicBezTo>
                        <a:cubicBezTo>
                          <a:pt x="1438" y="20421"/>
                          <a:pt x="1402" y="20795"/>
                          <a:pt x="1379" y="21170"/>
                        </a:cubicBezTo>
                        <a:cubicBezTo>
                          <a:pt x="1371" y="21246"/>
                          <a:pt x="1368" y="21325"/>
                          <a:pt x="1365" y="21408"/>
                        </a:cubicBezTo>
                        <a:cubicBezTo>
                          <a:pt x="1339" y="21978"/>
                          <a:pt x="1342" y="22551"/>
                          <a:pt x="1375" y="23123"/>
                        </a:cubicBezTo>
                        <a:cubicBezTo>
                          <a:pt x="1379" y="23200"/>
                          <a:pt x="1382" y="23279"/>
                          <a:pt x="1388" y="23358"/>
                        </a:cubicBezTo>
                        <a:cubicBezTo>
                          <a:pt x="1438" y="24121"/>
                          <a:pt x="1534" y="24885"/>
                          <a:pt x="1666" y="25640"/>
                        </a:cubicBezTo>
                        <a:cubicBezTo>
                          <a:pt x="1677" y="25717"/>
                          <a:pt x="1693" y="25790"/>
                          <a:pt x="1706" y="25865"/>
                        </a:cubicBezTo>
                        <a:cubicBezTo>
                          <a:pt x="1819" y="26485"/>
                          <a:pt x="1958" y="27097"/>
                          <a:pt x="2114" y="27700"/>
                        </a:cubicBezTo>
                        <a:cubicBezTo>
                          <a:pt x="2130" y="27773"/>
                          <a:pt x="2150" y="27846"/>
                          <a:pt x="2170" y="27922"/>
                        </a:cubicBezTo>
                        <a:cubicBezTo>
                          <a:pt x="2305" y="28435"/>
                          <a:pt x="2455" y="28938"/>
                          <a:pt x="2610" y="29432"/>
                        </a:cubicBezTo>
                        <a:cubicBezTo>
                          <a:pt x="2637" y="29505"/>
                          <a:pt x="2657" y="29577"/>
                          <a:pt x="2680" y="29651"/>
                        </a:cubicBezTo>
                        <a:cubicBezTo>
                          <a:pt x="2998" y="30618"/>
                          <a:pt x="3346" y="31538"/>
                          <a:pt x="3700" y="32392"/>
                        </a:cubicBezTo>
                        <a:cubicBezTo>
                          <a:pt x="3726" y="32462"/>
                          <a:pt x="3760" y="32532"/>
                          <a:pt x="3786" y="32605"/>
                        </a:cubicBezTo>
                        <a:cubicBezTo>
                          <a:pt x="3974" y="33051"/>
                          <a:pt x="4163" y="33479"/>
                          <a:pt x="4352" y="33883"/>
                        </a:cubicBezTo>
                        <a:cubicBezTo>
                          <a:pt x="4382" y="33952"/>
                          <a:pt x="4415" y="34022"/>
                          <a:pt x="4448" y="34091"/>
                        </a:cubicBezTo>
                        <a:cubicBezTo>
                          <a:pt x="4760" y="34763"/>
                          <a:pt x="5061" y="35362"/>
                          <a:pt x="5333" y="35879"/>
                        </a:cubicBezTo>
                        <a:cubicBezTo>
                          <a:pt x="5369" y="35949"/>
                          <a:pt x="5405" y="36018"/>
                          <a:pt x="5441" y="36088"/>
                        </a:cubicBezTo>
                        <a:cubicBezTo>
                          <a:pt x="6041" y="37214"/>
                          <a:pt x="6462" y="37879"/>
                          <a:pt x="6462" y="37879"/>
                        </a:cubicBezTo>
                        <a:lnTo>
                          <a:pt x="6968" y="37760"/>
                        </a:lnTo>
                        <a:lnTo>
                          <a:pt x="13985" y="36131"/>
                        </a:lnTo>
                        <a:cubicBezTo>
                          <a:pt x="13985" y="36131"/>
                          <a:pt x="13661" y="35489"/>
                          <a:pt x="13174" y="34349"/>
                        </a:cubicBezTo>
                        <a:cubicBezTo>
                          <a:pt x="13144" y="34280"/>
                          <a:pt x="13114" y="34210"/>
                          <a:pt x="13085" y="34138"/>
                        </a:cubicBezTo>
                        <a:cubicBezTo>
                          <a:pt x="12816" y="33502"/>
                          <a:pt x="12502" y="32724"/>
                          <a:pt x="12171" y="31833"/>
                        </a:cubicBezTo>
                        <a:cubicBezTo>
                          <a:pt x="12148" y="31760"/>
                          <a:pt x="12121" y="31687"/>
                          <a:pt x="12094" y="31618"/>
                        </a:cubicBezTo>
                        <a:cubicBezTo>
                          <a:pt x="11926" y="31154"/>
                          <a:pt x="11750" y="30664"/>
                          <a:pt x="11575" y="30147"/>
                        </a:cubicBezTo>
                        <a:cubicBezTo>
                          <a:pt x="11551" y="30074"/>
                          <a:pt x="11528" y="30005"/>
                          <a:pt x="11501" y="29932"/>
                        </a:cubicBezTo>
                        <a:cubicBezTo>
                          <a:pt x="11237" y="29134"/>
                          <a:pt x="10968" y="28273"/>
                          <a:pt x="10710" y="27366"/>
                        </a:cubicBezTo>
                        <a:cubicBezTo>
                          <a:pt x="10690" y="27293"/>
                          <a:pt x="10670" y="27220"/>
                          <a:pt x="10647" y="27147"/>
                        </a:cubicBezTo>
                        <a:cubicBezTo>
                          <a:pt x="10511" y="26654"/>
                          <a:pt x="10376" y="26150"/>
                          <a:pt x="10246" y="25631"/>
                        </a:cubicBezTo>
                        <a:cubicBezTo>
                          <a:pt x="10227" y="25558"/>
                          <a:pt x="10210" y="25484"/>
                          <a:pt x="10190" y="25408"/>
                        </a:cubicBezTo>
                        <a:cubicBezTo>
                          <a:pt x="10022" y="24729"/>
                          <a:pt x="9863" y="24028"/>
                          <a:pt x="9713" y="23309"/>
                        </a:cubicBezTo>
                        <a:cubicBezTo>
                          <a:pt x="9697" y="23233"/>
                          <a:pt x="9684" y="23160"/>
                          <a:pt x="9667" y="23083"/>
                        </a:cubicBezTo>
                        <a:cubicBezTo>
                          <a:pt x="9664" y="23060"/>
                          <a:pt x="9657" y="23037"/>
                          <a:pt x="9654" y="23014"/>
                        </a:cubicBezTo>
                        <a:cubicBezTo>
                          <a:pt x="9531" y="22395"/>
                          <a:pt x="9458" y="21752"/>
                          <a:pt x="9429" y="21087"/>
                        </a:cubicBezTo>
                        <a:cubicBezTo>
                          <a:pt x="9422" y="21008"/>
                          <a:pt x="9418" y="20931"/>
                          <a:pt x="9418" y="20852"/>
                        </a:cubicBezTo>
                        <a:cubicBezTo>
                          <a:pt x="9402" y="20415"/>
                          <a:pt x="9409" y="19971"/>
                          <a:pt x="9426" y="19514"/>
                        </a:cubicBezTo>
                        <a:cubicBezTo>
                          <a:pt x="9429" y="19438"/>
                          <a:pt x="9432" y="19362"/>
                          <a:pt x="9435" y="19282"/>
                        </a:cubicBezTo>
                        <a:cubicBezTo>
                          <a:pt x="9468" y="18643"/>
                          <a:pt x="9528" y="17991"/>
                          <a:pt x="9611" y="17332"/>
                        </a:cubicBezTo>
                        <a:cubicBezTo>
                          <a:pt x="9617" y="17256"/>
                          <a:pt x="9627" y="17179"/>
                          <a:pt x="9637" y="17100"/>
                        </a:cubicBezTo>
                        <a:cubicBezTo>
                          <a:pt x="9713" y="16534"/>
                          <a:pt x="9800" y="15964"/>
                          <a:pt x="9899" y="15391"/>
                        </a:cubicBezTo>
                        <a:lnTo>
                          <a:pt x="9899" y="15388"/>
                        </a:lnTo>
                        <a:cubicBezTo>
                          <a:pt x="9912" y="15308"/>
                          <a:pt x="9925" y="15229"/>
                          <a:pt x="9939" y="15153"/>
                        </a:cubicBezTo>
                        <a:cubicBezTo>
                          <a:pt x="10064" y="14434"/>
                          <a:pt x="10207" y="13716"/>
                          <a:pt x="10352" y="13004"/>
                        </a:cubicBezTo>
                        <a:cubicBezTo>
                          <a:pt x="10369" y="12924"/>
                          <a:pt x="10386" y="12848"/>
                          <a:pt x="10402" y="12768"/>
                        </a:cubicBezTo>
                        <a:cubicBezTo>
                          <a:pt x="10538" y="12103"/>
                          <a:pt x="10680" y="11444"/>
                          <a:pt x="10820" y="10798"/>
                        </a:cubicBezTo>
                        <a:cubicBezTo>
                          <a:pt x="10836" y="10715"/>
                          <a:pt x="10853" y="10636"/>
                          <a:pt x="10869" y="10560"/>
                        </a:cubicBezTo>
                        <a:cubicBezTo>
                          <a:pt x="10982" y="10026"/>
                          <a:pt x="11091" y="9500"/>
                          <a:pt x="11194" y="8990"/>
                        </a:cubicBezTo>
                        <a:cubicBezTo>
                          <a:pt x="11211" y="8907"/>
                          <a:pt x="11226" y="8828"/>
                          <a:pt x="11243" y="8748"/>
                        </a:cubicBezTo>
                        <a:cubicBezTo>
                          <a:pt x="11319" y="8354"/>
                          <a:pt x="11393" y="7963"/>
                          <a:pt x="11458" y="7586"/>
                        </a:cubicBezTo>
                        <a:cubicBezTo>
                          <a:pt x="11472" y="7506"/>
                          <a:pt x="11485" y="7427"/>
                          <a:pt x="11498" y="7347"/>
                        </a:cubicBezTo>
                        <a:cubicBezTo>
                          <a:pt x="11578" y="6867"/>
                          <a:pt x="11648" y="6407"/>
                          <a:pt x="11697" y="5964"/>
                        </a:cubicBezTo>
                        <a:lnTo>
                          <a:pt x="11697" y="5960"/>
                        </a:lnTo>
                        <a:cubicBezTo>
                          <a:pt x="11707" y="5881"/>
                          <a:pt x="11717" y="5805"/>
                          <a:pt x="11723" y="5728"/>
                        </a:cubicBezTo>
                        <a:cubicBezTo>
                          <a:pt x="11783" y="5172"/>
                          <a:pt x="11813" y="4642"/>
                          <a:pt x="11807" y="4156"/>
                        </a:cubicBezTo>
                        <a:cubicBezTo>
                          <a:pt x="11807" y="4076"/>
                          <a:pt x="11807" y="3997"/>
                          <a:pt x="11803" y="3920"/>
                        </a:cubicBezTo>
                        <a:cubicBezTo>
                          <a:pt x="11790" y="3576"/>
                          <a:pt x="11757" y="3248"/>
                          <a:pt x="11700" y="2947"/>
                        </a:cubicBezTo>
                        <a:lnTo>
                          <a:pt x="11654" y="2722"/>
                        </a:lnTo>
                        <a:cubicBezTo>
                          <a:pt x="11548" y="2255"/>
                          <a:pt x="11376" y="1844"/>
                          <a:pt x="11131" y="1506"/>
                        </a:cubicBezTo>
                        <a:cubicBezTo>
                          <a:pt x="11081" y="1437"/>
                          <a:pt x="11028" y="1374"/>
                          <a:pt x="10972" y="1311"/>
                        </a:cubicBezTo>
                        <a:cubicBezTo>
                          <a:pt x="10873" y="1198"/>
                          <a:pt x="10760" y="1096"/>
                          <a:pt x="10641" y="1003"/>
                        </a:cubicBezTo>
                        <a:cubicBezTo>
                          <a:pt x="10515" y="910"/>
                          <a:pt x="10389" y="821"/>
                          <a:pt x="10257" y="744"/>
                        </a:cubicBezTo>
                        <a:cubicBezTo>
                          <a:pt x="10161" y="688"/>
                          <a:pt x="10064" y="636"/>
                          <a:pt x="9968" y="586"/>
                        </a:cubicBezTo>
                        <a:cubicBezTo>
                          <a:pt x="9137" y="165"/>
                          <a:pt x="8179" y="0"/>
                          <a:pt x="7192" y="0"/>
                        </a:cubicBezTo>
                        <a:close/>
                      </a:path>
                    </a:pathLst>
                  </a:custGeom>
                  <a:solidFill>
                    <a:srgbClr val="69B79B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55" name="Google Shape;955;p29"/>
                  <p:cNvSpPr/>
                  <p:nvPr/>
                </p:nvSpPr>
                <p:spPr>
                  <a:xfrm>
                    <a:off x="5440118" y="3592908"/>
                    <a:ext cx="728914" cy="206014"/>
                  </a:xfrm>
                  <a:custGeom>
                    <a:rect b="b" l="l" r="r" t="t"/>
                    <a:pathLst>
                      <a:path extrusionOk="0" h="2501" w="8849">
                        <a:moveTo>
                          <a:pt x="8560" y="1"/>
                        </a:moveTo>
                        <a:cubicBezTo>
                          <a:pt x="8312" y="67"/>
                          <a:pt x="8064" y="133"/>
                          <a:pt x="7819" y="202"/>
                        </a:cubicBezTo>
                        <a:lnTo>
                          <a:pt x="4802" y="1017"/>
                        </a:lnTo>
                        <a:cubicBezTo>
                          <a:pt x="3202" y="1454"/>
                          <a:pt x="1600" y="1888"/>
                          <a:pt x="0" y="2322"/>
                        </a:cubicBezTo>
                        <a:cubicBezTo>
                          <a:pt x="70" y="2375"/>
                          <a:pt x="139" y="2435"/>
                          <a:pt x="206" y="2501"/>
                        </a:cubicBezTo>
                        <a:cubicBezTo>
                          <a:pt x="1947" y="2027"/>
                          <a:pt x="3692" y="1557"/>
                          <a:pt x="5438" y="1084"/>
                        </a:cubicBezTo>
                        <a:cubicBezTo>
                          <a:pt x="6491" y="798"/>
                          <a:pt x="7544" y="514"/>
                          <a:pt x="8597" y="225"/>
                        </a:cubicBezTo>
                        <a:cubicBezTo>
                          <a:pt x="8680" y="202"/>
                          <a:pt x="8765" y="183"/>
                          <a:pt x="8849" y="159"/>
                        </a:cubicBezTo>
                        <a:cubicBezTo>
                          <a:pt x="8753" y="103"/>
                          <a:pt x="8656" y="51"/>
                          <a:pt x="856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56" name="Google Shape;956;p29"/>
                  <p:cNvSpPr/>
                  <p:nvPr/>
                </p:nvSpPr>
                <p:spPr>
                  <a:xfrm>
                    <a:off x="5495719" y="3652711"/>
                    <a:ext cx="745389" cy="210626"/>
                  </a:xfrm>
                  <a:custGeom>
                    <a:rect b="b" l="l" r="r" t="t"/>
                    <a:pathLst>
                      <a:path extrusionOk="0" h="2557" w="9049">
                        <a:moveTo>
                          <a:pt x="8889" y="0"/>
                        </a:moveTo>
                        <a:cubicBezTo>
                          <a:pt x="5925" y="785"/>
                          <a:pt x="2964" y="1566"/>
                          <a:pt x="1" y="2351"/>
                        </a:cubicBezTo>
                        <a:cubicBezTo>
                          <a:pt x="43" y="2417"/>
                          <a:pt x="87" y="2484"/>
                          <a:pt x="127" y="2556"/>
                        </a:cubicBezTo>
                        <a:cubicBezTo>
                          <a:pt x="3100" y="1768"/>
                          <a:pt x="6074" y="980"/>
                          <a:pt x="9048" y="195"/>
                        </a:cubicBezTo>
                        <a:cubicBezTo>
                          <a:pt x="8998" y="126"/>
                          <a:pt x="8945" y="63"/>
                          <a:pt x="888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57" name="Google Shape;957;p29"/>
                  <p:cNvSpPr/>
                  <p:nvPr/>
                </p:nvSpPr>
                <p:spPr>
                  <a:xfrm>
                    <a:off x="5536658" y="3768855"/>
                    <a:ext cx="751320" cy="181467"/>
                  </a:xfrm>
                  <a:custGeom>
                    <a:rect b="b" l="l" r="r" t="t"/>
                    <a:pathLst>
                      <a:path extrusionOk="0" h="2203" w="9121">
                        <a:moveTo>
                          <a:pt x="9074" y="1"/>
                        </a:moveTo>
                        <a:cubicBezTo>
                          <a:pt x="6051" y="663"/>
                          <a:pt x="3024" y="1325"/>
                          <a:pt x="0" y="1984"/>
                        </a:cubicBezTo>
                        <a:cubicBezTo>
                          <a:pt x="27" y="2057"/>
                          <a:pt x="50" y="2130"/>
                          <a:pt x="70" y="2202"/>
                        </a:cubicBezTo>
                        <a:cubicBezTo>
                          <a:pt x="3087" y="1543"/>
                          <a:pt x="6103" y="885"/>
                          <a:pt x="9120" y="226"/>
                        </a:cubicBezTo>
                        <a:lnTo>
                          <a:pt x="9074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58" name="Google Shape;958;p29"/>
                  <p:cNvSpPr/>
                  <p:nvPr/>
                </p:nvSpPr>
                <p:spPr>
                  <a:xfrm>
                    <a:off x="5560134" y="3867619"/>
                    <a:ext cx="736575" cy="180643"/>
                  </a:xfrm>
                  <a:custGeom>
                    <a:rect b="b" l="l" r="r" t="t"/>
                    <a:pathLst>
                      <a:path extrusionOk="0" h="2193" w="8942">
                        <a:moveTo>
                          <a:pt x="8938" y="0"/>
                        </a:moveTo>
                        <a:cubicBezTo>
                          <a:pt x="5948" y="610"/>
                          <a:pt x="2967" y="1262"/>
                          <a:pt x="1" y="1967"/>
                        </a:cubicBezTo>
                        <a:cubicBezTo>
                          <a:pt x="10" y="2040"/>
                          <a:pt x="24" y="2116"/>
                          <a:pt x="33" y="2192"/>
                        </a:cubicBezTo>
                        <a:cubicBezTo>
                          <a:pt x="2990" y="1494"/>
                          <a:pt x="5961" y="838"/>
                          <a:pt x="8942" y="236"/>
                        </a:cubicBezTo>
                        <a:cubicBezTo>
                          <a:pt x="8942" y="156"/>
                          <a:pt x="8942" y="77"/>
                          <a:pt x="893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59" name="Google Shape;959;p29"/>
                  <p:cNvSpPr/>
                  <p:nvPr/>
                </p:nvSpPr>
                <p:spPr>
                  <a:xfrm>
                    <a:off x="5571254" y="4016548"/>
                    <a:ext cx="718618" cy="158814"/>
                  </a:xfrm>
                  <a:custGeom>
                    <a:rect b="b" l="l" r="r" t="t"/>
                    <a:pathLst>
                      <a:path extrusionOk="0" h="1928" w="8724">
                        <a:moveTo>
                          <a:pt x="8723" y="0"/>
                        </a:moveTo>
                        <a:lnTo>
                          <a:pt x="1" y="1696"/>
                        </a:lnTo>
                        <a:cubicBezTo>
                          <a:pt x="1" y="1772"/>
                          <a:pt x="5" y="1848"/>
                          <a:pt x="5" y="1928"/>
                        </a:cubicBezTo>
                        <a:cubicBezTo>
                          <a:pt x="2895" y="1318"/>
                          <a:pt x="5793" y="755"/>
                          <a:pt x="8697" y="236"/>
                        </a:cubicBezTo>
                        <a:lnTo>
                          <a:pt x="8697" y="232"/>
                        </a:lnTo>
                        <a:cubicBezTo>
                          <a:pt x="8707" y="153"/>
                          <a:pt x="8717" y="77"/>
                          <a:pt x="872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60" name="Google Shape;960;p29"/>
                  <p:cNvSpPr/>
                  <p:nvPr/>
                </p:nvSpPr>
                <p:spPr>
                  <a:xfrm>
                    <a:off x="5568619" y="4149909"/>
                    <a:ext cx="702720" cy="152307"/>
                  </a:xfrm>
                  <a:custGeom>
                    <a:rect b="b" l="l" r="r" t="t"/>
                    <a:pathLst>
                      <a:path extrusionOk="0" h="1849" w="8531">
                        <a:moveTo>
                          <a:pt x="8530" y="0"/>
                        </a:moveTo>
                        <a:lnTo>
                          <a:pt x="8530" y="0"/>
                        </a:lnTo>
                        <a:cubicBezTo>
                          <a:pt x="5699" y="580"/>
                          <a:pt x="2861" y="1120"/>
                          <a:pt x="13" y="1617"/>
                        </a:cubicBezTo>
                        <a:cubicBezTo>
                          <a:pt x="10" y="1693"/>
                          <a:pt x="6" y="1769"/>
                          <a:pt x="0" y="1848"/>
                        </a:cubicBezTo>
                        <a:cubicBezTo>
                          <a:pt x="2838" y="1355"/>
                          <a:pt x="5669" y="819"/>
                          <a:pt x="8490" y="239"/>
                        </a:cubicBezTo>
                        <a:cubicBezTo>
                          <a:pt x="8504" y="159"/>
                          <a:pt x="8517" y="80"/>
                          <a:pt x="853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61" name="Google Shape;961;p29"/>
                  <p:cNvSpPr/>
                  <p:nvPr/>
                </p:nvSpPr>
                <p:spPr>
                  <a:xfrm>
                    <a:off x="5560134" y="4265312"/>
                    <a:ext cx="690199" cy="147117"/>
                  </a:xfrm>
                  <a:custGeom>
                    <a:rect b="b" l="l" r="r" t="t"/>
                    <a:pathLst>
                      <a:path extrusionOk="0" h="1786" w="8379">
                        <a:moveTo>
                          <a:pt x="8378" y="0"/>
                        </a:moveTo>
                        <a:cubicBezTo>
                          <a:pt x="8190" y="37"/>
                          <a:pt x="8001" y="70"/>
                          <a:pt x="7812" y="106"/>
                        </a:cubicBezTo>
                        <a:cubicBezTo>
                          <a:pt x="6785" y="295"/>
                          <a:pt x="5759" y="487"/>
                          <a:pt x="4733" y="676"/>
                        </a:cubicBezTo>
                        <a:cubicBezTo>
                          <a:pt x="3163" y="968"/>
                          <a:pt x="1590" y="1259"/>
                          <a:pt x="24" y="1550"/>
                        </a:cubicBezTo>
                        <a:cubicBezTo>
                          <a:pt x="13" y="1627"/>
                          <a:pt x="7" y="1706"/>
                          <a:pt x="1" y="1785"/>
                        </a:cubicBezTo>
                        <a:cubicBezTo>
                          <a:pt x="1792" y="1451"/>
                          <a:pt x="3587" y="1119"/>
                          <a:pt x="5378" y="789"/>
                        </a:cubicBezTo>
                        <a:cubicBezTo>
                          <a:pt x="6362" y="606"/>
                          <a:pt x="7345" y="424"/>
                          <a:pt x="8329" y="242"/>
                        </a:cubicBezTo>
                        <a:cubicBezTo>
                          <a:pt x="8346" y="159"/>
                          <a:pt x="8361" y="80"/>
                          <a:pt x="837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62" name="Google Shape;962;p29"/>
                  <p:cNvSpPr/>
                  <p:nvPr/>
                </p:nvSpPr>
                <p:spPr>
                  <a:xfrm>
                    <a:off x="5541848" y="4414488"/>
                    <a:ext cx="677596" cy="153707"/>
                  </a:xfrm>
                  <a:custGeom>
                    <a:rect b="b" l="l" r="r" t="t"/>
                    <a:pathLst>
                      <a:path extrusionOk="0" h="1866" w="8226">
                        <a:moveTo>
                          <a:pt x="8226" y="1"/>
                        </a:moveTo>
                        <a:lnTo>
                          <a:pt x="8226" y="1"/>
                        </a:lnTo>
                        <a:cubicBezTo>
                          <a:pt x="5488" y="497"/>
                          <a:pt x="2755" y="1037"/>
                          <a:pt x="33" y="1627"/>
                        </a:cubicBezTo>
                        <a:cubicBezTo>
                          <a:pt x="24" y="1706"/>
                          <a:pt x="10" y="1786"/>
                          <a:pt x="0" y="1865"/>
                        </a:cubicBezTo>
                        <a:cubicBezTo>
                          <a:pt x="2719" y="1279"/>
                          <a:pt x="5441" y="736"/>
                          <a:pt x="8177" y="239"/>
                        </a:cubicBezTo>
                        <a:cubicBezTo>
                          <a:pt x="8193" y="156"/>
                          <a:pt x="8210" y="77"/>
                          <a:pt x="822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63" name="Google Shape;963;p29"/>
                  <p:cNvSpPr/>
                  <p:nvPr/>
                </p:nvSpPr>
                <p:spPr>
                  <a:xfrm>
                    <a:off x="5515653" y="4596448"/>
                    <a:ext cx="665405" cy="153378"/>
                  </a:xfrm>
                  <a:custGeom>
                    <a:rect b="b" l="l" r="r" t="t"/>
                    <a:pathLst>
                      <a:path extrusionOk="0" h="1862" w="8078">
                        <a:moveTo>
                          <a:pt x="8077" y="0"/>
                        </a:moveTo>
                        <a:cubicBezTo>
                          <a:pt x="5378" y="434"/>
                          <a:pt x="2696" y="974"/>
                          <a:pt x="37" y="1620"/>
                        </a:cubicBezTo>
                        <a:cubicBezTo>
                          <a:pt x="24" y="1700"/>
                          <a:pt x="14" y="1779"/>
                          <a:pt x="0" y="1862"/>
                        </a:cubicBezTo>
                        <a:cubicBezTo>
                          <a:pt x="2653" y="1216"/>
                          <a:pt x="5332" y="673"/>
                          <a:pt x="8027" y="236"/>
                        </a:cubicBezTo>
                        <a:cubicBezTo>
                          <a:pt x="8044" y="156"/>
                          <a:pt x="8061" y="80"/>
                          <a:pt x="8077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64" name="Google Shape;964;p29"/>
                  <p:cNvSpPr/>
                  <p:nvPr/>
                </p:nvSpPr>
                <p:spPr>
                  <a:xfrm>
                    <a:off x="5486164" y="4792823"/>
                    <a:ext cx="656674" cy="143328"/>
                  </a:xfrm>
                  <a:custGeom>
                    <a:rect b="b" l="l" r="r" t="t"/>
                    <a:pathLst>
                      <a:path extrusionOk="0" h="1740" w="7972">
                        <a:moveTo>
                          <a:pt x="7972" y="1"/>
                        </a:moveTo>
                        <a:lnTo>
                          <a:pt x="7972" y="1"/>
                        </a:lnTo>
                        <a:cubicBezTo>
                          <a:pt x="5329" y="501"/>
                          <a:pt x="2683" y="1001"/>
                          <a:pt x="40" y="1501"/>
                        </a:cubicBezTo>
                        <a:cubicBezTo>
                          <a:pt x="28" y="1581"/>
                          <a:pt x="14" y="1660"/>
                          <a:pt x="1" y="1740"/>
                        </a:cubicBezTo>
                        <a:cubicBezTo>
                          <a:pt x="2643" y="1240"/>
                          <a:pt x="5286" y="739"/>
                          <a:pt x="7932" y="239"/>
                        </a:cubicBezTo>
                        <a:lnTo>
                          <a:pt x="7932" y="236"/>
                        </a:lnTo>
                        <a:cubicBezTo>
                          <a:pt x="7945" y="156"/>
                          <a:pt x="7958" y="77"/>
                          <a:pt x="797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65" name="Google Shape;965;p29"/>
                  <p:cNvSpPr/>
                  <p:nvPr/>
                </p:nvSpPr>
                <p:spPr>
                  <a:xfrm>
                    <a:off x="5461617" y="4953201"/>
                    <a:ext cx="656344" cy="141928"/>
                  </a:xfrm>
                  <a:custGeom>
                    <a:rect b="b" l="l" r="r" t="t"/>
                    <a:pathLst>
                      <a:path extrusionOk="0" h="1723" w="7968">
                        <a:moveTo>
                          <a:pt x="7968" y="1"/>
                        </a:moveTo>
                        <a:cubicBezTo>
                          <a:pt x="5313" y="425"/>
                          <a:pt x="2667" y="918"/>
                          <a:pt x="37" y="1481"/>
                        </a:cubicBezTo>
                        <a:cubicBezTo>
                          <a:pt x="24" y="1561"/>
                          <a:pt x="11" y="1640"/>
                          <a:pt x="1" y="1723"/>
                        </a:cubicBezTo>
                        <a:cubicBezTo>
                          <a:pt x="2634" y="1156"/>
                          <a:pt x="5279" y="660"/>
                          <a:pt x="7942" y="233"/>
                        </a:cubicBezTo>
                        <a:cubicBezTo>
                          <a:pt x="7948" y="157"/>
                          <a:pt x="7958" y="80"/>
                          <a:pt x="7968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66" name="Google Shape;966;p29"/>
                  <p:cNvSpPr/>
                  <p:nvPr/>
                </p:nvSpPr>
                <p:spPr>
                  <a:xfrm>
                    <a:off x="5436576" y="5133020"/>
                    <a:ext cx="664828" cy="175206"/>
                  </a:xfrm>
                  <a:custGeom>
                    <a:rect b="b" l="l" r="r" t="t"/>
                    <a:pathLst>
                      <a:path extrusionOk="0" h="2127" w="8071">
                        <a:moveTo>
                          <a:pt x="8070" y="0"/>
                        </a:moveTo>
                        <a:cubicBezTo>
                          <a:pt x="5365" y="533"/>
                          <a:pt x="2676" y="1163"/>
                          <a:pt x="14" y="1888"/>
                        </a:cubicBezTo>
                        <a:cubicBezTo>
                          <a:pt x="6" y="1964"/>
                          <a:pt x="3" y="2043"/>
                          <a:pt x="0" y="2126"/>
                        </a:cubicBezTo>
                        <a:cubicBezTo>
                          <a:pt x="2666" y="1397"/>
                          <a:pt x="5351" y="766"/>
                          <a:pt x="8061" y="232"/>
                        </a:cubicBezTo>
                        <a:cubicBezTo>
                          <a:pt x="8064" y="156"/>
                          <a:pt x="8067" y="80"/>
                          <a:pt x="807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67" name="Google Shape;967;p29"/>
                  <p:cNvSpPr/>
                  <p:nvPr/>
                </p:nvSpPr>
                <p:spPr>
                  <a:xfrm>
                    <a:off x="5437400" y="5262261"/>
                    <a:ext cx="663428" cy="206590"/>
                  </a:xfrm>
                  <a:custGeom>
                    <a:rect b="b" l="l" r="r" t="t"/>
                    <a:pathLst>
                      <a:path extrusionOk="0" h="2508" w="8054">
                        <a:moveTo>
                          <a:pt x="8043" y="1"/>
                        </a:moveTo>
                        <a:cubicBezTo>
                          <a:pt x="5361" y="759"/>
                          <a:pt x="2679" y="1514"/>
                          <a:pt x="0" y="2272"/>
                        </a:cubicBezTo>
                        <a:cubicBezTo>
                          <a:pt x="4" y="2349"/>
                          <a:pt x="7" y="2428"/>
                          <a:pt x="13" y="2507"/>
                        </a:cubicBezTo>
                        <a:cubicBezTo>
                          <a:pt x="2692" y="1749"/>
                          <a:pt x="5371" y="991"/>
                          <a:pt x="8054" y="236"/>
                        </a:cubicBezTo>
                        <a:cubicBezTo>
                          <a:pt x="8047" y="157"/>
                          <a:pt x="8043" y="80"/>
                          <a:pt x="804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68" name="Google Shape;968;p29"/>
                  <p:cNvSpPr/>
                  <p:nvPr/>
                </p:nvSpPr>
                <p:spPr>
                  <a:xfrm>
                    <a:off x="5461370" y="5446116"/>
                    <a:ext cx="662934" cy="229243"/>
                  </a:xfrm>
                  <a:custGeom>
                    <a:rect b="b" l="l" r="r" t="t"/>
                    <a:pathLst>
                      <a:path extrusionOk="0" h="2783" w="8048">
                        <a:moveTo>
                          <a:pt x="8001" y="0"/>
                        </a:moveTo>
                        <a:cubicBezTo>
                          <a:pt x="5319" y="799"/>
                          <a:pt x="2650" y="1654"/>
                          <a:pt x="0" y="2557"/>
                        </a:cubicBezTo>
                        <a:cubicBezTo>
                          <a:pt x="11" y="2634"/>
                          <a:pt x="27" y="2707"/>
                          <a:pt x="40" y="2782"/>
                        </a:cubicBezTo>
                        <a:cubicBezTo>
                          <a:pt x="2693" y="1878"/>
                          <a:pt x="5362" y="1027"/>
                          <a:pt x="8047" y="226"/>
                        </a:cubicBezTo>
                        <a:cubicBezTo>
                          <a:pt x="8031" y="150"/>
                          <a:pt x="8018" y="77"/>
                          <a:pt x="800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69" name="Google Shape;969;p29"/>
                  <p:cNvSpPr/>
                  <p:nvPr/>
                </p:nvSpPr>
                <p:spPr>
                  <a:xfrm>
                    <a:off x="5498190" y="5637631"/>
                    <a:ext cx="670018" cy="207084"/>
                  </a:xfrm>
                  <a:custGeom>
                    <a:rect b="b" l="l" r="r" t="t"/>
                    <a:pathLst>
                      <a:path extrusionOk="0" h="2514" w="8134">
                        <a:moveTo>
                          <a:pt x="8077" y="0"/>
                        </a:moveTo>
                        <a:cubicBezTo>
                          <a:pt x="5402" y="822"/>
                          <a:pt x="2706" y="1583"/>
                          <a:pt x="1" y="2292"/>
                        </a:cubicBezTo>
                        <a:cubicBezTo>
                          <a:pt x="17" y="2365"/>
                          <a:pt x="37" y="2438"/>
                          <a:pt x="57" y="2514"/>
                        </a:cubicBezTo>
                        <a:cubicBezTo>
                          <a:pt x="2763" y="1805"/>
                          <a:pt x="5458" y="1040"/>
                          <a:pt x="8133" y="223"/>
                        </a:cubicBezTo>
                        <a:cubicBezTo>
                          <a:pt x="8114" y="150"/>
                          <a:pt x="8097" y="76"/>
                          <a:pt x="8077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70" name="Google Shape;970;p29"/>
                  <p:cNvSpPr/>
                  <p:nvPr/>
                </p:nvSpPr>
                <p:spPr>
                  <a:xfrm>
                    <a:off x="5539129" y="5780876"/>
                    <a:ext cx="667217" cy="206261"/>
                  </a:xfrm>
                  <a:custGeom>
                    <a:rect b="b" l="l" r="r" t="t"/>
                    <a:pathLst>
                      <a:path extrusionOk="0" h="2504" w="8100">
                        <a:moveTo>
                          <a:pt x="8037" y="0"/>
                        </a:moveTo>
                        <a:cubicBezTo>
                          <a:pt x="5362" y="761"/>
                          <a:pt x="2680" y="1524"/>
                          <a:pt x="0" y="2285"/>
                        </a:cubicBezTo>
                        <a:cubicBezTo>
                          <a:pt x="27" y="2358"/>
                          <a:pt x="47" y="2430"/>
                          <a:pt x="70" y="2504"/>
                        </a:cubicBezTo>
                        <a:cubicBezTo>
                          <a:pt x="2749" y="1742"/>
                          <a:pt x="5425" y="980"/>
                          <a:pt x="8100" y="219"/>
                        </a:cubicBezTo>
                        <a:cubicBezTo>
                          <a:pt x="8080" y="146"/>
                          <a:pt x="8060" y="73"/>
                          <a:pt x="8037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71" name="Google Shape;971;p29"/>
                  <p:cNvSpPr/>
                  <p:nvPr/>
                </p:nvSpPr>
                <p:spPr>
                  <a:xfrm>
                    <a:off x="5628915" y="6010200"/>
                    <a:ext cx="648683" cy="220264"/>
                  </a:xfrm>
                  <a:custGeom>
                    <a:rect b="b" l="l" r="r" t="t"/>
                    <a:pathLst>
                      <a:path extrusionOk="0" h="2674" w="7875">
                        <a:moveTo>
                          <a:pt x="7801" y="1"/>
                        </a:moveTo>
                        <a:cubicBezTo>
                          <a:pt x="5176" y="736"/>
                          <a:pt x="2573" y="1557"/>
                          <a:pt x="0" y="2461"/>
                        </a:cubicBezTo>
                        <a:cubicBezTo>
                          <a:pt x="26" y="2531"/>
                          <a:pt x="60" y="2601"/>
                          <a:pt x="86" y="2674"/>
                        </a:cubicBezTo>
                        <a:cubicBezTo>
                          <a:pt x="2655" y="1769"/>
                          <a:pt x="5255" y="951"/>
                          <a:pt x="7875" y="216"/>
                        </a:cubicBezTo>
                        <a:cubicBezTo>
                          <a:pt x="7851" y="143"/>
                          <a:pt x="7828" y="74"/>
                          <a:pt x="7801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72" name="Google Shape;972;p29"/>
                  <p:cNvSpPr/>
                  <p:nvPr/>
                </p:nvSpPr>
                <p:spPr>
                  <a:xfrm>
                    <a:off x="5682539" y="6149079"/>
                    <a:ext cx="644153" cy="203790"/>
                  </a:xfrm>
                  <a:custGeom>
                    <a:rect b="b" l="l" r="r" t="t"/>
                    <a:pathLst>
                      <a:path extrusionOk="0" h="2474" w="7820">
                        <a:moveTo>
                          <a:pt x="7743" y="1"/>
                        </a:moveTo>
                        <a:cubicBezTo>
                          <a:pt x="5151" y="722"/>
                          <a:pt x="2571" y="1477"/>
                          <a:pt x="1" y="2266"/>
                        </a:cubicBezTo>
                        <a:cubicBezTo>
                          <a:pt x="31" y="2335"/>
                          <a:pt x="64" y="2405"/>
                          <a:pt x="97" y="2474"/>
                        </a:cubicBezTo>
                        <a:cubicBezTo>
                          <a:pt x="2663" y="1689"/>
                          <a:pt x="5237" y="938"/>
                          <a:pt x="7820" y="216"/>
                        </a:cubicBezTo>
                        <a:cubicBezTo>
                          <a:pt x="7797" y="143"/>
                          <a:pt x="7770" y="70"/>
                          <a:pt x="774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73" name="Google Shape;973;p29"/>
                  <p:cNvSpPr/>
                  <p:nvPr/>
                </p:nvSpPr>
                <p:spPr>
                  <a:xfrm>
                    <a:off x="5763346" y="6356657"/>
                    <a:ext cx="645965" cy="160791"/>
                  </a:xfrm>
                  <a:custGeom>
                    <a:rect b="b" l="l" r="r" t="t"/>
                    <a:pathLst>
                      <a:path extrusionOk="0" h="1952" w="7842">
                        <a:moveTo>
                          <a:pt x="7753" y="1"/>
                        </a:moveTo>
                        <a:cubicBezTo>
                          <a:pt x="6351" y="335"/>
                          <a:pt x="4921" y="544"/>
                          <a:pt x="3514" y="848"/>
                        </a:cubicBezTo>
                        <a:cubicBezTo>
                          <a:pt x="2332" y="1103"/>
                          <a:pt x="1159" y="1401"/>
                          <a:pt x="1" y="1742"/>
                        </a:cubicBezTo>
                        <a:cubicBezTo>
                          <a:pt x="37" y="1812"/>
                          <a:pt x="73" y="1881"/>
                          <a:pt x="109" y="1951"/>
                        </a:cubicBezTo>
                        <a:cubicBezTo>
                          <a:pt x="1252" y="1613"/>
                          <a:pt x="2408" y="1322"/>
                          <a:pt x="3574" y="1070"/>
                        </a:cubicBezTo>
                        <a:cubicBezTo>
                          <a:pt x="4991" y="762"/>
                          <a:pt x="6435" y="554"/>
                          <a:pt x="7842" y="212"/>
                        </a:cubicBezTo>
                        <a:cubicBezTo>
                          <a:pt x="7812" y="143"/>
                          <a:pt x="7782" y="73"/>
                          <a:pt x="775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74" name="Google Shape;974;p29"/>
                  <p:cNvSpPr/>
                  <p:nvPr/>
                </p:nvSpPr>
                <p:spPr>
                  <a:xfrm>
                    <a:off x="5324138" y="3702216"/>
                    <a:ext cx="574054" cy="2962774"/>
                  </a:xfrm>
                  <a:custGeom>
                    <a:rect b="b" l="l" r="r" t="t"/>
                    <a:pathLst>
                      <a:path extrusionOk="0" h="35968" w="6969">
                        <a:moveTo>
                          <a:pt x="240" y="1"/>
                        </a:moveTo>
                        <a:cubicBezTo>
                          <a:pt x="211" y="1"/>
                          <a:pt x="196" y="2"/>
                          <a:pt x="196" y="2"/>
                        </a:cubicBezTo>
                        <a:cubicBezTo>
                          <a:pt x="1" y="104"/>
                          <a:pt x="104" y="343"/>
                          <a:pt x="104" y="343"/>
                        </a:cubicBezTo>
                        <a:cubicBezTo>
                          <a:pt x="4829" y="1581"/>
                          <a:pt x="2630" y="10002"/>
                          <a:pt x="1491" y="18142"/>
                        </a:cubicBezTo>
                        <a:cubicBezTo>
                          <a:pt x="349" y="26282"/>
                          <a:pt x="6462" y="35967"/>
                          <a:pt x="6462" y="35967"/>
                        </a:cubicBezTo>
                        <a:lnTo>
                          <a:pt x="6968" y="35848"/>
                        </a:lnTo>
                        <a:cubicBezTo>
                          <a:pt x="2603" y="27520"/>
                          <a:pt x="2087" y="24211"/>
                          <a:pt x="1766" y="20970"/>
                        </a:cubicBezTo>
                        <a:cubicBezTo>
                          <a:pt x="1445" y="17714"/>
                          <a:pt x="4451" y="7475"/>
                          <a:pt x="3521" y="3657"/>
                        </a:cubicBezTo>
                        <a:cubicBezTo>
                          <a:pt x="2668" y="141"/>
                          <a:pt x="569" y="1"/>
                          <a:pt x="240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75" name="Google Shape;975;p29"/>
                  <p:cNvSpPr/>
                  <p:nvPr/>
                </p:nvSpPr>
                <p:spPr>
                  <a:xfrm>
                    <a:off x="5674714" y="3570997"/>
                    <a:ext cx="14745" cy="57908"/>
                  </a:xfrm>
                  <a:custGeom>
                    <a:rect b="b" l="l" r="r" t="t"/>
                    <a:pathLst>
                      <a:path extrusionOk="0" h="703" w="179">
                        <a:moveTo>
                          <a:pt x="84" y="0"/>
                        </a:moveTo>
                        <a:cubicBezTo>
                          <a:pt x="56" y="0"/>
                          <a:pt x="25" y="18"/>
                          <a:pt x="20" y="54"/>
                        </a:cubicBezTo>
                        <a:cubicBezTo>
                          <a:pt x="0" y="260"/>
                          <a:pt x="13" y="462"/>
                          <a:pt x="60" y="661"/>
                        </a:cubicBezTo>
                        <a:cubicBezTo>
                          <a:pt x="66" y="690"/>
                          <a:pt x="88" y="703"/>
                          <a:pt x="110" y="703"/>
                        </a:cubicBezTo>
                        <a:cubicBezTo>
                          <a:pt x="144" y="703"/>
                          <a:pt x="179" y="674"/>
                          <a:pt x="169" y="631"/>
                        </a:cubicBezTo>
                        <a:cubicBezTo>
                          <a:pt x="126" y="442"/>
                          <a:pt x="116" y="250"/>
                          <a:pt x="136" y="54"/>
                        </a:cubicBezTo>
                        <a:cubicBezTo>
                          <a:pt x="139" y="18"/>
                          <a:pt x="113" y="0"/>
                          <a:pt x="84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76" name="Google Shape;976;p29"/>
                  <p:cNvSpPr/>
                  <p:nvPr/>
                </p:nvSpPr>
                <p:spPr>
                  <a:xfrm>
                    <a:off x="5708816" y="3604770"/>
                    <a:ext cx="14498" cy="57496"/>
                  </a:xfrm>
                  <a:custGeom>
                    <a:rect b="b" l="l" r="r" t="t"/>
                    <a:pathLst>
                      <a:path extrusionOk="0" h="698" w="176">
                        <a:moveTo>
                          <a:pt x="55" y="0"/>
                        </a:moveTo>
                        <a:cubicBezTo>
                          <a:pt x="27" y="0"/>
                          <a:pt x="0" y="19"/>
                          <a:pt x="4" y="55"/>
                        </a:cubicBezTo>
                        <a:cubicBezTo>
                          <a:pt x="20" y="251"/>
                          <a:pt x="39" y="446"/>
                          <a:pt x="56" y="645"/>
                        </a:cubicBezTo>
                        <a:cubicBezTo>
                          <a:pt x="60" y="680"/>
                          <a:pt x="91" y="698"/>
                          <a:pt x="120" y="698"/>
                        </a:cubicBezTo>
                        <a:cubicBezTo>
                          <a:pt x="149" y="698"/>
                          <a:pt x="175" y="681"/>
                          <a:pt x="172" y="645"/>
                        </a:cubicBezTo>
                        <a:cubicBezTo>
                          <a:pt x="152" y="446"/>
                          <a:pt x="136" y="251"/>
                          <a:pt x="116" y="55"/>
                        </a:cubicBezTo>
                        <a:cubicBezTo>
                          <a:pt x="113" y="19"/>
                          <a:pt x="83" y="0"/>
                          <a:pt x="55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77" name="Google Shape;977;p29"/>
                  <p:cNvSpPr/>
                  <p:nvPr/>
                </p:nvSpPr>
                <p:spPr>
                  <a:xfrm>
                    <a:off x="5768288" y="3597109"/>
                    <a:ext cx="22982" cy="72982"/>
                  </a:xfrm>
                  <a:custGeom>
                    <a:rect b="b" l="l" r="r" t="t"/>
                    <a:pathLst>
                      <a:path extrusionOk="0" h="886" w="279">
                        <a:moveTo>
                          <a:pt x="74" y="1"/>
                        </a:moveTo>
                        <a:cubicBezTo>
                          <a:pt x="45" y="1"/>
                          <a:pt x="15" y="19"/>
                          <a:pt x="13" y="55"/>
                        </a:cubicBezTo>
                        <a:cubicBezTo>
                          <a:pt x="0" y="333"/>
                          <a:pt x="49" y="599"/>
                          <a:pt x="159" y="857"/>
                        </a:cubicBezTo>
                        <a:cubicBezTo>
                          <a:pt x="168" y="877"/>
                          <a:pt x="184" y="886"/>
                          <a:pt x="200" y="886"/>
                        </a:cubicBezTo>
                        <a:cubicBezTo>
                          <a:pt x="237" y="886"/>
                          <a:pt x="279" y="843"/>
                          <a:pt x="258" y="798"/>
                        </a:cubicBezTo>
                        <a:cubicBezTo>
                          <a:pt x="156" y="562"/>
                          <a:pt x="116" y="314"/>
                          <a:pt x="129" y="55"/>
                        </a:cubicBezTo>
                        <a:cubicBezTo>
                          <a:pt x="130" y="19"/>
                          <a:pt x="102" y="1"/>
                          <a:pt x="74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78" name="Google Shape;978;p29"/>
                  <p:cNvSpPr/>
                  <p:nvPr/>
                </p:nvSpPr>
                <p:spPr>
                  <a:xfrm>
                    <a:off x="5727349" y="5047270"/>
                    <a:ext cx="15568" cy="38880"/>
                  </a:xfrm>
                  <a:custGeom>
                    <a:rect b="b" l="l" r="r" t="t"/>
                    <a:pathLst>
                      <a:path extrusionOk="0" h="472" w="189">
                        <a:moveTo>
                          <a:pt x="70" y="1"/>
                        </a:moveTo>
                        <a:cubicBezTo>
                          <a:pt x="35" y="1"/>
                          <a:pt x="1" y="29"/>
                          <a:pt x="17" y="71"/>
                        </a:cubicBezTo>
                        <a:cubicBezTo>
                          <a:pt x="60" y="184"/>
                          <a:pt x="73" y="296"/>
                          <a:pt x="57" y="419"/>
                        </a:cubicBezTo>
                        <a:cubicBezTo>
                          <a:pt x="52" y="455"/>
                          <a:pt x="78" y="472"/>
                          <a:pt x="106" y="472"/>
                        </a:cubicBezTo>
                        <a:cubicBezTo>
                          <a:pt x="135" y="472"/>
                          <a:pt x="167" y="454"/>
                          <a:pt x="172" y="419"/>
                        </a:cubicBezTo>
                        <a:cubicBezTo>
                          <a:pt x="189" y="289"/>
                          <a:pt x="172" y="161"/>
                          <a:pt x="126" y="38"/>
                        </a:cubicBezTo>
                        <a:cubicBezTo>
                          <a:pt x="116" y="12"/>
                          <a:pt x="93" y="1"/>
                          <a:pt x="70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79" name="Google Shape;979;p29"/>
                  <p:cNvSpPr/>
                  <p:nvPr/>
                </p:nvSpPr>
                <p:spPr>
                  <a:xfrm>
                    <a:off x="5773148" y="5069593"/>
                    <a:ext cx="9638" cy="54036"/>
                  </a:xfrm>
                  <a:custGeom>
                    <a:rect b="b" l="l" r="r" t="t"/>
                    <a:pathLst>
                      <a:path extrusionOk="0" h="656" w="117">
                        <a:moveTo>
                          <a:pt x="59" y="0"/>
                        </a:moveTo>
                        <a:cubicBezTo>
                          <a:pt x="30" y="0"/>
                          <a:pt x="1" y="18"/>
                          <a:pt x="1" y="55"/>
                        </a:cubicBezTo>
                        <a:lnTo>
                          <a:pt x="1" y="602"/>
                        </a:lnTo>
                        <a:cubicBezTo>
                          <a:pt x="1" y="638"/>
                          <a:pt x="30" y="656"/>
                          <a:pt x="59" y="656"/>
                        </a:cubicBezTo>
                        <a:cubicBezTo>
                          <a:pt x="88" y="656"/>
                          <a:pt x="117" y="638"/>
                          <a:pt x="117" y="602"/>
                        </a:cubicBezTo>
                        <a:lnTo>
                          <a:pt x="117" y="55"/>
                        </a:lnTo>
                        <a:cubicBezTo>
                          <a:pt x="117" y="18"/>
                          <a:pt x="88" y="0"/>
                          <a:pt x="59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80" name="Google Shape;980;p29"/>
                  <p:cNvSpPr/>
                  <p:nvPr/>
                </p:nvSpPr>
                <p:spPr>
                  <a:xfrm>
                    <a:off x="5816806" y="5047353"/>
                    <a:ext cx="17545" cy="76277"/>
                  </a:xfrm>
                  <a:custGeom>
                    <a:rect b="b" l="l" r="r" t="t"/>
                    <a:pathLst>
                      <a:path extrusionOk="0" h="926" w="213">
                        <a:moveTo>
                          <a:pt x="54" y="0"/>
                        </a:moveTo>
                        <a:cubicBezTo>
                          <a:pt x="26" y="0"/>
                          <a:pt x="0" y="17"/>
                          <a:pt x="4" y="53"/>
                        </a:cubicBezTo>
                        <a:cubicBezTo>
                          <a:pt x="33" y="328"/>
                          <a:pt x="64" y="600"/>
                          <a:pt x="96" y="872"/>
                        </a:cubicBezTo>
                        <a:cubicBezTo>
                          <a:pt x="100" y="908"/>
                          <a:pt x="130" y="926"/>
                          <a:pt x="158" y="926"/>
                        </a:cubicBezTo>
                        <a:cubicBezTo>
                          <a:pt x="186" y="926"/>
                          <a:pt x="212" y="908"/>
                          <a:pt x="209" y="872"/>
                        </a:cubicBezTo>
                        <a:cubicBezTo>
                          <a:pt x="179" y="600"/>
                          <a:pt x="149" y="328"/>
                          <a:pt x="116" y="53"/>
                        </a:cubicBezTo>
                        <a:cubicBezTo>
                          <a:pt x="113" y="18"/>
                          <a:pt x="82" y="0"/>
                          <a:pt x="54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81" name="Google Shape;981;p29"/>
                  <p:cNvSpPr/>
                  <p:nvPr/>
                </p:nvSpPr>
                <p:spPr>
                  <a:xfrm>
                    <a:off x="5741847" y="5592985"/>
                    <a:ext cx="14992" cy="57743"/>
                  </a:xfrm>
                  <a:custGeom>
                    <a:rect b="b" l="l" r="r" t="t"/>
                    <a:pathLst>
                      <a:path extrusionOk="0" h="701" w="182">
                        <a:moveTo>
                          <a:pt x="84" y="1"/>
                        </a:moveTo>
                        <a:cubicBezTo>
                          <a:pt x="56" y="1"/>
                          <a:pt x="26" y="19"/>
                          <a:pt x="23" y="56"/>
                        </a:cubicBezTo>
                        <a:cubicBezTo>
                          <a:pt x="0" y="258"/>
                          <a:pt x="13" y="459"/>
                          <a:pt x="63" y="661"/>
                        </a:cubicBezTo>
                        <a:cubicBezTo>
                          <a:pt x="69" y="689"/>
                          <a:pt x="90" y="701"/>
                          <a:pt x="112" y="701"/>
                        </a:cubicBezTo>
                        <a:cubicBezTo>
                          <a:pt x="146" y="701"/>
                          <a:pt x="182" y="673"/>
                          <a:pt x="172" y="629"/>
                        </a:cubicBezTo>
                        <a:cubicBezTo>
                          <a:pt x="126" y="440"/>
                          <a:pt x="115" y="248"/>
                          <a:pt x="135" y="56"/>
                        </a:cubicBezTo>
                        <a:cubicBezTo>
                          <a:pt x="139" y="19"/>
                          <a:pt x="112" y="1"/>
                          <a:pt x="84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82" name="Google Shape;982;p29"/>
                  <p:cNvSpPr/>
                  <p:nvPr/>
                </p:nvSpPr>
                <p:spPr>
                  <a:xfrm>
                    <a:off x="5776443" y="5622722"/>
                    <a:ext cx="14498" cy="61532"/>
                  </a:xfrm>
                  <a:custGeom>
                    <a:rect b="b" l="l" r="r" t="t"/>
                    <a:pathLst>
                      <a:path extrusionOk="0" h="747" w="176">
                        <a:moveTo>
                          <a:pt x="55" y="1"/>
                        </a:moveTo>
                        <a:cubicBezTo>
                          <a:pt x="27" y="1"/>
                          <a:pt x="0" y="19"/>
                          <a:pt x="4" y="56"/>
                        </a:cubicBezTo>
                        <a:cubicBezTo>
                          <a:pt x="24" y="268"/>
                          <a:pt x="40" y="479"/>
                          <a:pt x="60" y="691"/>
                        </a:cubicBezTo>
                        <a:cubicBezTo>
                          <a:pt x="63" y="728"/>
                          <a:pt x="93" y="746"/>
                          <a:pt x="121" y="746"/>
                        </a:cubicBezTo>
                        <a:cubicBezTo>
                          <a:pt x="149" y="746"/>
                          <a:pt x="176" y="728"/>
                          <a:pt x="172" y="691"/>
                        </a:cubicBezTo>
                        <a:cubicBezTo>
                          <a:pt x="152" y="479"/>
                          <a:pt x="136" y="268"/>
                          <a:pt x="117" y="56"/>
                        </a:cubicBezTo>
                        <a:cubicBezTo>
                          <a:pt x="113" y="19"/>
                          <a:pt x="83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83" name="Google Shape;983;p29"/>
                  <p:cNvSpPr/>
                  <p:nvPr/>
                </p:nvSpPr>
                <p:spPr>
                  <a:xfrm>
                    <a:off x="5832868" y="5615308"/>
                    <a:ext cx="9390" cy="46540"/>
                  </a:xfrm>
                  <a:custGeom>
                    <a:rect b="b" l="l" r="r" t="t"/>
                    <a:pathLst>
                      <a:path extrusionOk="0" h="565" w="114">
                        <a:moveTo>
                          <a:pt x="56" y="1"/>
                        </a:moveTo>
                        <a:cubicBezTo>
                          <a:pt x="28" y="1"/>
                          <a:pt x="1" y="19"/>
                          <a:pt x="1" y="57"/>
                        </a:cubicBezTo>
                        <a:lnTo>
                          <a:pt x="1" y="510"/>
                        </a:lnTo>
                        <a:cubicBezTo>
                          <a:pt x="1" y="546"/>
                          <a:pt x="29" y="564"/>
                          <a:pt x="57" y="564"/>
                        </a:cubicBezTo>
                        <a:cubicBezTo>
                          <a:pt x="85" y="564"/>
                          <a:pt x="113" y="546"/>
                          <a:pt x="113" y="510"/>
                        </a:cubicBezTo>
                        <a:lnTo>
                          <a:pt x="113" y="57"/>
                        </a:lnTo>
                        <a:cubicBezTo>
                          <a:pt x="113" y="20"/>
                          <a:pt x="85" y="1"/>
                          <a:pt x="56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84" name="Google Shape;984;p29"/>
                  <p:cNvSpPr/>
                  <p:nvPr/>
                </p:nvSpPr>
                <p:spPr>
                  <a:xfrm>
                    <a:off x="5691106" y="4576431"/>
                    <a:ext cx="9555" cy="46458"/>
                  </a:xfrm>
                  <a:custGeom>
                    <a:rect b="b" l="l" r="r" t="t"/>
                    <a:pathLst>
                      <a:path extrusionOk="0" h="564" w="116">
                        <a:moveTo>
                          <a:pt x="58" y="0"/>
                        </a:moveTo>
                        <a:cubicBezTo>
                          <a:pt x="29" y="0"/>
                          <a:pt x="0" y="18"/>
                          <a:pt x="0" y="55"/>
                        </a:cubicBezTo>
                        <a:lnTo>
                          <a:pt x="0" y="509"/>
                        </a:lnTo>
                        <a:cubicBezTo>
                          <a:pt x="0" y="545"/>
                          <a:pt x="29" y="563"/>
                          <a:pt x="58" y="563"/>
                        </a:cubicBezTo>
                        <a:cubicBezTo>
                          <a:pt x="87" y="563"/>
                          <a:pt x="115" y="545"/>
                          <a:pt x="115" y="509"/>
                        </a:cubicBezTo>
                        <a:lnTo>
                          <a:pt x="115" y="55"/>
                        </a:lnTo>
                        <a:cubicBezTo>
                          <a:pt x="115" y="18"/>
                          <a:pt x="8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85" name="Google Shape;985;p29"/>
                  <p:cNvSpPr/>
                  <p:nvPr/>
                </p:nvSpPr>
                <p:spPr>
                  <a:xfrm>
                    <a:off x="5721089" y="4568771"/>
                    <a:ext cx="9308" cy="42916"/>
                  </a:xfrm>
                  <a:custGeom>
                    <a:rect b="b" l="l" r="r" t="t"/>
                    <a:pathLst>
                      <a:path extrusionOk="0" h="521" w="113">
                        <a:moveTo>
                          <a:pt x="57" y="0"/>
                        </a:moveTo>
                        <a:cubicBezTo>
                          <a:pt x="28" y="0"/>
                          <a:pt x="0" y="18"/>
                          <a:pt x="0" y="55"/>
                        </a:cubicBezTo>
                        <a:lnTo>
                          <a:pt x="0" y="466"/>
                        </a:lnTo>
                        <a:cubicBezTo>
                          <a:pt x="0" y="502"/>
                          <a:pt x="28" y="520"/>
                          <a:pt x="57" y="520"/>
                        </a:cubicBezTo>
                        <a:cubicBezTo>
                          <a:pt x="85" y="520"/>
                          <a:pt x="113" y="502"/>
                          <a:pt x="113" y="466"/>
                        </a:cubicBezTo>
                        <a:lnTo>
                          <a:pt x="113" y="55"/>
                        </a:lnTo>
                        <a:cubicBezTo>
                          <a:pt x="113" y="18"/>
                          <a:pt x="85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86" name="Google Shape;986;p29"/>
                  <p:cNvSpPr/>
                  <p:nvPr/>
                </p:nvSpPr>
                <p:spPr>
                  <a:xfrm>
                    <a:off x="6078337" y="3959629"/>
                    <a:ext cx="14333" cy="57661"/>
                  </a:xfrm>
                  <a:custGeom>
                    <a:rect b="b" l="l" r="r" t="t"/>
                    <a:pathLst>
                      <a:path extrusionOk="0" h="700" w="174">
                        <a:moveTo>
                          <a:pt x="56" y="1"/>
                        </a:moveTo>
                        <a:cubicBezTo>
                          <a:pt x="28" y="1"/>
                          <a:pt x="1" y="19"/>
                          <a:pt x="4" y="56"/>
                        </a:cubicBezTo>
                        <a:cubicBezTo>
                          <a:pt x="21" y="254"/>
                          <a:pt x="37" y="450"/>
                          <a:pt x="57" y="645"/>
                        </a:cubicBezTo>
                        <a:cubicBezTo>
                          <a:pt x="60" y="681"/>
                          <a:pt x="90" y="700"/>
                          <a:pt x="119" y="700"/>
                        </a:cubicBezTo>
                        <a:cubicBezTo>
                          <a:pt x="147" y="700"/>
                          <a:pt x="173" y="681"/>
                          <a:pt x="170" y="645"/>
                        </a:cubicBezTo>
                        <a:cubicBezTo>
                          <a:pt x="153" y="450"/>
                          <a:pt x="134" y="254"/>
                          <a:pt x="117" y="56"/>
                        </a:cubicBezTo>
                        <a:cubicBezTo>
                          <a:pt x="114" y="19"/>
                          <a:pt x="84" y="1"/>
                          <a:pt x="56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87" name="Google Shape;987;p29"/>
                  <p:cNvSpPr/>
                  <p:nvPr/>
                </p:nvSpPr>
                <p:spPr>
                  <a:xfrm>
                    <a:off x="6127760" y="3963501"/>
                    <a:ext cx="9308" cy="38962"/>
                  </a:xfrm>
                  <a:custGeom>
                    <a:rect b="b" l="l" r="r" t="t"/>
                    <a:pathLst>
                      <a:path extrusionOk="0" h="473" w="113">
                        <a:moveTo>
                          <a:pt x="57" y="0"/>
                        </a:moveTo>
                        <a:cubicBezTo>
                          <a:pt x="28" y="0"/>
                          <a:pt x="0" y="19"/>
                          <a:pt x="0" y="55"/>
                        </a:cubicBezTo>
                        <a:lnTo>
                          <a:pt x="0" y="416"/>
                        </a:lnTo>
                        <a:cubicBezTo>
                          <a:pt x="0" y="454"/>
                          <a:pt x="28" y="473"/>
                          <a:pt x="57" y="473"/>
                        </a:cubicBezTo>
                        <a:cubicBezTo>
                          <a:pt x="85" y="473"/>
                          <a:pt x="113" y="454"/>
                          <a:pt x="113" y="416"/>
                        </a:cubicBezTo>
                        <a:lnTo>
                          <a:pt x="113" y="55"/>
                        </a:lnTo>
                        <a:cubicBezTo>
                          <a:pt x="113" y="19"/>
                          <a:pt x="85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88" name="Google Shape;988;p29"/>
                  <p:cNvSpPr/>
                  <p:nvPr/>
                </p:nvSpPr>
                <p:spPr>
                  <a:xfrm>
                    <a:off x="6180066" y="3929646"/>
                    <a:ext cx="9390" cy="46705"/>
                  </a:xfrm>
                  <a:custGeom>
                    <a:rect b="b" l="l" r="r" t="t"/>
                    <a:pathLst>
                      <a:path extrusionOk="0" h="567" w="114">
                        <a:moveTo>
                          <a:pt x="57" y="1"/>
                        </a:moveTo>
                        <a:cubicBezTo>
                          <a:pt x="29" y="1"/>
                          <a:pt x="1" y="19"/>
                          <a:pt x="1" y="56"/>
                        </a:cubicBezTo>
                        <a:lnTo>
                          <a:pt x="1" y="513"/>
                        </a:lnTo>
                        <a:cubicBezTo>
                          <a:pt x="1" y="549"/>
                          <a:pt x="29" y="567"/>
                          <a:pt x="57" y="567"/>
                        </a:cubicBezTo>
                        <a:cubicBezTo>
                          <a:pt x="86" y="567"/>
                          <a:pt x="114" y="549"/>
                          <a:pt x="114" y="513"/>
                        </a:cubicBezTo>
                        <a:lnTo>
                          <a:pt x="114" y="56"/>
                        </a:lnTo>
                        <a:cubicBezTo>
                          <a:pt x="114" y="19"/>
                          <a:pt x="86" y="1"/>
                          <a:pt x="57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89" name="Google Shape;989;p29"/>
                  <p:cNvSpPr/>
                  <p:nvPr/>
                </p:nvSpPr>
                <p:spPr>
                  <a:xfrm>
                    <a:off x="4508078" y="3497439"/>
                    <a:ext cx="606673" cy="351401"/>
                  </a:xfrm>
                  <a:custGeom>
                    <a:rect b="b" l="l" r="r" t="t"/>
                    <a:pathLst>
                      <a:path extrusionOk="0" h="4266" w="7365">
                        <a:moveTo>
                          <a:pt x="3682" y="1"/>
                        </a:moveTo>
                        <a:cubicBezTo>
                          <a:pt x="1649" y="1"/>
                          <a:pt x="0" y="954"/>
                          <a:pt x="0" y="2133"/>
                        </a:cubicBezTo>
                        <a:cubicBezTo>
                          <a:pt x="0" y="3312"/>
                          <a:pt x="1649" y="4265"/>
                          <a:pt x="3682" y="4265"/>
                        </a:cubicBezTo>
                        <a:cubicBezTo>
                          <a:pt x="5715" y="4265"/>
                          <a:pt x="7364" y="3312"/>
                          <a:pt x="7364" y="2133"/>
                        </a:cubicBezTo>
                        <a:cubicBezTo>
                          <a:pt x="7364" y="954"/>
                          <a:pt x="5715" y="1"/>
                          <a:pt x="3682" y="1"/>
                        </a:cubicBez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990" name="Google Shape;990;p29"/>
              <p:cNvGrpSpPr/>
              <p:nvPr/>
            </p:nvGrpSpPr>
            <p:grpSpPr>
              <a:xfrm>
                <a:off x="2792523" y="529505"/>
                <a:ext cx="3609039" cy="1264401"/>
                <a:chOff x="2792523" y="529505"/>
                <a:chExt cx="3609039" cy="1264401"/>
              </a:xfrm>
            </p:grpSpPr>
            <p:grpSp>
              <p:nvGrpSpPr>
                <p:cNvPr id="991" name="Google Shape;991;p29"/>
                <p:cNvGrpSpPr/>
                <p:nvPr/>
              </p:nvGrpSpPr>
              <p:grpSpPr>
                <a:xfrm>
                  <a:off x="6146936" y="555271"/>
                  <a:ext cx="254626" cy="210473"/>
                  <a:chOff x="6319023" y="738978"/>
                  <a:chExt cx="254626" cy="210473"/>
                </a:xfrm>
              </p:grpSpPr>
              <p:sp>
                <p:nvSpPr>
                  <p:cNvPr id="992" name="Google Shape;992;p29"/>
                  <p:cNvSpPr/>
                  <p:nvPr/>
                </p:nvSpPr>
                <p:spPr>
                  <a:xfrm rot="-250826">
                    <a:off x="6326175" y="743635"/>
                    <a:ext cx="135134" cy="201157"/>
                  </a:xfrm>
                  <a:custGeom>
                    <a:rect b="b" l="l" r="r" t="t"/>
                    <a:pathLst>
                      <a:path extrusionOk="0" h="3650" w="2452">
                        <a:moveTo>
                          <a:pt x="1515" y="168"/>
                        </a:moveTo>
                        <a:cubicBezTo>
                          <a:pt x="1564" y="168"/>
                          <a:pt x="1612" y="172"/>
                          <a:pt x="1663" y="183"/>
                        </a:cubicBezTo>
                        <a:cubicBezTo>
                          <a:pt x="1863" y="217"/>
                          <a:pt x="1977" y="294"/>
                          <a:pt x="2018" y="423"/>
                        </a:cubicBezTo>
                        <a:cubicBezTo>
                          <a:pt x="2207" y="1022"/>
                          <a:pt x="869" y="2540"/>
                          <a:pt x="178" y="3243"/>
                        </a:cubicBezTo>
                        <a:cubicBezTo>
                          <a:pt x="200" y="2644"/>
                          <a:pt x="326" y="940"/>
                          <a:pt x="1010" y="360"/>
                        </a:cubicBezTo>
                        <a:cubicBezTo>
                          <a:pt x="1161" y="231"/>
                          <a:pt x="1327" y="168"/>
                          <a:pt x="1515" y="168"/>
                        </a:cubicBezTo>
                        <a:close/>
                        <a:moveTo>
                          <a:pt x="1509" y="1"/>
                        </a:moveTo>
                        <a:cubicBezTo>
                          <a:pt x="1285" y="1"/>
                          <a:pt x="1081" y="79"/>
                          <a:pt x="903" y="231"/>
                        </a:cubicBezTo>
                        <a:cubicBezTo>
                          <a:pt x="12" y="988"/>
                          <a:pt x="1" y="3350"/>
                          <a:pt x="1" y="3450"/>
                        </a:cubicBezTo>
                        <a:lnTo>
                          <a:pt x="1" y="3649"/>
                        </a:lnTo>
                        <a:lnTo>
                          <a:pt x="145" y="3509"/>
                        </a:lnTo>
                        <a:cubicBezTo>
                          <a:pt x="381" y="3280"/>
                          <a:pt x="2451" y="1237"/>
                          <a:pt x="2181" y="372"/>
                        </a:cubicBezTo>
                        <a:cubicBezTo>
                          <a:pt x="2118" y="179"/>
                          <a:pt x="1955" y="57"/>
                          <a:pt x="1689" y="17"/>
                        </a:cubicBezTo>
                        <a:cubicBezTo>
                          <a:pt x="1628" y="6"/>
                          <a:pt x="1568" y="1"/>
                          <a:pt x="150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93" name="Google Shape;993;p29"/>
                  <p:cNvSpPr/>
                  <p:nvPr/>
                </p:nvSpPr>
                <p:spPr>
                  <a:xfrm rot="-250826">
                    <a:off x="6332321" y="828387"/>
                    <a:ext cx="237752" cy="106806"/>
                  </a:xfrm>
                  <a:custGeom>
                    <a:rect b="b" l="l" r="r" t="t"/>
                    <a:pathLst>
                      <a:path extrusionOk="0" h="1938" w="4314">
                        <a:moveTo>
                          <a:pt x="3526" y="171"/>
                        </a:moveTo>
                        <a:cubicBezTo>
                          <a:pt x="3581" y="171"/>
                          <a:pt x="3634" y="175"/>
                          <a:pt x="3685" y="183"/>
                        </a:cubicBezTo>
                        <a:cubicBezTo>
                          <a:pt x="3856" y="215"/>
                          <a:pt x="3977" y="297"/>
                          <a:pt x="4059" y="437"/>
                        </a:cubicBezTo>
                        <a:cubicBezTo>
                          <a:pt x="4129" y="559"/>
                          <a:pt x="4136" y="667"/>
                          <a:pt x="4081" y="770"/>
                        </a:cubicBezTo>
                        <a:cubicBezTo>
                          <a:pt x="3762" y="1365"/>
                          <a:pt x="1608" y="1649"/>
                          <a:pt x="522" y="1735"/>
                        </a:cubicBezTo>
                        <a:cubicBezTo>
                          <a:pt x="1084" y="1298"/>
                          <a:pt x="2628" y="171"/>
                          <a:pt x="3526" y="171"/>
                        </a:cubicBezTo>
                        <a:close/>
                        <a:moveTo>
                          <a:pt x="3535" y="1"/>
                        </a:moveTo>
                        <a:cubicBezTo>
                          <a:pt x="2359" y="1"/>
                          <a:pt x="291" y="1698"/>
                          <a:pt x="200" y="1771"/>
                        </a:cubicBezTo>
                        <a:lnTo>
                          <a:pt x="1" y="1938"/>
                        </a:lnTo>
                        <a:lnTo>
                          <a:pt x="259" y="1923"/>
                        </a:lnTo>
                        <a:cubicBezTo>
                          <a:pt x="404" y="1916"/>
                          <a:pt x="3767" y="1712"/>
                          <a:pt x="4228" y="851"/>
                        </a:cubicBezTo>
                        <a:cubicBezTo>
                          <a:pt x="4313" y="692"/>
                          <a:pt x="4306" y="526"/>
                          <a:pt x="4202" y="352"/>
                        </a:cubicBezTo>
                        <a:cubicBezTo>
                          <a:pt x="4095" y="167"/>
                          <a:pt x="3933" y="57"/>
                          <a:pt x="3714" y="16"/>
                        </a:cubicBezTo>
                        <a:cubicBezTo>
                          <a:pt x="3657" y="6"/>
                          <a:pt x="3598" y="1"/>
                          <a:pt x="353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994" name="Google Shape;994;p29"/>
                <p:cNvGrpSpPr/>
                <p:nvPr/>
              </p:nvGrpSpPr>
              <p:grpSpPr>
                <a:xfrm>
                  <a:off x="2792523" y="615245"/>
                  <a:ext cx="209756" cy="199109"/>
                  <a:chOff x="2852071" y="630132"/>
                  <a:chExt cx="209756" cy="199109"/>
                </a:xfrm>
              </p:grpSpPr>
              <p:sp>
                <p:nvSpPr>
                  <p:cNvPr id="995" name="Google Shape;995;p29"/>
                  <p:cNvSpPr/>
                  <p:nvPr/>
                </p:nvSpPr>
                <p:spPr>
                  <a:xfrm rot="-250850">
                    <a:off x="2944889" y="633934"/>
                    <a:ext cx="110699" cy="175199"/>
                  </a:xfrm>
                  <a:custGeom>
                    <a:rect b="b" l="l" r="r" t="t"/>
                    <a:pathLst>
                      <a:path extrusionOk="0" h="4107" w="2595">
                        <a:moveTo>
                          <a:pt x="836" y="171"/>
                        </a:moveTo>
                        <a:cubicBezTo>
                          <a:pt x="870" y="171"/>
                          <a:pt x="914" y="175"/>
                          <a:pt x="962" y="182"/>
                        </a:cubicBezTo>
                        <a:cubicBezTo>
                          <a:pt x="2178" y="407"/>
                          <a:pt x="1956" y="2851"/>
                          <a:pt x="1856" y="3622"/>
                        </a:cubicBezTo>
                        <a:cubicBezTo>
                          <a:pt x="1309" y="2688"/>
                          <a:pt x="289" y="736"/>
                          <a:pt x="614" y="264"/>
                        </a:cubicBezTo>
                        <a:cubicBezTo>
                          <a:pt x="633" y="238"/>
                          <a:pt x="681" y="171"/>
                          <a:pt x="836" y="171"/>
                        </a:cubicBezTo>
                        <a:close/>
                        <a:moveTo>
                          <a:pt x="835" y="1"/>
                        </a:moveTo>
                        <a:cubicBezTo>
                          <a:pt x="674" y="1"/>
                          <a:pt x="554" y="57"/>
                          <a:pt x="478" y="168"/>
                        </a:cubicBezTo>
                        <a:cubicBezTo>
                          <a:pt x="1" y="862"/>
                          <a:pt x="1641" y="3605"/>
                          <a:pt x="1830" y="3915"/>
                        </a:cubicBezTo>
                        <a:lnTo>
                          <a:pt x="1948" y="4107"/>
                        </a:lnTo>
                        <a:lnTo>
                          <a:pt x="1986" y="3885"/>
                        </a:lnTo>
                        <a:cubicBezTo>
                          <a:pt x="2011" y="3741"/>
                          <a:pt x="2595" y="311"/>
                          <a:pt x="991" y="16"/>
                        </a:cubicBezTo>
                        <a:cubicBezTo>
                          <a:pt x="936" y="6"/>
                          <a:pt x="883" y="1"/>
                          <a:pt x="83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96" name="Google Shape;996;p29"/>
                  <p:cNvSpPr/>
                  <p:nvPr/>
                </p:nvSpPr>
                <p:spPr>
                  <a:xfrm rot="-250850">
                    <a:off x="2855791" y="713533"/>
                    <a:ext cx="189361" cy="108950"/>
                  </a:xfrm>
                  <a:custGeom>
                    <a:rect b="b" l="l" r="r" t="t"/>
                    <a:pathLst>
                      <a:path extrusionOk="0" h="2554" w="4439">
                        <a:moveTo>
                          <a:pt x="799" y="167"/>
                        </a:moveTo>
                        <a:cubicBezTo>
                          <a:pt x="1867" y="167"/>
                          <a:pt x="3378" y="1656"/>
                          <a:pt x="3922" y="2229"/>
                        </a:cubicBezTo>
                        <a:cubicBezTo>
                          <a:pt x="2395" y="1774"/>
                          <a:pt x="245" y="976"/>
                          <a:pt x="185" y="488"/>
                        </a:cubicBezTo>
                        <a:cubicBezTo>
                          <a:pt x="185" y="459"/>
                          <a:pt x="175" y="374"/>
                          <a:pt x="355" y="274"/>
                        </a:cubicBezTo>
                        <a:cubicBezTo>
                          <a:pt x="492" y="200"/>
                          <a:pt x="640" y="167"/>
                          <a:pt x="799" y="167"/>
                        </a:cubicBezTo>
                        <a:close/>
                        <a:moveTo>
                          <a:pt x="791" y="0"/>
                        </a:moveTo>
                        <a:cubicBezTo>
                          <a:pt x="607" y="0"/>
                          <a:pt x="433" y="39"/>
                          <a:pt x="274" y="126"/>
                        </a:cubicBezTo>
                        <a:cubicBezTo>
                          <a:pt x="89" y="230"/>
                          <a:pt x="1" y="359"/>
                          <a:pt x="19" y="507"/>
                        </a:cubicBezTo>
                        <a:cubicBezTo>
                          <a:pt x="112" y="1309"/>
                          <a:pt x="3751" y="2359"/>
                          <a:pt x="4166" y="2477"/>
                        </a:cubicBezTo>
                        <a:lnTo>
                          <a:pt x="4439" y="2554"/>
                        </a:lnTo>
                        <a:lnTo>
                          <a:pt x="4254" y="2340"/>
                        </a:lnTo>
                        <a:cubicBezTo>
                          <a:pt x="4160" y="2232"/>
                          <a:pt x="2189" y="0"/>
                          <a:pt x="79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997" name="Google Shape;997;p29"/>
                <p:cNvSpPr/>
                <p:nvPr/>
              </p:nvSpPr>
              <p:spPr>
                <a:xfrm rot="-250850">
                  <a:off x="2986206" y="645085"/>
                  <a:ext cx="3203996" cy="911442"/>
                </a:xfrm>
                <a:custGeom>
                  <a:rect b="b" l="l" r="r" t="t"/>
                  <a:pathLst>
                    <a:path extrusionOk="0" h="21366" w="75108">
                      <a:moveTo>
                        <a:pt x="36909" y="2335"/>
                      </a:moveTo>
                      <a:cubicBezTo>
                        <a:pt x="36921" y="2335"/>
                        <a:pt x="36933" y="2335"/>
                        <a:pt x="36944" y="2336"/>
                      </a:cubicBezTo>
                      <a:cubicBezTo>
                        <a:pt x="36948" y="2336"/>
                        <a:pt x="36955" y="2336"/>
                        <a:pt x="36963" y="2339"/>
                      </a:cubicBezTo>
                      <a:cubicBezTo>
                        <a:pt x="37761" y="2436"/>
                        <a:pt x="38503" y="4080"/>
                        <a:pt x="38307" y="6564"/>
                      </a:cubicBezTo>
                      <a:cubicBezTo>
                        <a:pt x="38230" y="7554"/>
                        <a:pt x="38016" y="8574"/>
                        <a:pt x="37647" y="9572"/>
                      </a:cubicBezTo>
                      <a:cubicBezTo>
                        <a:pt x="36139" y="6194"/>
                        <a:pt x="35998" y="3352"/>
                        <a:pt x="36552" y="2547"/>
                      </a:cubicBezTo>
                      <a:cubicBezTo>
                        <a:pt x="36678" y="2368"/>
                        <a:pt x="36807" y="2335"/>
                        <a:pt x="36909" y="2335"/>
                      </a:cubicBezTo>
                      <a:close/>
                      <a:moveTo>
                        <a:pt x="410" y="0"/>
                      </a:moveTo>
                      <a:lnTo>
                        <a:pt x="0" y="144"/>
                      </a:lnTo>
                      <a:cubicBezTo>
                        <a:pt x="59" y="318"/>
                        <a:pt x="6327" y="17314"/>
                        <a:pt x="23215" y="17876"/>
                      </a:cubicBezTo>
                      <a:cubicBezTo>
                        <a:pt x="23517" y="17886"/>
                        <a:pt x="23814" y="17891"/>
                        <a:pt x="24106" y="17891"/>
                      </a:cubicBezTo>
                      <a:cubicBezTo>
                        <a:pt x="31662" y="17891"/>
                        <a:pt x="35858" y="14539"/>
                        <a:pt x="37676" y="10644"/>
                      </a:cubicBezTo>
                      <a:cubicBezTo>
                        <a:pt x="37742" y="10780"/>
                        <a:pt x="37812" y="10917"/>
                        <a:pt x="37886" y="11053"/>
                      </a:cubicBezTo>
                      <a:cubicBezTo>
                        <a:pt x="39797" y="14645"/>
                        <a:pt x="44243" y="20477"/>
                        <a:pt x="53194" y="21275"/>
                      </a:cubicBezTo>
                      <a:cubicBezTo>
                        <a:pt x="53861" y="21335"/>
                        <a:pt x="54557" y="21365"/>
                        <a:pt x="55275" y="21365"/>
                      </a:cubicBezTo>
                      <a:cubicBezTo>
                        <a:pt x="55359" y="21365"/>
                        <a:pt x="55444" y="21365"/>
                        <a:pt x="55529" y="21364"/>
                      </a:cubicBezTo>
                      <a:cubicBezTo>
                        <a:pt x="73404" y="21198"/>
                        <a:pt x="75093" y="4251"/>
                        <a:pt x="75108" y="4080"/>
                      </a:cubicBezTo>
                      <a:lnTo>
                        <a:pt x="74676" y="4043"/>
                      </a:lnTo>
                      <a:cubicBezTo>
                        <a:pt x="74661" y="4210"/>
                        <a:pt x="73013" y="20765"/>
                        <a:pt x="55525" y="20932"/>
                      </a:cubicBezTo>
                      <a:cubicBezTo>
                        <a:pt x="55446" y="20933"/>
                        <a:pt x="55367" y="20933"/>
                        <a:pt x="55288" y="20933"/>
                      </a:cubicBezTo>
                      <a:cubicBezTo>
                        <a:pt x="45154" y="20933"/>
                        <a:pt x="40280" y="14628"/>
                        <a:pt x="38271" y="10847"/>
                      </a:cubicBezTo>
                      <a:cubicBezTo>
                        <a:pt x="38142" y="10603"/>
                        <a:pt x="38019" y="10362"/>
                        <a:pt x="37901" y="10122"/>
                      </a:cubicBezTo>
                      <a:cubicBezTo>
                        <a:pt x="38378" y="8962"/>
                        <a:pt x="38648" y="7761"/>
                        <a:pt x="38740" y="6597"/>
                      </a:cubicBezTo>
                      <a:cubicBezTo>
                        <a:pt x="38940" y="4069"/>
                        <a:pt x="38197" y="2055"/>
                        <a:pt x="37014" y="1907"/>
                      </a:cubicBezTo>
                      <a:cubicBezTo>
                        <a:pt x="36973" y="1902"/>
                        <a:pt x="36933" y="1899"/>
                        <a:pt x="36894" y="1899"/>
                      </a:cubicBezTo>
                      <a:cubicBezTo>
                        <a:pt x="36609" y="1899"/>
                        <a:pt x="36375" y="2039"/>
                        <a:pt x="36194" y="2303"/>
                      </a:cubicBezTo>
                      <a:cubicBezTo>
                        <a:pt x="35455" y="3378"/>
                        <a:pt x="35802" y="6671"/>
                        <a:pt x="37425" y="10130"/>
                      </a:cubicBezTo>
                      <a:cubicBezTo>
                        <a:pt x="35751" y="14028"/>
                        <a:pt x="31659" y="17454"/>
                        <a:pt x="24104" y="17454"/>
                      </a:cubicBezTo>
                      <a:cubicBezTo>
                        <a:pt x="23818" y="17454"/>
                        <a:pt x="23526" y="17449"/>
                        <a:pt x="23230" y="17439"/>
                      </a:cubicBezTo>
                      <a:cubicBezTo>
                        <a:pt x="6630" y="16867"/>
                        <a:pt x="469" y="166"/>
                        <a:pt x="4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8" name="Google Shape;998;p29"/>
                <p:cNvSpPr/>
                <p:nvPr/>
              </p:nvSpPr>
              <p:spPr>
                <a:xfrm rot="-250850">
                  <a:off x="3495509" y="1433334"/>
                  <a:ext cx="236200" cy="261283"/>
                </a:xfrm>
                <a:custGeom>
                  <a:rect b="b" l="l" r="r" t="t"/>
                  <a:pathLst>
                    <a:path extrusionOk="0" h="6125" w="5537">
                      <a:moveTo>
                        <a:pt x="3410" y="1"/>
                      </a:moveTo>
                      <a:cubicBezTo>
                        <a:pt x="2862" y="1"/>
                        <a:pt x="2068" y="180"/>
                        <a:pt x="1320" y="1010"/>
                      </a:cubicBezTo>
                      <a:cubicBezTo>
                        <a:pt x="0" y="2478"/>
                        <a:pt x="1700" y="6125"/>
                        <a:pt x="1700" y="6125"/>
                      </a:cubicBezTo>
                      <a:cubicBezTo>
                        <a:pt x="1700" y="6125"/>
                        <a:pt x="5219" y="4554"/>
                        <a:pt x="5378" y="2633"/>
                      </a:cubicBezTo>
                      <a:cubicBezTo>
                        <a:pt x="5536" y="708"/>
                        <a:pt x="4102" y="105"/>
                        <a:pt x="4102" y="105"/>
                      </a:cubicBezTo>
                      <a:cubicBezTo>
                        <a:pt x="4102" y="105"/>
                        <a:pt x="3828" y="1"/>
                        <a:pt x="3410" y="1"/>
                      </a:cubicBezTo>
                      <a:close/>
                    </a:path>
                  </a:pathLst>
                </a:custGeom>
                <a:solidFill>
                  <a:srgbClr val="F2E39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9" name="Google Shape;999;p29"/>
                <p:cNvSpPr/>
                <p:nvPr/>
              </p:nvSpPr>
              <p:spPr>
                <a:xfrm rot="-250850">
                  <a:off x="3617824" y="1385870"/>
                  <a:ext cx="99224" cy="79985"/>
                </a:xfrm>
                <a:custGeom>
                  <a:rect b="b" l="l" r="r" t="t"/>
                  <a:pathLst>
                    <a:path extrusionOk="0" h="1875" w="2326">
                      <a:moveTo>
                        <a:pt x="101" y="1"/>
                      </a:moveTo>
                      <a:lnTo>
                        <a:pt x="1" y="1132"/>
                      </a:lnTo>
                      <a:lnTo>
                        <a:pt x="1701" y="1875"/>
                      </a:lnTo>
                      <a:lnTo>
                        <a:pt x="2326" y="877"/>
                      </a:lnTo>
                      <a:lnTo>
                        <a:pt x="10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0" name="Google Shape;1000;p29"/>
                <p:cNvSpPr/>
                <p:nvPr/>
              </p:nvSpPr>
              <p:spPr>
                <a:xfrm rot="-250850">
                  <a:off x="3865560" y="1482225"/>
                  <a:ext cx="239485" cy="276427"/>
                </a:xfrm>
                <a:custGeom>
                  <a:rect b="b" l="l" r="r" t="t"/>
                  <a:pathLst>
                    <a:path extrusionOk="0" h="6480" w="5614">
                      <a:moveTo>
                        <a:pt x="2990" y="1"/>
                      </a:moveTo>
                      <a:cubicBezTo>
                        <a:pt x="2966" y="1"/>
                        <a:pt x="1421" y="8"/>
                        <a:pt x="714" y="1831"/>
                      </a:cubicBezTo>
                      <a:cubicBezTo>
                        <a:pt x="1" y="3671"/>
                        <a:pt x="2879" y="6479"/>
                        <a:pt x="2879" y="6479"/>
                      </a:cubicBezTo>
                      <a:cubicBezTo>
                        <a:pt x="2879" y="6479"/>
                        <a:pt x="5614" y="3763"/>
                        <a:pt x="5082" y="1908"/>
                      </a:cubicBezTo>
                      <a:cubicBezTo>
                        <a:pt x="4546" y="57"/>
                        <a:pt x="2990" y="1"/>
                        <a:pt x="2990" y="1"/>
                      </a:cubicBezTo>
                      <a:cubicBezTo>
                        <a:pt x="2990" y="1"/>
                        <a:pt x="2990" y="1"/>
                        <a:pt x="2990" y="1"/>
                      </a:cubicBezTo>
                      <a:close/>
                    </a:path>
                  </a:pathLst>
                </a:custGeom>
                <a:solidFill>
                  <a:srgbClr val="82C6A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1" name="Google Shape;1001;p29"/>
                <p:cNvSpPr/>
                <p:nvPr/>
              </p:nvSpPr>
              <p:spPr>
                <a:xfrm rot="-250850">
                  <a:off x="3929922" y="1451279"/>
                  <a:ext cx="101911" cy="50508"/>
                </a:xfrm>
                <a:custGeom>
                  <a:rect b="b" l="l" r="r" t="t"/>
                  <a:pathLst>
                    <a:path extrusionOk="0" h="1184" w="2389">
                      <a:moveTo>
                        <a:pt x="1" y="0"/>
                      </a:moveTo>
                      <a:lnTo>
                        <a:pt x="308" y="1095"/>
                      </a:lnTo>
                      <a:lnTo>
                        <a:pt x="2160" y="1184"/>
                      </a:lnTo>
                      <a:lnTo>
                        <a:pt x="2388" y="3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2" name="Google Shape;1002;p29"/>
                <p:cNvSpPr/>
                <p:nvPr/>
              </p:nvSpPr>
              <p:spPr>
                <a:xfrm rot="-250850">
                  <a:off x="4238415" y="1410899"/>
                  <a:ext cx="230057" cy="267554"/>
                </a:xfrm>
                <a:custGeom>
                  <a:rect b="b" l="l" r="r" t="t"/>
                  <a:pathLst>
                    <a:path extrusionOk="0" h="6272" w="5393">
                      <a:moveTo>
                        <a:pt x="2207" y="0"/>
                      </a:moveTo>
                      <a:cubicBezTo>
                        <a:pt x="1945" y="0"/>
                        <a:pt x="1778" y="45"/>
                        <a:pt x="1778" y="45"/>
                      </a:cubicBezTo>
                      <a:cubicBezTo>
                        <a:pt x="1778" y="45"/>
                        <a:pt x="282" y="500"/>
                        <a:pt x="141" y="2465"/>
                      </a:cubicBezTo>
                      <a:cubicBezTo>
                        <a:pt x="1" y="4431"/>
                        <a:pt x="3582" y="6272"/>
                        <a:pt x="3582" y="6272"/>
                      </a:cubicBezTo>
                      <a:cubicBezTo>
                        <a:pt x="3582" y="6272"/>
                        <a:pt x="5392" y="2869"/>
                        <a:pt x="4339" y="1254"/>
                      </a:cubicBezTo>
                      <a:cubicBezTo>
                        <a:pt x="3635" y="179"/>
                        <a:pt x="2731" y="0"/>
                        <a:pt x="2207" y="0"/>
                      </a:cubicBezTo>
                      <a:close/>
                    </a:path>
                  </a:pathLst>
                </a:custGeom>
                <a:solidFill>
                  <a:srgbClr val="D9645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3" name="Google Shape;1003;p29"/>
                <p:cNvSpPr/>
                <p:nvPr/>
              </p:nvSpPr>
              <p:spPr>
                <a:xfrm rot="-250850">
                  <a:off x="4244728" y="1373890"/>
                  <a:ext cx="102850" cy="69576"/>
                </a:xfrm>
                <a:custGeom>
                  <a:rect b="b" l="l" r="r" t="t"/>
                  <a:pathLst>
                    <a:path extrusionOk="0" h="1631" w="2411">
                      <a:moveTo>
                        <a:pt x="2292" y="0"/>
                      </a:moveTo>
                      <a:lnTo>
                        <a:pt x="1" y="673"/>
                      </a:lnTo>
                      <a:lnTo>
                        <a:pt x="614" y="1631"/>
                      </a:lnTo>
                      <a:lnTo>
                        <a:pt x="2410" y="1168"/>
                      </a:lnTo>
                      <a:lnTo>
                        <a:pt x="229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4" name="Google Shape;1004;p29"/>
                <p:cNvSpPr/>
                <p:nvPr/>
              </p:nvSpPr>
              <p:spPr>
                <a:xfrm rot="-250850">
                  <a:off x="4625552" y="1360820"/>
                  <a:ext cx="246737" cy="242002"/>
                </a:xfrm>
                <a:custGeom>
                  <a:rect b="b" l="l" r="r" t="t"/>
                  <a:pathLst>
                    <a:path extrusionOk="0" h="5673" w="5784">
                      <a:moveTo>
                        <a:pt x="3320" y="0"/>
                      </a:moveTo>
                      <a:cubicBezTo>
                        <a:pt x="2838" y="0"/>
                        <a:pt x="2244" y="138"/>
                        <a:pt x="1604" y="598"/>
                      </a:cubicBezTo>
                      <a:cubicBezTo>
                        <a:pt x="0" y="1744"/>
                        <a:pt x="876" y="5672"/>
                        <a:pt x="876" y="5672"/>
                      </a:cubicBezTo>
                      <a:cubicBezTo>
                        <a:pt x="876" y="5672"/>
                        <a:pt x="4653" y="4893"/>
                        <a:pt x="5218" y="3048"/>
                      </a:cubicBezTo>
                      <a:cubicBezTo>
                        <a:pt x="5784" y="1204"/>
                        <a:pt x="4513" y="310"/>
                        <a:pt x="4513" y="310"/>
                      </a:cubicBezTo>
                      <a:cubicBezTo>
                        <a:pt x="4513" y="310"/>
                        <a:pt x="4042" y="0"/>
                        <a:pt x="3320" y="0"/>
                      </a:cubicBezTo>
                      <a:close/>
                    </a:path>
                  </a:pathLst>
                </a:custGeom>
                <a:solidFill>
                  <a:srgbClr val="F2E39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5" name="Google Shape;1005;p29"/>
                <p:cNvSpPr/>
                <p:nvPr/>
              </p:nvSpPr>
              <p:spPr>
                <a:xfrm rot="-250850">
                  <a:off x="4767409" y="1313854"/>
                  <a:ext cx="99181" cy="92740"/>
                </a:xfrm>
                <a:custGeom>
                  <a:rect b="b" l="l" r="r" t="t"/>
                  <a:pathLst>
                    <a:path extrusionOk="0" h="2174" w="2325">
                      <a:moveTo>
                        <a:pt x="344" y="1"/>
                      </a:moveTo>
                      <a:lnTo>
                        <a:pt x="0" y="1087"/>
                      </a:lnTo>
                      <a:lnTo>
                        <a:pt x="1504" y="2174"/>
                      </a:lnTo>
                      <a:lnTo>
                        <a:pt x="2325" y="1335"/>
                      </a:lnTo>
                      <a:lnTo>
                        <a:pt x="34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6" name="Google Shape;1006;p29"/>
                <p:cNvSpPr/>
                <p:nvPr/>
              </p:nvSpPr>
              <p:spPr>
                <a:xfrm rot="-250850">
                  <a:off x="5011193" y="1510785"/>
                  <a:ext cx="238120" cy="274806"/>
                </a:xfrm>
                <a:custGeom>
                  <a:rect b="b" l="l" r="r" t="t"/>
                  <a:pathLst>
                    <a:path extrusionOk="0" h="6442" w="5582">
                      <a:moveTo>
                        <a:pt x="3239" y="0"/>
                      </a:moveTo>
                      <a:cubicBezTo>
                        <a:pt x="2879" y="0"/>
                        <a:pt x="1648" y="114"/>
                        <a:pt x="895" y="1600"/>
                      </a:cubicBezTo>
                      <a:cubicBezTo>
                        <a:pt x="1" y="3359"/>
                        <a:pt x="2591" y="6441"/>
                        <a:pt x="2591" y="6441"/>
                      </a:cubicBezTo>
                      <a:cubicBezTo>
                        <a:pt x="2591" y="6441"/>
                        <a:pt x="5581" y="4006"/>
                        <a:pt x="5234" y="2110"/>
                      </a:cubicBezTo>
                      <a:cubicBezTo>
                        <a:pt x="4882" y="214"/>
                        <a:pt x="3342" y="4"/>
                        <a:pt x="3342" y="4"/>
                      </a:cubicBezTo>
                      <a:cubicBezTo>
                        <a:pt x="3342" y="4"/>
                        <a:pt x="3305" y="0"/>
                        <a:pt x="3239" y="0"/>
                      </a:cubicBezTo>
                      <a:close/>
                    </a:path>
                  </a:pathLst>
                </a:custGeom>
                <a:solidFill>
                  <a:srgbClr val="82C6A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7" name="Google Shape;1007;p29"/>
                <p:cNvSpPr/>
                <p:nvPr/>
              </p:nvSpPr>
              <p:spPr>
                <a:xfrm rot="-250850">
                  <a:off x="5093827" y="1473573"/>
                  <a:ext cx="101229" cy="59295"/>
                </a:xfrm>
                <a:custGeom>
                  <a:rect b="b" l="l" r="r" t="t"/>
                  <a:pathLst>
                    <a:path extrusionOk="0" h="1390" w="2373">
                      <a:moveTo>
                        <a:pt x="0" y="0"/>
                      </a:moveTo>
                      <a:lnTo>
                        <a:pt x="196" y="1120"/>
                      </a:lnTo>
                      <a:lnTo>
                        <a:pt x="2033" y="1389"/>
                      </a:lnTo>
                      <a:lnTo>
                        <a:pt x="2373" y="2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8" name="Google Shape;1008;p29"/>
                <p:cNvSpPr/>
                <p:nvPr/>
              </p:nvSpPr>
              <p:spPr>
                <a:xfrm rot="-250850">
                  <a:off x="5396432" y="1494670"/>
                  <a:ext cx="237181" cy="273996"/>
                </a:xfrm>
                <a:custGeom>
                  <a:rect b="b" l="l" r="r" t="t"/>
                  <a:pathLst>
                    <a:path extrusionOk="0" h="6423" w="5560">
                      <a:moveTo>
                        <a:pt x="2507" y="1"/>
                      </a:moveTo>
                      <a:cubicBezTo>
                        <a:pt x="2420" y="1"/>
                        <a:pt x="2370" y="7"/>
                        <a:pt x="2370" y="7"/>
                      </a:cubicBezTo>
                      <a:cubicBezTo>
                        <a:pt x="2370" y="7"/>
                        <a:pt x="826" y="251"/>
                        <a:pt x="412" y="2180"/>
                      </a:cubicBezTo>
                      <a:cubicBezTo>
                        <a:pt x="1" y="4105"/>
                        <a:pt x="3294" y="6423"/>
                        <a:pt x="3294" y="6423"/>
                      </a:cubicBezTo>
                      <a:cubicBezTo>
                        <a:pt x="3294" y="6423"/>
                        <a:pt x="5559" y="3303"/>
                        <a:pt x="4735" y="1559"/>
                      </a:cubicBezTo>
                      <a:cubicBezTo>
                        <a:pt x="4060" y="129"/>
                        <a:pt x="2902" y="1"/>
                        <a:pt x="2507" y="1"/>
                      </a:cubicBezTo>
                      <a:close/>
                    </a:path>
                  </a:pathLst>
                </a:custGeom>
                <a:solidFill>
                  <a:srgbClr val="D9645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9" name="Google Shape;1009;p29"/>
                <p:cNvSpPr/>
                <p:nvPr/>
              </p:nvSpPr>
              <p:spPr>
                <a:xfrm rot="-250850">
                  <a:off x="5430003" y="1460046"/>
                  <a:ext cx="100759" cy="59039"/>
                </a:xfrm>
                <a:custGeom>
                  <a:rect b="b" l="l" r="r" t="t"/>
                  <a:pathLst>
                    <a:path extrusionOk="0" h="1384" w="2362">
                      <a:moveTo>
                        <a:pt x="2361" y="0"/>
                      </a:moveTo>
                      <a:lnTo>
                        <a:pt x="0" y="352"/>
                      </a:lnTo>
                      <a:lnTo>
                        <a:pt x="477" y="1383"/>
                      </a:lnTo>
                      <a:lnTo>
                        <a:pt x="2321" y="1176"/>
                      </a:lnTo>
                      <a:lnTo>
                        <a:pt x="236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0" name="Google Shape;1010;p29"/>
                <p:cNvSpPr/>
                <p:nvPr/>
              </p:nvSpPr>
              <p:spPr>
                <a:xfrm rot="-250850">
                  <a:off x="5763850" y="1369170"/>
                  <a:ext cx="233043" cy="253776"/>
                </a:xfrm>
                <a:custGeom>
                  <a:rect b="b" l="l" r="r" t="t"/>
                  <a:pathLst>
                    <a:path extrusionOk="0" h="5949" w="5463">
                      <a:moveTo>
                        <a:pt x="2232" y="1"/>
                      </a:moveTo>
                      <a:cubicBezTo>
                        <a:pt x="1727" y="1"/>
                        <a:pt x="1387" y="165"/>
                        <a:pt x="1387" y="165"/>
                      </a:cubicBezTo>
                      <a:cubicBezTo>
                        <a:pt x="1387" y="165"/>
                        <a:pt x="0" y="893"/>
                        <a:pt x="230" y="2852"/>
                      </a:cubicBezTo>
                      <a:cubicBezTo>
                        <a:pt x="455" y="4807"/>
                        <a:pt x="4317" y="5949"/>
                        <a:pt x="4317" y="5949"/>
                      </a:cubicBezTo>
                      <a:cubicBezTo>
                        <a:pt x="4317" y="5949"/>
                        <a:pt x="5463" y="2268"/>
                        <a:pt x="4124" y="879"/>
                      </a:cubicBezTo>
                      <a:cubicBezTo>
                        <a:pt x="3446" y="174"/>
                        <a:pt x="2752" y="1"/>
                        <a:pt x="2232" y="1"/>
                      </a:cubicBezTo>
                      <a:close/>
                    </a:path>
                  </a:pathLst>
                </a:custGeom>
                <a:solidFill>
                  <a:srgbClr val="F2E39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1" name="Google Shape;1011;p29"/>
                <p:cNvSpPr/>
                <p:nvPr/>
              </p:nvSpPr>
              <p:spPr>
                <a:xfrm rot="-250850">
                  <a:off x="5752765" y="1332341"/>
                  <a:ext cx="105068" cy="81520"/>
                </a:xfrm>
                <a:custGeom>
                  <a:rect b="b" l="l" r="r" t="t"/>
                  <a:pathLst>
                    <a:path extrusionOk="0" h="1911" w="2463">
                      <a:moveTo>
                        <a:pt x="2126" y="0"/>
                      </a:moveTo>
                      <a:lnTo>
                        <a:pt x="1" y="1087"/>
                      </a:lnTo>
                      <a:lnTo>
                        <a:pt x="781" y="1911"/>
                      </a:lnTo>
                      <a:lnTo>
                        <a:pt x="2462" y="1123"/>
                      </a:lnTo>
                      <a:lnTo>
                        <a:pt x="21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2" name="Google Shape;1012;p29"/>
                <p:cNvSpPr/>
                <p:nvPr/>
              </p:nvSpPr>
              <p:spPr>
                <a:xfrm rot="-250850">
                  <a:off x="6008142" y="1125075"/>
                  <a:ext cx="255141" cy="208174"/>
                </a:xfrm>
                <a:custGeom>
                  <a:rect b="b" l="l" r="r" t="t"/>
                  <a:pathLst>
                    <a:path extrusionOk="0" h="4880" w="5981">
                      <a:moveTo>
                        <a:pt x="2635" y="1"/>
                      </a:moveTo>
                      <a:cubicBezTo>
                        <a:pt x="1564" y="1"/>
                        <a:pt x="977" y="689"/>
                        <a:pt x="977" y="689"/>
                      </a:cubicBezTo>
                      <a:cubicBezTo>
                        <a:pt x="977" y="689"/>
                        <a:pt x="1" y="1913"/>
                        <a:pt x="995" y="3612"/>
                      </a:cubicBezTo>
                      <a:cubicBezTo>
                        <a:pt x="1619" y="4681"/>
                        <a:pt x="3421" y="4880"/>
                        <a:pt x="4678" y="4880"/>
                      </a:cubicBezTo>
                      <a:cubicBezTo>
                        <a:pt x="5426" y="4880"/>
                        <a:pt x="5981" y="4810"/>
                        <a:pt x="5981" y="4810"/>
                      </a:cubicBezTo>
                      <a:cubicBezTo>
                        <a:pt x="5981" y="4810"/>
                        <a:pt x="5552" y="977"/>
                        <a:pt x="3770" y="242"/>
                      </a:cubicBezTo>
                      <a:cubicBezTo>
                        <a:pt x="3347" y="67"/>
                        <a:pt x="2967" y="1"/>
                        <a:pt x="2635" y="1"/>
                      </a:cubicBezTo>
                      <a:close/>
                    </a:path>
                  </a:pathLst>
                </a:custGeom>
                <a:solidFill>
                  <a:srgbClr val="82C6A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3" name="Google Shape;1013;p29"/>
                <p:cNvSpPr/>
                <p:nvPr/>
              </p:nvSpPr>
              <p:spPr>
                <a:xfrm rot="-250850">
                  <a:off x="5986962" y="1104633"/>
                  <a:ext cx="96792" cy="97816"/>
                </a:xfrm>
                <a:custGeom>
                  <a:rect b="b" l="l" r="r" t="t"/>
                  <a:pathLst>
                    <a:path extrusionOk="0" h="2293" w="2269">
                      <a:moveTo>
                        <a:pt x="1511" y="1"/>
                      </a:moveTo>
                      <a:lnTo>
                        <a:pt x="0" y="1853"/>
                      </a:lnTo>
                      <a:lnTo>
                        <a:pt x="1049" y="2293"/>
                      </a:lnTo>
                      <a:lnTo>
                        <a:pt x="2269" y="899"/>
                      </a:lnTo>
                      <a:lnTo>
                        <a:pt x="151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4" name="Google Shape;1014;p29"/>
                <p:cNvSpPr/>
                <p:nvPr/>
              </p:nvSpPr>
              <p:spPr>
                <a:xfrm rot="-250850">
                  <a:off x="3144758" y="1252421"/>
                  <a:ext cx="247419" cy="238461"/>
                </a:xfrm>
                <a:custGeom>
                  <a:rect b="b" l="l" r="r" t="t"/>
                  <a:pathLst>
                    <a:path extrusionOk="0" h="5590" w="5800">
                      <a:moveTo>
                        <a:pt x="3292" y="1"/>
                      </a:moveTo>
                      <a:cubicBezTo>
                        <a:pt x="2826" y="1"/>
                        <a:pt x="2260" y="129"/>
                        <a:pt x="1642" y="541"/>
                      </a:cubicBezTo>
                      <a:cubicBezTo>
                        <a:pt x="1" y="1631"/>
                        <a:pt x="740" y="5590"/>
                        <a:pt x="740" y="5590"/>
                      </a:cubicBezTo>
                      <a:cubicBezTo>
                        <a:pt x="740" y="5590"/>
                        <a:pt x="4543" y="4939"/>
                        <a:pt x="5171" y="3113"/>
                      </a:cubicBezTo>
                      <a:cubicBezTo>
                        <a:pt x="5800" y="1291"/>
                        <a:pt x="4558" y="352"/>
                        <a:pt x="4558" y="352"/>
                      </a:cubicBezTo>
                      <a:cubicBezTo>
                        <a:pt x="4558" y="352"/>
                        <a:pt x="4062" y="1"/>
                        <a:pt x="3292" y="1"/>
                      </a:cubicBezTo>
                      <a:close/>
                    </a:path>
                  </a:pathLst>
                </a:custGeom>
                <a:solidFill>
                  <a:srgbClr val="D9645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5" name="Google Shape;1015;p29"/>
                <p:cNvSpPr/>
                <p:nvPr/>
              </p:nvSpPr>
              <p:spPr>
                <a:xfrm rot="-250850">
                  <a:off x="3289262" y="1206379"/>
                  <a:ext cx="98712" cy="94275"/>
                </a:xfrm>
                <a:custGeom>
                  <a:rect b="b" l="l" r="r" t="t"/>
                  <a:pathLst>
                    <a:path extrusionOk="0" h="2210" w="2314">
                      <a:moveTo>
                        <a:pt x="378" y="0"/>
                      </a:moveTo>
                      <a:lnTo>
                        <a:pt x="1" y="1072"/>
                      </a:lnTo>
                      <a:lnTo>
                        <a:pt x="1464" y="2210"/>
                      </a:lnTo>
                      <a:lnTo>
                        <a:pt x="2314" y="1401"/>
                      </a:lnTo>
                      <a:lnTo>
                        <a:pt x="37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6" name="Google Shape;1016;p29"/>
                <p:cNvSpPr/>
                <p:nvPr/>
              </p:nvSpPr>
              <p:spPr>
                <a:xfrm rot="-250850">
                  <a:off x="2894245" y="1023256"/>
                  <a:ext cx="255738" cy="207576"/>
                </a:xfrm>
                <a:custGeom>
                  <a:rect b="b" l="l" r="r" t="t"/>
                  <a:pathLst>
                    <a:path extrusionOk="0" h="4866" w="5995">
                      <a:moveTo>
                        <a:pt x="3222" y="1"/>
                      </a:moveTo>
                      <a:cubicBezTo>
                        <a:pt x="2909" y="1"/>
                        <a:pt x="2558" y="53"/>
                        <a:pt x="2170" y="184"/>
                      </a:cubicBezTo>
                      <a:cubicBezTo>
                        <a:pt x="304" y="820"/>
                        <a:pt x="0" y="4834"/>
                        <a:pt x="0" y="4834"/>
                      </a:cubicBezTo>
                      <a:cubicBezTo>
                        <a:pt x="0" y="4834"/>
                        <a:pt x="352" y="4865"/>
                        <a:pt x="873" y="4865"/>
                      </a:cubicBezTo>
                      <a:cubicBezTo>
                        <a:pt x="2072" y="4865"/>
                        <a:pt x="4166" y="4696"/>
                        <a:pt x="4916" y="3580"/>
                      </a:cubicBezTo>
                      <a:cubicBezTo>
                        <a:pt x="5994" y="1980"/>
                        <a:pt x="5037" y="754"/>
                        <a:pt x="5037" y="754"/>
                      </a:cubicBezTo>
                      <a:cubicBezTo>
                        <a:pt x="5037" y="754"/>
                        <a:pt x="4409" y="1"/>
                        <a:pt x="3222" y="1"/>
                      </a:cubicBezTo>
                      <a:close/>
                    </a:path>
                  </a:pathLst>
                </a:custGeom>
                <a:solidFill>
                  <a:srgbClr val="82C6A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7" name="Google Shape;1017;p29"/>
                <p:cNvSpPr/>
                <p:nvPr/>
              </p:nvSpPr>
              <p:spPr>
                <a:xfrm rot="-250850">
                  <a:off x="3065461" y="988403"/>
                  <a:ext cx="91801" cy="103020"/>
                </a:xfrm>
                <a:custGeom>
                  <a:rect b="b" l="l" r="r" t="t"/>
                  <a:pathLst>
                    <a:path extrusionOk="0" h="2415" w="2152">
                      <a:moveTo>
                        <a:pt x="640" y="1"/>
                      </a:moveTo>
                      <a:lnTo>
                        <a:pt x="0" y="940"/>
                      </a:lnTo>
                      <a:lnTo>
                        <a:pt x="1120" y="2414"/>
                      </a:lnTo>
                      <a:lnTo>
                        <a:pt x="2151" y="1853"/>
                      </a:lnTo>
                      <a:lnTo>
                        <a:pt x="64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8" name="Google Shape;1018;p29"/>
                <p:cNvSpPr/>
                <p:nvPr/>
              </p:nvSpPr>
              <p:spPr>
                <a:xfrm rot="-250850">
                  <a:off x="3204687" y="1273180"/>
                  <a:ext cx="135611" cy="118079"/>
                </a:xfrm>
                <a:custGeom>
                  <a:rect b="b" l="l" r="r" t="t"/>
                  <a:pathLst>
                    <a:path extrusionOk="0" h="2768" w="3179">
                      <a:moveTo>
                        <a:pt x="1339" y="1420"/>
                      </a:moveTo>
                      <a:cubicBezTo>
                        <a:pt x="1342" y="1420"/>
                        <a:pt x="1345" y="1420"/>
                        <a:pt x="1348" y="1420"/>
                      </a:cubicBezTo>
                      <a:cubicBezTo>
                        <a:pt x="1356" y="1420"/>
                        <a:pt x="1363" y="1423"/>
                        <a:pt x="1371" y="1423"/>
                      </a:cubicBezTo>
                      <a:cubicBezTo>
                        <a:pt x="1423" y="1438"/>
                        <a:pt x="1423" y="1464"/>
                        <a:pt x="1423" y="1475"/>
                      </a:cubicBezTo>
                      <a:cubicBezTo>
                        <a:pt x="1426" y="1564"/>
                        <a:pt x="1290" y="1730"/>
                        <a:pt x="1082" y="1830"/>
                      </a:cubicBezTo>
                      <a:cubicBezTo>
                        <a:pt x="1101" y="1686"/>
                        <a:pt x="1153" y="1556"/>
                        <a:pt x="1215" y="1483"/>
                      </a:cubicBezTo>
                      <a:cubicBezTo>
                        <a:pt x="1257" y="1442"/>
                        <a:pt x="1298" y="1420"/>
                        <a:pt x="1339" y="1420"/>
                      </a:cubicBezTo>
                      <a:close/>
                      <a:moveTo>
                        <a:pt x="2498" y="1"/>
                      </a:moveTo>
                      <a:cubicBezTo>
                        <a:pt x="2413" y="16"/>
                        <a:pt x="388" y="374"/>
                        <a:pt x="77" y="1120"/>
                      </a:cubicBezTo>
                      <a:cubicBezTo>
                        <a:pt x="0" y="1297"/>
                        <a:pt x="29" y="1486"/>
                        <a:pt x="163" y="1679"/>
                      </a:cubicBezTo>
                      <a:cubicBezTo>
                        <a:pt x="316" y="1899"/>
                        <a:pt x="529" y="2016"/>
                        <a:pt x="765" y="2016"/>
                      </a:cubicBezTo>
                      <a:cubicBezTo>
                        <a:pt x="830" y="2016"/>
                        <a:pt x="897" y="2007"/>
                        <a:pt x="964" y="1989"/>
                      </a:cubicBezTo>
                      <a:cubicBezTo>
                        <a:pt x="968" y="2100"/>
                        <a:pt x="986" y="2211"/>
                        <a:pt x="1027" y="2314"/>
                      </a:cubicBezTo>
                      <a:cubicBezTo>
                        <a:pt x="1131" y="2580"/>
                        <a:pt x="1353" y="2739"/>
                        <a:pt x="1652" y="2765"/>
                      </a:cubicBezTo>
                      <a:cubicBezTo>
                        <a:pt x="1671" y="2767"/>
                        <a:pt x="1689" y="2768"/>
                        <a:pt x="1708" y="2768"/>
                      </a:cubicBezTo>
                      <a:cubicBezTo>
                        <a:pt x="2638" y="2768"/>
                        <a:pt x="3156" y="642"/>
                        <a:pt x="3178" y="548"/>
                      </a:cubicBezTo>
                      <a:lnTo>
                        <a:pt x="3074" y="521"/>
                      </a:lnTo>
                      <a:cubicBezTo>
                        <a:pt x="3067" y="543"/>
                        <a:pt x="2550" y="2660"/>
                        <a:pt x="1704" y="2660"/>
                      </a:cubicBezTo>
                      <a:cubicBezTo>
                        <a:pt x="1689" y="2660"/>
                        <a:pt x="1674" y="2659"/>
                        <a:pt x="1659" y="2658"/>
                      </a:cubicBezTo>
                      <a:cubicBezTo>
                        <a:pt x="1334" y="2628"/>
                        <a:pt x="1190" y="2433"/>
                        <a:pt x="1127" y="2273"/>
                      </a:cubicBezTo>
                      <a:cubicBezTo>
                        <a:pt x="1090" y="2174"/>
                        <a:pt x="1072" y="2059"/>
                        <a:pt x="1072" y="1952"/>
                      </a:cubicBezTo>
                      <a:cubicBezTo>
                        <a:pt x="1326" y="1848"/>
                        <a:pt x="1537" y="1635"/>
                        <a:pt x="1534" y="1475"/>
                      </a:cubicBezTo>
                      <a:cubicBezTo>
                        <a:pt x="1530" y="1398"/>
                        <a:pt x="1481" y="1342"/>
                        <a:pt x="1401" y="1320"/>
                      </a:cubicBezTo>
                      <a:cubicBezTo>
                        <a:pt x="1379" y="1314"/>
                        <a:pt x="1358" y="1311"/>
                        <a:pt x="1338" y="1311"/>
                      </a:cubicBezTo>
                      <a:cubicBezTo>
                        <a:pt x="1264" y="1311"/>
                        <a:pt x="1196" y="1346"/>
                        <a:pt x="1138" y="1413"/>
                      </a:cubicBezTo>
                      <a:cubicBezTo>
                        <a:pt x="1049" y="1509"/>
                        <a:pt x="983" y="1682"/>
                        <a:pt x="968" y="1874"/>
                      </a:cubicBezTo>
                      <a:cubicBezTo>
                        <a:pt x="912" y="1891"/>
                        <a:pt x="840" y="1907"/>
                        <a:pt x="760" y="1907"/>
                      </a:cubicBezTo>
                      <a:cubicBezTo>
                        <a:pt x="600" y="1907"/>
                        <a:pt x="409" y="1845"/>
                        <a:pt x="251" y="1616"/>
                      </a:cubicBezTo>
                      <a:cubicBezTo>
                        <a:pt x="140" y="1457"/>
                        <a:pt x="115" y="1309"/>
                        <a:pt x="178" y="1161"/>
                      </a:cubicBezTo>
                      <a:cubicBezTo>
                        <a:pt x="466" y="470"/>
                        <a:pt x="2498" y="112"/>
                        <a:pt x="2516" y="108"/>
                      </a:cubicBezTo>
                      <a:lnTo>
                        <a:pt x="2498" y="1"/>
                      </a:ln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9" name="Google Shape;1019;p29"/>
                <p:cNvSpPr/>
                <p:nvPr/>
              </p:nvSpPr>
              <p:spPr>
                <a:xfrm rot="-250850">
                  <a:off x="3565414" y="1440264"/>
                  <a:ext cx="137659" cy="143759"/>
                </a:xfrm>
                <a:custGeom>
                  <a:rect b="b" l="l" r="r" t="t"/>
                  <a:pathLst>
                    <a:path extrusionOk="0" h="3370" w="3227">
                      <a:moveTo>
                        <a:pt x="1363" y="2065"/>
                      </a:moveTo>
                      <a:cubicBezTo>
                        <a:pt x="1367" y="2065"/>
                        <a:pt x="1371" y="2065"/>
                        <a:pt x="1375" y="2066"/>
                      </a:cubicBezTo>
                      <a:lnTo>
                        <a:pt x="1390" y="2066"/>
                      </a:lnTo>
                      <a:cubicBezTo>
                        <a:pt x="1438" y="2077"/>
                        <a:pt x="1464" y="2103"/>
                        <a:pt x="1467" y="2151"/>
                      </a:cubicBezTo>
                      <a:cubicBezTo>
                        <a:pt x="1479" y="2247"/>
                        <a:pt x="1412" y="2395"/>
                        <a:pt x="1298" y="2524"/>
                      </a:cubicBezTo>
                      <a:cubicBezTo>
                        <a:pt x="1242" y="2339"/>
                        <a:pt x="1245" y="2173"/>
                        <a:pt x="1298" y="2103"/>
                      </a:cubicBezTo>
                      <a:cubicBezTo>
                        <a:pt x="1313" y="2077"/>
                        <a:pt x="1336" y="2065"/>
                        <a:pt x="1363" y="2065"/>
                      </a:cubicBezTo>
                      <a:close/>
                      <a:moveTo>
                        <a:pt x="1545" y="0"/>
                      </a:moveTo>
                      <a:cubicBezTo>
                        <a:pt x="1486" y="41"/>
                        <a:pt x="130" y="1013"/>
                        <a:pt x="29" y="1926"/>
                      </a:cubicBezTo>
                      <a:cubicBezTo>
                        <a:pt x="0" y="2184"/>
                        <a:pt x="74" y="2413"/>
                        <a:pt x="248" y="2609"/>
                      </a:cubicBezTo>
                      <a:cubicBezTo>
                        <a:pt x="440" y="2821"/>
                        <a:pt x="632" y="2884"/>
                        <a:pt x="793" y="2884"/>
                      </a:cubicBezTo>
                      <a:cubicBezTo>
                        <a:pt x="907" y="2884"/>
                        <a:pt x="1005" y="2852"/>
                        <a:pt x="1076" y="2820"/>
                      </a:cubicBezTo>
                      <a:cubicBezTo>
                        <a:pt x="1138" y="2794"/>
                        <a:pt x="1198" y="2757"/>
                        <a:pt x="1249" y="2716"/>
                      </a:cubicBezTo>
                      <a:cubicBezTo>
                        <a:pt x="1271" y="2765"/>
                        <a:pt x="1293" y="2809"/>
                        <a:pt x="1320" y="2857"/>
                      </a:cubicBezTo>
                      <a:cubicBezTo>
                        <a:pt x="1497" y="3159"/>
                        <a:pt x="1759" y="3341"/>
                        <a:pt x="2059" y="3367"/>
                      </a:cubicBezTo>
                      <a:cubicBezTo>
                        <a:pt x="2082" y="3368"/>
                        <a:pt x="2104" y="3369"/>
                        <a:pt x="2128" y="3369"/>
                      </a:cubicBezTo>
                      <a:cubicBezTo>
                        <a:pt x="2161" y="3369"/>
                        <a:pt x="2194" y="3368"/>
                        <a:pt x="2229" y="3363"/>
                      </a:cubicBezTo>
                      <a:cubicBezTo>
                        <a:pt x="3227" y="3263"/>
                        <a:pt x="2994" y="750"/>
                        <a:pt x="2983" y="643"/>
                      </a:cubicBezTo>
                      <a:lnTo>
                        <a:pt x="2983" y="643"/>
                      </a:lnTo>
                      <a:lnTo>
                        <a:pt x="2876" y="654"/>
                      </a:lnTo>
                      <a:cubicBezTo>
                        <a:pt x="2879" y="680"/>
                        <a:pt x="3108" y="3167"/>
                        <a:pt x="2218" y="3256"/>
                      </a:cubicBezTo>
                      <a:cubicBezTo>
                        <a:pt x="2189" y="3259"/>
                        <a:pt x="2160" y="3260"/>
                        <a:pt x="2133" y="3260"/>
                      </a:cubicBezTo>
                      <a:cubicBezTo>
                        <a:pt x="1742" y="3260"/>
                        <a:pt x="1519" y="2978"/>
                        <a:pt x="1416" y="2801"/>
                      </a:cubicBezTo>
                      <a:cubicBezTo>
                        <a:pt x="1382" y="2746"/>
                        <a:pt x="1356" y="2694"/>
                        <a:pt x="1334" y="2639"/>
                      </a:cubicBezTo>
                      <a:cubicBezTo>
                        <a:pt x="1497" y="2480"/>
                        <a:pt x="1593" y="2272"/>
                        <a:pt x="1578" y="2136"/>
                      </a:cubicBezTo>
                      <a:cubicBezTo>
                        <a:pt x="1567" y="2044"/>
                        <a:pt x="1504" y="1977"/>
                        <a:pt x="1412" y="1962"/>
                      </a:cubicBezTo>
                      <a:cubicBezTo>
                        <a:pt x="1396" y="1959"/>
                        <a:pt x="1381" y="1958"/>
                        <a:pt x="1367" y="1958"/>
                      </a:cubicBezTo>
                      <a:cubicBezTo>
                        <a:pt x="1300" y="1958"/>
                        <a:pt x="1248" y="1985"/>
                        <a:pt x="1209" y="2037"/>
                      </a:cubicBezTo>
                      <a:cubicBezTo>
                        <a:pt x="1127" y="2154"/>
                        <a:pt x="1131" y="2380"/>
                        <a:pt x="1209" y="2609"/>
                      </a:cubicBezTo>
                      <a:cubicBezTo>
                        <a:pt x="1153" y="2654"/>
                        <a:pt x="1094" y="2694"/>
                        <a:pt x="1032" y="2724"/>
                      </a:cubicBezTo>
                      <a:cubicBezTo>
                        <a:pt x="965" y="2753"/>
                        <a:pt x="885" y="2776"/>
                        <a:pt x="797" y="2776"/>
                      </a:cubicBezTo>
                      <a:cubicBezTo>
                        <a:pt x="656" y="2776"/>
                        <a:pt x="493" y="2718"/>
                        <a:pt x="329" y="2535"/>
                      </a:cubicBezTo>
                      <a:cubicBezTo>
                        <a:pt x="178" y="2366"/>
                        <a:pt x="111" y="2166"/>
                        <a:pt x="137" y="1940"/>
                      </a:cubicBezTo>
                      <a:cubicBezTo>
                        <a:pt x="233" y="1075"/>
                        <a:pt x="1593" y="99"/>
                        <a:pt x="1608" y="89"/>
                      </a:cubicBezTo>
                      <a:lnTo>
                        <a:pt x="1545" y="0"/>
                      </a:lnTo>
                      <a:close/>
                    </a:path>
                  </a:pathLst>
                </a:custGeom>
                <a:solidFill>
                  <a:srgbClr val="F2AE7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0" name="Google Shape;1020;p29"/>
                <p:cNvSpPr/>
                <p:nvPr/>
              </p:nvSpPr>
              <p:spPr>
                <a:xfrm rot="-250850">
                  <a:off x="3912307" y="1497387"/>
                  <a:ext cx="149774" cy="139280"/>
                </a:xfrm>
                <a:custGeom>
                  <a:rect b="b" l="l" r="r" t="t"/>
                  <a:pathLst>
                    <a:path extrusionOk="0" h="3265" w="3511">
                      <a:moveTo>
                        <a:pt x="1758" y="1992"/>
                      </a:moveTo>
                      <a:cubicBezTo>
                        <a:pt x="1763" y="1992"/>
                        <a:pt x="1766" y="1992"/>
                        <a:pt x="1770" y="1993"/>
                      </a:cubicBezTo>
                      <a:lnTo>
                        <a:pt x="1778" y="1993"/>
                      </a:lnTo>
                      <a:cubicBezTo>
                        <a:pt x="1822" y="2001"/>
                        <a:pt x="1851" y="2023"/>
                        <a:pt x="1866" y="2067"/>
                      </a:cubicBezTo>
                      <a:cubicBezTo>
                        <a:pt x="1903" y="2182"/>
                        <a:pt x="1841" y="2407"/>
                        <a:pt x="1670" y="2614"/>
                      </a:cubicBezTo>
                      <a:cubicBezTo>
                        <a:pt x="1600" y="2396"/>
                        <a:pt x="1607" y="2174"/>
                        <a:pt x="1667" y="2067"/>
                      </a:cubicBezTo>
                      <a:cubicBezTo>
                        <a:pt x="1698" y="2004"/>
                        <a:pt x="1734" y="1992"/>
                        <a:pt x="1758" y="1992"/>
                      </a:cubicBezTo>
                      <a:close/>
                      <a:moveTo>
                        <a:pt x="1053" y="1"/>
                      </a:moveTo>
                      <a:cubicBezTo>
                        <a:pt x="1009" y="79"/>
                        <a:pt x="0" y="1926"/>
                        <a:pt x="303" y="2710"/>
                      </a:cubicBezTo>
                      <a:cubicBezTo>
                        <a:pt x="362" y="2869"/>
                        <a:pt x="469" y="2972"/>
                        <a:pt x="625" y="3028"/>
                      </a:cubicBezTo>
                      <a:cubicBezTo>
                        <a:pt x="736" y="3065"/>
                        <a:pt x="848" y="3084"/>
                        <a:pt x="958" y="3084"/>
                      </a:cubicBezTo>
                      <a:cubicBezTo>
                        <a:pt x="1204" y="3084"/>
                        <a:pt x="1440" y="2990"/>
                        <a:pt x="1637" y="2806"/>
                      </a:cubicBezTo>
                      <a:cubicBezTo>
                        <a:pt x="1670" y="2873"/>
                        <a:pt x="1711" y="2932"/>
                        <a:pt x="1759" y="2987"/>
                      </a:cubicBezTo>
                      <a:cubicBezTo>
                        <a:pt x="1855" y="3094"/>
                        <a:pt x="2029" y="3235"/>
                        <a:pt x="2306" y="3260"/>
                      </a:cubicBezTo>
                      <a:cubicBezTo>
                        <a:pt x="2335" y="3263"/>
                        <a:pt x="2365" y="3265"/>
                        <a:pt x="2396" y="3265"/>
                      </a:cubicBezTo>
                      <a:cubicBezTo>
                        <a:pt x="2528" y="3265"/>
                        <a:pt x="2680" y="3238"/>
                        <a:pt x="2856" y="3172"/>
                      </a:cubicBezTo>
                      <a:cubicBezTo>
                        <a:pt x="3026" y="3110"/>
                        <a:pt x="3144" y="2991"/>
                        <a:pt x="3207" y="2817"/>
                      </a:cubicBezTo>
                      <a:cubicBezTo>
                        <a:pt x="3511" y="1996"/>
                        <a:pt x="2528" y="197"/>
                        <a:pt x="2484" y="120"/>
                      </a:cubicBezTo>
                      <a:lnTo>
                        <a:pt x="2391" y="171"/>
                      </a:lnTo>
                      <a:cubicBezTo>
                        <a:pt x="2398" y="190"/>
                        <a:pt x="3393" y="2004"/>
                        <a:pt x="3104" y="2780"/>
                      </a:cubicBezTo>
                      <a:cubicBezTo>
                        <a:pt x="3052" y="2924"/>
                        <a:pt x="2960" y="3016"/>
                        <a:pt x="2820" y="3069"/>
                      </a:cubicBezTo>
                      <a:cubicBezTo>
                        <a:pt x="2653" y="3132"/>
                        <a:pt x="2510" y="3158"/>
                        <a:pt x="2387" y="3158"/>
                      </a:cubicBezTo>
                      <a:cubicBezTo>
                        <a:pt x="2121" y="3158"/>
                        <a:pt x="1949" y="3038"/>
                        <a:pt x="1841" y="2917"/>
                      </a:cubicBezTo>
                      <a:cubicBezTo>
                        <a:pt x="1792" y="2858"/>
                        <a:pt x="1747" y="2795"/>
                        <a:pt x="1718" y="2725"/>
                      </a:cubicBezTo>
                      <a:cubicBezTo>
                        <a:pt x="1921" y="2499"/>
                        <a:pt x="2029" y="2208"/>
                        <a:pt x="1966" y="2030"/>
                      </a:cubicBezTo>
                      <a:cubicBezTo>
                        <a:pt x="1940" y="1949"/>
                        <a:pt x="1877" y="1897"/>
                        <a:pt x="1788" y="1886"/>
                      </a:cubicBezTo>
                      <a:lnTo>
                        <a:pt x="1781" y="1886"/>
                      </a:lnTo>
                      <a:cubicBezTo>
                        <a:pt x="1775" y="1885"/>
                        <a:pt x="1769" y="1885"/>
                        <a:pt x="1763" y="1885"/>
                      </a:cubicBezTo>
                      <a:cubicBezTo>
                        <a:pt x="1682" y="1885"/>
                        <a:pt x="1616" y="1929"/>
                        <a:pt x="1570" y="2015"/>
                      </a:cubicBezTo>
                      <a:cubicBezTo>
                        <a:pt x="1486" y="2170"/>
                        <a:pt x="1489" y="2451"/>
                        <a:pt x="1589" y="2702"/>
                      </a:cubicBezTo>
                      <a:cubicBezTo>
                        <a:pt x="1473" y="2818"/>
                        <a:pt x="1259" y="2976"/>
                        <a:pt x="962" y="2976"/>
                      </a:cubicBezTo>
                      <a:cubicBezTo>
                        <a:pt x="870" y="2976"/>
                        <a:pt x="769" y="2961"/>
                        <a:pt x="661" y="2924"/>
                      </a:cubicBezTo>
                      <a:cubicBezTo>
                        <a:pt x="536" y="2880"/>
                        <a:pt x="451" y="2799"/>
                        <a:pt x="403" y="2673"/>
                      </a:cubicBezTo>
                      <a:cubicBezTo>
                        <a:pt x="118" y="1934"/>
                        <a:pt x="1138" y="72"/>
                        <a:pt x="1149" y="53"/>
                      </a:cubicBezTo>
                      <a:lnTo>
                        <a:pt x="1053" y="1"/>
                      </a:ln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1" name="Google Shape;1021;p29"/>
                <p:cNvSpPr/>
                <p:nvPr/>
              </p:nvSpPr>
              <p:spPr>
                <a:xfrm rot="-250850">
                  <a:off x="4270962" y="1419769"/>
                  <a:ext cx="147470" cy="153272"/>
                </a:xfrm>
                <a:custGeom>
                  <a:rect b="b" l="l" r="r" t="t"/>
                  <a:pathLst>
                    <a:path extrusionOk="0" h="3593" w="3457">
                      <a:moveTo>
                        <a:pt x="1863" y="2220"/>
                      </a:moveTo>
                      <a:cubicBezTo>
                        <a:pt x="1869" y="2220"/>
                        <a:pt x="1875" y="2220"/>
                        <a:pt x="1882" y="2221"/>
                      </a:cubicBezTo>
                      <a:lnTo>
                        <a:pt x="1889" y="2221"/>
                      </a:lnTo>
                      <a:cubicBezTo>
                        <a:pt x="1960" y="2229"/>
                        <a:pt x="2008" y="2274"/>
                        <a:pt x="2041" y="2351"/>
                      </a:cubicBezTo>
                      <a:cubicBezTo>
                        <a:pt x="2078" y="2443"/>
                        <a:pt x="2085" y="2580"/>
                        <a:pt x="2056" y="2728"/>
                      </a:cubicBezTo>
                      <a:cubicBezTo>
                        <a:pt x="1875" y="2535"/>
                        <a:pt x="1786" y="2321"/>
                        <a:pt x="1819" y="2243"/>
                      </a:cubicBezTo>
                      <a:cubicBezTo>
                        <a:pt x="1822" y="2237"/>
                        <a:pt x="1828" y="2220"/>
                        <a:pt x="1863" y="2220"/>
                      </a:cubicBezTo>
                      <a:close/>
                      <a:moveTo>
                        <a:pt x="1904" y="0"/>
                      </a:moveTo>
                      <a:lnTo>
                        <a:pt x="1827" y="74"/>
                      </a:lnTo>
                      <a:cubicBezTo>
                        <a:pt x="1841" y="93"/>
                        <a:pt x="3345" y="1771"/>
                        <a:pt x="3260" y="2606"/>
                      </a:cubicBezTo>
                      <a:cubicBezTo>
                        <a:pt x="3250" y="2743"/>
                        <a:pt x="3194" y="2842"/>
                        <a:pt x="3094" y="2917"/>
                      </a:cubicBezTo>
                      <a:cubicBezTo>
                        <a:pt x="2957" y="3018"/>
                        <a:pt x="2823" y="3055"/>
                        <a:pt x="2700" y="3055"/>
                      </a:cubicBezTo>
                      <a:cubicBezTo>
                        <a:pt x="2489" y="3055"/>
                        <a:pt x="2309" y="2947"/>
                        <a:pt x="2199" y="2861"/>
                      </a:cubicBezTo>
                      <a:cubicBezTo>
                        <a:pt x="2182" y="2846"/>
                        <a:pt x="2163" y="2831"/>
                        <a:pt x="2148" y="2816"/>
                      </a:cubicBezTo>
                      <a:cubicBezTo>
                        <a:pt x="2196" y="2632"/>
                        <a:pt x="2196" y="2447"/>
                        <a:pt x="2141" y="2310"/>
                      </a:cubicBezTo>
                      <a:cubicBezTo>
                        <a:pt x="2097" y="2196"/>
                        <a:pt x="2011" y="2125"/>
                        <a:pt x="1904" y="2110"/>
                      </a:cubicBezTo>
                      <a:cubicBezTo>
                        <a:pt x="1897" y="2110"/>
                        <a:pt x="1891" y="2110"/>
                        <a:pt x="1885" y="2110"/>
                      </a:cubicBezTo>
                      <a:cubicBezTo>
                        <a:pt x="1777" y="2110"/>
                        <a:pt x="1733" y="2165"/>
                        <a:pt x="1716" y="2203"/>
                      </a:cubicBezTo>
                      <a:cubicBezTo>
                        <a:pt x="1657" y="2347"/>
                        <a:pt x="1797" y="2632"/>
                        <a:pt x="2022" y="2854"/>
                      </a:cubicBezTo>
                      <a:cubicBezTo>
                        <a:pt x="1986" y="2968"/>
                        <a:pt x="1926" y="3082"/>
                        <a:pt x="1845" y="3186"/>
                      </a:cubicBezTo>
                      <a:cubicBezTo>
                        <a:pt x="1730" y="3326"/>
                        <a:pt x="1538" y="3485"/>
                        <a:pt x="1251" y="3485"/>
                      </a:cubicBezTo>
                      <a:cubicBezTo>
                        <a:pt x="1204" y="3485"/>
                        <a:pt x="1155" y="3480"/>
                        <a:pt x="1102" y="3471"/>
                      </a:cubicBezTo>
                      <a:cubicBezTo>
                        <a:pt x="120" y="3308"/>
                        <a:pt x="359" y="470"/>
                        <a:pt x="363" y="440"/>
                      </a:cubicBezTo>
                      <a:lnTo>
                        <a:pt x="253" y="433"/>
                      </a:lnTo>
                      <a:lnTo>
                        <a:pt x="253" y="433"/>
                      </a:lnTo>
                      <a:cubicBezTo>
                        <a:pt x="241" y="551"/>
                        <a:pt x="1" y="3400"/>
                        <a:pt x="1084" y="3577"/>
                      </a:cubicBezTo>
                      <a:cubicBezTo>
                        <a:pt x="1109" y="3585"/>
                        <a:pt x="1132" y="3585"/>
                        <a:pt x="1157" y="3589"/>
                      </a:cubicBezTo>
                      <a:cubicBezTo>
                        <a:pt x="1185" y="3591"/>
                        <a:pt x="1213" y="3592"/>
                        <a:pt x="1240" y="3592"/>
                      </a:cubicBezTo>
                      <a:cubicBezTo>
                        <a:pt x="1510" y="3592"/>
                        <a:pt x="1752" y="3477"/>
                        <a:pt x="1930" y="3253"/>
                      </a:cubicBezTo>
                      <a:cubicBezTo>
                        <a:pt x="2008" y="3156"/>
                        <a:pt x="2066" y="3045"/>
                        <a:pt x="2111" y="2931"/>
                      </a:cubicBezTo>
                      <a:cubicBezTo>
                        <a:pt x="2119" y="2934"/>
                        <a:pt x="2126" y="2942"/>
                        <a:pt x="2133" y="2946"/>
                      </a:cubicBezTo>
                      <a:cubicBezTo>
                        <a:pt x="2317" y="3090"/>
                        <a:pt x="2511" y="3162"/>
                        <a:pt x="2700" y="3162"/>
                      </a:cubicBezTo>
                      <a:cubicBezTo>
                        <a:pt x="2860" y="3162"/>
                        <a:pt x="3017" y="3110"/>
                        <a:pt x="3161" y="3005"/>
                      </a:cubicBezTo>
                      <a:cubicBezTo>
                        <a:pt x="3282" y="2912"/>
                        <a:pt x="3352" y="2784"/>
                        <a:pt x="3371" y="2617"/>
                      </a:cubicBezTo>
                      <a:cubicBezTo>
                        <a:pt x="3456" y="1733"/>
                        <a:pt x="1971" y="70"/>
                        <a:pt x="1904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2" name="Google Shape;1022;p29"/>
                <p:cNvSpPr/>
                <p:nvPr/>
              </p:nvSpPr>
              <p:spPr>
                <a:xfrm rot="-250850">
                  <a:off x="2953580" y="1046483"/>
                  <a:ext cx="158519" cy="123966"/>
                </a:xfrm>
                <a:custGeom>
                  <a:rect b="b" l="l" r="r" t="t"/>
                  <a:pathLst>
                    <a:path extrusionOk="0" h="2906" w="3716">
                      <a:moveTo>
                        <a:pt x="1697" y="1223"/>
                      </a:moveTo>
                      <a:cubicBezTo>
                        <a:pt x="1702" y="1223"/>
                        <a:pt x="1707" y="1224"/>
                        <a:pt x="1712" y="1225"/>
                      </a:cubicBezTo>
                      <a:cubicBezTo>
                        <a:pt x="1738" y="1225"/>
                        <a:pt x="1749" y="1239"/>
                        <a:pt x="1756" y="1247"/>
                      </a:cubicBezTo>
                      <a:cubicBezTo>
                        <a:pt x="1771" y="1261"/>
                        <a:pt x="1786" y="1287"/>
                        <a:pt x="1760" y="1336"/>
                      </a:cubicBezTo>
                      <a:cubicBezTo>
                        <a:pt x="1712" y="1438"/>
                        <a:pt x="1520" y="1568"/>
                        <a:pt x="1287" y="1642"/>
                      </a:cubicBezTo>
                      <a:cubicBezTo>
                        <a:pt x="1391" y="1438"/>
                        <a:pt x="1534" y="1283"/>
                        <a:pt x="1645" y="1235"/>
                      </a:cubicBezTo>
                      <a:cubicBezTo>
                        <a:pt x="1668" y="1227"/>
                        <a:pt x="1683" y="1223"/>
                        <a:pt x="1697" y="1223"/>
                      </a:cubicBezTo>
                      <a:close/>
                      <a:moveTo>
                        <a:pt x="2582" y="0"/>
                      </a:moveTo>
                      <a:cubicBezTo>
                        <a:pt x="2005" y="0"/>
                        <a:pt x="1042" y="85"/>
                        <a:pt x="507" y="352"/>
                      </a:cubicBezTo>
                      <a:cubicBezTo>
                        <a:pt x="23" y="592"/>
                        <a:pt x="1" y="914"/>
                        <a:pt x="67" y="1143"/>
                      </a:cubicBezTo>
                      <a:cubicBezTo>
                        <a:pt x="178" y="1535"/>
                        <a:pt x="451" y="1768"/>
                        <a:pt x="833" y="1801"/>
                      </a:cubicBezTo>
                      <a:cubicBezTo>
                        <a:pt x="868" y="1807"/>
                        <a:pt x="902" y="1809"/>
                        <a:pt x="936" y="1809"/>
                      </a:cubicBezTo>
                      <a:cubicBezTo>
                        <a:pt x="993" y="1809"/>
                        <a:pt x="1049" y="1803"/>
                        <a:pt x="1106" y="1793"/>
                      </a:cubicBezTo>
                      <a:lnTo>
                        <a:pt x="1106" y="1793"/>
                      </a:lnTo>
                      <a:cubicBezTo>
                        <a:pt x="1065" y="1916"/>
                        <a:pt x="1043" y="2045"/>
                        <a:pt x="1047" y="2163"/>
                      </a:cubicBezTo>
                      <a:cubicBezTo>
                        <a:pt x="1050" y="2395"/>
                        <a:pt x="1150" y="2702"/>
                        <a:pt x="1582" y="2858"/>
                      </a:cubicBezTo>
                      <a:cubicBezTo>
                        <a:pt x="1653" y="2880"/>
                        <a:pt x="1720" y="2895"/>
                        <a:pt x="1790" y="2902"/>
                      </a:cubicBezTo>
                      <a:cubicBezTo>
                        <a:pt x="1814" y="2904"/>
                        <a:pt x="1838" y="2905"/>
                        <a:pt x="1862" y="2905"/>
                      </a:cubicBezTo>
                      <a:cubicBezTo>
                        <a:pt x="2871" y="2905"/>
                        <a:pt x="3675" y="1045"/>
                        <a:pt x="3715" y="959"/>
                      </a:cubicBezTo>
                      <a:lnTo>
                        <a:pt x="3612" y="914"/>
                      </a:lnTo>
                      <a:cubicBezTo>
                        <a:pt x="3605" y="935"/>
                        <a:pt x="2800" y="2797"/>
                        <a:pt x="1860" y="2797"/>
                      </a:cubicBezTo>
                      <a:cubicBezTo>
                        <a:pt x="1781" y="2797"/>
                        <a:pt x="1700" y="2783"/>
                        <a:pt x="1620" y="2755"/>
                      </a:cubicBezTo>
                      <a:cubicBezTo>
                        <a:pt x="1316" y="2647"/>
                        <a:pt x="1161" y="2448"/>
                        <a:pt x="1154" y="2163"/>
                      </a:cubicBezTo>
                      <a:cubicBezTo>
                        <a:pt x="1150" y="2030"/>
                        <a:pt x="1180" y="1893"/>
                        <a:pt x="1228" y="1771"/>
                      </a:cubicBezTo>
                      <a:cubicBezTo>
                        <a:pt x="1527" y="1697"/>
                        <a:pt x="1782" y="1535"/>
                        <a:pt x="1860" y="1380"/>
                      </a:cubicBezTo>
                      <a:cubicBezTo>
                        <a:pt x="1897" y="1302"/>
                        <a:pt x="1889" y="1228"/>
                        <a:pt x="1834" y="1172"/>
                      </a:cubicBezTo>
                      <a:cubicBezTo>
                        <a:pt x="1800" y="1133"/>
                        <a:pt x="1756" y="1115"/>
                        <a:pt x="1705" y="1115"/>
                      </a:cubicBezTo>
                      <a:cubicBezTo>
                        <a:pt x="1674" y="1115"/>
                        <a:pt x="1640" y="1122"/>
                        <a:pt x="1604" y="1136"/>
                      </a:cubicBezTo>
                      <a:cubicBezTo>
                        <a:pt x="1442" y="1203"/>
                        <a:pt x="1261" y="1420"/>
                        <a:pt x="1150" y="1675"/>
                      </a:cubicBezTo>
                      <a:cubicBezTo>
                        <a:pt x="1078" y="1689"/>
                        <a:pt x="1003" y="1698"/>
                        <a:pt x="928" y="1698"/>
                      </a:cubicBezTo>
                      <a:cubicBezTo>
                        <a:pt x="900" y="1698"/>
                        <a:pt x="872" y="1697"/>
                        <a:pt x="843" y="1694"/>
                      </a:cubicBezTo>
                      <a:lnTo>
                        <a:pt x="840" y="1694"/>
                      </a:lnTo>
                      <a:cubicBezTo>
                        <a:pt x="603" y="1672"/>
                        <a:pt x="301" y="1553"/>
                        <a:pt x="171" y="1114"/>
                      </a:cubicBezTo>
                      <a:cubicBezTo>
                        <a:pt x="119" y="928"/>
                        <a:pt x="156" y="773"/>
                        <a:pt x="286" y="637"/>
                      </a:cubicBezTo>
                      <a:cubicBezTo>
                        <a:pt x="705" y="200"/>
                        <a:pt x="1956" y="111"/>
                        <a:pt x="2604" y="111"/>
                      </a:cubicBezTo>
                      <a:cubicBezTo>
                        <a:pt x="2812" y="111"/>
                        <a:pt x="2958" y="120"/>
                        <a:pt x="2994" y="130"/>
                      </a:cubicBezTo>
                      <a:lnTo>
                        <a:pt x="3013" y="79"/>
                      </a:lnTo>
                      <a:lnTo>
                        <a:pt x="3054" y="45"/>
                      </a:lnTo>
                      <a:cubicBezTo>
                        <a:pt x="3034" y="18"/>
                        <a:pt x="2849" y="0"/>
                        <a:pt x="2582" y="0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3" name="Google Shape;1023;p29"/>
                <p:cNvSpPr/>
                <p:nvPr/>
              </p:nvSpPr>
              <p:spPr>
                <a:xfrm rot="-250850">
                  <a:off x="4680773" y="1373268"/>
                  <a:ext cx="153613" cy="140986"/>
                </a:xfrm>
                <a:custGeom>
                  <a:rect b="b" l="l" r="r" t="t"/>
                  <a:pathLst>
                    <a:path extrusionOk="0" h="3305" w="3601">
                      <a:moveTo>
                        <a:pt x="1815" y="1830"/>
                      </a:moveTo>
                      <a:cubicBezTo>
                        <a:pt x="1831" y="1834"/>
                        <a:pt x="1841" y="1838"/>
                        <a:pt x="1849" y="1841"/>
                      </a:cubicBezTo>
                      <a:cubicBezTo>
                        <a:pt x="1863" y="1848"/>
                        <a:pt x="1871" y="1852"/>
                        <a:pt x="1875" y="1852"/>
                      </a:cubicBezTo>
                      <a:cubicBezTo>
                        <a:pt x="1863" y="1886"/>
                        <a:pt x="1775" y="1941"/>
                        <a:pt x="1634" y="1996"/>
                      </a:cubicBezTo>
                      <a:cubicBezTo>
                        <a:pt x="1657" y="1949"/>
                        <a:pt x="1686" y="1908"/>
                        <a:pt x="1716" y="1879"/>
                      </a:cubicBezTo>
                      <a:cubicBezTo>
                        <a:pt x="1757" y="1838"/>
                        <a:pt x="1790" y="1830"/>
                        <a:pt x="1815" y="1830"/>
                      </a:cubicBezTo>
                      <a:close/>
                      <a:moveTo>
                        <a:pt x="2506" y="1"/>
                      </a:moveTo>
                      <a:cubicBezTo>
                        <a:pt x="2407" y="23"/>
                        <a:pt x="1" y="607"/>
                        <a:pt x="120" y="1645"/>
                      </a:cubicBezTo>
                      <a:cubicBezTo>
                        <a:pt x="160" y="1996"/>
                        <a:pt x="427" y="2203"/>
                        <a:pt x="866" y="2229"/>
                      </a:cubicBezTo>
                      <a:cubicBezTo>
                        <a:pt x="893" y="2231"/>
                        <a:pt x="922" y="2231"/>
                        <a:pt x="951" y="2231"/>
                      </a:cubicBezTo>
                      <a:cubicBezTo>
                        <a:pt x="1118" y="2231"/>
                        <a:pt x="1301" y="2204"/>
                        <a:pt x="1469" y="2162"/>
                      </a:cubicBezTo>
                      <a:lnTo>
                        <a:pt x="1469" y="2162"/>
                      </a:lnTo>
                      <a:cubicBezTo>
                        <a:pt x="1424" y="2370"/>
                        <a:pt x="1431" y="2621"/>
                        <a:pt x="1517" y="2836"/>
                      </a:cubicBezTo>
                      <a:cubicBezTo>
                        <a:pt x="1631" y="3112"/>
                        <a:pt x="1853" y="3275"/>
                        <a:pt x="2152" y="3301"/>
                      </a:cubicBezTo>
                      <a:cubicBezTo>
                        <a:pt x="2182" y="3305"/>
                        <a:pt x="2207" y="3305"/>
                        <a:pt x="2237" y="3305"/>
                      </a:cubicBezTo>
                      <a:cubicBezTo>
                        <a:pt x="2238" y="3305"/>
                        <a:pt x="2240" y="3305"/>
                        <a:pt x="2242" y="3305"/>
                      </a:cubicBezTo>
                      <a:cubicBezTo>
                        <a:pt x="3343" y="3305"/>
                        <a:pt x="3589" y="980"/>
                        <a:pt x="3601" y="881"/>
                      </a:cubicBezTo>
                      <a:lnTo>
                        <a:pt x="3490" y="869"/>
                      </a:lnTo>
                      <a:cubicBezTo>
                        <a:pt x="3490" y="895"/>
                        <a:pt x="3243" y="3194"/>
                        <a:pt x="2241" y="3194"/>
                      </a:cubicBezTo>
                      <a:cubicBezTo>
                        <a:pt x="2240" y="3194"/>
                        <a:pt x="2238" y="3194"/>
                        <a:pt x="2237" y="3194"/>
                      </a:cubicBezTo>
                      <a:cubicBezTo>
                        <a:pt x="1856" y="3194"/>
                        <a:pt x="1694" y="2976"/>
                        <a:pt x="1619" y="2795"/>
                      </a:cubicBezTo>
                      <a:cubicBezTo>
                        <a:pt x="1535" y="2584"/>
                        <a:pt x="1535" y="2326"/>
                        <a:pt x="1587" y="2126"/>
                      </a:cubicBezTo>
                      <a:cubicBezTo>
                        <a:pt x="1797" y="2059"/>
                        <a:pt x="1960" y="1967"/>
                        <a:pt x="1979" y="1874"/>
                      </a:cubicBezTo>
                      <a:cubicBezTo>
                        <a:pt x="1986" y="1848"/>
                        <a:pt x="1989" y="1782"/>
                        <a:pt x="1893" y="1741"/>
                      </a:cubicBezTo>
                      <a:cubicBezTo>
                        <a:pt x="1863" y="1729"/>
                        <a:pt x="1833" y="1723"/>
                        <a:pt x="1804" y="1723"/>
                      </a:cubicBezTo>
                      <a:cubicBezTo>
                        <a:pt x="1745" y="1723"/>
                        <a:pt x="1688" y="1749"/>
                        <a:pt x="1638" y="1800"/>
                      </a:cubicBezTo>
                      <a:cubicBezTo>
                        <a:pt x="1583" y="1856"/>
                        <a:pt x="1535" y="1941"/>
                        <a:pt x="1501" y="2041"/>
                      </a:cubicBezTo>
                      <a:cubicBezTo>
                        <a:pt x="1345" y="2088"/>
                        <a:pt x="1155" y="2123"/>
                        <a:pt x="959" y="2123"/>
                      </a:cubicBezTo>
                      <a:cubicBezTo>
                        <a:pt x="942" y="2123"/>
                        <a:pt x="924" y="2123"/>
                        <a:pt x="906" y="2122"/>
                      </a:cubicBezTo>
                      <a:cubicBezTo>
                        <a:pt x="626" y="2114"/>
                        <a:pt x="271" y="2019"/>
                        <a:pt x="227" y="1635"/>
                      </a:cubicBezTo>
                      <a:cubicBezTo>
                        <a:pt x="123" y="692"/>
                        <a:pt x="2511" y="112"/>
                        <a:pt x="2533" y="105"/>
                      </a:cubicBezTo>
                      <a:lnTo>
                        <a:pt x="2506" y="1"/>
                      </a:lnTo>
                      <a:close/>
                    </a:path>
                  </a:pathLst>
                </a:custGeom>
                <a:solidFill>
                  <a:srgbClr val="F2AE7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4" name="Google Shape;1024;p29"/>
                <p:cNvSpPr/>
                <p:nvPr/>
              </p:nvSpPr>
              <p:spPr>
                <a:xfrm rot="-250850">
                  <a:off x="5059648" y="1525529"/>
                  <a:ext cx="182450" cy="145380"/>
                </a:xfrm>
                <a:custGeom>
                  <a:rect b="b" l="l" r="r" t="t"/>
                  <a:pathLst>
                    <a:path extrusionOk="0" h="3408" w="4277">
                      <a:moveTo>
                        <a:pt x="1872" y="1998"/>
                      </a:moveTo>
                      <a:cubicBezTo>
                        <a:pt x="1873" y="1998"/>
                        <a:pt x="1873" y="1999"/>
                        <a:pt x="1873" y="2000"/>
                      </a:cubicBezTo>
                      <a:cubicBezTo>
                        <a:pt x="1881" y="2000"/>
                        <a:pt x="1892" y="2000"/>
                        <a:pt x="1904" y="2032"/>
                      </a:cubicBezTo>
                      <a:cubicBezTo>
                        <a:pt x="1922" y="2099"/>
                        <a:pt x="1907" y="2225"/>
                        <a:pt x="1856" y="2365"/>
                      </a:cubicBezTo>
                      <a:cubicBezTo>
                        <a:pt x="1826" y="2214"/>
                        <a:pt x="1826" y="2085"/>
                        <a:pt x="1856" y="2018"/>
                      </a:cubicBezTo>
                      <a:cubicBezTo>
                        <a:pt x="1863" y="2002"/>
                        <a:pt x="1869" y="1998"/>
                        <a:pt x="1872" y="1998"/>
                      </a:cubicBezTo>
                      <a:close/>
                      <a:moveTo>
                        <a:pt x="1482" y="0"/>
                      </a:moveTo>
                      <a:cubicBezTo>
                        <a:pt x="1423" y="67"/>
                        <a:pt x="0" y="1652"/>
                        <a:pt x="130" y="2542"/>
                      </a:cubicBezTo>
                      <a:cubicBezTo>
                        <a:pt x="156" y="2731"/>
                        <a:pt x="251" y="2879"/>
                        <a:pt x="410" y="2979"/>
                      </a:cubicBezTo>
                      <a:cubicBezTo>
                        <a:pt x="641" y="3120"/>
                        <a:pt x="843" y="3173"/>
                        <a:pt x="1017" y="3173"/>
                      </a:cubicBezTo>
                      <a:cubicBezTo>
                        <a:pt x="1238" y="3173"/>
                        <a:pt x="1413" y="3087"/>
                        <a:pt x="1541" y="2990"/>
                      </a:cubicBezTo>
                      <a:cubicBezTo>
                        <a:pt x="1660" y="2902"/>
                        <a:pt x="1756" y="2786"/>
                        <a:pt x="1829" y="2665"/>
                      </a:cubicBezTo>
                      <a:cubicBezTo>
                        <a:pt x="1904" y="2853"/>
                        <a:pt x="2011" y="3042"/>
                        <a:pt x="2151" y="3178"/>
                      </a:cubicBezTo>
                      <a:cubicBezTo>
                        <a:pt x="2262" y="3286"/>
                        <a:pt x="2421" y="3385"/>
                        <a:pt x="2624" y="3404"/>
                      </a:cubicBezTo>
                      <a:cubicBezTo>
                        <a:pt x="2647" y="3406"/>
                        <a:pt x="2671" y="3407"/>
                        <a:pt x="2695" y="3407"/>
                      </a:cubicBezTo>
                      <a:cubicBezTo>
                        <a:pt x="2819" y="3407"/>
                        <a:pt x="2957" y="3374"/>
                        <a:pt x="3112" y="3296"/>
                      </a:cubicBezTo>
                      <a:cubicBezTo>
                        <a:pt x="4276" y="2720"/>
                        <a:pt x="3097" y="248"/>
                        <a:pt x="3045" y="144"/>
                      </a:cubicBezTo>
                      <a:lnTo>
                        <a:pt x="2946" y="192"/>
                      </a:lnTo>
                      <a:cubicBezTo>
                        <a:pt x="2960" y="214"/>
                        <a:pt x="4132" y="2672"/>
                        <a:pt x="3064" y="3200"/>
                      </a:cubicBezTo>
                      <a:cubicBezTo>
                        <a:pt x="2932" y="3266"/>
                        <a:pt x="2807" y="3299"/>
                        <a:pt x="2689" y="3299"/>
                      </a:cubicBezTo>
                      <a:cubicBezTo>
                        <a:pt x="2521" y="3299"/>
                        <a:pt x="2367" y="3233"/>
                        <a:pt x="2228" y="3101"/>
                      </a:cubicBezTo>
                      <a:cubicBezTo>
                        <a:pt x="2073" y="2949"/>
                        <a:pt x="1962" y="2738"/>
                        <a:pt x="1900" y="2539"/>
                      </a:cubicBezTo>
                      <a:cubicBezTo>
                        <a:pt x="2003" y="2329"/>
                        <a:pt x="2040" y="2118"/>
                        <a:pt x="2007" y="2003"/>
                      </a:cubicBezTo>
                      <a:cubicBezTo>
                        <a:pt x="1981" y="1911"/>
                        <a:pt x="1918" y="1892"/>
                        <a:pt x="1885" y="1889"/>
                      </a:cubicBezTo>
                      <a:cubicBezTo>
                        <a:pt x="1882" y="1889"/>
                        <a:pt x="1879" y="1888"/>
                        <a:pt x="1876" y="1888"/>
                      </a:cubicBezTo>
                      <a:cubicBezTo>
                        <a:pt x="1824" y="1888"/>
                        <a:pt x="1780" y="1918"/>
                        <a:pt x="1756" y="1974"/>
                      </a:cubicBezTo>
                      <a:cubicBezTo>
                        <a:pt x="1708" y="2081"/>
                        <a:pt x="1718" y="2295"/>
                        <a:pt x="1785" y="2525"/>
                      </a:cubicBezTo>
                      <a:cubicBezTo>
                        <a:pt x="1711" y="2665"/>
                        <a:pt x="1607" y="2801"/>
                        <a:pt x="1474" y="2905"/>
                      </a:cubicBezTo>
                      <a:cubicBezTo>
                        <a:pt x="1334" y="3009"/>
                        <a:pt x="1179" y="3062"/>
                        <a:pt x="1015" y="3062"/>
                      </a:cubicBezTo>
                      <a:cubicBezTo>
                        <a:pt x="843" y="3062"/>
                        <a:pt x="659" y="3004"/>
                        <a:pt x="469" y="2886"/>
                      </a:cubicBezTo>
                      <a:cubicBezTo>
                        <a:pt x="336" y="2801"/>
                        <a:pt x="259" y="2687"/>
                        <a:pt x="237" y="2528"/>
                      </a:cubicBezTo>
                      <a:cubicBezTo>
                        <a:pt x="115" y="1689"/>
                        <a:pt x="1549" y="89"/>
                        <a:pt x="1563" y="74"/>
                      </a:cubicBezTo>
                      <a:lnTo>
                        <a:pt x="1482" y="0"/>
                      </a:ln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5" name="Google Shape;1025;p29"/>
                <p:cNvSpPr/>
                <p:nvPr/>
              </p:nvSpPr>
              <p:spPr>
                <a:xfrm rot="-250850">
                  <a:off x="5425536" y="1509708"/>
                  <a:ext cx="159458" cy="143119"/>
                </a:xfrm>
                <a:custGeom>
                  <a:rect b="b" l="l" r="r" t="t"/>
                  <a:pathLst>
                    <a:path extrusionOk="0" h="3355" w="3738">
                      <a:moveTo>
                        <a:pt x="2045" y="2058"/>
                      </a:moveTo>
                      <a:cubicBezTo>
                        <a:pt x="2051" y="2058"/>
                        <a:pt x="2059" y="2058"/>
                        <a:pt x="2067" y="2059"/>
                      </a:cubicBezTo>
                      <a:cubicBezTo>
                        <a:pt x="2141" y="2067"/>
                        <a:pt x="2189" y="2118"/>
                        <a:pt x="2208" y="2211"/>
                      </a:cubicBezTo>
                      <a:cubicBezTo>
                        <a:pt x="2225" y="2296"/>
                        <a:pt x="2218" y="2403"/>
                        <a:pt x="2192" y="2514"/>
                      </a:cubicBezTo>
                      <a:cubicBezTo>
                        <a:pt x="2041" y="2329"/>
                        <a:pt x="1959" y="2156"/>
                        <a:pt x="1986" y="2085"/>
                      </a:cubicBezTo>
                      <a:cubicBezTo>
                        <a:pt x="1989" y="2078"/>
                        <a:pt x="1998" y="2058"/>
                        <a:pt x="2045" y="2058"/>
                      </a:cubicBezTo>
                      <a:close/>
                      <a:moveTo>
                        <a:pt x="2447" y="0"/>
                      </a:moveTo>
                      <a:lnTo>
                        <a:pt x="2373" y="78"/>
                      </a:lnTo>
                      <a:cubicBezTo>
                        <a:pt x="3146" y="843"/>
                        <a:pt x="3627" y="1745"/>
                        <a:pt x="3604" y="2373"/>
                      </a:cubicBezTo>
                      <a:cubicBezTo>
                        <a:pt x="3593" y="2613"/>
                        <a:pt x="3508" y="2806"/>
                        <a:pt x="3349" y="2939"/>
                      </a:cubicBezTo>
                      <a:cubicBezTo>
                        <a:pt x="3259" y="3016"/>
                        <a:pt x="3158" y="3046"/>
                        <a:pt x="3058" y="3046"/>
                      </a:cubicBezTo>
                      <a:cubicBezTo>
                        <a:pt x="2867" y="3046"/>
                        <a:pt x="2677" y="2939"/>
                        <a:pt x="2558" y="2854"/>
                      </a:cubicBezTo>
                      <a:cubicBezTo>
                        <a:pt x="2451" y="2780"/>
                        <a:pt x="2358" y="2698"/>
                        <a:pt x="2278" y="2610"/>
                      </a:cubicBezTo>
                      <a:cubicBezTo>
                        <a:pt x="2325" y="2458"/>
                        <a:pt x="2341" y="2306"/>
                        <a:pt x="2314" y="2188"/>
                      </a:cubicBezTo>
                      <a:cubicBezTo>
                        <a:pt x="2285" y="2048"/>
                        <a:pt x="2200" y="1963"/>
                        <a:pt x="2078" y="1952"/>
                      </a:cubicBezTo>
                      <a:cubicBezTo>
                        <a:pt x="2068" y="1951"/>
                        <a:pt x="2059" y="1950"/>
                        <a:pt x="2050" y="1950"/>
                      </a:cubicBezTo>
                      <a:cubicBezTo>
                        <a:pt x="1939" y="1950"/>
                        <a:pt x="1900" y="2010"/>
                        <a:pt x="1886" y="2048"/>
                      </a:cubicBezTo>
                      <a:cubicBezTo>
                        <a:pt x="1834" y="2185"/>
                        <a:pt x="1964" y="2422"/>
                        <a:pt x="2155" y="2635"/>
                      </a:cubicBezTo>
                      <a:cubicBezTo>
                        <a:pt x="2074" y="2861"/>
                        <a:pt x="1919" y="3082"/>
                        <a:pt x="1727" y="3186"/>
                      </a:cubicBezTo>
                      <a:cubicBezTo>
                        <a:pt x="1653" y="3225"/>
                        <a:pt x="1577" y="3245"/>
                        <a:pt x="1499" y="3245"/>
                      </a:cubicBezTo>
                      <a:cubicBezTo>
                        <a:pt x="1344" y="3245"/>
                        <a:pt x="1182" y="3166"/>
                        <a:pt x="1024" y="3005"/>
                      </a:cubicBezTo>
                      <a:cubicBezTo>
                        <a:pt x="134" y="2111"/>
                        <a:pt x="1099" y="189"/>
                        <a:pt x="1110" y="171"/>
                      </a:cubicBezTo>
                      <a:lnTo>
                        <a:pt x="1014" y="119"/>
                      </a:lnTo>
                      <a:cubicBezTo>
                        <a:pt x="973" y="200"/>
                        <a:pt x="1" y="2129"/>
                        <a:pt x="947" y="3082"/>
                      </a:cubicBezTo>
                      <a:cubicBezTo>
                        <a:pt x="1132" y="3268"/>
                        <a:pt x="1302" y="3338"/>
                        <a:pt x="1446" y="3353"/>
                      </a:cubicBezTo>
                      <a:cubicBezTo>
                        <a:pt x="1463" y="3354"/>
                        <a:pt x="1479" y="3355"/>
                        <a:pt x="1496" y="3355"/>
                      </a:cubicBezTo>
                      <a:cubicBezTo>
                        <a:pt x="1607" y="3355"/>
                        <a:pt x="1701" y="3325"/>
                        <a:pt x="1778" y="3282"/>
                      </a:cubicBezTo>
                      <a:cubicBezTo>
                        <a:pt x="1981" y="3171"/>
                        <a:pt x="2145" y="2954"/>
                        <a:pt x="2237" y="2724"/>
                      </a:cubicBezTo>
                      <a:cubicBezTo>
                        <a:pt x="2318" y="2806"/>
                        <a:pt x="2407" y="2883"/>
                        <a:pt x="2496" y="2942"/>
                      </a:cubicBezTo>
                      <a:cubicBezTo>
                        <a:pt x="2697" y="3083"/>
                        <a:pt x="2889" y="3155"/>
                        <a:pt x="3061" y="3155"/>
                      </a:cubicBezTo>
                      <a:cubicBezTo>
                        <a:pt x="3194" y="3155"/>
                        <a:pt x="3316" y="3111"/>
                        <a:pt x="3419" y="3024"/>
                      </a:cubicBezTo>
                      <a:cubicBezTo>
                        <a:pt x="3604" y="2869"/>
                        <a:pt x="3700" y="2650"/>
                        <a:pt x="3711" y="2377"/>
                      </a:cubicBezTo>
                      <a:cubicBezTo>
                        <a:pt x="3737" y="1719"/>
                        <a:pt x="3242" y="788"/>
                        <a:pt x="2447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6" name="Google Shape;1026;p29"/>
                <p:cNvSpPr/>
                <p:nvPr/>
              </p:nvSpPr>
              <p:spPr>
                <a:xfrm rot="-250850">
                  <a:off x="5778053" y="1378069"/>
                  <a:ext cx="171871" cy="159884"/>
                </a:xfrm>
                <a:custGeom>
                  <a:rect b="b" l="l" r="r" t="t"/>
                  <a:pathLst>
                    <a:path extrusionOk="0" h="3748" w="4029">
                      <a:moveTo>
                        <a:pt x="2226" y="2233"/>
                      </a:moveTo>
                      <a:cubicBezTo>
                        <a:pt x="2281" y="2237"/>
                        <a:pt x="2329" y="2277"/>
                        <a:pt x="2362" y="2354"/>
                      </a:cubicBezTo>
                      <a:cubicBezTo>
                        <a:pt x="2381" y="2395"/>
                        <a:pt x="2392" y="2440"/>
                        <a:pt x="2403" y="2496"/>
                      </a:cubicBezTo>
                      <a:cubicBezTo>
                        <a:pt x="2266" y="2381"/>
                        <a:pt x="2185" y="2270"/>
                        <a:pt x="2188" y="2237"/>
                      </a:cubicBezTo>
                      <a:cubicBezTo>
                        <a:pt x="2188" y="2237"/>
                        <a:pt x="2196" y="2233"/>
                        <a:pt x="2218" y="2233"/>
                      </a:cubicBezTo>
                      <a:close/>
                      <a:moveTo>
                        <a:pt x="1834" y="1"/>
                      </a:moveTo>
                      <a:lnTo>
                        <a:pt x="1800" y="104"/>
                      </a:lnTo>
                      <a:cubicBezTo>
                        <a:pt x="1815" y="108"/>
                        <a:pt x="3316" y="563"/>
                        <a:pt x="3759" y="1413"/>
                      </a:cubicBezTo>
                      <a:cubicBezTo>
                        <a:pt x="3896" y="1675"/>
                        <a:pt x="3918" y="1948"/>
                        <a:pt x="3822" y="2229"/>
                      </a:cubicBezTo>
                      <a:cubicBezTo>
                        <a:pt x="3673" y="2685"/>
                        <a:pt x="3410" y="2811"/>
                        <a:pt x="3163" y="2811"/>
                      </a:cubicBezTo>
                      <a:cubicBezTo>
                        <a:pt x="3085" y="2811"/>
                        <a:pt x="3009" y="2799"/>
                        <a:pt x="2939" y="2780"/>
                      </a:cubicBezTo>
                      <a:cubicBezTo>
                        <a:pt x="2784" y="2739"/>
                        <a:pt x="2639" y="2665"/>
                        <a:pt x="2521" y="2584"/>
                      </a:cubicBezTo>
                      <a:cubicBezTo>
                        <a:pt x="2514" y="2477"/>
                        <a:pt x="2495" y="2385"/>
                        <a:pt x="2462" y="2307"/>
                      </a:cubicBezTo>
                      <a:cubicBezTo>
                        <a:pt x="2407" y="2192"/>
                        <a:pt x="2321" y="2133"/>
                        <a:pt x="2226" y="2122"/>
                      </a:cubicBezTo>
                      <a:cubicBezTo>
                        <a:pt x="2223" y="2122"/>
                        <a:pt x="2220" y="2122"/>
                        <a:pt x="2217" y="2122"/>
                      </a:cubicBezTo>
                      <a:cubicBezTo>
                        <a:pt x="2106" y="2122"/>
                        <a:pt x="2088" y="2193"/>
                        <a:pt x="2085" y="2214"/>
                      </a:cubicBezTo>
                      <a:cubicBezTo>
                        <a:pt x="2070" y="2318"/>
                        <a:pt x="2211" y="2492"/>
                        <a:pt x="2414" y="2639"/>
                      </a:cubicBezTo>
                      <a:cubicBezTo>
                        <a:pt x="2417" y="2880"/>
                        <a:pt x="2340" y="3175"/>
                        <a:pt x="2177" y="3379"/>
                      </a:cubicBezTo>
                      <a:cubicBezTo>
                        <a:pt x="2077" y="3504"/>
                        <a:pt x="1913" y="3637"/>
                        <a:pt x="1659" y="3637"/>
                      </a:cubicBezTo>
                      <a:cubicBezTo>
                        <a:pt x="1613" y="3637"/>
                        <a:pt x="1564" y="3632"/>
                        <a:pt x="1512" y="3623"/>
                      </a:cubicBezTo>
                      <a:cubicBezTo>
                        <a:pt x="1113" y="3545"/>
                        <a:pt x="817" y="3345"/>
                        <a:pt x="633" y="3028"/>
                      </a:cubicBezTo>
                      <a:cubicBezTo>
                        <a:pt x="119" y="2159"/>
                        <a:pt x="588" y="681"/>
                        <a:pt x="592" y="666"/>
                      </a:cubicBezTo>
                      <a:lnTo>
                        <a:pt x="488" y="633"/>
                      </a:lnTo>
                      <a:lnTo>
                        <a:pt x="488" y="633"/>
                      </a:lnTo>
                      <a:cubicBezTo>
                        <a:pt x="470" y="696"/>
                        <a:pt x="0" y="2174"/>
                        <a:pt x="536" y="3083"/>
                      </a:cubicBezTo>
                      <a:cubicBezTo>
                        <a:pt x="740" y="3427"/>
                        <a:pt x="1061" y="3645"/>
                        <a:pt x="1494" y="3729"/>
                      </a:cubicBezTo>
                      <a:cubicBezTo>
                        <a:pt x="1527" y="3737"/>
                        <a:pt x="1560" y="3741"/>
                        <a:pt x="1590" y="3744"/>
                      </a:cubicBezTo>
                      <a:cubicBezTo>
                        <a:pt x="1616" y="3747"/>
                        <a:pt x="1641" y="3748"/>
                        <a:pt x="1665" y="3748"/>
                      </a:cubicBezTo>
                      <a:cubicBezTo>
                        <a:pt x="1958" y="3748"/>
                        <a:pt x="2150" y="3592"/>
                        <a:pt x="2262" y="3445"/>
                      </a:cubicBezTo>
                      <a:cubicBezTo>
                        <a:pt x="2429" y="3238"/>
                        <a:pt x="2509" y="2958"/>
                        <a:pt x="2521" y="2709"/>
                      </a:cubicBezTo>
                      <a:cubicBezTo>
                        <a:pt x="2654" y="2791"/>
                        <a:pt x="2802" y="2861"/>
                        <a:pt x="2946" y="2895"/>
                      </a:cubicBezTo>
                      <a:cubicBezTo>
                        <a:pt x="3008" y="2909"/>
                        <a:pt x="3081" y="2920"/>
                        <a:pt x="3160" y="2920"/>
                      </a:cubicBezTo>
                      <a:cubicBezTo>
                        <a:pt x="3423" y="2920"/>
                        <a:pt x="3749" y="2797"/>
                        <a:pt x="3925" y="2266"/>
                      </a:cubicBezTo>
                      <a:cubicBezTo>
                        <a:pt x="4029" y="1955"/>
                        <a:pt x="4007" y="1649"/>
                        <a:pt x="3855" y="1361"/>
                      </a:cubicBezTo>
                      <a:cubicBezTo>
                        <a:pt x="3393" y="474"/>
                        <a:pt x="1897" y="19"/>
                        <a:pt x="1834" y="1"/>
                      </a:cubicBezTo>
                      <a:close/>
                    </a:path>
                  </a:pathLst>
                </a:custGeom>
                <a:solidFill>
                  <a:srgbClr val="F2AE7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7" name="Google Shape;1027;p29"/>
                <p:cNvSpPr/>
                <p:nvPr/>
              </p:nvSpPr>
              <p:spPr>
                <a:xfrm rot="-250850">
                  <a:off x="6039802" y="1133432"/>
                  <a:ext cx="165942" cy="152803"/>
                </a:xfrm>
                <a:custGeom>
                  <a:rect b="b" l="l" r="r" t="t"/>
                  <a:pathLst>
                    <a:path extrusionOk="0" h="3582" w="3890">
                      <a:moveTo>
                        <a:pt x="2159" y="1968"/>
                      </a:moveTo>
                      <a:cubicBezTo>
                        <a:pt x="2167" y="1968"/>
                        <a:pt x="2174" y="1968"/>
                        <a:pt x="2182" y="1970"/>
                      </a:cubicBezTo>
                      <a:cubicBezTo>
                        <a:pt x="2259" y="1974"/>
                        <a:pt x="2344" y="2044"/>
                        <a:pt x="2422" y="2166"/>
                      </a:cubicBezTo>
                      <a:cubicBezTo>
                        <a:pt x="2452" y="2218"/>
                        <a:pt x="2481" y="2274"/>
                        <a:pt x="2507" y="2332"/>
                      </a:cubicBezTo>
                      <a:cubicBezTo>
                        <a:pt x="2259" y="2221"/>
                        <a:pt x="2082" y="2078"/>
                        <a:pt x="2082" y="2007"/>
                      </a:cubicBezTo>
                      <a:cubicBezTo>
                        <a:pt x="2078" y="1989"/>
                        <a:pt x="2119" y="1977"/>
                        <a:pt x="2138" y="1970"/>
                      </a:cubicBezTo>
                      <a:cubicBezTo>
                        <a:pt x="2145" y="1968"/>
                        <a:pt x="2152" y="1968"/>
                        <a:pt x="2159" y="1968"/>
                      </a:cubicBezTo>
                      <a:close/>
                      <a:moveTo>
                        <a:pt x="1466" y="1"/>
                      </a:moveTo>
                      <a:cubicBezTo>
                        <a:pt x="1355" y="1"/>
                        <a:pt x="1241" y="9"/>
                        <a:pt x="1125" y="26"/>
                      </a:cubicBezTo>
                      <a:lnTo>
                        <a:pt x="1143" y="133"/>
                      </a:lnTo>
                      <a:cubicBezTo>
                        <a:pt x="1254" y="117"/>
                        <a:pt x="1362" y="109"/>
                        <a:pt x="1469" y="109"/>
                      </a:cubicBezTo>
                      <a:cubicBezTo>
                        <a:pt x="2286" y="109"/>
                        <a:pt x="2964" y="567"/>
                        <a:pt x="3320" y="1002"/>
                      </a:cubicBezTo>
                      <a:cubicBezTo>
                        <a:pt x="3649" y="1401"/>
                        <a:pt x="3770" y="1837"/>
                        <a:pt x="3656" y="2163"/>
                      </a:cubicBezTo>
                      <a:cubicBezTo>
                        <a:pt x="3564" y="2413"/>
                        <a:pt x="3346" y="2484"/>
                        <a:pt x="3131" y="2484"/>
                      </a:cubicBezTo>
                      <a:cubicBezTo>
                        <a:pt x="3071" y="2484"/>
                        <a:pt x="3011" y="2478"/>
                        <a:pt x="2954" y="2470"/>
                      </a:cubicBezTo>
                      <a:cubicBezTo>
                        <a:pt x="2847" y="2451"/>
                        <a:pt x="2743" y="2425"/>
                        <a:pt x="2644" y="2388"/>
                      </a:cubicBezTo>
                      <a:cubicBezTo>
                        <a:pt x="2610" y="2288"/>
                        <a:pt x="2566" y="2192"/>
                        <a:pt x="2515" y="2110"/>
                      </a:cubicBezTo>
                      <a:cubicBezTo>
                        <a:pt x="2410" y="1947"/>
                        <a:pt x="2293" y="1858"/>
                        <a:pt x="2174" y="1858"/>
                      </a:cubicBezTo>
                      <a:cubicBezTo>
                        <a:pt x="2153" y="1858"/>
                        <a:pt x="2133" y="1861"/>
                        <a:pt x="2112" y="1866"/>
                      </a:cubicBezTo>
                      <a:cubicBezTo>
                        <a:pt x="1986" y="1897"/>
                        <a:pt x="1971" y="1970"/>
                        <a:pt x="1971" y="2015"/>
                      </a:cubicBezTo>
                      <a:cubicBezTo>
                        <a:pt x="1979" y="2159"/>
                        <a:pt x="2240" y="2351"/>
                        <a:pt x="2555" y="2473"/>
                      </a:cubicBezTo>
                      <a:cubicBezTo>
                        <a:pt x="2648" y="2776"/>
                        <a:pt x="2644" y="3130"/>
                        <a:pt x="2489" y="3319"/>
                      </a:cubicBezTo>
                      <a:cubicBezTo>
                        <a:pt x="2406" y="3420"/>
                        <a:pt x="2284" y="3470"/>
                        <a:pt x="2127" y="3470"/>
                      </a:cubicBezTo>
                      <a:cubicBezTo>
                        <a:pt x="2002" y="3470"/>
                        <a:pt x="1856" y="3438"/>
                        <a:pt x="1691" y="3374"/>
                      </a:cubicBezTo>
                      <a:cubicBezTo>
                        <a:pt x="209" y="2794"/>
                        <a:pt x="112" y="1320"/>
                        <a:pt x="112" y="1305"/>
                      </a:cubicBezTo>
                      <a:lnTo>
                        <a:pt x="1" y="1309"/>
                      </a:lnTo>
                      <a:cubicBezTo>
                        <a:pt x="5" y="1324"/>
                        <a:pt x="101" y="2869"/>
                        <a:pt x="1650" y="3474"/>
                      </a:cubicBezTo>
                      <a:cubicBezTo>
                        <a:pt x="1805" y="3534"/>
                        <a:pt x="1934" y="3567"/>
                        <a:pt x="2049" y="3578"/>
                      </a:cubicBezTo>
                      <a:cubicBezTo>
                        <a:pt x="2075" y="3580"/>
                        <a:pt x="2100" y="3581"/>
                        <a:pt x="2123" y="3581"/>
                      </a:cubicBezTo>
                      <a:cubicBezTo>
                        <a:pt x="2352" y="3581"/>
                        <a:pt x="2489" y="3490"/>
                        <a:pt x="2570" y="3389"/>
                      </a:cubicBezTo>
                      <a:cubicBezTo>
                        <a:pt x="2743" y="3183"/>
                        <a:pt x="2758" y="2831"/>
                        <a:pt x="2680" y="2514"/>
                      </a:cubicBezTo>
                      <a:lnTo>
                        <a:pt x="2680" y="2514"/>
                      </a:lnTo>
                      <a:cubicBezTo>
                        <a:pt x="2766" y="2543"/>
                        <a:pt x="2854" y="2562"/>
                        <a:pt x="2939" y="2576"/>
                      </a:cubicBezTo>
                      <a:cubicBezTo>
                        <a:pt x="3008" y="2587"/>
                        <a:pt x="3074" y="2592"/>
                        <a:pt x="3135" y="2592"/>
                      </a:cubicBezTo>
                      <a:cubicBezTo>
                        <a:pt x="3446" y="2592"/>
                        <a:pt x="3667" y="2455"/>
                        <a:pt x="3756" y="2199"/>
                      </a:cubicBezTo>
                      <a:cubicBezTo>
                        <a:pt x="3889" y="1837"/>
                        <a:pt x="3756" y="1364"/>
                        <a:pt x="3405" y="935"/>
                      </a:cubicBezTo>
                      <a:cubicBezTo>
                        <a:pt x="3032" y="481"/>
                        <a:pt x="2324" y="1"/>
                        <a:pt x="1466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1028" name="Google Shape;1028;p29"/>
          <p:cNvSpPr txBox="1"/>
          <p:nvPr>
            <p:ph type="ctrTitle"/>
          </p:nvPr>
        </p:nvSpPr>
        <p:spPr>
          <a:xfrm>
            <a:off x="2625300" y="1891850"/>
            <a:ext cx="38934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Special Christmas activity</a:t>
            </a:r>
            <a:endParaRPr sz="3600"/>
          </a:p>
        </p:txBody>
      </p:sp>
      <p:sp>
        <p:nvSpPr>
          <p:cNvPr id="1029" name="Google Shape;1029;p29"/>
          <p:cNvSpPr txBox="1"/>
          <p:nvPr/>
        </p:nvSpPr>
        <p:spPr>
          <a:xfrm>
            <a:off x="4774200" y="223275"/>
            <a:ext cx="36168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Service national du RÉCIT, domaine des langues</a:t>
            </a:r>
            <a:endParaRPr b="1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1030" name="Google Shape;103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0075" y="141225"/>
            <a:ext cx="582900" cy="58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8613" y="794472"/>
            <a:ext cx="645825" cy="227507"/>
          </a:xfrm>
          <a:prstGeom prst="rect">
            <a:avLst/>
          </a:prstGeom>
          <a:noFill/>
          <a:ln>
            <a:noFill/>
          </a:ln>
        </p:spPr>
      </p:pic>
      <p:sp>
        <p:nvSpPr>
          <p:cNvPr id="1032" name="Google Shape;1032;p29"/>
          <p:cNvSpPr txBox="1"/>
          <p:nvPr/>
        </p:nvSpPr>
        <p:spPr>
          <a:xfrm>
            <a:off x="2950475" y="2369175"/>
            <a:ext cx="32322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Cycle 1</a:t>
            </a:r>
            <a:endParaRPr b="1" sz="16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4055"/>
        </a:solidFill>
      </p:bgPr>
    </p:bg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38"/>
          <p:cNvSpPr/>
          <p:nvPr/>
        </p:nvSpPr>
        <p:spPr>
          <a:xfrm>
            <a:off x="1697374" y="4456200"/>
            <a:ext cx="1734600" cy="180900"/>
          </a:xfrm>
          <a:prstGeom prst="ellipse">
            <a:avLst/>
          </a:prstGeom>
          <a:solidFill>
            <a:srgbClr val="000000">
              <a:alpha val="43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8" name="Google Shape;1128;p38"/>
          <p:cNvSpPr txBox="1"/>
          <p:nvPr>
            <p:ph type="title"/>
          </p:nvPr>
        </p:nvSpPr>
        <p:spPr>
          <a:xfrm>
            <a:off x="3987275" y="1396000"/>
            <a:ext cx="4436700" cy="11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Merry christmas and happy holidays</a:t>
            </a:r>
            <a:endParaRPr/>
          </a:p>
        </p:txBody>
      </p:sp>
      <p:grpSp>
        <p:nvGrpSpPr>
          <p:cNvPr id="1129" name="Google Shape;1129;p38"/>
          <p:cNvGrpSpPr/>
          <p:nvPr/>
        </p:nvGrpSpPr>
        <p:grpSpPr>
          <a:xfrm>
            <a:off x="1733547" y="1681875"/>
            <a:ext cx="1605103" cy="2888557"/>
            <a:chOff x="1733547" y="1510425"/>
            <a:chExt cx="1605103" cy="2888557"/>
          </a:xfrm>
        </p:grpSpPr>
        <p:sp>
          <p:nvSpPr>
            <p:cNvPr id="1130" name="Google Shape;1130;p38"/>
            <p:cNvSpPr/>
            <p:nvPr/>
          </p:nvSpPr>
          <p:spPr>
            <a:xfrm flipH="1">
              <a:off x="1899286" y="3848905"/>
              <a:ext cx="280495" cy="235012"/>
            </a:xfrm>
            <a:custGeom>
              <a:rect b="b" l="l" r="r" t="t"/>
              <a:pathLst>
                <a:path extrusionOk="0" h="2692" w="3213">
                  <a:moveTo>
                    <a:pt x="1508" y="0"/>
                  </a:moveTo>
                  <a:cubicBezTo>
                    <a:pt x="1234" y="0"/>
                    <a:pt x="949" y="34"/>
                    <a:pt x="753" y="128"/>
                  </a:cubicBezTo>
                  <a:cubicBezTo>
                    <a:pt x="504" y="247"/>
                    <a:pt x="385" y="575"/>
                    <a:pt x="223" y="777"/>
                  </a:cubicBezTo>
                  <a:cubicBezTo>
                    <a:pt x="1" y="1055"/>
                    <a:pt x="67" y="1429"/>
                    <a:pt x="146" y="1764"/>
                  </a:cubicBezTo>
                  <a:cubicBezTo>
                    <a:pt x="212" y="2055"/>
                    <a:pt x="302" y="2376"/>
                    <a:pt x="594" y="2545"/>
                  </a:cubicBezTo>
                  <a:cubicBezTo>
                    <a:pt x="808" y="2671"/>
                    <a:pt x="1090" y="2681"/>
                    <a:pt x="1352" y="2688"/>
                  </a:cubicBezTo>
                  <a:cubicBezTo>
                    <a:pt x="1421" y="2690"/>
                    <a:pt x="1490" y="2692"/>
                    <a:pt x="1559" y="2692"/>
                  </a:cubicBezTo>
                  <a:cubicBezTo>
                    <a:pt x="1723" y="2692"/>
                    <a:pt x="1886" y="2681"/>
                    <a:pt x="2040" y="2635"/>
                  </a:cubicBezTo>
                  <a:cubicBezTo>
                    <a:pt x="2259" y="2572"/>
                    <a:pt x="2461" y="2423"/>
                    <a:pt x="2497" y="2231"/>
                  </a:cubicBezTo>
                  <a:cubicBezTo>
                    <a:pt x="2504" y="2190"/>
                    <a:pt x="2502" y="2149"/>
                    <a:pt x="2491" y="2108"/>
                  </a:cubicBezTo>
                  <a:lnTo>
                    <a:pt x="2491" y="2108"/>
                  </a:lnTo>
                  <a:cubicBezTo>
                    <a:pt x="2573" y="2080"/>
                    <a:pt x="2647" y="2027"/>
                    <a:pt x="2696" y="1962"/>
                  </a:cubicBezTo>
                  <a:cubicBezTo>
                    <a:pt x="2783" y="1857"/>
                    <a:pt x="2809" y="1727"/>
                    <a:pt x="2819" y="1598"/>
                  </a:cubicBezTo>
                  <a:cubicBezTo>
                    <a:pt x="2828" y="1483"/>
                    <a:pt x="2823" y="1367"/>
                    <a:pt x="2809" y="1251"/>
                  </a:cubicBezTo>
                  <a:lnTo>
                    <a:pt x="2809" y="1251"/>
                  </a:lnTo>
                  <a:cubicBezTo>
                    <a:pt x="2819" y="1252"/>
                    <a:pt x="2829" y="1252"/>
                    <a:pt x="2839" y="1252"/>
                  </a:cubicBezTo>
                  <a:cubicBezTo>
                    <a:pt x="3016" y="1252"/>
                    <a:pt x="3184" y="1130"/>
                    <a:pt x="3203" y="979"/>
                  </a:cubicBezTo>
                  <a:cubicBezTo>
                    <a:pt x="3212" y="903"/>
                    <a:pt x="3186" y="827"/>
                    <a:pt x="3153" y="757"/>
                  </a:cubicBezTo>
                  <a:cubicBezTo>
                    <a:pt x="2968" y="376"/>
                    <a:pt x="2514" y="121"/>
                    <a:pt x="2034" y="41"/>
                  </a:cubicBezTo>
                  <a:cubicBezTo>
                    <a:pt x="1886" y="17"/>
                    <a:pt x="1699" y="0"/>
                    <a:pt x="1508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 flipH="1">
              <a:off x="2523995" y="3853619"/>
              <a:ext cx="594862" cy="507126"/>
            </a:xfrm>
            <a:custGeom>
              <a:rect b="b" l="l" r="r" t="t"/>
              <a:pathLst>
                <a:path extrusionOk="0" h="5809" w="6814">
                  <a:moveTo>
                    <a:pt x="3171" y="1"/>
                  </a:moveTo>
                  <a:cubicBezTo>
                    <a:pt x="3171" y="1"/>
                    <a:pt x="1380" y="2634"/>
                    <a:pt x="2863" y="4704"/>
                  </a:cubicBezTo>
                  <a:cubicBezTo>
                    <a:pt x="2863" y="4704"/>
                    <a:pt x="2482" y="4661"/>
                    <a:pt x="2010" y="4661"/>
                  </a:cubicBezTo>
                  <a:cubicBezTo>
                    <a:pt x="1344" y="4661"/>
                    <a:pt x="497" y="4746"/>
                    <a:pt x="284" y="5157"/>
                  </a:cubicBezTo>
                  <a:cubicBezTo>
                    <a:pt x="1" y="5709"/>
                    <a:pt x="2788" y="5809"/>
                    <a:pt x="4052" y="5809"/>
                  </a:cubicBezTo>
                  <a:cubicBezTo>
                    <a:pt x="4403" y="5809"/>
                    <a:pt x="4637" y="5801"/>
                    <a:pt x="4655" y="5793"/>
                  </a:cubicBezTo>
                  <a:cubicBezTo>
                    <a:pt x="4734" y="5757"/>
                    <a:pt x="6814" y="4915"/>
                    <a:pt x="6814" y="4915"/>
                  </a:cubicBezTo>
                  <a:lnTo>
                    <a:pt x="3171" y="1"/>
                  </a:lnTo>
                  <a:close/>
                </a:path>
              </a:pathLst>
            </a:custGeom>
            <a:solidFill>
              <a:srgbClr val="FF8E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 flipH="1">
              <a:off x="1983699" y="3132791"/>
              <a:ext cx="761518" cy="1171217"/>
            </a:xfrm>
            <a:custGeom>
              <a:rect b="b" l="l" r="r" t="t"/>
              <a:pathLst>
                <a:path extrusionOk="0" h="13416" w="8723">
                  <a:moveTo>
                    <a:pt x="3804" y="0"/>
                  </a:moveTo>
                  <a:cubicBezTo>
                    <a:pt x="2972" y="0"/>
                    <a:pt x="1934" y="703"/>
                    <a:pt x="1388" y="1056"/>
                  </a:cubicBezTo>
                  <a:cubicBezTo>
                    <a:pt x="1190" y="1185"/>
                    <a:pt x="994" y="1317"/>
                    <a:pt x="805" y="1460"/>
                  </a:cubicBezTo>
                  <a:cubicBezTo>
                    <a:pt x="733" y="1516"/>
                    <a:pt x="699" y="1867"/>
                    <a:pt x="676" y="1950"/>
                  </a:cubicBezTo>
                  <a:cubicBezTo>
                    <a:pt x="574" y="2331"/>
                    <a:pt x="464" y="2705"/>
                    <a:pt x="351" y="3079"/>
                  </a:cubicBezTo>
                  <a:cubicBezTo>
                    <a:pt x="242" y="3443"/>
                    <a:pt x="123" y="3804"/>
                    <a:pt x="1" y="4162"/>
                  </a:cubicBezTo>
                  <a:cubicBezTo>
                    <a:pt x="444" y="4168"/>
                    <a:pt x="861" y="4314"/>
                    <a:pt x="1093" y="4668"/>
                  </a:cubicBezTo>
                  <a:cubicBezTo>
                    <a:pt x="1229" y="4874"/>
                    <a:pt x="1289" y="5119"/>
                    <a:pt x="1315" y="5363"/>
                  </a:cubicBezTo>
                  <a:cubicBezTo>
                    <a:pt x="1480" y="6850"/>
                    <a:pt x="865" y="8351"/>
                    <a:pt x="898" y="9844"/>
                  </a:cubicBezTo>
                  <a:cubicBezTo>
                    <a:pt x="927" y="11116"/>
                    <a:pt x="1401" y="12401"/>
                    <a:pt x="2223" y="13355"/>
                  </a:cubicBezTo>
                  <a:lnTo>
                    <a:pt x="2226" y="13355"/>
                  </a:lnTo>
                  <a:cubicBezTo>
                    <a:pt x="2694" y="13395"/>
                    <a:pt x="3145" y="13416"/>
                    <a:pt x="3574" y="13416"/>
                  </a:cubicBezTo>
                  <a:cubicBezTo>
                    <a:pt x="6708" y="13416"/>
                    <a:pt x="8722" y="12324"/>
                    <a:pt x="8425" y="10020"/>
                  </a:cubicBezTo>
                  <a:cubicBezTo>
                    <a:pt x="8223" y="8447"/>
                    <a:pt x="7226" y="7139"/>
                    <a:pt x="6461" y="5808"/>
                  </a:cubicBezTo>
                  <a:cubicBezTo>
                    <a:pt x="5848" y="4741"/>
                    <a:pt x="5309" y="3619"/>
                    <a:pt x="5000" y="2427"/>
                  </a:cubicBezTo>
                  <a:cubicBezTo>
                    <a:pt x="4865" y="1894"/>
                    <a:pt x="4885" y="1397"/>
                    <a:pt x="4806" y="873"/>
                  </a:cubicBezTo>
                  <a:cubicBezTo>
                    <a:pt x="4769" y="619"/>
                    <a:pt x="4663" y="357"/>
                    <a:pt x="4451" y="198"/>
                  </a:cubicBezTo>
                  <a:cubicBezTo>
                    <a:pt x="4263" y="58"/>
                    <a:pt x="4042" y="0"/>
                    <a:pt x="3804" y="0"/>
                  </a:cubicBezTo>
                  <a:close/>
                </a:path>
              </a:pathLst>
            </a:custGeom>
            <a:solidFill>
              <a:srgbClr val="FFAE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 flipH="1">
              <a:off x="2542248" y="3496050"/>
              <a:ext cx="354777" cy="802636"/>
            </a:xfrm>
            <a:custGeom>
              <a:rect b="b" l="l" r="r" t="t"/>
              <a:pathLst>
                <a:path extrusionOk="0" h="9194" w="3962">
                  <a:moveTo>
                    <a:pt x="1740" y="1"/>
                  </a:moveTo>
                  <a:cubicBezTo>
                    <a:pt x="1564" y="511"/>
                    <a:pt x="1372" y="1014"/>
                    <a:pt x="1153" y="1508"/>
                  </a:cubicBezTo>
                  <a:cubicBezTo>
                    <a:pt x="425" y="3154"/>
                    <a:pt x="1" y="4786"/>
                    <a:pt x="627" y="6544"/>
                  </a:cubicBezTo>
                  <a:cubicBezTo>
                    <a:pt x="1156" y="8034"/>
                    <a:pt x="2372" y="9051"/>
                    <a:pt x="3962" y="9194"/>
                  </a:cubicBezTo>
                  <a:cubicBezTo>
                    <a:pt x="3140" y="8240"/>
                    <a:pt x="2666" y="6955"/>
                    <a:pt x="2637" y="5683"/>
                  </a:cubicBezTo>
                  <a:cubicBezTo>
                    <a:pt x="2604" y="4190"/>
                    <a:pt x="3219" y="2689"/>
                    <a:pt x="3054" y="1202"/>
                  </a:cubicBezTo>
                  <a:cubicBezTo>
                    <a:pt x="3028" y="958"/>
                    <a:pt x="2968" y="713"/>
                    <a:pt x="2832" y="507"/>
                  </a:cubicBezTo>
                  <a:cubicBezTo>
                    <a:pt x="2600" y="153"/>
                    <a:pt x="2183" y="7"/>
                    <a:pt x="174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 flipH="1">
              <a:off x="2734129" y="3282421"/>
              <a:ext cx="73245" cy="57356"/>
            </a:xfrm>
            <a:custGeom>
              <a:rect b="b" l="l" r="r" t="t"/>
              <a:pathLst>
                <a:path extrusionOk="0" h="657" w="839">
                  <a:moveTo>
                    <a:pt x="268" y="1"/>
                  </a:moveTo>
                  <a:cubicBezTo>
                    <a:pt x="169" y="1"/>
                    <a:pt x="80" y="27"/>
                    <a:pt x="1" y="70"/>
                  </a:cubicBezTo>
                  <a:cubicBezTo>
                    <a:pt x="106" y="252"/>
                    <a:pt x="236" y="398"/>
                    <a:pt x="384" y="484"/>
                  </a:cubicBezTo>
                  <a:cubicBezTo>
                    <a:pt x="497" y="547"/>
                    <a:pt x="650" y="603"/>
                    <a:pt x="829" y="656"/>
                  </a:cubicBezTo>
                  <a:cubicBezTo>
                    <a:pt x="835" y="626"/>
                    <a:pt x="838" y="600"/>
                    <a:pt x="838" y="570"/>
                  </a:cubicBezTo>
                  <a:cubicBezTo>
                    <a:pt x="838" y="256"/>
                    <a:pt x="583" y="1"/>
                    <a:pt x="2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 flipH="1">
              <a:off x="2712479" y="3198003"/>
              <a:ext cx="49237" cy="49237"/>
            </a:xfrm>
            <a:custGeom>
              <a:rect b="b" l="l" r="r" t="t"/>
              <a:pathLst>
                <a:path extrusionOk="0" h="564" w="564">
                  <a:moveTo>
                    <a:pt x="282" y="1"/>
                  </a:moveTo>
                  <a:cubicBezTo>
                    <a:pt x="127" y="1"/>
                    <a:pt x="0" y="126"/>
                    <a:pt x="0" y="282"/>
                  </a:cubicBezTo>
                  <a:cubicBezTo>
                    <a:pt x="0" y="438"/>
                    <a:pt x="127" y="563"/>
                    <a:pt x="282" y="563"/>
                  </a:cubicBezTo>
                  <a:cubicBezTo>
                    <a:pt x="438" y="563"/>
                    <a:pt x="564" y="438"/>
                    <a:pt x="564" y="282"/>
                  </a:cubicBezTo>
                  <a:cubicBezTo>
                    <a:pt x="564" y="126"/>
                    <a:pt x="438" y="1"/>
                    <a:pt x="2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 flipH="1">
              <a:off x="2464113" y="3198003"/>
              <a:ext cx="79879" cy="80141"/>
            </a:xfrm>
            <a:custGeom>
              <a:rect b="b" l="l" r="r" t="t"/>
              <a:pathLst>
                <a:path extrusionOk="0" h="918" w="915">
                  <a:moveTo>
                    <a:pt x="457" y="1"/>
                  </a:moveTo>
                  <a:cubicBezTo>
                    <a:pt x="202" y="1"/>
                    <a:pt x="0" y="206"/>
                    <a:pt x="0" y="458"/>
                  </a:cubicBezTo>
                  <a:cubicBezTo>
                    <a:pt x="0" y="713"/>
                    <a:pt x="202" y="918"/>
                    <a:pt x="457" y="918"/>
                  </a:cubicBezTo>
                  <a:cubicBezTo>
                    <a:pt x="709" y="918"/>
                    <a:pt x="914" y="713"/>
                    <a:pt x="914" y="458"/>
                  </a:cubicBezTo>
                  <a:cubicBezTo>
                    <a:pt x="914" y="206"/>
                    <a:pt x="709" y="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 flipH="1">
              <a:off x="2283142" y="3098307"/>
              <a:ext cx="80229" cy="79879"/>
            </a:xfrm>
            <a:custGeom>
              <a:rect b="b" l="l" r="r" t="t"/>
              <a:pathLst>
                <a:path extrusionOk="0" h="915" w="919">
                  <a:moveTo>
                    <a:pt x="458" y="0"/>
                  </a:moveTo>
                  <a:cubicBezTo>
                    <a:pt x="206" y="0"/>
                    <a:pt x="1" y="206"/>
                    <a:pt x="1" y="457"/>
                  </a:cubicBezTo>
                  <a:cubicBezTo>
                    <a:pt x="1" y="709"/>
                    <a:pt x="206" y="914"/>
                    <a:pt x="458" y="914"/>
                  </a:cubicBezTo>
                  <a:cubicBezTo>
                    <a:pt x="713" y="914"/>
                    <a:pt x="918" y="709"/>
                    <a:pt x="918" y="457"/>
                  </a:cubicBezTo>
                  <a:cubicBezTo>
                    <a:pt x="918" y="206"/>
                    <a:pt x="713" y="0"/>
                    <a:pt x="4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 flipH="1">
              <a:off x="2342156" y="3291937"/>
              <a:ext cx="79879" cy="61459"/>
            </a:xfrm>
            <a:custGeom>
              <a:rect b="b" l="l" r="r" t="t"/>
              <a:pathLst>
                <a:path extrusionOk="0" h="704" w="915">
                  <a:moveTo>
                    <a:pt x="458" y="1"/>
                  </a:moveTo>
                  <a:cubicBezTo>
                    <a:pt x="206" y="1"/>
                    <a:pt x="1" y="206"/>
                    <a:pt x="1" y="461"/>
                  </a:cubicBezTo>
                  <a:cubicBezTo>
                    <a:pt x="1" y="551"/>
                    <a:pt x="27" y="633"/>
                    <a:pt x="71" y="703"/>
                  </a:cubicBezTo>
                  <a:cubicBezTo>
                    <a:pt x="381" y="659"/>
                    <a:pt x="663" y="600"/>
                    <a:pt x="908" y="520"/>
                  </a:cubicBezTo>
                  <a:cubicBezTo>
                    <a:pt x="911" y="501"/>
                    <a:pt x="915" y="481"/>
                    <a:pt x="915" y="461"/>
                  </a:cubicBezTo>
                  <a:cubicBezTo>
                    <a:pt x="915" y="206"/>
                    <a:pt x="710" y="1"/>
                    <a:pt x="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 flipH="1">
              <a:off x="2232596" y="3237899"/>
              <a:ext cx="32738" cy="44610"/>
            </a:xfrm>
            <a:custGeom>
              <a:rect b="b" l="l" r="r" t="t"/>
              <a:pathLst>
                <a:path extrusionOk="0" h="511" w="375">
                  <a:moveTo>
                    <a:pt x="335" y="1"/>
                  </a:moveTo>
                  <a:cubicBezTo>
                    <a:pt x="150" y="1"/>
                    <a:pt x="0" y="153"/>
                    <a:pt x="0" y="335"/>
                  </a:cubicBezTo>
                  <a:cubicBezTo>
                    <a:pt x="0" y="401"/>
                    <a:pt x="20" y="461"/>
                    <a:pt x="50" y="511"/>
                  </a:cubicBezTo>
                  <a:cubicBezTo>
                    <a:pt x="173" y="361"/>
                    <a:pt x="278" y="190"/>
                    <a:pt x="374" y="7"/>
                  </a:cubicBezTo>
                  <a:cubicBezTo>
                    <a:pt x="362" y="4"/>
                    <a:pt x="348" y="1"/>
                    <a:pt x="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 flipH="1">
              <a:off x="2232328" y="3825945"/>
              <a:ext cx="638774" cy="573037"/>
            </a:xfrm>
            <a:custGeom>
              <a:rect b="b" l="l" r="r" t="t"/>
              <a:pathLst>
                <a:path extrusionOk="0" h="6564" w="7317">
                  <a:moveTo>
                    <a:pt x="4174" y="0"/>
                  </a:moveTo>
                  <a:cubicBezTo>
                    <a:pt x="3767" y="242"/>
                    <a:pt x="3370" y="503"/>
                    <a:pt x="2985" y="778"/>
                  </a:cubicBezTo>
                  <a:cubicBezTo>
                    <a:pt x="2505" y="1123"/>
                    <a:pt x="1730" y="1467"/>
                    <a:pt x="1532" y="2073"/>
                  </a:cubicBezTo>
                  <a:cubicBezTo>
                    <a:pt x="1466" y="2279"/>
                    <a:pt x="1509" y="2597"/>
                    <a:pt x="1710" y="2728"/>
                  </a:cubicBezTo>
                  <a:cubicBezTo>
                    <a:pt x="1772" y="2770"/>
                    <a:pt x="1833" y="2787"/>
                    <a:pt x="1891" y="2787"/>
                  </a:cubicBezTo>
                  <a:cubicBezTo>
                    <a:pt x="2087" y="2787"/>
                    <a:pt x="2255" y="2588"/>
                    <a:pt x="2330" y="2393"/>
                  </a:cubicBezTo>
                  <a:lnTo>
                    <a:pt x="2330" y="2393"/>
                  </a:lnTo>
                  <a:cubicBezTo>
                    <a:pt x="2210" y="2801"/>
                    <a:pt x="1922" y="3804"/>
                    <a:pt x="2264" y="3940"/>
                  </a:cubicBezTo>
                  <a:cubicBezTo>
                    <a:pt x="2281" y="3947"/>
                    <a:pt x="2299" y="3950"/>
                    <a:pt x="2317" y="3950"/>
                  </a:cubicBezTo>
                  <a:cubicBezTo>
                    <a:pt x="2397" y="3950"/>
                    <a:pt x="2476" y="3891"/>
                    <a:pt x="2535" y="3832"/>
                  </a:cubicBezTo>
                  <a:cubicBezTo>
                    <a:pt x="2704" y="3656"/>
                    <a:pt x="2837" y="3448"/>
                    <a:pt x="2922" y="3222"/>
                  </a:cubicBezTo>
                  <a:cubicBezTo>
                    <a:pt x="3138" y="3752"/>
                    <a:pt x="3320" y="4348"/>
                    <a:pt x="3665" y="4815"/>
                  </a:cubicBezTo>
                  <a:cubicBezTo>
                    <a:pt x="2476" y="5120"/>
                    <a:pt x="88" y="5299"/>
                    <a:pt x="25" y="6126"/>
                  </a:cubicBezTo>
                  <a:cubicBezTo>
                    <a:pt x="0" y="6463"/>
                    <a:pt x="895" y="6563"/>
                    <a:pt x="1961" y="6563"/>
                  </a:cubicBezTo>
                  <a:cubicBezTo>
                    <a:pt x="3501" y="6563"/>
                    <a:pt x="5400" y="6355"/>
                    <a:pt x="5400" y="6355"/>
                  </a:cubicBezTo>
                  <a:cubicBezTo>
                    <a:pt x="5400" y="6355"/>
                    <a:pt x="4793" y="5636"/>
                    <a:pt x="6055" y="5431"/>
                  </a:cubicBezTo>
                  <a:cubicBezTo>
                    <a:pt x="7317" y="5226"/>
                    <a:pt x="5784" y="133"/>
                    <a:pt x="4174" y="0"/>
                  </a:cubicBezTo>
                  <a:close/>
                </a:path>
              </a:pathLst>
            </a:custGeom>
            <a:solidFill>
              <a:srgbClr val="FFAE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 flipH="1">
              <a:off x="2738882" y="3495447"/>
              <a:ext cx="129553" cy="132521"/>
            </a:xfrm>
            <a:custGeom>
              <a:rect b="b" l="l" r="r" t="t"/>
              <a:pathLst>
                <a:path extrusionOk="0" h="1518" w="1484">
                  <a:moveTo>
                    <a:pt x="1484" y="1"/>
                  </a:moveTo>
                  <a:cubicBezTo>
                    <a:pt x="1484" y="1"/>
                    <a:pt x="219" y="226"/>
                    <a:pt x="299" y="381"/>
                  </a:cubicBezTo>
                  <a:cubicBezTo>
                    <a:pt x="324" y="434"/>
                    <a:pt x="391" y="452"/>
                    <a:pt x="468" y="452"/>
                  </a:cubicBezTo>
                  <a:cubicBezTo>
                    <a:pt x="623" y="452"/>
                    <a:pt x="822" y="382"/>
                    <a:pt x="822" y="381"/>
                  </a:cubicBezTo>
                  <a:lnTo>
                    <a:pt x="822" y="381"/>
                  </a:lnTo>
                  <a:cubicBezTo>
                    <a:pt x="822" y="382"/>
                    <a:pt x="1" y="789"/>
                    <a:pt x="292" y="904"/>
                  </a:cubicBezTo>
                  <a:cubicBezTo>
                    <a:pt x="328" y="919"/>
                    <a:pt x="366" y="926"/>
                    <a:pt x="404" y="926"/>
                  </a:cubicBezTo>
                  <a:cubicBezTo>
                    <a:pt x="472" y="926"/>
                    <a:pt x="542" y="905"/>
                    <a:pt x="607" y="873"/>
                  </a:cubicBezTo>
                  <a:lnTo>
                    <a:pt x="607" y="873"/>
                  </a:lnTo>
                  <a:cubicBezTo>
                    <a:pt x="365" y="1091"/>
                    <a:pt x="133" y="1379"/>
                    <a:pt x="441" y="1494"/>
                  </a:cubicBezTo>
                  <a:cubicBezTo>
                    <a:pt x="483" y="1510"/>
                    <a:pt x="524" y="1517"/>
                    <a:pt x="564" y="1517"/>
                  </a:cubicBezTo>
                  <a:cubicBezTo>
                    <a:pt x="1034" y="1517"/>
                    <a:pt x="1426" y="522"/>
                    <a:pt x="1484" y="1"/>
                  </a:cubicBezTo>
                  <a:close/>
                </a:path>
              </a:pathLst>
            </a:custGeom>
            <a:solidFill>
              <a:srgbClr val="F6E6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42" name="Google Shape;1142;p38"/>
            <p:cNvGrpSpPr/>
            <p:nvPr/>
          </p:nvGrpSpPr>
          <p:grpSpPr>
            <a:xfrm>
              <a:off x="2007358" y="3326182"/>
              <a:ext cx="643052" cy="977730"/>
              <a:chOff x="2007358" y="2621332"/>
              <a:chExt cx="643052" cy="977730"/>
            </a:xfrm>
          </p:grpSpPr>
          <p:sp>
            <p:nvSpPr>
              <p:cNvPr id="1143" name="Google Shape;1143;p38"/>
              <p:cNvSpPr/>
              <p:nvPr/>
            </p:nvSpPr>
            <p:spPr>
              <a:xfrm flipH="1">
                <a:off x="2007358" y="2621332"/>
                <a:ext cx="643052" cy="973395"/>
              </a:xfrm>
              <a:custGeom>
                <a:rect b="b" l="l" r="r" t="t"/>
                <a:pathLst>
                  <a:path extrusionOk="0" h="11150" w="7366">
                    <a:moveTo>
                      <a:pt x="3839" y="0"/>
                    </a:moveTo>
                    <a:cubicBezTo>
                      <a:pt x="3746" y="47"/>
                      <a:pt x="3640" y="87"/>
                      <a:pt x="3524" y="122"/>
                    </a:cubicBezTo>
                    <a:cubicBezTo>
                      <a:pt x="3279" y="202"/>
                      <a:pt x="2997" y="261"/>
                      <a:pt x="2687" y="305"/>
                    </a:cubicBezTo>
                    <a:cubicBezTo>
                      <a:pt x="2253" y="368"/>
                      <a:pt x="1769" y="397"/>
                      <a:pt x="1289" y="397"/>
                    </a:cubicBezTo>
                    <a:cubicBezTo>
                      <a:pt x="845" y="397"/>
                      <a:pt x="402" y="374"/>
                      <a:pt x="0" y="328"/>
                    </a:cubicBezTo>
                    <a:lnTo>
                      <a:pt x="0" y="328"/>
                    </a:lnTo>
                    <a:cubicBezTo>
                      <a:pt x="298" y="663"/>
                      <a:pt x="762" y="1030"/>
                      <a:pt x="1405" y="1123"/>
                    </a:cubicBezTo>
                    <a:cubicBezTo>
                      <a:pt x="1693" y="1686"/>
                      <a:pt x="2627" y="4401"/>
                      <a:pt x="2699" y="5583"/>
                    </a:cubicBezTo>
                    <a:cubicBezTo>
                      <a:pt x="2563" y="5438"/>
                      <a:pt x="2418" y="5319"/>
                      <a:pt x="2299" y="5319"/>
                    </a:cubicBezTo>
                    <a:cubicBezTo>
                      <a:pt x="2262" y="5319"/>
                      <a:pt x="2230" y="5332"/>
                      <a:pt x="2196" y="5355"/>
                    </a:cubicBezTo>
                    <a:cubicBezTo>
                      <a:pt x="1932" y="5580"/>
                      <a:pt x="2520" y="5984"/>
                      <a:pt x="2647" y="6063"/>
                    </a:cubicBezTo>
                    <a:cubicBezTo>
                      <a:pt x="2643" y="6067"/>
                      <a:pt x="2643" y="6070"/>
                      <a:pt x="2640" y="6077"/>
                    </a:cubicBezTo>
                    <a:cubicBezTo>
                      <a:pt x="2587" y="6070"/>
                      <a:pt x="2464" y="6057"/>
                      <a:pt x="2322" y="6050"/>
                    </a:cubicBezTo>
                    <a:lnTo>
                      <a:pt x="2322" y="6050"/>
                    </a:lnTo>
                    <a:cubicBezTo>
                      <a:pt x="3635" y="7208"/>
                      <a:pt x="4608" y="10967"/>
                      <a:pt x="3531" y="11149"/>
                    </a:cubicBezTo>
                    <a:lnTo>
                      <a:pt x="3531" y="11149"/>
                    </a:lnTo>
                    <a:cubicBezTo>
                      <a:pt x="3714" y="11133"/>
                      <a:pt x="3890" y="11114"/>
                      <a:pt x="4061" y="11087"/>
                    </a:cubicBezTo>
                    <a:cubicBezTo>
                      <a:pt x="4998" y="10922"/>
                      <a:pt x="5895" y="10573"/>
                      <a:pt x="6438" y="10190"/>
                    </a:cubicBezTo>
                    <a:cubicBezTo>
                      <a:pt x="6617" y="10044"/>
                      <a:pt x="6772" y="9885"/>
                      <a:pt x="6902" y="9713"/>
                    </a:cubicBezTo>
                    <a:cubicBezTo>
                      <a:pt x="6905" y="9706"/>
                      <a:pt x="6905" y="9703"/>
                      <a:pt x="6908" y="9699"/>
                    </a:cubicBezTo>
                    <a:cubicBezTo>
                      <a:pt x="7120" y="9272"/>
                      <a:pt x="7365" y="8779"/>
                      <a:pt x="7362" y="8067"/>
                    </a:cubicBezTo>
                    <a:cubicBezTo>
                      <a:pt x="7359" y="7981"/>
                      <a:pt x="7349" y="7888"/>
                      <a:pt x="7339" y="7799"/>
                    </a:cubicBezTo>
                    <a:cubicBezTo>
                      <a:pt x="7256" y="7156"/>
                      <a:pt x="7041" y="6560"/>
                      <a:pt x="6766" y="5988"/>
                    </a:cubicBezTo>
                    <a:cubicBezTo>
                      <a:pt x="6743" y="5944"/>
                      <a:pt x="6723" y="5901"/>
                      <a:pt x="6703" y="5858"/>
                    </a:cubicBezTo>
                    <a:cubicBezTo>
                      <a:pt x="6497" y="5481"/>
                      <a:pt x="6289" y="5113"/>
                      <a:pt x="6084" y="4759"/>
                    </a:cubicBezTo>
                    <a:cubicBezTo>
                      <a:pt x="5846" y="4365"/>
                      <a:pt x="5600" y="3977"/>
                      <a:pt x="5375" y="3587"/>
                    </a:cubicBezTo>
                    <a:cubicBezTo>
                      <a:pt x="5226" y="3325"/>
                      <a:pt x="5084" y="3063"/>
                      <a:pt x="4944" y="2798"/>
                    </a:cubicBezTo>
                    <a:cubicBezTo>
                      <a:pt x="4746" y="2434"/>
                      <a:pt x="4584" y="2100"/>
                      <a:pt x="4471" y="1805"/>
                    </a:cubicBezTo>
                    <a:cubicBezTo>
                      <a:pt x="4263" y="1322"/>
                      <a:pt x="4084" y="828"/>
                      <a:pt x="3945" y="318"/>
                    </a:cubicBezTo>
                    <a:cubicBezTo>
                      <a:pt x="3908" y="206"/>
                      <a:pt x="3872" y="96"/>
                      <a:pt x="3839" y="0"/>
                    </a:cubicBezTo>
                    <a:close/>
                    <a:moveTo>
                      <a:pt x="3531" y="11149"/>
                    </a:moveTo>
                    <a:lnTo>
                      <a:pt x="3531" y="11149"/>
                    </a:lnTo>
                    <a:cubicBezTo>
                      <a:pt x="3529" y="11149"/>
                      <a:pt x="3526" y="11149"/>
                      <a:pt x="3524" y="11150"/>
                    </a:cubicBezTo>
                    <a:lnTo>
                      <a:pt x="3527" y="11150"/>
                    </a:lnTo>
                    <a:cubicBezTo>
                      <a:pt x="3529" y="11149"/>
                      <a:pt x="3530" y="11149"/>
                      <a:pt x="3531" y="11149"/>
                    </a:cubicBezTo>
                    <a:close/>
                  </a:path>
                </a:pathLst>
              </a:custGeom>
              <a:solidFill>
                <a:srgbClr val="FD935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 flipH="1">
                <a:off x="2247958" y="3149729"/>
                <a:ext cx="294288" cy="449333"/>
              </a:xfrm>
              <a:custGeom>
                <a:rect b="b" l="l" r="r" t="t"/>
                <a:pathLst>
                  <a:path extrusionOk="0" h="5147" w="3371">
                    <a:moveTo>
                      <a:pt x="937" y="0"/>
                    </a:moveTo>
                    <a:cubicBezTo>
                      <a:pt x="673" y="0"/>
                      <a:pt x="418" y="36"/>
                      <a:pt x="500" y="185"/>
                    </a:cubicBezTo>
                    <a:cubicBezTo>
                      <a:pt x="566" y="305"/>
                      <a:pt x="722" y="338"/>
                      <a:pt x="881" y="338"/>
                    </a:cubicBezTo>
                    <a:cubicBezTo>
                      <a:pt x="1033" y="338"/>
                      <a:pt x="1189" y="308"/>
                      <a:pt x="1281" y="285"/>
                    </a:cubicBezTo>
                    <a:lnTo>
                      <a:pt x="1281" y="285"/>
                    </a:lnTo>
                    <a:cubicBezTo>
                      <a:pt x="1275" y="294"/>
                      <a:pt x="1272" y="305"/>
                      <a:pt x="1265" y="314"/>
                    </a:cubicBezTo>
                    <a:cubicBezTo>
                      <a:pt x="1023" y="453"/>
                      <a:pt x="395" y="828"/>
                      <a:pt x="560" y="960"/>
                    </a:cubicBezTo>
                    <a:cubicBezTo>
                      <a:pt x="577" y="974"/>
                      <a:pt x="596" y="977"/>
                      <a:pt x="623" y="977"/>
                    </a:cubicBezTo>
                    <a:cubicBezTo>
                      <a:pt x="722" y="977"/>
                      <a:pt x="887" y="890"/>
                      <a:pt x="1066" y="775"/>
                    </a:cubicBezTo>
                    <a:lnTo>
                      <a:pt x="1066" y="775"/>
                    </a:lnTo>
                    <a:cubicBezTo>
                      <a:pt x="577" y="1983"/>
                      <a:pt x="0" y="4100"/>
                      <a:pt x="1696" y="5146"/>
                    </a:cubicBezTo>
                    <a:cubicBezTo>
                      <a:pt x="1848" y="5146"/>
                      <a:pt x="2000" y="5139"/>
                      <a:pt x="2156" y="5130"/>
                    </a:cubicBezTo>
                    <a:cubicBezTo>
                      <a:pt x="2199" y="5119"/>
                      <a:pt x="2242" y="5113"/>
                      <a:pt x="2285" y="5103"/>
                    </a:cubicBezTo>
                    <a:lnTo>
                      <a:pt x="2288" y="5103"/>
                    </a:lnTo>
                    <a:cubicBezTo>
                      <a:pt x="3371" y="4928"/>
                      <a:pt x="2397" y="1162"/>
                      <a:pt x="1083" y="3"/>
                    </a:cubicBezTo>
                    <a:cubicBezTo>
                      <a:pt x="1037" y="3"/>
                      <a:pt x="987" y="0"/>
                      <a:pt x="937" y="0"/>
                    </a:cubicBezTo>
                    <a:close/>
                  </a:path>
                </a:pathLst>
              </a:custGeom>
              <a:solidFill>
                <a:srgbClr val="FD935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45" name="Google Shape;1145;p38"/>
            <p:cNvGrpSpPr/>
            <p:nvPr/>
          </p:nvGrpSpPr>
          <p:grpSpPr>
            <a:xfrm rot="4320102">
              <a:off x="2380192" y="3251947"/>
              <a:ext cx="501244" cy="959813"/>
              <a:chOff x="3718475" y="677675"/>
              <a:chExt cx="501226" cy="959778"/>
            </a:xfrm>
          </p:grpSpPr>
          <p:sp>
            <p:nvSpPr>
              <p:cNvPr id="1146" name="Google Shape;1146;p38"/>
              <p:cNvSpPr/>
              <p:nvPr/>
            </p:nvSpPr>
            <p:spPr>
              <a:xfrm>
                <a:off x="4032062" y="887653"/>
                <a:ext cx="74530" cy="446540"/>
              </a:xfrm>
              <a:custGeom>
                <a:rect b="b" l="l" r="r" t="t"/>
                <a:pathLst>
                  <a:path extrusionOk="0" h="6956" w="1161">
                    <a:moveTo>
                      <a:pt x="118" y="1"/>
                    </a:moveTo>
                    <a:cubicBezTo>
                      <a:pt x="58" y="1"/>
                      <a:pt x="1" y="47"/>
                      <a:pt x="31" y="117"/>
                    </a:cubicBezTo>
                    <a:cubicBezTo>
                      <a:pt x="476" y="1200"/>
                      <a:pt x="729" y="2350"/>
                      <a:pt x="852" y="3513"/>
                    </a:cubicBezTo>
                    <a:cubicBezTo>
                      <a:pt x="912" y="4088"/>
                      <a:pt x="945" y="4670"/>
                      <a:pt x="949" y="5248"/>
                    </a:cubicBezTo>
                    <a:cubicBezTo>
                      <a:pt x="955" y="5793"/>
                      <a:pt x="866" y="6371"/>
                      <a:pt x="925" y="6909"/>
                    </a:cubicBezTo>
                    <a:cubicBezTo>
                      <a:pt x="927" y="6938"/>
                      <a:pt x="952" y="6956"/>
                      <a:pt x="975" y="6956"/>
                    </a:cubicBezTo>
                    <a:cubicBezTo>
                      <a:pt x="993" y="6956"/>
                      <a:pt x="1011" y="6946"/>
                      <a:pt x="1018" y="6923"/>
                    </a:cubicBezTo>
                    <a:cubicBezTo>
                      <a:pt x="1161" y="6401"/>
                      <a:pt x="1125" y="5786"/>
                      <a:pt x="1121" y="5248"/>
                    </a:cubicBezTo>
                    <a:cubicBezTo>
                      <a:pt x="1118" y="4647"/>
                      <a:pt x="1085" y="4042"/>
                      <a:pt x="1018" y="3440"/>
                    </a:cubicBezTo>
                    <a:cubicBezTo>
                      <a:pt x="895" y="2287"/>
                      <a:pt x="659" y="1144"/>
                      <a:pt x="217" y="67"/>
                    </a:cubicBezTo>
                    <a:cubicBezTo>
                      <a:pt x="199" y="21"/>
                      <a:pt x="158" y="1"/>
                      <a:pt x="118" y="1"/>
                    </a:cubicBezTo>
                    <a:close/>
                  </a:path>
                </a:pathLst>
              </a:custGeom>
              <a:solidFill>
                <a:srgbClr val="082F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3768418" y="740521"/>
                <a:ext cx="370855" cy="896933"/>
              </a:xfrm>
              <a:custGeom>
                <a:rect b="b" l="l" r="r" t="t"/>
                <a:pathLst>
                  <a:path extrusionOk="0" h="13972" w="5777">
                    <a:moveTo>
                      <a:pt x="58" y="0"/>
                    </a:moveTo>
                    <a:cubicBezTo>
                      <a:pt x="28" y="0"/>
                      <a:pt x="0" y="29"/>
                      <a:pt x="20" y="59"/>
                    </a:cubicBezTo>
                    <a:cubicBezTo>
                      <a:pt x="788" y="1083"/>
                      <a:pt x="1658" y="1997"/>
                      <a:pt x="2353" y="3080"/>
                    </a:cubicBezTo>
                    <a:cubicBezTo>
                      <a:pt x="3034" y="4141"/>
                      <a:pt x="3617" y="5270"/>
                      <a:pt x="4088" y="6443"/>
                    </a:cubicBezTo>
                    <a:cubicBezTo>
                      <a:pt x="5042" y="8810"/>
                      <a:pt x="5511" y="11282"/>
                      <a:pt x="5471" y="13835"/>
                    </a:cubicBezTo>
                    <a:cubicBezTo>
                      <a:pt x="5469" y="13926"/>
                      <a:pt x="5539" y="13972"/>
                      <a:pt x="5610" y="13972"/>
                    </a:cubicBezTo>
                    <a:cubicBezTo>
                      <a:pt x="5680" y="13972"/>
                      <a:pt x="5752" y="13926"/>
                      <a:pt x="5753" y="13835"/>
                    </a:cubicBezTo>
                    <a:cubicBezTo>
                      <a:pt x="5777" y="11299"/>
                      <a:pt x="5238" y="8720"/>
                      <a:pt x="4261" y="6384"/>
                    </a:cubicBezTo>
                    <a:cubicBezTo>
                      <a:pt x="3769" y="5207"/>
                      <a:pt x="3164" y="4081"/>
                      <a:pt x="2466" y="3014"/>
                    </a:cubicBezTo>
                    <a:cubicBezTo>
                      <a:pt x="1792" y="1973"/>
                      <a:pt x="1031" y="827"/>
                      <a:pt x="83" y="9"/>
                    </a:cubicBezTo>
                    <a:cubicBezTo>
                      <a:pt x="75" y="3"/>
                      <a:pt x="66" y="0"/>
                      <a:pt x="58" y="0"/>
                    </a:cubicBezTo>
                    <a:close/>
                  </a:path>
                </a:pathLst>
              </a:custGeom>
              <a:solidFill>
                <a:srgbClr val="082F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4066020" y="876997"/>
                <a:ext cx="79152" cy="126143"/>
              </a:xfrm>
              <a:custGeom>
                <a:rect b="b" l="l" r="r" t="t"/>
                <a:pathLst>
                  <a:path extrusionOk="0" h="1965" w="1233">
                    <a:moveTo>
                      <a:pt x="1186" y="0"/>
                    </a:moveTo>
                    <a:cubicBezTo>
                      <a:pt x="1177" y="0"/>
                      <a:pt x="1167" y="3"/>
                      <a:pt x="1160" y="10"/>
                    </a:cubicBezTo>
                    <a:cubicBezTo>
                      <a:pt x="645" y="462"/>
                      <a:pt x="320" y="1237"/>
                      <a:pt x="30" y="1845"/>
                    </a:cubicBezTo>
                    <a:cubicBezTo>
                      <a:pt x="1" y="1909"/>
                      <a:pt x="54" y="1965"/>
                      <a:pt x="105" y="1965"/>
                    </a:cubicBezTo>
                    <a:cubicBezTo>
                      <a:pt x="129" y="1965"/>
                      <a:pt x="152" y="1953"/>
                      <a:pt x="167" y="1924"/>
                    </a:cubicBezTo>
                    <a:cubicBezTo>
                      <a:pt x="337" y="1582"/>
                      <a:pt x="516" y="1250"/>
                      <a:pt x="708" y="921"/>
                    </a:cubicBezTo>
                    <a:cubicBezTo>
                      <a:pt x="878" y="632"/>
                      <a:pt x="1097" y="360"/>
                      <a:pt x="1220" y="47"/>
                    </a:cubicBezTo>
                    <a:cubicBezTo>
                      <a:pt x="1232" y="19"/>
                      <a:pt x="1209" y="0"/>
                      <a:pt x="1186" y="0"/>
                    </a:cubicBezTo>
                    <a:close/>
                  </a:path>
                </a:pathLst>
              </a:custGeom>
              <a:solidFill>
                <a:srgbClr val="082F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4073210" y="967638"/>
                <a:ext cx="119659" cy="32868"/>
              </a:xfrm>
              <a:custGeom>
                <a:rect b="b" l="l" r="r" t="t"/>
                <a:pathLst>
                  <a:path extrusionOk="0" h="512" w="1864">
                    <a:moveTo>
                      <a:pt x="1155" y="1"/>
                    </a:moveTo>
                    <a:cubicBezTo>
                      <a:pt x="724" y="1"/>
                      <a:pt x="278" y="141"/>
                      <a:pt x="18" y="449"/>
                    </a:cubicBezTo>
                    <a:cubicBezTo>
                      <a:pt x="0" y="470"/>
                      <a:pt x="14" y="512"/>
                      <a:pt x="43" y="512"/>
                    </a:cubicBezTo>
                    <a:cubicBezTo>
                      <a:pt x="46" y="512"/>
                      <a:pt x="50" y="511"/>
                      <a:pt x="55" y="509"/>
                    </a:cubicBezTo>
                    <a:cubicBezTo>
                      <a:pt x="297" y="410"/>
                      <a:pt x="527" y="276"/>
                      <a:pt x="786" y="217"/>
                    </a:cubicBezTo>
                    <a:cubicBezTo>
                      <a:pt x="915" y="187"/>
                      <a:pt x="1040" y="174"/>
                      <a:pt x="1165" y="174"/>
                    </a:cubicBezTo>
                    <a:cubicBezTo>
                      <a:pt x="1358" y="174"/>
                      <a:pt x="1549" y="204"/>
                      <a:pt x="1746" y="247"/>
                    </a:cubicBezTo>
                    <a:cubicBezTo>
                      <a:pt x="1753" y="248"/>
                      <a:pt x="1760" y="249"/>
                      <a:pt x="1766" y="249"/>
                    </a:cubicBezTo>
                    <a:cubicBezTo>
                      <a:pt x="1843" y="249"/>
                      <a:pt x="1863" y="141"/>
                      <a:pt x="1786" y="110"/>
                    </a:cubicBezTo>
                    <a:cubicBezTo>
                      <a:pt x="1599" y="39"/>
                      <a:pt x="1379" y="1"/>
                      <a:pt x="1155" y="1"/>
                    </a:cubicBezTo>
                    <a:close/>
                  </a:path>
                </a:pathLst>
              </a:custGeom>
              <a:solidFill>
                <a:srgbClr val="082F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3753910" y="835142"/>
                <a:ext cx="130573" cy="42433"/>
              </a:xfrm>
              <a:custGeom>
                <a:rect b="b" l="l" r="r" t="t"/>
                <a:pathLst>
                  <a:path extrusionOk="0" h="661" w="2034">
                    <a:moveTo>
                      <a:pt x="80" y="0"/>
                    </a:moveTo>
                    <a:cubicBezTo>
                      <a:pt x="33" y="0"/>
                      <a:pt x="1" y="69"/>
                      <a:pt x="50" y="94"/>
                    </a:cubicBezTo>
                    <a:cubicBezTo>
                      <a:pt x="409" y="257"/>
                      <a:pt x="785" y="380"/>
                      <a:pt x="1157" y="509"/>
                    </a:cubicBezTo>
                    <a:cubicBezTo>
                      <a:pt x="1332" y="568"/>
                      <a:pt x="1521" y="660"/>
                      <a:pt x="1702" y="660"/>
                    </a:cubicBezTo>
                    <a:cubicBezTo>
                      <a:pt x="1787" y="660"/>
                      <a:pt x="1869" y="641"/>
                      <a:pt x="1948" y="589"/>
                    </a:cubicBezTo>
                    <a:cubicBezTo>
                      <a:pt x="2033" y="535"/>
                      <a:pt x="1983" y="422"/>
                      <a:pt x="1903" y="422"/>
                    </a:cubicBezTo>
                    <a:cubicBezTo>
                      <a:pt x="1889" y="422"/>
                      <a:pt x="1874" y="425"/>
                      <a:pt x="1858" y="433"/>
                    </a:cubicBezTo>
                    <a:cubicBezTo>
                      <a:pt x="1812" y="457"/>
                      <a:pt x="1757" y="466"/>
                      <a:pt x="1698" y="466"/>
                    </a:cubicBezTo>
                    <a:cubicBezTo>
                      <a:pt x="1453" y="466"/>
                      <a:pt x="1127" y="299"/>
                      <a:pt x="947" y="240"/>
                    </a:cubicBezTo>
                    <a:cubicBezTo>
                      <a:pt x="665" y="150"/>
                      <a:pt x="379" y="64"/>
                      <a:pt x="90" y="1"/>
                    </a:cubicBezTo>
                    <a:cubicBezTo>
                      <a:pt x="87" y="0"/>
                      <a:pt x="83" y="0"/>
                      <a:pt x="80" y="0"/>
                    </a:cubicBezTo>
                    <a:close/>
                  </a:path>
                </a:pathLst>
              </a:custGeom>
              <a:solidFill>
                <a:srgbClr val="082F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3845129" y="705792"/>
                <a:ext cx="50072" cy="159589"/>
              </a:xfrm>
              <a:custGeom>
                <a:rect b="b" l="l" r="r" t="t"/>
                <a:pathLst>
                  <a:path extrusionOk="0" h="2486" w="780">
                    <a:moveTo>
                      <a:pt x="46" y="0"/>
                    </a:moveTo>
                    <a:cubicBezTo>
                      <a:pt x="23" y="0"/>
                      <a:pt x="1" y="18"/>
                      <a:pt x="9" y="48"/>
                    </a:cubicBezTo>
                    <a:cubicBezTo>
                      <a:pt x="109" y="404"/>
                      <a:pt x="221" y="760"/>
                      <a:pt x="314" y="1115"/>
                    </a:cubicBezTo>
                    <a:cubicBezTo>
                      <a:pt x="404" y="1464"/>
                      <a:pt x="627" y="2085"/>
                      <a:pt x="460" y="2415"/>
                    </a:cubicBezTo>
                    <a:cubicBezTo>
                      <a:pt x="448" y="2435"/>
                      <a:pt x="457" y="2475"/>
                      <a:pt x="487" y="2478"/>
                    </a:cubicBezTo>
                    <a:cubicBezTo>
                      <a:pt x="500" y="2481"/>
                      <a:pt x="514" y="2481"/>
                      <a:pt x="527" y="2484"/>
                    </a:cubicBezTo>
                    <a:cubicBezTo>
                      <a:pt x="533" y="2485"/>
                      <a:pt x="538" y="2486"/>
                      <a:pt x="544" y="2486"/>
                    </a:cubicBezTo>
                    <a:cubicBezTo>
                      <a:pt x="576" y="2486"/>
                      <a:pt x="612" y="2468"/>
                      <a:pt x="620" y="2432"/>
                    </a:cubicBezTo>
                    <a:cubicBezTo>
                      <a:pt x="779" y="1663"/>
                      <a:pt x="374" y="713"/>
                      <a:pt x="85" y="25"/>
                    </a:cubicBezTo>
                    <a:cubicBezTo>
                      <a:pt x="77" y="8"/>
                      <a:pt x="61" y="0"/>
                      <a:pt x="46" y="0"/>
                    </a:cubicBezTo>
                    <a:close/>
                  </a:path>
                </a:pathLst>
              </a:custGeom>
              <a:solidFill>
                <a:srgbClr val="082F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3857775" y="1253878"/>
                <a:ext cx="276039" cy="313143"/>
              </a:xfrm>
              <a:custGeom>
                <a:rect b="b" l="l" r="r" t="t"/>
                <a:pathLst>
                  <a:path extrusionOk="0" h="4878" w="4300">
                    <a:moveTo>
                      <a:pt x="317" y="0"/>
                    </a:moveTo>
                    <a:cubicBezTo>
                      <a:pt x="228" y="0"/>
                      <a:pt x="138" y="7"/>
                      <a:pt x="47" y="22"/>
                    </a:cubicBezTo>
                    <a:cubicBezTo>
                      <a:pt x="1" y="28"/>
                      <a:pt x="18" y="95"/>
                      <a:pt x="61" y="101"/>
                    </a:cubicBezTo>
                    <a:cubicBezTo>
                      <a:pt x="1274" y="247"/>
                      <a:pt x="2065" y="919"/>
                      <a:pt x="2736" y="1913"/>
                    </a:cubicBezTo>
                    <a:cubicBezTo>
                      <a:pt x="3015" y="2332"/>
                      <a:pt x="3281" y="2764"/>
                      <a:pt x="3507" y="3215"/>
                    </a:cubicBezTo>
                    <a:cubicBezTo>
                      <a:pt x="3766" y="3737"/>
                      <a:pt x="3920" y="4289"/>
                      <a:pt x="4139" y="4824"/>
                    </a:cubicBezTo>
                    <a:cubicBezTo>
                      <a:pt x="4153" y="4859"/>
                      <a:pt x="4190" y="4878"/>
                      <a:pt x="4225" y="4878"/>
                    </a:cubicBezTo>
                    <a:cubicBezTo>
                      <a:pt x="4264" y="4878"/>
                      <a:pt x="4300" y="4854"/>
                      <a:pt x="4294" y="4801"/>
                    </a:cubicBezTo>
                    <a:cubicBezTo>
                      <a:pt x="4228" y="4243"/>
                      <a:pt x="3952" y="3687"/>
                      <a:pt x="3693" y="3195"/>
                    </a:cubicBezTo>
                    <a:cubicBezTo>
                      <a:pt x="3381" y="2597"/>
                      <a:pt x="3025" y="2009"/>
                      <a:pt x="2619" y="1471"/>
                    </a:cubicBezTo>
                    <a:cubicBezTo>
                      <a:pt x="2088" y="763"/>
                      <a:pt x="1257" y="0"/>
                      <a:pt x="317" y="0"/>
                    </a:cubicBezTo>
                    <a:close/>
                  </a:path>
                </a:pathLst>
              </a:custGeom>
              <a:solidFill>
                <a:srgbClr val="082F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3884608" y="1205155"/>
                <a:ext cx="107141" cy="105729"/>
              </a:xfrm>
              <a:custGeom>
                <a:rect b="b" l="l" r="r" t="t"/>
                <a:pathLst>
                  <a:path extrusionOk="0" h="1647" w="1669">
                    <a:moveTo>
                      <a:pt x="77" y="1"/>
                    </a:moveTo>
                    <a:cubicBezTo>
                      <a:pt x="29" y="1"/>
                      <a:pt x="0" y="75"/>
                      <a:pt x="52" y="96"/>
                    </a:cubicBezTo>
                    <a:cubicBezTo>
                      <a:pt x="743" y="392"/>
                      <a:pt x="1201" y="927"/>
                      <a:pt x="1494" y="1601"/>
                    </a:cubicBezTo>
                    <a:cubicBezTo>
                      <a:pt x="1508" y="1633"/>
                      <a:pt x="1533" y="1646"/>
                      <a:pt x="1560" y="1646"/>
                    </a:cubicBezTo>
                    <a:cubicBezTo>
                      <a:pt x="1612" y="1646"/>
                      <a:pt x="1669" y="1597"/>
                      <a:pt x="1653" y="1535"/>
                    </a:cubicBezTo>
                    <a:cubicBezTo>
                      <a:pt x="1457" y="781"/>
                      <a:pt x="819" y="213"/>
                      <a:pt x="92" y="3"/>
                    </a:cubicBezTo>
                    <a:cubicBezTo>
                      <a:pt x="87" y="1"/>
                      <a:pt x="82" y="1"/>
                      <a:pt x="77" y="1"/>
                    </a:cubicBezTo>
                    <a:close/>
                  </a:path>
                </a:pathLst>
              </a:custGeom>
              <a:solidFill>
                <a:srgbClr val="082F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3857005" y="1300226"/>
                <a:ext cx="132113" cy="56042"/>
              </a:xfrm>
              <a:custGeom>
                <a:rect b="b" l="l" r="r" t="t"/>
                <a:pathLst>
                  <a:path extrusionOk="0" h="873" w="2058">
                    <a:moveTo>
                      <a:pt x="1628" y="1"/>
                    </a:moveTo>
                    <a:cubicBezTo>
                      <a:pt x="1001" y="1"/>
                      <a:pt x="402" y="318"/>
                      <a:pt x="23" y="812"/>
                    </a:cubicBezTo>
                    <a:cubicBezTo>
                      <a:pt x="0" y="842"/>
                      <a:pt x="31" y="872"/>
                      <a:pt x="61" y="872"/>
                    </a:cubicBezTo>
                    <a:cubicBezTo>
                      <a:pt x="71" y="872"/>
                      <a:pt x="81" y="869"/>
                      <a:pt x="89" y="861"/>
                    </a:cubicBezTo>
                    <a:cubicBezTo>
                      <a:pt x="593" y="390"/>
                      <a:pt x="1183" y="196"/>
                      <a:pt x="1853" y="196"/>
                    </a:cubicBezTo>
                    <a:cubicBezTo>
                      <a:pt x="1881" y="196"/>
                      <a:pt x="1909" y="196"/>
                      <a:pt x="1938" y="197"/>
                    </a:cubicBezTo>
                    <a:cubicBezTo>
                      <a:pt x="2030" y="197"/>
                      <a:pt x="2057" y="48"/>
                      <a:pt x="1961" y="31"/>
                    </a:cubicBezTo>
                    <a:cubicBezTo>
                      <a:pt x="1850" y="11"/>
                      <a:pt x="1738" y="1"/>
                      <a:pt x="1628" y="1"/>
                    </a:cubicBezTo>
                    <a:close/>
                  </a:path>
                </a:pathLst>
              </a:custGeom>
              <a:solidFill>
                <a:srgbClr val="082F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3736578" y="711313"/>
                <a:ext cx="70743" cy="63425"/>
              </a:xfrm>
              <a:custGeom>
                <a:rect b="b" l="l" r="r" t="t"/>
                <a:pathLst>
                  <a:path extrusionOk="0" h="988" w="1102">
                    <a:moveTo>
                      <a:pt x="552" y="0"/>
                    </a:moveTo>
                    <a:cubicBezTo>
                      <a:pt x="504" y="0"/>
                      <a:pt x="455" y="7"/>
                      <a:pt x="407" y="22"/>
                    </a:cubicBezTo>
                    <a:cubicBezTo>
                      <a:pt x="148" y="99"/>
                      <a:pt x="1" y="375"/>
                      <a:pt x="77" y="637"/>
                    </a:cubicBezTo>
                    <a:cubicBezTo>
                      <a:pt x="143" y="849"/>
                      <a:pt x="339" y="988"/>
                      <a:pt x="552" y="988"/>
                    </a:cubicBezTo>
                    <a:cubicBezTo>
                      <a:pt x="599" y="988"/>
                      <a:pt x="648" y="981"/>
                      <a:pt x="696" y="966"/>
                    </a:cubicBezTo>
                    <a:cubicBezTo>
                      <a:pt x="955" y="887"/>
                      <a:pt x="1102" y="611"/>
                      <a:pt x="1025" y="352"/>
                    </a:cubicBezTo>
                    <a:cubicBezTo>
                      <a:pt x="960" y="137"/>
                      <a:pt x="764" y="0"/>
                      <a:pt x="552" y="0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4102932" y="851062"/>
                <a:ext cx="70871" cy="63425"/>
              </a:xfrm>
              <a:custGeom>
                <a:rect b="b" l="l" r="r" t="t"/>
                <a:pathLst>
                  <a:path extrusionOk="0" h="988" w="1104">
                    <a:moveTo>
                      <a:pt x="553" y="0"/>
                    </a:moveTo>
                    <a:cubicBezTo>
                      <a:pt x="505" y="0"/>
                      <a:pt x="457" y="7"/>
                      <a:pt x="409" y="22"/>
                    </a:cubicBezTo>
                    <a:cubicBezTo>
                      <a:pt x="147" y="98"/>
                      <a:pt x="1" y="374"/>
                      <a:pt x="81" y="637"/>
                    </a:cubicBezTo>
                    <a:cubicBezTo>
                      <a:pt x="143" y="849"/>
                      <a:pt x="338" y="988"/>
                      <a:pt x="551" y="988"/>
                    </a:cubicBezTo>
                    <a:cubicBezTo>
                      <a:pt x="599" y="988"/>
                      <a:pt x="647" y="981"/>
                      <a:pt x="695" y="966"/>
                    </a:cubicBezTo>
                    <a:cubicBezTo>
                      <a:pt x="954" y="886"/>
                      <a:pt x="1104" y="610"/>
                      <a:pt x="1024" y="351"/>
                    </a:cubicBezTo>
                    <a:cubicBezTo>
                      <a:pt x="959" y="137"/>
                      <a:pt x="764" y="0"/>
                      <a:pt x="553" y="0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3809566" y="1231860"/>
                <a:ext cx="70935" cy="63425"/>
              </a:xfrm>
              <a:custGeom>
                <a:rect b="b" l="l" r="r" t="t"/>
                <a:pathLst>
                  <a:path extrusionOk="0" h="988" w="1105">
                    <a:moveTo>
                      <a:pt x="555" y="1"/>
                    </a:moveTo>
                    <a:cubicBezTo>
                      <a:pt x="507" y="1"/>
                      <a:pt x="458" y="8"/>
                      <a:pt x="410" y="22"/>
                    </a:cubicBezTo>
                    <a:cubicBezTo>
                      <a:pt x="150" y="99"/>
                      <a:pt x="1" y="375"/>
                      <a:pt x="80" y="637"/>
                    </a:cubicBezTo>
                    <a:cubicBezTo>
                      <a:pt x="145" y="849"/>
                      <a:pt x="342" y="988"/>
                      <a:pt x="553" y="988"/>
                    </a:cubicBezTo>
                    <a:cubicBezTo>
                      <a:pt x="600" y="988"/>
                      <a:pt x="648" y="981"/>
                      <a:pt x="695" y="966"/>
                    </a:cubicBezTo>
                    <a:cubicBezTo>
                      <a:pt x="958" y="886"/>
                      <a:pt x="1104" y="610"/>
                      <a:pt x="1025" y="351"/>
                    </a:cubicBezTo>
                    <a:cubicBezTo>
                      <a:pt x="962" y="137"/>
                      <a:pt x="767" y="1"/>
                      <a:pt x="555" y="1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3812776" y="677675"/>
                <a:ext cx="60857" cy="54373"/>
              </a:xfrm>
              <a:custGeom>
                <a:rect b="b" l="l" r="r" t="t"/>
                <a:pathLst>
                  <a:path extrusionOk="0" h="847" w="948">
                    <a:moveTo>
                      <a:pt x="472" y="0"/>
                    </a:moveTo>
                    <a:cubicBezTo>
                      <a:pt x="432" y="0"/>
                      <a:pt x="390" y="6"/>
                      <a:pt x="349" y="18"/>
                    </a:cubicBezTo>
                    <a:cubicBezTo>
                      <a:pt x="127" y="84"/>
                      <a:pt x="1" y="324"/>
                      <a:pt x="70" y="546"/>
                    </a:cubicBezTo>
                    <a:cubicBezTo>
                      <a:pt x="125" y="728"/>
                      <a:pt x="293" y="846"/>
                      <a:pt x="475" y="846"/>
                    </a:cubicBezTo>
                    <a:cubicBezTo>
                      <a:pt x="515" y="846"/>
                      <a:pt x="555" y="841"/>
                      <a:pt x="596" y="828"/>
                    </a:cubicBezTo>
                    <a:cubicBezTo>
                      <a:pt x="822" y="759"/>
                      <a:pt x="948" y="523"/>
                      <a:pt x="878" y="300"/>
                    </a:cubicBezTo>
                    <a:cubicBezTo>
                      <a:pt x="824" y="118"/>
                      <a:pt x="656" y="0"/>
                      <a:pt x="472" y="0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4012675" y="853566"/>
                <a:ext cx="60921" cy="54502"/>
              </a:xfrm>
              <a:custGeom>
                <a:rect b="b" l="l" r="r" t="t"/>
                <a:pathLst>
                  <a:path extrusionOk="0" h="849" w="949">
                    <a:moveTo>
                      <a:pt x="478" y="0"/>
                    </a:moveTo>
                    <a:cubicBezTo>
                      <a:pt x="436" y="0"/>
                      <a:pt x="395" y="7"/>
                      <a:pt x="353" y="19"/>
                    </a:cubicBezTo>
                    <a:cubicBezTo>
                      <a:pt x="127" y="86"/>
                      <a:pt x="1" y="322"/>
                      <a:pt x="71" y="548"/>
                    </a:cubicBezTo>
                    <a:cubicBezTo>
                      <a:pt x="125" y="731"/>
                      <a:pt x="294" y="848"/>
                      <a:pt x="475" y="848"/>
                    </a:cubicBezTo>
                    <a:cubicBezTo>
                      <a:pt x="515" y="848"/>
                      <a:pt x="556" y="843"/>
                      <a:pt x="596" y="831"/>
                    </a:cubicBezTo>
                    <a:cubicBezTo>
                      <a:pt x="821" y="760"/>
                      <a:pt x="948" y="525"/>
                      <a:pt x="878" y="302"/>
                    </a:cubicBezTo>
                    <a:cubicBezTo>
                      <a:pt x="824" y="118"/>
                      <a:pt x="658" y="0"/>
                      <a:pt x="478" y="0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3825614" y="1328921"/>
                <a:ext cx="60793" cy="54437"/>
              </a:xfrm>
              <a:custGeom>
                <a:rect b="b" l="l" r="r" t="t"/>
                <a:pathLst>
                  <a:path extrusionOk="0" h="848" w="947">
                    <a:moveTo>
                      <a:pt x="476" y="0"/>
                    </a:moveTo>
                    <a:cubicBezTo>
                      <a:pt x="434" y="0"/>
                      <a:pt x="391" y="6"/>
                      <a:pt x="349" y="20"/>
                    </a:cubicBezTo>
                    <a:cubicBezTo>
                      <a:pt x="126" y="86"/>
                      <a:pt x="0" y="322"/>
                      <a:pt x="70" y="548"/>
                    </a:cubicBezTo>
                    <a:cubicBezTo>
                      <a:pt x="124" y="730"/>
                      <a:pt x="293" y="848"/>
                      <a:pt x="474" y="848"/>
                    </a:cubicBezTo>
                    <a:cubicBezTo>
                      <a:pt x="514" y="848"/>
                      <a:pt x="555" y="842"/>
                      <a:pt x="595" y="830"/>
                    </a:cubicBezTo>
                    <a:cubicBezTo>
                      <a:pt x="821" y="761"/>
                      <a:pt x="947" y="524"/>
                      <a:pt x="878" y="302"/>
                    </a:cubicBezTo>
                    <a:cubicBezTo>
                      <a:pt x="824" y="118"/>
                      <a:pt x="658" y="0"/>
                      <a:pt x="476" y="0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1" name="Google Shape;1161;p38"/>
              <p:cNvSpPr/>
              <p:nvPr/>
            </p:nvSpPr>
            <p:spPr>
              <a:xfrm>
                <a:off x="4159037" y="953580"/>
                <a:ext cx="60664" cy="54437"/>
              </a:xfrm>
              <a:custGeom>
                <a:rect b="b" l="l" r="r" t="t"/>
                <a:pathLst>
                  <a:path extrusionOk="0" h="848" w="945">
                    <a:moveTo>
                      <a:pt x="474" y="1"/>
                    </a:moveTo>
                    <a:cubicBezTo>
                      <a:pt x="433" y="1"/>
                      <a:pt x="391" y="7"/>
                      <a:pt x="350" y="20"/>
                    </a:cubicBezTo>
                    <a:cubicBezTo>
                      <a:pt x="127" y="87"/>
                      <a:pt x="0" y="323"/>
                      <a:pt x="67" y="546"/>
                    </a:cubicBezTo>
                    <a:cubicBezTo>
                      <a:pt x="121" y="729"/>
                      <a:pt x="288" y="847"/>
                      <a:pt x="469" y="847"/>
                    </a:cubicBezTo>
                    <a:cubicBezTo>
                      <a:pt x="511" y="847"/>
                      <a:pt x="553" y="841"/>
                      <a:pt x="595" y="828"/>
                    </a:cubicBezTo>
                    <a:cubicBezTo>
                      <a:pt x="818" y="762"/>
                      <a:pt x="945" y="526"/>
                      <a:pt x="878" y="299"/>
                    </a:cubicBezTo>
                    <a:cubicBezTo>
                      <a:pt x="821" y="118"/>
                      <a:pt x="654" y="1"/>
                      <a:pt x="474" y="1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2" name="Google Shape;1162;p38"/>
              <p:cNvSpPr/>
              <p:nvPr/>
            </p:nvSpPr>
            <p:spPr>
              <a:xfrm>
                <a:off x="3860536" y="1178772"/>
                <a:ext cx="60728" cy="54437"/>
              </a:xfrm>
              <a:custGeom>
                <a:rect b="b" l="l" r="r" t="t"/>
                <a:pathLst>
                  <a:path extrusionOk="0" h="848" w="946">
                    <a:moveTo>
                      <a:pt x="472" y="1"/>
                    </a:moveTo>
                    <a:cubicBezTo>
                      <a:pt x="432" y="1"/>
                      <a:pt x="391" y="6"/>
                      <a:pt x="350" y="18"/>
                    </a:cubicBezTo>
                    <a:cubicBezTo>
                      <a:pt x="128" y="89"/>
                      <a:pt x="1" y="325"/>
                      <a:pt x="68" y="547"/>
                    </a:cubicBezTo>
                    <a:cubicBezTo>
                      <a:pt x="125" y="730"/>
                      <a:pt x="294" y="847"/>
                      <a:pt x="475" y="847"/>
                    </a:cubicBezTo>
                    <a:cubicBezTo>
                      <a:pt x="515" y="847"/>
                      <a:pt x="556" y="841"/>
                      <a:pt x="596" y="830"/>
                    </a:cubicBezTo>
                    <a:cubicBezTo>
                      <a:pt x="818" y="759"/>
                      <a:pt x="945" y="524"/>
                      <a:pt x="878" y="301"/>
                    </a:cubicBezTo>
                    <a:cubicBezTo>
                      <a:pt x="824" y="118"/>
                      <a:pt x="656" y="1"/>
                      <a:pt x="472" y="1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3" name="Google Shape;1163;p38"/>
              <p:cNvSpPr/>
              <p:nvPr/>
            </p:nvSpPr>
            <p:spPr>
              <a:xfrm>
                <a:off x="3718475" y="813252"/>
                <a:ext cx="55785" cy="49944"/>
              </a:xfrm>
              <a:custGeom>
                <a:rect b="b" l="l" r="r" t="t"/>
                <a:pathLst>
                  <a:path extrusionOk="0" h="778" w="869">
                    <a:moveTo>
                      <a:pt x="433" y="1"/>
                    </a:moveTo>
                    <a:cubicBezTo>
                      <a:pt x="397" y="1"/>
                      <a:pt x="360" y="6"/>
                      <a:pt x="323" y="17"/>
                    </a:cubicBezTo>
                    <a:cubicBezTo>
                      <a:pt x="117" y="80"/>
                      <a:pt x="1" y="296"/>
                      <a:pt x="64" y="502"/>
                    </a:cubicBezTo>
                    <a:cubicBezTo>
                      <a:pt x="116" y="669"/>
                      <a:pt x="269" y="778"/>
                      <a:pt x="435" y="778"/>
                    </a:cubicBezTo>
                    <a:cubicBezTo>
                      <a:pt x="473" y="778"/>
                      <a:pt x="511" y="772"/>
                      <a:pt x="549" y="761"/>
                    </a:cubicBezTo>
                    <a:cubicBezTo>
                      <a:pt x="752" y="698"/>
                      <a:pt x="868" y="482"/>
                      <a:pt x="805" y="276"/>
                    </a:cubicBezTo>
                    <a:cubicBezTo>
                      <a:pt x="756" y="109"/>
                      <a:pt x="602" y="1"/>
                      <a:pt x="433" y="1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64" name="Google Shape;1164;p38"/>
            <p:cNvGrpSpPr/>
            <p:nvPr/>
          </p:nvGrpSpPr>
          <p:grpSpPr>
            <a:xfrm>
              <a:off x="2129319" y="3581595"/>
              <a:ext cx="252821" cy="455008"/>
              <a:chOff x="2129319" y="2876745"/>
              <a:chExt cx="252821" cy="455008"/>
            </a:xfrm>
          </p:grpSpPr>
          <p:sp>
            <p:nvSpPr>
              <p:cNvPr id="1165" name="Google Shape;1165;p38"/>
              <p:cNvSpPr/>
              <p:nvPr/>
            </p:nvSpPr>
            <p:spPr>
              <a:xfrm flipH="1">
                <a:off x="2129319" y="2876745"/>
                <a:ext cx="252821" cy="455008"/>
              </a:xfrm>
              <a:custGeom>
                <a:rect b="b" l="l" r="r" t="t"/>
                <a:pathLst>
                  <a:path extrusionOk="0" h="5212" w="2896">
                    <a:moveTo>
                      <a:pt x="1" y="1"/>
                    </a:moveTo>
                    <a:lnTo>
                      <a:pt x="1" y="1"/>
                    </a:lnTo>
                    <a:cubicBezTo>
                      <a:pt x="170" y="392"/>
                      <a:pt x="332" y="786"/>
                      <a:pt x="481" y="1187"/>
                    </a:cubicBezTo>
                    <a:cubicBezTo>
                      <a:pt x="630" y="1587"/>
                      <a:pt x="772" y="1988"/>
                      <a:pt x="888" y="2399"/>
                    </a:cubicBezTo>
                    <a:cubicBezTo>
                      <a:pt x="941" y="2600"/>
                      <a:pt x="991" y="2809"/>
                      <a:pt x="1037" y="3014"/>
                    </a:cubicBezTo>
                    <a:cubicBezTo>
                      <a:pt x="1087" y="3220"/>
                      <a:pt x="1090" y="3421"/>
                      <a:pt x="1074" y="3634"/>
                    </a:cubicBezTo>
                    <a:cubicBezTo>
                      <a:pt x="1031" y="4057"/>
                      <a:pt x="1087" y="4538"/>
                      <a:pt x="1362" y="4905"/>
                    </a:cubicBezTo>
                    <a:cubicBezTo>
                      <a:pt x="1431" y="4995"/>
                      <a:pt x="1517" y="5078"/>
                      <a:pt x="1620" y="5137"/>
                    </a:cubicBezTo>
                    <a:cubicBezTo>
                      <a:pt x="1702" y="5181"/>
                      <a:pt x="1795" y="5212"/>
                      <a:pt x="1891" y="5212"/>
                    </a:cubicBezTo>
                    <a:cubicBezTo>
                      <a:pt x="1920" y="5212"/>
                      <a:pt x="1949" y="5209"/>
                      <a:pt x="1978" y="5203"/>
                    </a:cubicBezTo>
                    <a:cubicBezTo>
                      <a:pt x="2107" y="5180"/>
                      <a:pt x="2212" y="5098"/>
                      <a:pt x="2282" y="5001"/>
                    </a:cubicBezTo>
                    <a:cubicBezTo>
                      <a:pt x="2348" y="4912"/>
                      <a:pt x="2405" y="4816"/>
                      <a:pt x="2451" y="4717"/>
                    </a:cubicBezTo>
                    <a:cubicBezTo>
                      <a:pt x="2547" y="4518"/>
                      <a:pt x="2614" y="4309"/>
                      <a:pt x="2669" y="4101"/>
                    </a:cubicBezTo>
                    <a:cubicBezTo>
                      <a:pt x="2726" y="3892"/>
                      <a:pt x="2769" y="3684"/>
                      <a:pt x="2805" y="3471"/>
                    </a:cubicBezTo>
                    <a:cubicBezTo>
                      <a:pt x="2878" y="3044"/>
                      <a:pt x="2895" y="2611"/>
                      <a:pt x="2845" y="2180"/>
                    </a:cubicBezTo>
                    <a:cubicBezTo>
                      <a:pt x="2789" y="1752"/>
                      <a:pt x="2677" y="1332"/>
                      <a:pt x="2487" y="951"/>
                    </a:cubicBezTo>
                    <a:lnTo>
                      <a:pt x="2487" y="951"/>
                    </a:lnTo>
                    <a:cubicBezTo>
                      <a:pt x="2646" y="1349"/>
                      <a:pt x="2742" y="1766"/>
                      <a:pt x="2769" y="2189"/>
                    </a:cubicBezTo>
                    <a:cubicBezTo>
                      <a:pt x="2805" y="2611"/>
                      <a:pt x="2776" y="3038"/>
                      <a:pt x="2693" y="3452"/>
                    </a:cubicBezTo>
                    <a:cubicBezTo>
                      <a:pt x="2600" y="3862"/>
                      <a:pt x="2514" y="4286"/>
                      <a:pt x="2328" y="4657"/>
                    </a:cubicBezTo>
                    <a:cubicBezTo>
                      <a:pt x="2282" y="4749"/>
                      <a:pt x="2229" y="4839"/>
                      <a:pt x="2169" y="4919"/>
                    </a:cubicBezTo>
                    <a:cubicBezTo>
                      <a:pt x="2113" y="4995"/>
                      <a:pt x="2038" y="5051"/>
                      <a:pt x="1951" y="5064"/>
                    </a:cubicBezTo>
                    <a:cubicBezTo>
                      <a:pt x="1935" y="5067"/>
                      <a:pt x="1919" y="5068"/>
                      <a:pt x="1903" y="5068"/>
                    </a:cubicBezTo>
                    <a:cubicBezTo>
                      <a:pt x="1833" y="5068"/>
                      <a:pt x="1759" y="5046"/>
                      <a:pt x="1693" y="5008"/>
                    </a:cubicBezTo>
                    <a:cubicBezTo>
                      <a:pt x="1613" y="4962"/>
                      <a:pt x="1541" y="4892"/>
                      <a:pt x="1481" y="4812"/>
                    </a:cubicBezTo>
                    <a:cubicBezTo>
                      <a:pt x="1358" y="4653"/>
                      <a:pt x="1283" y="4462"/>
                      <a:pt x="1239" y="4263"/>
                    </a:cubicBezTo>
                    <a:cubicBezTo>
                      <a:pt x="1193" y="4057"/>
                      <a:pt x="1196" y="3855"/>
                      <a:pt x="1209" y="3640"/>
                    </a:cubicBezTo>
                    <a:cubicBezTo>
                      <a:pt x="1216" y="3534"/>
                      <a:pt x="1219" y="3425"/>
                      <a:pt x="1213" y="3316"/>
                    </a:cubicBezTo>
                    <a:cubicBezTo>
                      <a:pt x="1209" y="3203"/>
                      <a:pt x="1190" y="3094"/>
                      <a:pt x="1166" y="2988"/>
                    </a:cubicBezTo>
                    <a:cubicBezTo>
                      <a:pt x="1116" y="2776"/>
                      <a:pt x="1060" y="2571"/>
                      <a:pt x="997" y="2365"/>
                    </a:cubicBezTo>
                    <a:cubicBezTo>
                      <a:pt x="736" y="1547"/>
                      <a:pt x="392" y="759"/>
                      <a:pt x="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6" name="Google Shape;1166;p38"/>
              <p:cNvSpPr/>
              <p:nvPr/>
            </p:nvSpPr>
            <p:spPr>
              <a:xfrm flipH="1">
                <a:off x="2229715" y="3231528"/>
                <a:ext cx="20254" cy="90268"/>
              </a:xfrm>
              <a:custGeom>
                <a:rect b="b" l="l" r="r" t="t"/>
                <a:pathLst>
                  <a:path extrusionOk="0" h="1034" w="232">
                    <a:moveTo>
                      <a:pt x="147" y="993"/>
                    </a:moveTo>
                    <a:lnTo>
                      <a:pt x="146" y="994"/>
                    </a:lnTo>
                    <a:cubicBezTo>
                      <a:pt x="146" y="995"/>
                      <a:pt x="145" y="995"/>
                      <a:pt x="145" y="995"/>
                    </a:cubicBezTo>
                    <a:cubicBezTo>
                      <a:pt x="146" y="995"/>
                      <a:pt x="146" y="994"/>
                      <a:pt x="147" y="993"/>
                    </a:cubicBezTo>
                    <a:close/>
                    <a:moveTo>
                      <a:pt x="198" y="0"/>
                    </a:moveTo>
                    <a:cubicBezTo>
                      <a:pt x="192" y="162"/>
                      <a:pt x="182" y="328"/>
                      <a:pt x="156" y="487"/>
                    </a:cubicBezTo>
                    <a:cubicBezTo>
                      <a:pt x="142" y="566"/>
                      <a:pt x="126" y="642"/>
                      <a:pt x="102" y="719"/>
                    </a:cubicBezTo>
                    <a:cubicBezTo>
                      <a:pt x="93" y="759"/>
                      <a:pt x="76" y="795"/>
                      <a:pt x="63" y="832"/>
                    </a:cubicBezTo>
                    <a:cubicBezTo>
                      <a:pt x="56" y="848"/>
                      <a:pt x="47" y="864"/>
                      <a:pt x="40" y="881"/>
                    </a:cubicBezTo>
                    <a:lnTo>
                      <a:pt x="27" y="904"/>
                    </a:lnTo>
                    <a:lnTo>
                      <a:pt x="20" y="917"/>
                    </a:lnTo>
                    <a:lnTo>
                      <a:pt x="13" y="924"/>
                    </a:lnTo>
                    <a:lnTo>
                      <a:pt x="13" y="926"/>
                    </a:lnTo>
                    <a:lnTo>
                      <a:pt x="13" y="926"/>
                    </a:lnTo>
                    <a:cubicBezTo>
                      <a:pt x="11" y="928"/>
                      <a:pt x="0" y="947"/>
                      <a:pt x="3" y="974"/>
                    </a:cubicBezTo>
                    <a:cubicBezTo>
                      <a:pt x="10" y="1006"/>
                      <a:pt x="36" y="1026"/>
                      <a:pt x="50" y="1034"/>
                    </a:cubicBezTo>
                    <a:lnTo>
                      <a:pt x="109" y="894"/>
                    </a:lnTo>
                    <a:cubicBezTo>
                      <a:pt x="122" y="898"/>
                      <a:pt x="149" y="917"/>
                      <a:pt x="152" y="951"/>
                    </a:cubicBezTo>
                    <a:cubicBezTo>
                      <a:pt x="157" y="972"/>
                      <a:pt x="150" y="988"/>
                      <a:pt x="147" y="993"/>
                    </a:cubicBezTo>
                    <a:lnTo>
                      <a:pt x="147" y="993"/>
                    </a:lnTo>
                    <a:lnTo>
                      <a:pt x="149" y="991"/>
                    </a:lnTo>
                    <a:lnTo>
                      <a:pt x="152" y="983"/>
                    </a:lnTo>
                    <a:lnTo>
                      <a:pt x="159" y="967"/>
                    </a:lnTo>
                    <a:lnTo>
                      <a:pt x="169" y="934"/>
                    </a:lnTo>
                    <a:cubicBezTo>
                      <a:pt x="175" y="914"/>
                      <a:pt x="182" y="891"/>
                      <a:pt x="189" y="871"/>
                    </a:cubicBezTo>
                    <a:cubicBezTo>
                      <a:pt x="198" y="828"/>
                      <a:pt x="206" y="785"/>
                      <a:pt x="212" y="745"/>
                    </a:cubicBezTo>
                    <a:cubicBezTo>
                      <a:pt x="226" y="659"/>
                      <a:pt x="229" y="577"/>
                      <a:pt x="232" y="494"/>
                    </a:cubicBezTo>
                    <a:cubicBezTo>
                      <a:pt x="232" y="325"/>
                      <a:pt x="218" y="162"/>
                      <a:pt x="19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7" name="Google Shape;1167;p38"/>
              <p:cNvSpPr/>
              <p:nvPr/>
            </p:nvSpPr>
            <p:spPr>
              <a:xfrm flipH="1">
                <a:off x="2175328" y="3202545"/>
                <a:ext cx="13968" cy="100133"/>
              </a:xfrm>
              <a:custGeom>
                <a:rect b="b" l="l" r="r" t="t"/>
                <a:pathLst>
                  <a:path extrusionOk="0" h="1147" w="160">
                    <a:moveTo>
                      <a:pt x="77" y="1"/>
                    </a:moveTo>
                    <a:cubicBezTo>
                      <a:pt x="93" y="382"/>
                      <a:pt x="57" y="762"/>
                      <a:pt x="0" y="1130"/>
                    </a:cubicBezTo>
                    <a:lnTo>
                      <a:pt x="153" y="1147"/>
                    </a:lnTo>
                    <a:cubicBezTo>
                      <a:pt x="159" y="759"/>
                      <a:pt x="142" y="378"/>
                      <a:pt x="7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68" name="Google Shape;1168;p38"/>
            <p:cNvSpPr/>
            <p:nvPr/>
          </p:nvSpPr>
          <p:spPr>
            <a:xfrm flipH="1">
              <a:off x="2177067" y="2941256"/>
              <a:ext cx="684083" cy="420175"/>
            </a:xfrm>
            <a:custGeom>
              <a:rect b="b" l="l" r="r" t="t"/>
              <a:pathLst>
                <a:path extrusionOk="0" h="4813" w="7836">
                  <a:moveTo>
                    <a:pt x="6160" y="1799"/>
                  </a:moveTo>
                  <a:cubicBezTo>
                    <a:pt x="6415" y="1799"/>
                    <a:pt x="6620" y="2005"/>
                    <a:pt x="6620" y="2256"/>
                  </a:cubicBezTo>
                  <a:cubicBezTo>
                    <a:pt x="6620" y="2508"/>
                    <a:pt x="6415" y="2713"/>
                    <a:pt x="6160" y="2713"/>
                  </a:cubicBezTo>
                  <a:cubicBezTo>
                    <a:pt x="5908" y="2713"/>
                    <a:pt x="5703" y="2508"/>
                    <a:pt x="5703" y="2256"/>
                  </a:cubicBezTo>
                  <a:cubicBezTo>
                    <a:pt x="5703" y="2005"/>
                    <a:pt x="5908" y="1799"/>
                    <a:pt x="6160" y="1799"/>
                  </a:cubicBezTo>
                  <a:close/>
                  <a:moveTo>
                    <a:pt x="1421" y="2942"/>
                  </a:moveTo>
                  <a:cubicBezTo>
                    <a:pt x="1577" y="2942"/>
                    <a:pt x="1703" y="3067"/>
                    <a:pt x="1703" y="3223"/>
                  </a:cubicBezTo>
                  <a:cubicBezTo>
                    <a:pt x="1703" y="3379"/>
                    <a:pt x="1577" y="3504"/>
                    <a:pt x="1421" y="3504"/>
                  </a:cubicBezTo>
                  <a:cubicBezTo>
                    <a:pt x="1266" y="3504"/>
                    <a:pt x="1139" y="3379"/>
                    <a:pt x="1139" y="3223"/>
                  </a:cubicBezTo>
                  <a:cubicBezTo>
                    <a:pt x="1139" y="3067"/>
                    <a:pt x="1266" y="2942"/>
                    <a:pt x="1421" y="2942"/>
                  </a:cubicBezTo>
                  <a:close/>
                  <a:moveTo>
                    <a:pt x="4090" y="2942"/>
                  </a:moveTo>
                  <a:cubicBezTo>
                    <a:pt x="4342" y="2942"/>
                    <a:pt x="4547" y="3147"/>
                    <a:pt x="4547" y="3399"/>
                  </a:cubicBezTo>
                  <a:cubicBezTo>
                    <a:pt x="4547" y="3654"/>
                    <a:pt x="4342" y="3859"/>
                    <a:pt x="4090" y="3859"/>
                  </a:cubicBezTo>
                  <a:cubicBezTo>
                    <a:pt x="3835" y="3859"/>
                    <a:pt x="3633" y="3654"/>
                    <a:pt x="3633" y="3399"/>
                  </a:cubicBezTo>
                  <a:cubicBezTo>
                    <a:pt x="3633" y="3147"/>
                    <a:pt x="3835" y="2942"/>
                    <a:pt x="4090" y="2942"/>
                  </a:cubicBezTo>
                  <a:close/>
                  <a:moveTo>
                    <a:pt x="6558" y="0"/>
                  </a:moveTo>
                  <a:cubicBezTo>
                    <a:pt x="4546" y="0"/>
                    <a:pt x="54" y="1312"/>
                    <a:pt x="54" y="1312"/>
                  </a:cubicBezTo>
                  <a:cubicBezTo>
                    <a:pt x="1" y="1329"/>
                    <a:pt x="80" y="3094"/>
                    <a:pt x="617" y="3978"/>
                  </a:cubicBezTo>
                  <a:cubicBezTo>
                    <a:pt x="696" y="3935"/>
                    <a:pt x="785" y="3909"/>
                    <a:pt x="884" y="3909"/>
                  </a:cubicBezTo>
                  <a:cubicBezTo>
                    <a:pt x="1199" y="3909"/>
                    <a:pt x="1454" y="4164"/>
                    <a:pt x="1454" y="4478"/>
                  </a:cubicBezTo>
                  <a:cubicBezTo>
                    <a:pt x="1454" y="4508"/>
                    <a:pt x="1451" y="4534"/>
                    <a:pt x="1445" y="4564"/>
                  </a:cubicBezTo>
                  <a:cubicBezTo>
                    <a:pt x="2004" y="4721"/>
                    <a:pt x="2847" y="4812"/>
                    <a:pt x="3699" y="4812"/>
                  </a:cubicBezTo>
                  <a:cubicBezTo>
                    <a:pt x="4180" y="4812"/>
                    <a:pt x="4663" y="4783"/>
                    <a:pt x="5101" y="4720"/>
                  </a:cubicBezTo>
                  <a:cubicBezTo>
                    <a:pt x="5057" y="4650"/>
                    <a:pt x="5031" y="4568"/>
                    <a:pt x="5031" y="4478"/>
                  </a:cubicBezTo>
                  <a:cubicBezTo>
                    <a:pt x="5031" y="4223"/>
                    <a:pt x="5236" y="4018"/>
                    <a:pt x="5488" y="4018"/>
                  </a:cubicBezTo>
                  <a:cubicBezTo>
                    <a:pt x="5740" y="4018"/>
                    <a:pt x="5945" y="4223"/>
                    <a:pt x="5945" y="4478"/>
                  </a:cubicBezTo>
                  <a:cubicBezTo>
                    <a:pt x="5945" y="4498"/>
                    <a:pt x="5941" y="4518"/>
                    <a:pt x="5938" y="4537"/>
                  </a:cubicBezTo>
                  <a:cubicBezTo>
                    <a:pt x="6107" y="4482"/>
                    <a:pt x="6256" y="4422"/>
                    <a:pt x="6382" y="4349"/>
                  </a:cubicBezTo>
                  <a:cubicBezTo>
                    <a:pt x="6564" y="4243"/>
                    <a:pt x="6730" y="4091"/>
                    <a:pt x="6875" y="3909"/>
                  </a:cubicBezTo>
                  <a:cubicBezTo>
                    <a:pt x="6845" y="3859"/>
                    <a:pt x="6825" y="3799"/>
                    <a:pt x="6825" y="3733"/>
                  </a:cubicBezTo>
                  <a:cubicBezTo>
                    <a:pt x="6825" y="3551"/>
                    <a:pt x="6975" y="3399"/>
                    <a:pt x="7160" y="3399"/>
                  </a:cubicBezTo>
                  <a:cubicBezTo>
                    <a:pt x="7173" y="3399"/>
                    <a:pt x="7187" y="3402"/>
                    <a:pt x="7199" y="3405"/>
                  </a:cubicBezTo>
                  <a:cubicBezTo>
                    <a:pt x="7716" y="2396"/>
                    <a:pt x="7835" y="968"/>
                    <a:pt x="7485" y="270"/>
                  </a:cubicBezTo>
                  <a:cubicBezTo>
                    <a:pt x="7388" y="77"/>
                    <a:pt x="7046" y="0"/>
                    <a:pt x="6558" y="0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 flipH="1">
              <a:off x="2189895" y="2993441"/>
              <a:ext cx="667059" cy="238853"/>
            </a:xfrm>
            <a:custGeom>
              <a:rect b="b" l="l" r="r" t="t"/>
              <a:pathLst>
                <a:path extrusionOk="0" h="2736" w="7641">
                  <a:moveTo>
                    <a:pt x="2720" y="0"/>
                  </a:moveTo>
                  <a:cubicBezTo>
                    <a:pt x="2617" y="23"/>
                    <a:pt x="2518" y="46"/>
                    <a:pt x="2418" y="69"/>
                  </a:cubicBezTo>
                  <a:cubicBezTo>
                    <a:pt x="2007" y="437"/>
                    <a:pt x="1173" y="1066"/>
                    <a:pt x="312" y="1066"/>
                  </a:cubicBezTo>
                  <a:cubicBezTo>
                    <a:pt x="282" y="1066"/>
                    <a:pt x="253" y="1063"/>
                    <a:pt x="222" y="1063"/>
                  </a:cubicBezTo>
                  <a:cubicBezTo>
                    <a:pt x="147" y="1060"/>
                    <a:pt x="77" y="1049"/>
                    <a:pt x="4" y="1040"/>
                  </a:cubicBezTo>
                  <a:cubicBezTo>
                    <a:pt x="4" y="1060"/>
                    <a:pt x="1" y="1076"/>
                    <a:pt x="1" y="1099"/>
                  </a:cubicBezTo>
                  <a:cubicBezTo>
                    <a:pt x="17" y="1328"/>
                    <a:pt x="51" y="1639"/>
                    <a:pt x="107" y="1971"/>
                  </a:cubicBezTo>
                  <a:lnTo>
                    <a:pt x="110" y="1974"/>
                  </a:lnTo>
                  <a:cubicBezTo>
                    <a:pt x="170" y="2159"/>
                    <a:pt x="557" y="2338"/>
                    <a:pt x="1130" y="2477"/>
                  </a:cubicBezTo>
                  <a:cubicBezTo>
                    <a:pt x="1180" y="2391"/>
                    <a:pt x="1269" y="2335"/>
                    <a:pt x="1375" y="2335"/>
                  </a:cubicBezTo>
                  <a:cubicBezTo>
                    <a:pt x="1518" y="2335"/>
                    <a:pt x="1637" y="2444"/>
                    <a:pt x="1653" y="2579"/>
                  </a:cubicBezTo>
                  <a:cubicBezTo>
                    <a:pt x="2223" y="2675"/>
                    <a:pt x="2898" y="2735"/>
                    <a:pt x="3591" y="2735"/>
                  </a:cubicBezTo>
                  <a:cubicBezTo>
                    <a:pt x="3617" y="2510"/>
                    <a:pt x="3809" y="2335"/>
                    <a:pt x="4044" y="2335"/>
                  </a:cubicBezTo>
                  <a:cubicBezTo>
                    <a:pt x="4266" y="2335"/>
                    <a:pt x="4451" y="2493"/>
                    <a:pt x="4491" y="2706"/>
                  </a:cubicBezTo>
                  <a:cubicBezTo>
                    <a:pt x="5783" y="2606"/>
                    <a:pt x="6995" y="2278"/>
                    <a:pt x="7554" y="1586"/>
                  </a:cubicBezTo>
                  <a:lnTo>
                    <a:pt x="7554" y="1583"/>
                  </a:lnTo>
                  <a:cubicBezTo>
                    <a:pt x="7598" y="1364"/>
                    <a:pt x="7624" y="1146"/>
                    <a:pt x="7634" y="937"/>
                  </a:cubicBezTo>
                  <a:cubicBezTo>
                    <a:pt x="7634" y="907"/>
                    <a:pt x="7634" y="881"/>
                    <a:pt x="7637" y="851"/>
                  </a:cubicBezTo>
                  <a:cubicBezTo>
                    <a:pt x="7641" y="719"/>
                    <a:pt x="7637" y="589"/>
                    <a:pt x="7630" y="467"/>
                  </a:cubicBezTo>
                  <a:cubicBezTo>
                    <a:pt x="7630" y="457"/>
                    <a:pt x="7627" y="447"/>
                    <a:pt x="7627" y="441"/>
                  </a:cubicBezTo>
                  <a:cubicBezTo>
                    <a:pt x="7624" y="381"/>
                    <a:pt x="7618" y="328"/>
                    <a:pt x="7610" y="271"/>
                  </a:cubicBezTo>
                  <a:cubicBezTo>
                    <a:pt x="7359" y="669"/>
                    <a:pt x="6968" y="1026"/>
                    <a:pt x="6452" y="1341"/>
                  </a:cubicBezTo>
                  <a:cubicBezTo>
                    <a:pt x="6528" y="1421"/>
                    <a:pt x="6574" y="1530"/>
                    <a:pt x="6574" y="1649"/>
                  </a:cubicBezTo>
                  <a:cubicBezTo>
                    <a:pt x="6574" y="1901"/>
                    <a:pt x="6369" y="2106"/>
                    <a:pt x="6114" y="2106"/>
                  </a:cubicBezTo>
                  <a:cubicBezTo>
                    <a:pt x="5885" y="2106"/>
                    <a:pt x="5697" y="1940"/>
                    <a:pt x="5663" y="1719"/>
                  </a:cubicBezTo>
                  <a:cubicBezTo>
                    <a:pt x="5388" y="1815"/>
                    <a:pt x="5104" y="1868"/>
                    <a:pt x="4826" y="1868"/>
                  </a:cubicBezTo>
                  <a:cubicBezTo>
                    <a:pt x="4474" y="1868"/>
                    <a:pt x="4130" y="1781"/>
                    <a:pt x="3823" y="1576"/>
                  </a:cubicBezTo>
                  <a:cubicBezTo>
                    <a:pt x="3415" y="1308"/>
                    <a:pt x="3123" y="884"/>
                    <a:pt x="2918" y="447"/>
                  </a:cubicBezTo>
                  <a:cubicBezTo>
                    <a:pt x="2898" y="407"/>
                    <a:pt x="2782" y="172"/>
                    <a:pt x="2720" y="0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 flipH="1">
              <a:off x="2570530" y="2964740"/>
              <a:ext cx="163688" cy="182457"/>
            </a:xfrm>
            <a:custGeom>
              <a:rect b="b" l="l" r="r" t="t"/>
              <a:pathLst>
                <a:path extrusionOk="0" h="2090" w="1875">
                  <a:moveTo>
                    <a:pt x="1289" y="1"/>
                  </a:moveTo>
                  <a:lnTo>
                    <a:pt x="0" y="570"/>
                  </a:lnTo>
                  <a:lnTo>
                    <a:pt x="212" y="994"/>
                  </a:lnTo>
                  <a:cubicBezTo>
                    <a:pt x="212" y="994"/>
                    <a:pt x="321" y="2090"/>
                    <a:pt x="908" y="2090"/>
                  </a:cubicBezTo>
                  <a:cubicBezTo>
                    <a:pt x="1490" y="2090"/>
                    <a:pt x="1874" y="994"/>
                    <a:pt x="1874" y="994"/>
                  </a:cubicBezTo>
                  <a:lnTo>
                    <a:pt x="12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 flipH="1">
              <a:off x="2615315" y="2963256"/>
              <a:ext cx="30992" cy="123791"/>
            </a:xfrm>
            <a:custGeom>
              <a:rect b="b" l="l" r="r" t="t"/>
              <a:pathLst>
                <a:path extrusionOk="0" h="1418" w="355">
                  <a:moveTo>
                    <a:pt x="208" y="1"/>
                  </a:moveTo>
                  <a:lnTo>
                    <a:pt x="0" y="1418"/>
                  </a:lnTo>
                  <a:lnTo>
                    <a:pt x="355" y="30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 flipH="1">
              <a:off x="2611300" y="2934884"/>
              <a:ext cx="14230" cy="49063"/>
            </a:xfrm>
            <a:custGeom>
              <a:rect b="b" l="l" r="r" t="t"/>
              <a:pathLst>
                <a:path extrusionOk="0" h="562" w="163">
                  <a:moveTo>
                    <a:pt x="13" y="1"/>
                  </a:moveTo>
                  <a:lnTo>
                    <a:pt x="1" y="561"/>
                  </a:lnTo>
                  <a:lnTo>
                    <a:pt x="163" y="25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F664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73" name="Google Shape;1173;p38"/>
            <p:cNvGrpSpPr/>
            <p:nvPr/>
          </p:nvGrpSpPr>
          <p:grpSpPr>
            <a:xfrm>
              <a:off x="1733850" y="1812916"/>
              <a:ext cx="1304779" cy="1344413"/>
              <a:chOff x="1733850" y="1108066"/>
              <a:chExt cx="1304779" cy="1344413"/>
            </a:xfrm>
          </p:grpSpPr>
          <p:sp>
            <p:nvSpPr>
              <p:cNvPr id="1174" name="Google Shape;1174;p38"/>
              <p:cNvSpPr/>
              <p:nvPr/>
            </p:nvSpPr>
            <p:spPr>
              <a:xfrm flipH="1">
                <a:off x="2153931" y="1756524"/>
                <a:ext cx="884698" cy="695956"/>
              </a:xfrm>
              <a:custGeom>
                <a:rect b="b" l="l" r="r" t="t"/>
                <a:pathLst>
                  <a:path extrusionOk="0" h="7972" w="10134">
                    <a:moveTo>
                      <a:pt x="4239" y="1"/>
                    </a:moveTo>
                    <a:cubicBezTo>
                      <a:pt x="4239" y="1"/>
                      <a:pt x="3156" y="2203"/>
                      <a:pt x="2696" y="2531"/>
                    </a:cubicBezTo>
                    <a:cubicBezTo>
                      <a:pt x="2235" y="2859"/>
                      <a:pt x="722" y="2829"/>
                      <a:pt x="361" y="4306"/>
                    </a:cubicBezTo>
                    <a:cubicBezTo>
                      <a:pt x="1" y="5786"/>
                      <a:pt x="1050" y="7101"/>
                      <a:pt x="2301" y="7167"/>
                    </a:cubicBezTo>
                    <a:cubicBezTo>
                      <a:pt x="2332" y="7169"/>
                      <a:pt x="2362" y="7169"/>
                      <a:pt x="2393" y="7169"/>
                    </a:cubicBezTo>
                    <a:cubicBezTo>
                      <a:pt x="3600" y="7169"/>
                      <a:pt x="4755" y="5930"/>
                      <a:pt x="4765" y="5918"/>
                    </a:cubicBezTo>
                    <a:lnTo>
                      <a:pt x="4765" y="5918"/>
                    </a:lnTo>
                    <a:cubicBezTo>
                      <a:pt x="4710" y="5978"/>
                      <a:pt x="4968" y="6491"/>
                      <a:pt x="4997" y="6551"/>
                    </a:cubicBezTo>
                    <a:cubicBezTo>
                      <a:pt x="5202" y="6988"/>
                      <a:pt x="5494" y="7412"/>
                      <a:pt x="5902" y="7680"/>
                    </a:cubicBezTo>
                    <a:cubicBezTo>
                      <a:pt x="6210" y="7884"/>
                      <a:pt x="6554" y="7972"/>
                      <a:pt x="6907" y="7972"/>
                    </a:cubicBezTo>
                    <a:cubicBezTo>
                      <a:pt x="7867" y="7972"/>
                      <a:pt x="8894" y="7327"/>
                      <a:pt x="9448" y="6627"/>
                    </a:cubicBezTo>
                    <a:cubicBezTo>
                      <a:pt x="9720" y="6286"/>
                      <a:pt x="9928" y="5886"/>
                      <a:pt x="9991" y="5455"/>
                    </a:cubicBezTo>
                    <a:cubicBezTo>
                      <a:pt x="10134" y="4451"/>
                      <a:pt x="9295" y="3713"/>
                      <a:pt x="8481" y="3289"/>
                    </a:cubicBezTo>
                    <a:lnTo>
                      <a:pt x="7660" y="133"/>
                    </a:lnTo>
                    <a:lnTo>
                      <a:pt x="4239" y="1"/>
                    </a:ln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5" name="Google Shape;1175;p38"/>
              <p:cNvSpPr/>
              <p:nvPr/>
            </p:nvSpPr>
            <p:spPr>
              <a:xfrm flipH="1">
                <a:off x="2423080" y="1483627"/>
                <a:ext cx="273860" cy="332438"/>
              </a:xfrm>
              <a:custGeom>
                <a:rect b="b" l="l" r="r" t="t"/>
                <a:pathLst>
                  <a:path extrusionOk="0" h="3808" w="3137">
                    <a:moveTo>
                      <a:pt x="2951" y="1"/>
                    </a:moveTo>
                    <a:cubicBezTo>
                      <a:pt x="1864" y="362"/>
                      <a:pt x="1" y="2408"/>
                      <a:pt x="1" y="2408"/>
                    </a:cubicBezTo>
                    <a:cubicBezTo>
                      <a:pt x="1" y="2408"/>
                      <a:pt x="1511" y="3807"/>
                      <a:pt x="2900" y="3807"/>
                    </a:cubicBezTo>
                    <a:cubicBezTo>
                      <a:pt x="2924" y="3807"/>
                      <a:pt x="2947" y="3807"/>
                      <a:pt x="2971" y="3806"/>
                    </a:cubicBezTo>
                    <a:cubicBezTo>
                      <a:pt x="3136" y="3117"/>
                      <a:pt x="3136" y="2388"/>
                      <a:pt x="3104" y="1676"/>
                    </a:cubicBezTo>
                    <a:cubicBezTo>
                      <a:pt x="3084" y="1266"/>
                      <a:pt x="3057" y="855"/>
                      <a:pt x="3014" y="444"/>
                    </a:cubicBezTo>
                    <a:cubicBezTo>
                      <a:pt x="2997" y="296"/>
                      <a:pt x="2977" y="146"/>
                      <a:pt x="2951" y="1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6" name="Google Shape;1176;p38"/>
              <p:cNvSpPr/>
              <p:nvPr/>
            </p:nvSpPr>
            <p:spPr>
              <a:xfrm flipH="1">
                <a:off x="2319688" y="1478651"/>
                <a:ext cx="123442" cy="337327"/>
              </a:xfrm>
              <a:custGeom>
                <a:rect b="b" l="l" r="r" t="t"/>
                <a:pathLst>
                  <a:path extrusionOk="0" h="3864" w="1414">
                    <a:moveTo>
                      <a:pt x="292" y="1"/>
                    </a:moveTo>
                    <a:cubicBezTo>
                      <a:pt x="204" y="1"/>
                      <a:pt x="105" y="21"/>
                      <a:pt x="1" y="58"/>
                    </a:cubicBezTo>
                    <a:cubicBezTo>
                      <a:pt x="27" y="203"/>
                      <a:pt x="47" y="353"/>
                      <a:pt x="64" y="501"/>
                    </a:cubicBezTo>
                    <a:cubicBezTo>
                      <a:pt x="107" y="912"/>
                      <a:pt x="134" y="1323"/>
                      <a:pt x="154" y="1733"/>
                    </a:cubicBezTo>
                    <a:cubicBezTo>
                      <a:pt x="186" y="2445"/>
                      <a:pt x="186" y="3174"/>
                      <a:pt x="21" y="3863"/>
                    </a:cubicBezTo>
                    <a:cubicBezTo>
                      <a:pt x="531" y="3843"/>
                      <a:pt x="1021" y="3631"/>
                      <a:pt x="1408" y="3075"/>
                    </a:cubicBezTo>
                    <a:cubicBezTo>
                      <a:pt x="1408" y="3075"/>
                      <a:pt x="1409" y="3075"/>
                      <a:pt x="1409" y="3075"/>
                    </a:cubicBezTo>
                    <a:cubicBezTo>
                      <a:pt x="1413" y="3075"/>
                      <a:pt x="1319" y="113"/>
                      <a:pt x="355" y="5"/>
                    </a:cubicBezTo>
                    <a:cubicBezTo>
                      <a:pt x="335" y="2"/>
                      <a:pt x="314" y="1"/>
                      <a:pt x="292" y="1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7" name="Google Shape;1177;p38"/>
              <p:cNvSpPr/>
              <p:nvPr/>
            </p:nvSpPr>
            <p:spPr>
              <a:xfrm flipH="1">
                <a:off x="2615664" y="1637448"/>
                <a:ext cx="118553" cy="157664"/>
              </a:xfrm>
              <a:custGeom>
                <a:rect b="b" l="l" r="r" t="t"/>
                <a:pathLst>
                  <a:path extrusionOk="0" h="1806" w="1358">
                    <a:moveTo>
                      <a:pt x="639" y="1"/>
                    </a:moveTo>
                    <a:lnTo>
                      <a:pt x="0" y="935"/>
                    </a:lnTo>
                    <a:cubicBezTo>
                      <a:pt x="0" y="935"/>
                      <a:pt x="282" y="1342"/>
                      <a:pt x="692" y="1806"/>
                    </a:cubicBezTo>
                    <a:cubicBezTo>
                      <a:pt x="917" y="1511"/>
                      <a:pt x="1139" y="1213"/>
                      <a:pt x="1358" y="912"/>
                    </a:cubicBezTo>
                    <a:cubicBezTo>
                      <a:pt x="928" y="474"/>
                      <a:pt x="639" y="1"/>
                      <a:pt x="639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8" name="Google Shape;1178;p38"/>
              <p:cNvSpPr/>
              <p:nvPr/>
            </p:nvSpPr>
            <p:spPr>
              <a:xfrm flipH="1">
                <a:off x="2550888" y="1716977"/>
                <a:ext cx="122918" cy="150069"/>
              </a:xfrm>
              <a:custGeom>
                <a:rect b="b" l="l" r="r" t="t"/>
                <a:pathLst>
                  <a:path extrusionOk="0" h="1719" w="1408">
                    <a:moveTo>
                      <a:pt x="666" y="1"/>
                    </a:moveTo>
                    <a:cubicBezTo>
                      <a:pt x="447" y="302"/>
                      <a:pt x="225" y="600"/>
                      <a:pt x="0" y="895"/>
                    </a:cubicBezTo>
                    <a:cubicBezTo>
                      <a:pt x="245" y="1173"/>
                      <a:pt x="540" y="1474"/>
                      <a:pt x="844" y="1719"/>
                    </a:cubicBezTo>
                    <a:cubicBezTo>
                      <a:pt x="1027" y="1332"/>
                      <a:pt x="1232" y="954"/>
                      <a:pt x="1408" y="566"/>
                    </a:cubicBezTo>
                    <a:cubicBezTo>
                      <a:pt x="1136" y="427"/>
                      <a:pt x="881" y="219"/>
                      <a:pt x="6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9" name="Google Shape;1179;p38"/>
              <p:cNvSpPr/>
              <p:nvPr/>
            </p:nvSpPr>
            <p:spPr>
              <a:xfrm flipH="1">
                <a:off x="2260356" y="1708596"/>
                <a:ext cx="112181" cy="179838"/>
              </a:xfrm>
              <a:custGeom>
                <a:rect b="b" l="l" r="r" t="t"/>
                <a:pathLst>
                  <a:path extrusionOk="0" h="2060" w="1285">
                    <a:moveTo>
                      <a:pt x="748" y="0"/>
                    </a:moveTo>
                    <a:cubicBezTo>
                      <a:pt x="748" y="0"/>
                      <a:pt x="441" y="225"/>
                      <a:pt x="0" y="441"/>
                    </a:cubicBezTo>
                    <a:cubicBezTo>
                      <a:pt x="112" y="984"/>
                      <a:pt x="274" y="1517"/>
                      <a:pt x="367" y="2060"/>
                    </a:cubicBezTo>
                    <a:cubicBezTo>
                      <a:pt x="894" y="1905"/>
                      <a:pt x="1285" y="1742"/>
                      <a:pt x="1285" y="1742"/>
                    </a:cubicBezTo>
                    <a:lnTo>
                      <a:pt x="748" y="0"/>
                    </a:lnTo>
                    <a:close/>
                  </a:path>
                </a:pathLst>
              </a:custGeom>
              <a:solidFill>
                <a:srgbClr val="2F8C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0" name="Google Shape;1180;p38"/>
              <p:cNvSpPr/>
              <p:nvPr/>
            </p:nvSpPr>
            <p:spPr>
              <a:xfrm flipH="1">
                <a:off x="2340410" y="1747008"/>
                <a:ext cx="114538" cy="163949"/>
              </a:xfrm>
              <a:custGeom>
                <a:rect b="b" l="l" r="r" t="t"/>
                <a:pathLst>
                  <a:path extrusionOk="0" h="1878" w="1312">
                    <a:moveTo>
                      <a:pt x="944" y="1"/>
                    </a:moveTo>
                    <a:cubicBezTo>
                      <a:pt x="666" y="137"/>
                      <a:pt x="338" y="265"/>
                      <a:pt x="0" y="332"/>
                    </a:cubicBezTo>
                    <a:cubicBezTo>
                      <a:pt x="40" y="849"/>
                      <a:pt x="80" y="1361"/>
                      <a:pt x="122" y="1878"/>
                    </a:cubicBezTo>
                    <a:cubicBezTo>
                      <a:pt x="530" y="1829"/>
                      <a:pt x="954" y="1726"/>
                      <a:pt x="1311" y="1620"/>
                    </a:cubicBezTo>
                    <a:cubicBezTo>
                      <a:pt x="1218" y="1077"/>
                      <a:pt x="1056" y="544"/>
                      <a:pt x="9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1" name="Google Shape;1181;p38"/>
              <p:cNvSpPr/>
              <p:nvPr/>
            </p:nvSpPr>
            <p:spPr>
              <a:xfrm flipH="1">
                <a:off x="2444208" y="1766388"/>
                <a:ext cx="155918" cy="147275"/>
              </a:xfrm>
              <a:custGeom>
                <a:rect b="b" l="l" r="r" t="t"/>
                <a:pathLst>
                  <a:path extrusionOk="0" h="1687" w="1786">
                    <a:moveTo>
                      <a:pt x="564" y="0"/>
                    </a:moveTo>
                    <a:cubicBezTo>
                      <a:pt x="388" y="388"/>
                      <a:pt x="183" y="766"/>
                      <a:pt x="0" y="1153"/>
                    </a:cubicBezTo>
                    <a:cubicBezTo>
                      <a:pt x="315" y="1408"/>
                      <a:pt x="647" y="1603"/>
                      <a:pt x="951" y="1656"/>
                    </a:cubicBezTo>
                    <a:cubicBezTo>
                      <a:pt x="1070" y="1677"/>
                      <a:pt x="1198" y="1686"/>
                      <a:pt x="1331" y="1686"/>
                    </a:cubicBezTo>
                    <a:cubicBezTo>
                      <a:pt x="1477" y="1686"/>
                      <a:pt x="1630" y="1675"/>
                      <a:pt x="1785" y="1656"/>
                    </a:cubicBezTo>
                    <a:cubicBezTo>
                      <a:pt x="1743" y="1139"/>
                      <a:pt x="1703" y="627"/>
                      <a:pt x="1663" y="110"/>
                    </a:cubicBezTo>
                    <a:cubicBezTo>
                      <a:pt x="1507" y="140"/>
                      <a:pt x="1349" y="159"/>
                      <a:pt x="1194" y="159"/>
                    </a:cubicBezTo>
                    <a:cubicBezTo>
                      <a:pt x="1163" y="159"/>
                      <a:pt x="1132" y="158"/>
                      <a:pt x="1100" y="156"/>
                    </a:cubicBezTo>
                    <a:cubicBezTo>
                      <a:pt x="914" y="143"/>
                      <a:pt x="736" y="86"/>
                      <a:pt x="56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2" name="Google Shape;1182;p38"/>
              <p:cNvSpPr/>
              <p:nvPr/>
            </p:nvSpPr>
            <p:spPr>
              <a:xfrm flipH="1">
                <a:off x="2264633" y="1396939"/>
                <a:ext cx="168314" cy="198608"/>
              </a:xfrm>
              <a:custGeom>
                <a:rect b="b" l="l" r="r" t="t"/>
                <a:pathLst>
                  <a:path extrusionOk="0" h="2275" w="1928">
                    <a:moveTo>
                      <a:pt x="430" y="0"/>
                    </a:moveTo>
                    <a:lnTo>
                      <a:pt x="430" y="0"/>
                    </a:lnTo>
                    <a:cubicBezTo>
                      <a:pt x="659" y="86"/>
                      <a:pt x="838" y="305"/>
                      <a:pt x="844" y="550"/>
                    </a:cubicBezTo>
                    <a:cubicBezTo>
                      <a:pt x="844" y="636"/>
                      <a:pt x="827" y="729"/>
                      <a:pt x="765" y="792"/>
                    </a:cubicBezTo>
                    <a:cubicBezTo>
                      <a:pt x="725" y="835"/>
                      <a:pt x="668" y="858"/>
                      <a:pt x="616" y="878"/>
                    </a:cubicBezTo>
                    <a:cubicBezTo>
                      <a:pt x="540" y="902"/>
                      <a:pt x="460" y="913"/>
                      <a:pt x="380" y="913"/>
                    </a:cubicBezTo>
                    <a:cubicBezTo>
                      <a:pt x="302" y="913"/>
                      <a:pt x="225" y="902"/>
                      <a:pt x="152" y="881"/>
                    </a:cubicBezTo>
                    <a:lnTo>
                      <a:pt x="152" y="881"/>
                    </a:lnTo>
                    <a:cubicBezTo>
                      <a:pt x="364" y="1076"/>
                      <a:pt x="430" y="1411"/>
                      <a:pt x="315" y="1676"/>
                    </a:cubicBezTo>
                    <a:cubicBezTo>
                      <a:pt x="251" y="1819"/>
                      <a:pt x="136" y="1934"/>
                      <a:pt x="0" y="2010"/>
                    </a:cubicBezTo>
                    <a:cubicBezTo>
                      <a:pt x="10" y="2014"/>
                      <a:pt x="20" y="2021"/>
                      <a:pt x="33" y="2024"/>
                    </a:cubicBezTo>
                    <a:cubicBezTo>
                      <a:pt x="140" y="2059"/>
                      <a:pt x="249" y="2076"/>
                      <a:pt x="356" y="2076"/>
                    </a:cubicBezTo>
                    <a:cubicBezTo>
                      <a:pt x="548" y="2076"/>
                      <a:pt x="735" y="2022"/>
                      <a:pt x="894" y="1925"/>
                    </a:cubicBezTo>
                    <a:cubicBezTo>
                      <a:pt x="937" y="2102"/>
                      <a:pt x="1010" y="2274"/>
                      <a:pt x="1134" y="2274"/>
                    </a:cubicBezTo>
                    <a:cubicBezTo>
                      <a:pt x="1161" y="2274"/>
                      <a:pt x="1190" y="2266"/>
                      <a:pt x="1222" y="2249"/>
                    </a:cubicBezTo>
                    <a:cubicBezTo>
                      <a:pt x="1454" y="2120"/>
                      <a:pt x="1388" y="1673"/>
                      <a:pt x="1324" y="1414"/>
                    </a:cubicBezTo>
                    <a:cubicBezTo>
                      <a:pt x="1331" y="1398"/>
                      <a:pt x="1341" y="1378"/>
                      <a:pt x="1344" y="1362"/>
                    </a:cubicBezTo>
                    <a:cubicBezTo>
                      <a:pt x="1348" y="1355"/>
                      <a:pt x="1351" y="1345"/>
                      <a:pt x="1351" y="1338"/>
                    </a:cubicBezTo>
                    <a:cubicBezTo>
                      <a:pt x="1415" y="1414"/>
                      <a:pt x="1507" y="1501"/>
                      <a:pt x="1603" y="1501"/>
                    </a:cubicBezTo>
                    <a:cubicBezTo>
                      <a:pt x="1687" y="1501"/>
                      <a:pt x="1773" y="1434"/>
                      <a:pt x="1845" y="1232"/>
                    </a:cubicBezTo>
                    <a:cubicBezTo>
                      <a:pt x="1927" y="997"/>
                      <a:pt x="1666" y="792"/>
                      <a:pt x="1311" y="627"/>
                    </a:cubicBezTo>
                    <a:cubicBezTo>
                      <a:pt x="1199" y="361"/>
                      <a:pt x="977" y="146"/>
                      <a:pt x="682" y="46"/>
                    </a:cubicBezTo>
                    <a:cubicBezTo>
                      <a:pt x="599" y="20"/>
                      <a:pt x="517" y="7"/>
                      <a:pt x="430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3" name="Google Shape;1183;p38"/>
              <p:cNvSpPr/>
              <p:nvPr/>
            </p:nvSpPr>
            <p:spPr>
              <a:xfrm flipH="1">
                <a:off x="2354550" y="1365950"/>
                <a:ext cx="184225" cy="209852"/>
              </a:xfrm>
              <a:custGeom>
                <a:rect b="b" l="l" r="r" t="t"/>
                <a:pathLst>
                  <a:path extrusionOk="0" h="2366" w="2077">
                    <a:moveTo>
                      <a:pt x="925" y="1"/>
                    </a:moveTo>
                    <a:cubicBezTo>
                      <a:pt x="692" y="1"/>
                      <a:pt x="688" y="869"/>
                      <a:pt x="688" y="869"/>
                    </a:cubicBezTo>
                    <a:cubicBezTo>
                      <a:pt x="688" y="869"/>
                      <a:pt x="497" y="188"/>
                      <a:pt x="277" y="188"/>
                    </a:cubicBezTo>
                    <a:cubicBezTo>
                      <a:pt x="248" y="188"/>
                      <a:pt x="218" y="200"/>
                      <a:pt x="189" y="227"/>
                    </a:cubicBezTo>
                    <a:cubicBezTo>
                      <a:pt x="0" y="395"/>
                      <a:pt x="364" y="918"/>
                      <a:pt x="569" y="1187"/>
                    </a:cubicBezTo>
                    <a:cubicBezTo>
                      <a:pt x="470" y="1683"/>
                      <a:pt x="745" y="2187"/>
                      <a:pt x="1232" y="2365"/>
                    </a:cubicBezTo>
                    <a:cubicBezTo>
                      <a:pt x="1368" y="2289"/>
                      <a:pt x="1483" y="2174"/>
                      <a:pt x="1547" y="2031"/>
                    </a:cubicBezTo>
                    <a:cubicBezTo>
                      <a:pt x="1662" y="1766"/>
                      <a:pt x="1596" y="1431"/>
                      <a:pt x="1384" y="1236"/>
                    </a:cubicBezTo>
                    <a:lnTo>
                      <a:pt x="1384" y="1236"/>
                    </a:lnTo>
                    <a:cubicBezTo>
                      <a:pt x="1457" y="1257"/>
                      <a:pt x="1534" y="1268"/>
                      <a:pt x="1612" y="1268"/>
                    </a:cubicBezTo>
                    <a:cubicBezTo>
                      <a:pt x="1692" y="1268"/>
                      <a:pt x="1772" y="1257"/>
                      <a:pt x="1848" y="1233"/>
                    </a:cubicBezTo>
                    <a:cubicBezTo>
                      <a:pt x="1900" y="1213"/>
                      <a:pt x="1957" y="1190"/>
                      <a:pt x="1997" y="1147"/>
                    </a:cubicBezTo>
                    <a:cubicBezTo>
                      <a:pt x="2059" y="1084"/>
                      <a:pt x="2076" y="991"/>
                      <a:pt x="2076" y="905"/>
                    </a:cubicBezTo>
                    <a:cubicBezTo>
                      <a:pt x="2070" y="660"/>
                      <a:pt x="1891" y="441"/>
                      <a:pt x="1662" y="355"/>
                    </a:cubicBezTo>
                    <a:cubicBezTo>
                      <a:pt x="1640" y="354"/>
                      <a:pt x="1618" y="353"/>
                      <a:pt x="1596" y="353"/>
                    </a:cubicBezTo>
                    <a:cubicBezTo>
                      <a:pt x="1454" y="353"/>
                      <a:pt x="1315" y="380"/>
                      <a:pt x="1185" y="435"/>
                    </a:cubicBezTo>
                    <a:cubicBezTo>
                      <a:pt x="1172" y="286"/>
                      <a:pt x="1130" y="48"/>
                      <a:pt x="951" y="4"/>
                    </a:cubicBezTo>
                    <a:cubicBezTo>
                      <a:pt x="942" y="2"/>
                      <a:pt x="933" y="1"/>
                      <a:pt x="9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4" name="Google Shape;1184;p38"/>
              <p:cNvSpPr/>
              <p:nvPr/>
            </p:nvSpPr>
            <p:spPr>
              <a:xfrm flipH="1">
                <a:off x="2615926" y="1637448"/>
                <a:ext cx="88871" cy="113403"/>
              </a:xfrm>
              <a:custGeom>
                <a:rect b="b" l="l" r="r" t="t"/>
                <a:pathLst>
                  <a:path extrusionOk="0" h="1299" w="1018">
                    <a:moveTo>
                      <a:pt x="302" y="1"/>
                    </a:moveTo>
                    <a:lnTo>
                      <a:pt x="1" y="444"/>
                    </a:lnTo>
                    <a:cubicBezTo>
                      <a:pt x="1" y="444"/>
                      <a:pt x="250" y="862"/>
                      <a:pt x="736" y="1299"/>
                    </a:cubicBezTo>
                    <a:cubicBezTo>
                      <a:pt x="829" y="1173"/>
                      <a:pt x="925" y="1044"/>
                      <a:pt x="1017" y="915"/>
                    </a:cubicBezTo>
                    <a:cubicBezTo>
                      <a:pt x="770" y="676"/>
                      <a:pt x="524" y="375"/>
                      <a:pt x="302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5" name="Google Shape;1185;p38"/>
              <p:cNvSpPr/>
              <p:nvPr/>
            </p:nvSpPr>
            <p:spPr>
              <a:xfrm flipH="1">
                <a:off x="2550888" y="1717239"/>
                <a:ext cx="89657" cy="84506"/>
              </a:xfrm>
              <a:custGeom>
                <a:rect b="b" l="l" r="r" t="t"/>
                <a:pathLst>
                  <a:path extrusionOk="0" h="968" w="1027">
                    <a:moveTo>
                      <a:pt x="281" y="1"/>
                    </a:moveTo>
                    <a:cubicBezTo>
                      <a:pt x="189" y="130"/>
                      <a:pt x="93" y="259"/>
                      <a:pt x="0" y="385"/>
                    </a:cubicBezTo>
                    <a:cubicBezTo>
                      <a:pt x="229" y="590"/>
                      <a:pt x="507" y="796"/>
                      <a:pt x="835" y="967"/>
                    </a:cubicBezTo>
                    <a:cubicBezTo>
                      <a:pt x="901" y="832"/>
                      <a:pt x="967" y="699"/>
                      <a:pt x="1027" y="563"/>
                    </a:cubicBezTo>
                    <a:cubicBezTo>
                      <a:pt x="815" y="455"/>
                      <a:pt x="613" y="305"/>
                      <a:pt x="434" y="140"/>
                    </a:cubicBezTo>
                    <a:cubicBezTo>
                      <a:pt x="381" y="97"/>
                      <a:pt x="332" y="50"/>
                      <a:pt x="28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6" name="Google Shape;1186;p38"/>
              <p:cNvSpPr/>
              <p:nvPr/>
            </p:nvSpPr>
            <p:spPr>
              <a:xfrm flipH="1">
                <a:off x="2305378" y="1707689"/>
                <a:ext cx="66261" cy="167441"/>
              </a:xfrm>
              <a:custGeom>
                <a:rect b="b" l="l" r="r" t="t"/>
                <a:pathLst>
                  <a:path extrusionOk="0" h="1918" w="759">
                    <a:moveTo>
                      <a:pt x="748" y="0"/>
                    </a:moveTo>
                    <a:cubicBezTo>
                      <a:pt x="748" y="0"/>
                      <a:pt x="477" y="205"/>
                      <a:pt x="63" y="407"/>
                    </a:cubicBezTo>
                    <a:cubicBezTo>
                      <a:pt x="43" y="421"/>
                      <a:pt x="20" y="430"/>
                      <a:pt x="0" y="441"/>
                    </a:cubicBezTo>
                    <a:cubicBezTo>
                      <a:pt x="103" y="934"/>
                      <a:pt x="245" y="1424"/>
                      <a:pt x="341" y="1917"/>
                    </a:cubicBezTo>
                    <a:cubicBezTo>
                      <a:pt x="344" y="1908"/>
                      <a:pt x="348" y="1898"/>
                      <a:pt x="351" y="1888"/>
                    </a:cubicBezTo>
                    <a:cubicBezTo>
                      <a:pt x="457" y="1510"/>
                      <a:pt x="596" y="848"/>
                      <a:pt x="735" y="212"/>
                    </a:cubicBezTo>
                    <a:cubicBezTo>
                      <a:pt x="742" y="176"/>
                      <a:pt x="748" y="140"/>
                      <a:pt x="758" y="103"/>
                    </a:cubicBezTo>
                    <a:lnTo>
                      <a:pt x="74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7" name="Google Shape;1187;p38"/>
              <p:cNvSpPr/>
              <p:nvPr/>
            </p:nvSpPr>
            <p:spPr>
              <a:xfrm flipH="1">
                <a:off x="2342679" y="1747008"/>
                <a:ext cx="112268" cy="151553"/>
              </a:xfrm>
              <a:custGeom>
                <a:rect b="b" l="l" r="r" t="t"/>
                <a:pathLst>
                  <a:path extrusionOk="0" h="1736" w="1286">
                    <a:moveTo>
                      <a:pt x="944" y="1"/>
                    </a:moveTo>
                    <a:cubicBezTo>
                      <a:pt x="749" y="97"/>
                      <a:pt x="527" y="189"/>
                      <a:pt x="295" y="259"/>
                    </a:cubicBezTo>
                    <a:cubicBezTo>
                      <a:pt x="199" y="285"/>
                      <a:pt x="99" y="312"/>
                      <a:pt x="0" y="332"/>
                    </a:cubicBezTo>
                    <a:cubicBezTo>
                      <a:pt x="17" y="557"/>
                      <a:pt x="37" y="782"/>
                      <a:pt x="53" y="1008"/>
                    </a:cubicBezTo>
                    <a:cubicBezTo>
                      <a:pt x="130" y="1014"/>
                      <a:pt x="205" y="1014"/>
                      <a:pt x="281" y="1014"/>
                    </a:cubicBezTo>
                    <a:cubicBezTo>
                      <a:pt x="414" y="1014"/>
                      <a:pt x="553" y="1008"/>
                      <a:pt x="696" y="991"/>
                    </a:cubicBezTo>
                    <a:cubicBezTo>
                      <a:pt x="944" y="1471"/>
                      <a:pt x="881" y="1736"/>
                      <a:pt x="881" y="1736"/>
                    </a:cubicBezTo>
                    <a:lnTo>
                      <a:pt x="1212" y="1647"/>
                    </a:lnTo>
                    <a:cubicBezTo>
                      <a:pt x="1238" y="1590"/>
                      <a:pt x="1265" y="1534"/>
                      <a:pt x="1285" y="1477"/>
                    </a:cubicBezTo>
                    <a:cubicBezTo>
                      <a:pt x="1189" y="984"/>
                      <a:pt x="1047" y="494"/>
                      <a:pt x="944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8" name="Google Shape;1188;p38"/>
              <p:cNvSpPr/>
              <p:nvPr/>
            </p:nvSpPr>
            <p:spPr>
              <a:xfrm flipH="1">
                <a:off x="2449707" y="1765913"/>
                <a:ext cx="117506" cy="68618"/>
              </a:xfrm>
              <a:custGeom>
                <a:rect b="b" l="l" r="r" t="t"/>
                <a:pathLst>
                  <a:path extrusionOk="0" h="786" w="1346">
                    <a:moveTo>
                      <a:pt x="193" y="0"/>
                    </a:moveTo>
                    <a:cubicBezTo>
                      <a:pt x="133" y="136"/>
                      <a:pt x="67" y="269"/>
                      <a:pt x="1" y="404"/>
                    </a:cubicBezTo>
                    <a:cubicBezTo>
                      <a:pt x="381" y="603"/>
                      <a:pt x="832" y="752"/>
                      <a:pt x="1345" y="786"/>
                    </a:cubicBezTo>
                    <a:cubicBezTo>
                      <a:pt x="1329" y="560"/>
                      <a:pt x="1309" y="335"/>
                      <a:pt x="1292" y="110"/>
                    </a:cubicBezTo>
                    <a:cubicBezTo>
                      <a:pt x="1140" y="140"/>
                      <a:pt x="988" y="159"/>
                      <a:pt x="835" y="159"/>
                    </a:cubicBezTo>
                    <a:cubicBezTo>
                      <a:pt x="802" y="159"/>
                      <a:pt x="766" y="156"/>
                      <a:pt x="729" y="156"/>
                    </a:cubicBezTo>
                    <a:cubicBezTo>
                      <a:pt x="543" y="143"/>
                      <a:pt x="365" y="86"/>
                      <a:pt x="19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9" name="Google Shape;1189;p38"/>
              <p:cNvSpPr/>
              <p:nvPr/>
            </p:nvSpPr>
            <p:spPr>
              <a:xfrm flipH="1">
                <a:off x="1733850" y="1108066"/>
                <a:ext cx="651171" cy="869770"/>
              </a:xfrm>
              <a:custGeom>
                <a:rect b="b" l="l" r="r" t="t"/>
                <a:pathLst>
                  <a:path extrusionOk="0" h="9963" w="7459">
                    <a:moveTo>
                      <a:pt x="6410" y="0"/>
                    </a:moveTo>
                    <a:cubicBezTo>
                      <a:pt x="5109" y="0"/>
                      <a:pt x="4023" y="1020"/>
                      <a:pt x="3236" y="2044"/>
                    </a:cubicBezTo>
                    <a:cubicBezTo>
                      <a:pt x="2514" y="2988"/>
                      <a:pt x="1941" y="4051"/>
                      <a:pt x="1438" y="5121"/>
                    </a:cubicBezTo>
                    <a:cubicBezTo>
                      <a:pt x="958" y="6141"/>
                      <a:pt x="891" y="7290"/>
                      <a:pt x="616" y="8370"/>
                    </a:cubicBezTo>
                    <a:cubicBezTo>
                      <a:pt x="541" y="8664"/>
                      <a:pt x="448" y="8959"/>
                      <a:pt x="272" y="9210"/>
                    </a:cubicBezTo>
                    <a:cubicBezTo>
                      <a:pt x="255" y="9234"/>
                      <a:pt x="239" y="9257"/>
                      <a:pt x="219" y="9280"/>
                    </a:cubicBezTo>
                    <a:cubicBezTo>
                      <a:pt x="113" y="9429"/>
                      <a:pt x="0" y="9594"/>
                      <a:pt x="60" y="9760"/>
                    </a:cubicBezTo>
                    <a:cubicBezTo>
                      <a:pt x="102" y="9890"/>
                      <a:pt x="242" y="9963"/>
                      <a:pt x="381" y="9963"/>
                    </a:cubicBezTo>
                    <a:cubicBezTo>
                      <a:pt x="416" y="9963"/>
                      <a:pt x="451" y="9958"/>
                      <a:pt x="484" y="9949"/>
                    </a:cubicBezTo>
                    <a:cubicBezTo>
                      <a:pt x="1160" y="9773"/>
                      <a:pt x="1530" y="8373"/>
                      <a:pt x="1759" y="7820"/>
                    </a:cubicBezTo>
                    <a:cubicBezTo>
                      <a:pt x="2106" y="6972"/>
                      <a:pt x="2424" y="6085"/>
                      <a:pt x="2925" y="5313"/>
                    </a:cubicBezTo>
                    <a:cubicBezTo>
                      <a:pt x="3477" y="4462"/>
                      <a:pt x="4342" y="3780"/>
                      <a:pt x="5080" y="3101"/>
                    </a:cubicBezTo>
                    <a:cubicBezTo>
                      <a:pt x="5517" y="2697"/>
                      <a:pt x="5958" y="2296"/>
                      <a:pt x="6378" y="1876"/>
                    </a:cubicBezTo>
                    <a:cubicBezTo>
                      <a:pt x="6756" y="1498"/>
                      <a:pt x="7209" y="1081"/>
                      <a:pt x="7408" y="578"/>
                    </a:cubicBezTo>
                    <a:cubicBezTo>
                      <a:pt x="7435" y="514"/>
                      <a:pt x="7458" y="445"/>
                      <a:pt x="7448" y="375"/>
                    </a:cubicBezTo>
                    <a:cubicBezTo>
                      <a:pt x="7431" y="243"/>
                      <a:pt x="7302" y="157"/>
                      <a:pt x="7173" y="117"/>
                    </a:cubicBezTo>
                    <a:cubicBezTo>
                      <a:pt x="6911" y="37"/>
                      <a:pt x="6657" y="0"/>
                      <a:pt x="6410" y="0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90" name="Google Shape;1190;p38"/>
            <p:cNvSpPr/>
            <p:nvPr/>
          </p:nvSpPr>
          <p:spPr>
            <a:xfrm flipH="1">
              <a:off x="2293880" y="3110966"/>
              <a:ext cx="14841" cy="9079"/>
            </a:xfrm>
            <a:custGeom>
              <a:rect b="b" l="l" r="r" t="t"/>
              <a:pathLst>
                <a:path extrusionOk="0" h="104" w="170">
                  <a:moveTo>
                    <a:pt x="170" y="1"/>
                  </a:moveTo>
                  <a:cubicBezTo>
                    <a:pt x="113" y="37"/>
                    <a:pt x="57" y="70"/>
                    <a:pt x="0" y="103"/>
                  </a:cubicBezTo>
                  <a:cubicBezTo>
                    <a:pt x="57" y="70"/>
                    <a:pt x="116" y="37"/>
                    <a:pt x="170" y="4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rgbClr val="FBB7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 flipH="1">
              <a:off x="2164937" y="2596163"/>
              <a:ext cx="302494" cy="527903"/>
            </a:xfrm>
            <a:custGeom>
              <a:rect b="b" l="l" r="r" t="t"/>
              <a:pathLst>
                <a:path extrusionOk="0" h="6047" w="3465">
                  <a:moveTo>
                    <a:pt x="1355" y="0"/>
                  </a:moveTo>
                  <a:lnTo>
                    <a:pt x="1355" y="0"/>
                  </a:lnTo>
                  <a:cubicBezTo>
                    <a:pt x="908" y="182"/>
                    <a:pt x="1" y="255"/>
                    <a:pt x="1" y="255"/>
                  </a:cubicBezTo>
                  <a:cubicBezTo>
                    <a:pt x="1" y="255"/>
                    <a:pt x="308" y="1183"/>
                    <a:pt x="1087" y="1322"/>
                  </a:cubicBezTo>
                  <a:cubicBezTo>
                    <a:pt x="1193" y="1921"/>
                    <a:pt x="1279" y="2331"/>
                    <a:pt x="1279" y="2331"/>
                  </a:cubicBezTo>
                  <a:cubicBezTo>
                    <a:pt x="1279" y="2331"/>
                    <a:pt x="1580" y="2225"/>
                    <a:pt x="1826" y="2225"/>
                  </a:cubicBezTo>
                  <a:cubicBezTo>
                    <a:pt x="1948" y="2225"/>
                    <a:pt x="2057" y="2252"/>
                    <a:pt x="2110" y="2331"/>
                  </a:cubicBezTo>
                  <a:cubicBezTo>
                    <a:pt x="2263" y="2577"/>
                    <a:pt x="1650" y="2748"/>
                    <a:pt x="1650" y="2748"/>
                  </a:cubicBezTo>
                  <a:cubicBezTo>
                    <a:pt x="1650" y="2748"/>
                    <a:pt x="2203" y="2984"/>
                    <a:pt x="2240" y="3173"/>
                  </a:cubicBezTo>
                  <a:cubicBezTo>
                    <a:pt x="2425" y="3030"/>
                    <a:pt x="2627" y="2907"/>
                    <a:pt x="2839" y="2805"/>
                  </a:cubicBezTo>
                  <a:cubicBezTo>
                    <a:pt x="2928" y="2765"/>
                    <a:pt x="3021" y="2725"/>
                    <a:pt x="3114" y="2693"/>
                  </a:cubicBezTo>
                  <a:cubicBezTo>
                    <a:pt x="3087" y="2653"/>
                    <a:pt x="3057" y="2616"/>
                    <a:pt x="3024" y="2580"/>
                  </a:cubicBezTo>
                  <a:cubicBezTo>
                    <a:pt x="2776" y="2288"/>
                    <a:pt x="2468" y="2063"/>
                    <a:pt x="2243" y="1921"/>
                  </a:cubicBezTo>
                  <a:cubicBezTo>
                    <a:pt x="2143" y="1854"/>
                    <a:pt x="2041" y="1799"/>
                    <a:pt x="1938" y="1745"/>
                  </a:cubicBezTo>
                  <a:lnTo>
                    <a:pt x="1799" y="1218"/>
                  </a:lnTo>
                  <a:cubicBezTo>
                    <a:pt x="1716" y="1139"/>
                    <a:pt x="1647" y="1030"/>
                    <a:pt x="1604" y="900"/>
                  </a:cubicBezTo>
                  <a:cubicBezTo>
                    <a:pt x="1547" y="937"/>
                    <a:pt x="1488" y="964"/>
                    <a:pt x="1428" y="977"/>
                  </a:cubicBezTo>
                  <a:cubicBezTo>
                    <a:pt x="1395" y="987"/>
                    <a:pt x="1361" y="990"/>
                    <a:pt x="1329" y="990"/>
                  </a:cubicBezTo>
                  <a:cubicBezTo>
                    <a:pt x="1190" y="990"/>
                    <a:pt x="1048" y="920"/>
                    <a:pt x="1004" y="788"/>
                  </a:cubicBezTo>
                  <a:cubicBezTo>
                    <a:pt x="944" y="622"/>
                    <a:pt x="1057" y="457"/>
                    <a:pt x="1163" y="308"/>
                  </a:cubicBezTo>
                  <a:cubicBezTo>
                    <a:pt x="1183" y="285"/>
                    <a:pt x="1199" y="262"/>
                    <a:pt x="1216" y="238"/>
                  </a:cubicBezTo>
                  <a:cubicBezTo>
                    <a:pt x="1269" y="162"/>
                    <a:pt x="1315" y="83"/>
                    <a:pt x="1355" y="0"/>
                  </a:cubicBezTo>
                  <a:close/>
                  <a:moveTo>
                    <a:pt x="1560" y="3312"/>
                  </a:moveTo>
                  <a:cubicBezTo>
                    <a:pt x="1560" y="3312"/>
                    <a:pt x="1647" y="3428"/>
                    <a:pt x="1749" y="3627"/>
                  </a:cubicBezTo>
                  <a:cubicBezTo>
                    <a:pt x="1832" y="3530"/>
                    <a:pt x="1918" y="3444"/>
                    <a:pt x="2011" y="3361"/>
                  </a:cubicBezTo>
                  <a:lnTo>
                    <a:pt x="2011" y="3361"/>
                  </a:lnTo>
                  <a:cubicBezTo>
                    <a:pt x="1968" y="3371"/>
                    <a:pt x="1925" y="3375"/>
                    <a:pt x="1882" y="3375"/>
                  </a:cubicBezTo>
                  <a:cubicBezTo>
                    <a:pt x="1710" y="3375"/>
                    <a:pt x="1560" y="3312"/>
                    <a:pt x="1560" y="3312"/>
                  </a:cubicBezTo>
                  <a:close/>
                  <a:moveTo>
                    <a:pt x="3200" y="2815"/>
                  </a:moveTo>
                  <a:cubicBezTo>
                    <a:pt x="3100" y="2855"/>
                    <a:pt x="3001" y="2898"/>
                    <a:pt x="2905" y="2944"/>
                  </a:cubicBezTo>
                  <a:cubicBezTo>
                    <a:pt x="2697" y="3040"/>
                    <a:pt x="2494" y="3156"/>
                    <a:pt x="2295" y="3278"/>
                  </a:cubicBezTo>
                  <a:cubicBezTo>
                    <a:pt x="2113" y="3394"/>
                    <a:pt x="1934" y="3510"/>
                    <a:pt x="1756" y="3636"/>
                  </a:cubicBezTo>
                  <a:cubicBezTo>
                    <a:pt x="2034" y="4166"/>
                    <a:pt x="2434" y="5229"/>
                    <a:pt x="1729" y="6047"/>
                  </a:cubicBezTo>
                  <a:cubicBezTo>
                    <a:pt x="1759" y="6034"/>
                    <a:pt x="1789" y="6017"/>
                    <a:pt x="1818" y="6000"/>
                  </a:cubicBezTo>
                  <a:cubicBezTo>
                    <a:pt x="1875" y="5967"/>
                    <a:pt x="1931" y="5934"/>
                    <a:pt x="1988" y="5898"/>
                  </a:cubicBezTo>
                  <a:cubicBezTo>
                    <a:pt x="2352" y="5666"/>
                    <a:pt x="2670" y="5381"/>
                    <a:pt x="2905" y="5083"/>
                  </a:cubicBezTo>
                  <a:cubicBezTo>
                    <a:pt x="2988" y="4981"/>
                    <a:pt x="3067" y="4868"/>
                    <a:pt x="3134" y="4752"/>
                  </a:cubicBezTo>
                  <a:cubicBezTo>
                    <a:pt x="3143" y="4735"/>
                    <a:pt x="3154" y="4722"/>
                    <a:pt x="3163" y="4703"/>
                  </a:cubicBezTo>
                  <a:cubicBezTo>
                    <a:pt x="3177" y="4683"/>
                    <a:pt x="3186" y="4663"/>
                    <a:pt x="3200" y="4640"/>
                  </a:cubicBezTo>
                  <a:cubicBezTo>
                    <a:pt x="3157" y="4633"/>
                    <a:pt x="3117" y="4626"/>
                    <a:pt x="3074" y="4620"/>
                  </a:cubicBezTo>
                  <a:cubicBezTo>
                    <a:pt x="2948" y="4603"/>
                    <a:pt x="2819" y="4596"/>
                    <a:pt x="2689" y="4596"/>
                  </a:cubicBezTo>
                  <a:cubicBezTo>
                    <a:pt x="2501" y="4596"/>
                    <a:pt x="2306" y="4610"/>
                    <a:pt x="2110" y="4623"/>
                  </a:cubicBezTo>
                  <a:cubicBezTo>
                    <a:pt x="2260" y="4550"/>
                    <a:pt x="2422" y="4507"/>
                    <a:pt x="2587" y="4481"/>
                  </a:cubicBezTo>
                  <a:cubicBezTo>
                    <a:pt x="2683" y="4464"/>
                    <a:pt x="2779" y="4457"/>
                    <a:pt x="2875" y="4457"/>
                  </a:cubicBezTo>
                  <a:cubicBezTo>
                    <a:pt x="2948" y="4457"/>
                    <a:pt x="3021" y="4461"/>
                    <a:pt x="3094" y="4471"/>
                  </a:cubicBezTo>
                  <a:cubicBezTo>
                    <a:pt x="3154" y="4481"/>
                    <a:pt x="3209" y="4490"/>
                    <a:pt x="3266" y="4504"/>
                  </a:cubicBezTo>
                  <a:cubicBezTo>
                    <a:pt x="3313" y="4405"/>
                    <a:pt x="3352" y="4302"/>
                    <a:pt x="3385" y="4196"/>
                  </a:cubicBezTo>
                  <a:cubicBezTo>
                    <a:pt x="3412" y="4103"/>
                    <a:pt x="3435" y="4007"/>
                    <a:pt x="3448" y="3911"/>
                  </a:cubicBezTo>
                  <a:cubicBezTo>
                    <a:pt x="3452" y="3881"/>
                    <a:pt x="3455" y="3848"/>
                    <a:pt x="3458" y="3818"/>
                  </a:cubicBezTo>
                  <a:cubicBezTo>
                    <a:pt x="3405" y="3812"/>
                    <a:pt x="3352" y="3812"/>
                    <a:pt x="3299" y="3812"/>
                  </a:cubicBezTo>
                  <a:cubicBezTo>
                    <a:pt x="3263" y="3812"/>
                    <a:pt x="3223" y="3812"/>
                    <a:pt x="3186" y="3815"/>
                  </a:cubicBezTo>
                  <a:cubicBezTo>
                    <a:pt x="2825" y="3835"/>
                    <a:pt x="2468" y="3928"/>
                    <a:pt x="2110" y="4050"/>
                  </a:cubicBezTo>
                  <a:cubicBezTo>
                    <a:pt x="2260" y="3934"/>
                    <a:pt x="2431" y="3848"/>
                    <a:pt x="2613" y="3781"/>
                  </a:cubicBezTo>
                  <a:cubicBezTo>
                    <a:pt x="2792" y="3716"/>
                    <a:pt x="2984" y="3676"/>
                    <a:pt x="3177" y="3662"/>
                  </a:cubicBezTo>
                  <a:lnTo>
                    <a:pt x="3259" y="3662"/>
                  </a:lnTo>
                  <a:cubicBezTo>
                    <a:pt x="3328" y="3662"/>
                    <a:pt x="3395" y="3666"/>
                    <a:pt x="3464" y="3676"/>
                  </a:cubicBezTo>
                  <a:lnTo>
                    <a:pt x="3464" y="3656"/>
                  </a:lnTo>
                  <a:cubicBezTo>
                    <a:pt x="3458" y="3563"/>
                    <a:pt x="3448" y="3471"/>
                    <a:pt x="3432" y="3375"/>
                  </a:cubicBezTo>
                  <a:cubicBezTo>
                    <a:pt x="3388" y="3176"/>
                    <a:pt x="3309" y="2987"/>
                    <a:pt x="3200" y="2815"/>
                  </a:cubicBezTo>
                  <a:close/>
                </a:path>
              </a:pathLst>
            </a:custGeom>
            <a:solidFill>
              <a:srgbClr val="FD93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38"/>
            <p:cNvSpPr/>
            <p:nvPr/>
          </p:nvSpPr>
          <p:spPr>
            <a:xfrm flipH="1">
              <a:off x="2334038" y="3014413"/>
              <a:ext cx="12484" cy="12484"/>
            </a:xfrm>
            <a:custGeom>
              <a:rect b="b" l="l" r="r" t="t"/>
              <a:pathLst>
                <a:path extrusionOk="0" h="143" w="143">
                  <a:moveTo>
                    <a:pt x="69" y="1"/>
                  </a:moveTo>
                  <a:cubicBezTo>
                    <a:pt x="30" y="1"/>
                    <a:pt x="0" y="31"/>
                    <a:pt x="0" y="71"/>
                  </a:cubicBezTo>
                  <a:cubicBezTo>
                    <a:pt x="0" y="110"/>
                    <a:pt x="30" y="143"/>
                    <a:pt x="69" y="143"/>
                  </a:cubicBezTo>
                  <a:cubicBezTo>
                    <a:pt x="109" y="143"/>
                    <a:pt x="143" y="110"/>
                    <a:pt x="143" y="71"/>
                  </a:cubicBezTo>
                  <a:cubicBezTo>
                    <a:pt x="143" y="31"/>
                    <a:pt x="109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93" name="Google Shape;1193;p38"/>
            <p:cNvGrpSpPr/>
            <p:nvPr/>
          </p:nvGrpSpPr>
          <p:grpSpPr>
            <a:xfrm>
              <a:off x="2704709" y="4276321"/>
              <a:ext cx="384815" cy="122656"/>
              <a:chOff x="2704709" y="3571471"/>
              <a:chExt cx="384815" cy="122656"/>
            </a:xfrm>
          </p:grpSpPr>
          <p:sp>
            <p:nvSpPr>
              <p:cNvPr id="1194" name="Google Shape;1194;p38"/>
              <p:cNvSpPr/>
              <p:nvPr/>
            </p:nvSpPr>
            <p:spPr>
              <a:xfrm flipH="1">
                <a:off x="2770271" y="3609620"/>
                <a:ext cx="78483" cy="69229"/>
              </a:xfrm>
              <a:custGeom>
                <a:rect b="b" l="l" r="r" t="t"/>
                <a:pathLst>
                  <a:path extrusionOk="0" h="793" w="899">
                    <a:moveTo>
                      <a:pt x="898" y="1"/>
                    </a:moveTo>
                    <a:cubicBezTo>
                      <a:pt x="846" y="4"/>
                      <a:pt x="789" y="7"/>
                      <a:pt x="736" y="13"/>
                    </a:cubicBezTo>
                    <a:cubicBezTo>
                      <a:pt x="680" y="24"/>
                      <a:pt x="627" y="33"/>
                      <a:pt x="574" y="47"/>
                    </a:cubicBezTo>
                    <a:cubicBezTo>
                      <a:pt x="468" y="83"/>
                      <a:pt x="362" y="126"/>
                      <a:pt x="273" y="199"/>
                    </a:cubicBezTo>
                    <a:cubicBezTo>
                      <a:pt x="183" y="269"/>
                      <a:pt x="107" y="358"/>
                      <a:pt x="64" y="464"/>
                    </a:cubicBezTo>
                    <a:cubicBezTo>
                      <a:pt x="21" y="570"/>
                      <a:pt x="1" y="686"/>
                      <a:pt x="24" y="792"/>
                    </a:cubicBezTo>
                    <a:cubicBezTo>
                      <a:pt x="41" y="574"/>
                      <a:pt x="153" y="381"/>
                      <a:pt x="319" y="256"/>
                    </a:cubicBezTo>
                    <a:cubicBezTo>
                      <a:pt x="398" y="189"/>
                      <a:pt x="494" y="149"/>
                      <a:pt x="591" y="103"/>
                    </a:cubicBezTo>
                    <a:cubicBezTo>
                      <a:pt x="690" y="64"/>
                      <a:pt x="792" y="33"/>
                      <a:pt x="89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5" name="Google Shape;1195;p38"/>
              <p:cNvSpPr/>
              <p:nvPr/>
            </p:nvSpPr>
            <p:spPr>
              <a:xfrm flipH="1">
                <a:off x="3004757" y="3597311"/>
                <a:ext cx="38761" cy="38412"/>
              </a:xfrm>
              <a:custGeom>
                <a:rect b="b" l="l" r="r" t="t"/>
                <a:pathLst>
                  <a:path extrusionOk="0" h="440" w="444">
                    <a:moveTo>
                      <a:pt x="331" y="1"/>
                    </a:moveTo>
                    <a:cubicBezTo>
                      <a:pt x="309" y="1"/>
                      <a:pt x="287" y="3"/>
                      <a:pt x="265" y="9"/>
                    </a:cubicBezTo>
                    <a:cubicBezTo>
                      <a:pt x="205" y="19"/>
                      <a:pt x="146" y="52"/>
                      <a:pt x="103" y="102"/>
                    </a:cubicBezTo>
                    <a:cubicBezTo>
                      <a:pt x="63" y="148"/>
                      <a:pt x="33" y="205"/>
                      <a:pt x="20" y="261"/>
                    </a:cubicBezTo>
                    <a:cubicBezTo>
                      <a:pt x="7" y="321"/>
                      <a:pt x="0" y="380"/>
                      <a:pt x="13" y="440"/>
                    </a:cubicBezTo>
                    <a:cubicBezTo>
                      <a:pt x="49" y="327"/>
                      <a:pt x="89" y="228"/>
                      <a:pt x="159" y="151"/>
                    </a:cubicBezTo>
                    <a:cubicBezTo>
                      <a:pt x="192" y="112"/>
                      <a:pt x="235" y="85"/>
                      <a:pt x="282" y="62"/>
                    </a:cubicBezTo>
                    <a:cubicBezTo>
                      <a:pt x="331" y="39"/>
                      <a:pt x="384" y="32"/>
                      <a:pt x="444" y="19"/>
                    </a:cubicBezTo>
                    <a:cubicBezTo>
                      <a:pt x="407" y="9"/>
                      <a:pt x="370" y="1"/>
                      <a:pt x="33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6" name="Google Shape;1196;p38"/>
              <p:cNvSpPr/>
              <p:nvPr/>
            </p:nvSpPr>
            <p:spPr>
              <a:xfrm flipH="1">
                <a:off x="3023526" y="3571471"/>
                <a:ext cx="65999" cy="45745"/>
              </a:xfrm>
              <a:custGeom>
                <a:rect b="b" l="l" r="r" t="t"/>
                <a:pathLst>
                  <a:path extrusionOk="0" h="524" w="756">
                    <a:moveTo>
                      <a:pt x="630" y="1"/>
                    </a:moveTo>
                    <a:cubicBezTo>
                      <a:pt x="590" y="7"/>
                      <a:pt x="547" y="7"/>
                      <a:pt x="507" y="17"/>
                    </a:cubicBezTo>
                    <a:cubicBezTo>
                      <a:pt x="425" y="33"/>
                      <a:pt x="345" y="70"/>
                      <a:pt x="275" y="117"/>
                    </a:cubicBezTo>
                    <a:cubicBezTo>
                      <a:pt x="202" y="163"/>
                      <a:pt x="139" y="222"/>
                      <a:pt x="93" y="292"/>
                    </a:cubicBezTo>
                    <a:cubicBezTo>
                      <a:pt x="47" y="365"/>
                      <a:pt x="11" y="441"/>
                      <a:pt x="0" y="524"/>
                    </a:cubicBezTo>
                    <a:cubicBezTo>
                      <a:pt x="80" y="381"/>
                      <a:pt x="186" y="262"/>
                      <a:pt x="315" y="179"/>
                    </a:cubicBezTo>
                    <a:cubicBezTo>
                      <a:pt x="381" y="137"/>
                      <a:pt x="451" y="100"/>
                      <a:pt x="524" y="73"/>
                    </a:cubicBezTo>
                    <a:cubicBezTo>
                      <a:pt x="596" y="44"/>
                      <a:pt x="676" y="27"/>
                      <a:pt x="755" y="4"/>
                    </a:cubicBezTo>
                    <a:cubicBezTo>
                      <a:pt x="712" y="1"/>
                      <a:pt x="673" y="1"/>
                      <a:pt x="63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7" name="Google Shape;1197;p38"/>
              <p:cNvSpPr/>
              <p:nvPr/>
            </p:nvSpPr>
            <p:spPr>
              <a:xfrm flipH="1">
                <a:off x="2704709" y="3625945"/>
                <a:ext cx="54650" cy="68181"/>
              </a:xfrm>
              <a:custGeom>
                <a:rect b="b" l="l" r="r" t="t"/>
                <a:pathLst>
                  <a:path extrusionOk="0" h="781" w="626">
                    <a:moveTo>
                      <a:pt x="543" y="1"/>
                    </a:moveTo>
                    <a:cubicBezTo>
                      <a:pt x="475" y="1"/>
                      <a:pt x="407" y="11"/>
                      <a:pt x="345" y="39"/>
                    </a:cubicBezTo>
                    <a:cubicBezTo>
                      <a:pt x="252" y="75"/>
                      <a:pt x="169" y="141"/>
                      <a:pt x="116" y="224"/>
                    </a:cubicBezTo>
                    <a:cubicBezTo>
                      <a:pt x="60" y="307"/>
                      <a:pt x="27" y="403"/>
                      <a:pt x="13" y="496"/>
                    </a:cubicBezTo>
                    <a:cubicBezTo>
                      <a:pt x="1" y="592"/>
                      <a:pt x="1" y="688"/>
                      <a:pt x="24" y="780"/>
                    </a:cubicBezTo>
                    <a:cubicBezTo>
                      <a:pt x="43" y="595"/>
                      <a:pt x="80" y="413"/>
                      <a:pt x="179" y="268"/>
                    </a:cubicBezTo>
                    <a:cubicBezTo>
                      <a:pt x="225" y="191"/>
                      <a:pt x="291" y="135"/>
                      <a:pt x="368" y="92"/>
                    </a:cubicBezTo>
                    <a:cubicBezTo>
                      <a:pt x="444" y="45"/>
                      <a:pt x="537" y="29"/>
                      <a:pt x="626" y="5"/>
                    </a:cubicBezTo>
                    <a:cubicBezTo>
                      <a:pt x="599" y="2"/>
                      <a:pt x="571" y="1"/>
                      <a:pt x="54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98" name="Google Shape;1198;p38"/>
            <p:cNvSpPr/>
            <p:nvPr/>
          </p:nvSpPr>
          <p:spPr>
            <a:xfrm flipH="1">
              <a:off x="2525134" y="2846886"/>
              <a:ext cx="157926" cy="101181"/>
            </a:xfrm>
            <a:custGeom>
              <a:rect b="b" l="l" r="r" t="t"/>
              <a:pathLst>
                <a:path extrusionOk="0" h="1159" w="1809">
                  <a:moveTo>
                    <a:pt x="367" y="0"/>
                  </a:moveTo>
                  <a:cubicBezTo>
                    <a:pt x="349" y="0"/>
                    <a:pt x="330" y="3"/>
                    <a:pt x="311" y="9"/>
                  </a:cubicBezTo>
                  <a:cubicBezTo>
                    <a:pt x="1" y="108"/>
                    <a:pt x="703" y="1158"/>
                    <a:pt x="703" y="1158"/>
                  </a:cubicBezTo>
                  <a:cubicBezTo>
                    <a:pt x="703" y="1158"/>
                    <a:pt x="1809" y="685"/>
                    <a:pt x="1656" y="373"/>
                  </a:cubicBezTo>
                  <a:cubicBezTo>
                    <a:pt x="1624" y="309"/>
                    <a:pt x="1570" y="284"/>
                    <a:pt x="1504" y="284"/>
                  </a:cubicBezTo>
                  <a:cubicBezTo>
                    <a:pt x="1251" y="284"/>
                    <a:pt x="828" y="655"/>
                    <a:pt x="828" y="655"/>
                  </a:cubicBezTo>
                  <a:cubicBezTo>
                    <a:pt x="828" y="655"/>
                    <a:pt x="644" y="0"/>
                    <a:pt x="367" y="0"/>
                  </a:cubicBezTo>
                  <a:close/>
                </a:path>
              </a:pathLst>
            </a:custGeom>
            <a:solidFill>
              <a:srgbClr val="D964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 flipH="1">
              <a:off x="2437313" y="2816681"/>
              <a:ext cx="33261" cy="60848"/>
            </a:xfrm>
            <a:custGeom>
              <a:rect b="b" l="l" r="r" t="t"/>
              <a:pathLst>
                <a:path extrusionOk="0" h="697" w="381">
                  <a:moveTo>
                    <a:pt x="213" y="0"/>
                  </a:moveTo>
                  <a:cubicBezTo>
                    <a:pt x="120" y="0"/>
                    <a:pt x="33" y="146"/>
                    <a:pt x="17" y="332"/>
                  </a:cubicBezTo>
                  <a:cubicBezTo>
                    <a:pt x="0" y="524"/>
                    <a:pt x="63" y="686"/>
                    <a:pt x="159" y="696"/>
                  </a:cubicBezTo>
                  <a:cubicBezTo>
                    <a:pt x="161" y="696"/>
                    <a:pt x="164" y="696"/>
                    <a:pt x="166" y="696"/>
                  </a:cubicBezTo>
                  <a:cubicBezTo>
                    <a:pt x="260" y="696"/>
                    <a:pt x="349" y="549"/>
                    <a:pt x="364" y="365"/>
                  </a:cubicBezTo>
                  <a:cubicBezTo>
                    <a:pt x="381" y="173"/>
                    <a:pt x="318" y="11"/>
                    <a:pt x="222" y="1"/>
                  </a:cubicBezTo>
                  <a:cubicBezTo>
                    <a:pt x="219" y="0"/>
                    <a:pt x="216" y="0"/>
                    <a:pt x="213" y="0"/>
                  </a:cubicBezTo>
                  <a:close/>
                </a:path>
              </a:pathLst>
            </a:custGeom>
            <a:solidFill>
              <a:srgbClr val="261B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 flipH="1">
              <a:off x="2418194" y="2865568"/>
              <a:ext cx="64253" cy="14579"/>
            </a:xfrm>
            <a:custGeom>
              <a:rect b="b" l="l" r="r" t="t"/>
              <a:pathLst>
                <a:path extrusionOk="0" h="167" w="736">
                  <a:moveTo>
                    <a:pt x="355" y="0"/>
                  </a:moveTo>
                  <a:cubicBezTo>
                    <a:pt x="151" y="0"/>
                    <a:pt x="0" y="126"/>
                    <a:pt x="0" y="126"/>
                  </a:cubicBezTo>
                  <a:lnTo>
                    <a:pt x="736" y="166"/>
                  </a:lnTo>
                  <a:cubicBezTo>
                    <a:pt x="603" y="41"/>
                    <a:pt x="470" y="0"/>
                    <a:pt x="355" y="0"/>
                  </a:cubicBezTo>
                  <a:close/>
                </a:path>
              </a:pathLst>
            </a:custGeom>
            <a:solidFill>
              <a:srgbClr val="F664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 flipH="1">
              <a:off x="2838539" y="2867576"/>
              <a:ext cx="12484" cy="12571"/>
            </a:xfrm>
            <a:custGeom>
              <a:rect b="b" l="l" r="r" t="t"/>
              <a:pathLst>
                <a:path extrusionOk="0" h="144" w="143">
                  <a:moveTo>
                    <a:pt x="73" y="1"/>
                  </a:moveTo>
                  <a:cubicBezTo>
                    <a:pt x="33" y="1"/>
                    <a:pt x="1" y="33"/>
                    <a:pt x="1" y="73"/>
                  </a:cubicBezTo>
                  <a:cubicBezTo>
                    <a:pt x="1" y="110"/>
                    <a:pt x="33" y="143"/>
                    <a:pt x="73" y="143"/>
                  </a:cubicBezTo>
                  <a:cubicBezTo>
                    <a:pt x="113" y="143"/>
                    <a:pt x="143" y="110"/>
                    <a:pt x="143" y="73"/>
                  </a:cubicBezTo>
                  <a:cubicBezTo>
                    <a:pt x="143" y="33"/>
                    <a:pt x="113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 flipH="1">
              <a:off x="2381791" y="2964740"/>
              <a:ext cx="12484" cy="12484"/>
            </a:xfrm>
            <a:custGeom>
              <a:rect b="b" l="l" r="r" t="t"/>
              <a:pathLst>
                <a:path extrusionOk="0" h="143" w="143">
                  <a:moveTo>
                    <a:pt x="70" y="1"/>
                  </a:moveTo>
                  <a:cubicBezTo>
                    <a:pt x="31" y="1"/>
                    <a:pt x="1" y="30"/>
                    <a:pt x="1" y="70"/>
                  </a:cubicBezTo>
                  <a:cubicBezTo>
                    <a:pt x="1" y="109"/>
                    <a:pt x="31" y="143"/>
                    <a:pt x="70" y="143"/>
                  </a:cubicBezTo>
                  <a:cubicBezTo>
                    <a:pt x="110" y="143"/>
                    <a:pt x="143" y="109"/>
                    <a:pt x="143" y="70"/>
                  </a:cubicBezTo>
                  <a:cubicBezTo>
                    <a:pt x="143" y="30"/>
                    <a:pt x="110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 flipH="1">
              <a:off x="2340673" y="2923971"/>
              <a:ext cx="12484" cy="12484"/>
            </a:xfrm>
            <a:custGeom>
              <a:rect b="b" l="l" r="r" t="t"/>
              <a:pathLst>
                <a:path extrusionOk="0" h="143" w="143">
                  <a:moveTo>
                    <a:pt x="72" y="0"/>
                  </a:moveTo>
                  <a:cubicBezTo>
                    <a:pt x="33" y="0"/>
                    <a:pt x="0" y="30"/>
                    <a:pt x="0" y="70"/>
                  </a:cubicBezTo>
                  <a:cubicBezTo>
                    <a:pt x="0" y="110"/>
                    <a:pt x="33" y="143"/>
                    <a:pt x="72" y="143"/>
                  </a:cubicBezTo>
                  <a:cubicBezTo>
                    <a:pt x="112" y="143"/>
                    <a:pt x="142" y="110"/>
                    <a:pt x="142" y="70"/>
                  </a:cubicBezTo>
                  <a:cubicBezTo>
                    <a:pt x="142" y="30"/>
                    <a:pt x="112" y="0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 flipH="1">
              <a:off x="2895458" y="2917598"/>
              <a:ext cx="12484" cy="12571"/>
            </a:xfrm>
            <a:custGeom>
              <a:rect b="b" l="l" r="r" t="t"/>
              <a:pathLst>
                <a:path extrusionOk="0" h="144" w="143">
                  <a:moveTo>
                    <a:pt x="73" y="0"/>
                  </a:moveTo>
                  <a:cubicBezTo>
                    <a:pt x="34" y="0"/>
                    <a:pt x="0" y="34"/>
                    <a:pt x="0" y="73"/>
                  </a:cubicBezTo>
                  <a:cubicBezTo>
                    <a:pt x="0" y="113"/>
                    <a:pt x="34" y="143"/>
                    <a:pt x="73" y="143"/>
                  </a:cubicBezTo>
                  <a:cubicBezTo>
                    <a:pt x="113" y="143"/>
                    <a:pt x="142" y="113"/>
                    <a:pt x="142" y="73"/>
                  </a:cubicBezTo>
                  <a:cubicBezTo>
                    <a:pt x="142" y="34"/>
                    <a:pt x="113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 flipH="1">
              <a:off x="2886554" y="2839902"/>
              <a:ext cx="12484" cy="12484"/>
            </a:xfrm>
            <a:custGeom>
              <a:rect b="b" l="l" r="r" t="t"/>
              <a:pathLst>
                <a:path extrusionOk="0" h="143" w="143">
                  <a:moveTo>
                    <a:pt x="71" y="0"/>
                  </a:moveTo>
                  <a:cubicBezTo>
                    <a:pt x="34" y="0"/>
                    <a:pt x="1" y="33"/>
                    <a:pt x="1" y="72"/>
                  </a:cubicBezTo>
                  <a:cubicBezTo>
                    <a:pt x="1" y="109"/>
                    <a:pt x="34" y="142"/>
                    <a:pt x="71" y="142"/>
                  </a:cubicBezTo>
                  <a:cubicBezTo>
                    <a:pt x="110" y="142"/>
                    <a:pt x="143" y="109"/>
                    <a:pt x="143" y="72"/>
                  </a:cubicBezTo>
                  <a:cubicBezTo>
                    <a:pt x="143" y="33"/>
                    <a:pt x="110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 flipH="1">
              <a:off x="2717368" y="2769277"/>
              <a:ext cx="33698" cy="60848"/>
            </a:xfrm>
            <a:custGeom>
              <a:rect b="b" l="l" r="r" t="t"/>
              <a:pathLst>
                <a:path extrusionOk="0" h="697" w="386">
                  <a:moveTo>
                    <a:pt x="218" y="1"/>
                  </a:moveTo>
                  <a:cubicBezTo>
                    <a:pt x="127" y="1"/>
                    <a:pt x="37" y="144"/>
                    <a:pt x="18" y="332"/>
                  </a:cubicBezTo>
                  <a:cubicBezTo>
                    <a:pt x="1" y="524"/>
                    <a:pt x="64" y="686"/>
                    <a:pt x="160" y="696"/>
                  </a:cubicBezTo>
                  <a:cubicBezTo>
                    <a:pt x="163" y="696"/>
                    <a:pt x="166" y="697"/>
                    <a:pt x="169" y="697"/>
                  </a:cubicBezTo>
                  <a:cubicBezTo>
                    <a:pt x="262" y="697"/>
                    <a:pt x="350" y="551"/>
                    <a:pt x="366" y="365"/>
                  </a:cubicBezTo>
                  <a:cubicBezTo>
                    <a:pt x="386" y="173"/>
                    <a:pt x="319" y="10"/>
                    <a:pt x="223" y="1"/>
                  </a:cubicBezTo>
                  <a:cubicBezTo>
                    <a:pt x="221" y="1"/>
                    <a:pt x="219" y="1"/>
                    <a:pt x="218" y="1"/>
                  </a:cubicBezTo>
                  <a:close/>
                </a:path>
              </a:pathLst>
            </a:custGeom>
            <a:solidFill>
              <a:srgbClr val="261B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 flipH="1">
              <a:off x="2704709" y="2821569"/>
              <a:ext cx="64253" cy="14579"/>
            </a:xfrm>
            <a:custGeom>
              <a:rect b="b" l="l" r="r" t="t"/>
              <a:pathLst>
                <a:path extrusionOk="0" h="167" w="736">
                  <a:moveTo>
                    <a:pt x="356" y="1"/>
                  </a:moveTo>
                  <a:cubicBezTo>
                    <a:pt x="151" y="1"/>
                    <a:pt x="1" y="127"/>
                    <a:pt x="1" y="127"/>
                  </a:cubicBezTo>
                  <a:lnTo>
                    <a:pt x="736" y="166"/>
                  </a:lnTo>
                  <a:cubicBezTo>
                    <a:pt x="603" y="41"/>
                    <a:pt x="471" y="1"/>
                    <a:pt x="356" y="1"/>
                  </a:cubicBezTo>
                  <a:close/>
                </a:path>
              </a:pathLst>
            </a:custGeom>
            <a:solidFill>
              <a:srgbClr val="F664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 flipH="1">
              <a:off x="2612432" y="1510425"/>
              <a:ext cx="297256" cy="1105480"/>
            </a:xfrm>
            <a:custGeom>
              <a:rect b="b" l="l" r="r" t="t"/>
              <a:pathLst>
                <a:path extrusionOk="0" h="12663" w="3405">
                  <a:moveTo>
                    <a:pt x="2884" y="0"/>
                  </a:moveTo>
                  <a:cubicBezTo>
                    <a:pt x="2749" y="0"/>
                    <a:pt x="2632" y="106"/>
                    <a:pt x="2540" y="191"/>
                  </a:cubicBezTo>
                  <a:cubicBezTo>
                    <a:pt x="2087" y="598"/>
                    <a:pt x="1798" y="1254"/>
                    <a:pt x="1537" y="1790"/>
                  </a:cubicBezTo>
                  <a:cubicBezTo>
                    <a:pt x="1179" y="2533"/>
                    <a:pt x="875" y="3297"/>
                    <a:pt x="613" y="4072"/>
                  </a:cubicBezTo>
                  <a:cubicBezTo>
                    <a:pt x="0" y="5891"/>
                    <a:pt x="80" y="7887"/>
                    <a:pt x="719" y="9701"/>
                  </a:cubicBezTo>
                  <a:cubicBezTo>
                    <a:pt x="971" y="10424"/>
                    <a:pt x="1348" y="11049"/>
                    <a:pt x="1802" y="11665"/>
                  </a:cubicBezTo>
                  <a:cubicBezTo>
                    <a:pt x="1900" y="11799"/>
                    <a:pt x="2434" y="12663"/>
                    <a:pt x="2650" y="12663"/>
                  </a:cubicBezTo>
                  <a:cubicBezTo>
                    <a:pt x="2653" y="12663"/>
                    <a:pt x="2656" y="12662"/>
                    <a:pt x="2660" y="12662"/>
                  </a:cubicBezTo>
                  <a:cubicBezTo>
                    <a:pt x="3265" y="12579"/>
                    <a:pt x="2368" y="10510"/>
                    <a:pt x="2252" y="10218"/>
                  </a:cubicBezTo>
                  <a:cubicBezTo>
                    <a:pt x="1802" y="9109"/>
                    <a:pt x="1533" y="7768"/>
                    <a:pt x="1695" y="6562"/>
                  </a:cubicBezTo>
                  <a:cubicBezTo>
                    <a:pt x="1894" y="5079"/>
                    <a:pt x="1977" y="4195"/>
                    <a:pt x="2676" y="2367"/>
                  </a:cubicBezTo>
                  <a:cubicBezTo>
                    <a:pt x="2762" y="2142"/>
                    <a:pt x="3404" y="72"/>
                    <a:pt x="2918" y="2"/>
                  </a:cubicBezTo>
                  <a:cubicBezTo>
                    <a:pt x="2906" y="1"/>
                    <a:pt x="2895" y="0"/>
                    <a:pt x="2884" y="0"/>
                  </a:cubicBezTo>
                  <a:close/>
                </a:path>
              </a:pathLst>
            </a:custGeom>
            <a:solidFill>
              <a:srgbClr val="FFAE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 flipH="1">
              <a:off x="2482358" y="2557839"/>
              <a:ext cx="101006" cy="87213"/>
            </a:xfrm>
            <a:custGeom>
              <a:rect b="b" l="l" r="r" t="t"/>
              <a:pathLst>
                <a:path extrusionOk="0" h="999" w="1157">
                  <a:moveTo>
                    <a:pt x="556" y="0"/>
                  </a:moveTo>
                  <a:cubicBezTo>
                    <a:pt x="547" y="0"/>
                    <a:pt x="537" y="1"/>
                    <a:pt x="528" y="2"/>
                  </a:cubicBezTo>
                  <a:cubicBezTo>
                    <a:pt x="170" y="52"/>
                    <a:pt x="627" y="797"/>
                    <a:pt x="627" y="797"/>
                  </a:cubicBezTo>
                  <a:cubicBezTo>
                    <a:pt x="627" y="797"/>
                    <a:pt x="477" y="732"/>
                    <a:pt x="334" y="732"/>
                  </a:cubicBezTo>
                  <a:cubicBezTo>
                    <a:pt x="263" y="732"/>
                    <a:pt x="194" y="748"/>
                    <a:pt x="146" y="797"/>
                  </a:cubicBezTo>
                  <a:cubicBezTo>
                    <a:pt x="1" y="939"/>
                    <a:pt x="468" y="999"/>
                    <a:pt x="468" y="999"/>
                  </a:cubicBezTo>
                  <a:lnTo>
                    <a:pt x="1156" y="797"/>
                  </a:lnTo>
                  <a:cubicBezTo>
                    <a:pt x="1156" y="797"/>
                    <a:pt x="903" y="0"/>
                    <a:pt x="556" y="0"/>
                  </a:cubicBezTo>
                  <a:close/>
                </a:path>
              </a:pathLst>
            </a:custGeom>
            <a:solidFill>
              <a:srgbClr val="FFAE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 flipH="1">
              <a:off x="2482358" y="2551903"/>
              <a:ext cx="94895" cy="93149"/>
            </a:xfrm>
            <a:custGeom>
              <a:rect b="b" l="l" r="r" t="t"/>
              <a:pathLst>
                <a:path extrusionOk="0" h="1067" w="1087">
                  <a:moveTo>
                    <a:pt x="479" y="1"/>
                  </a:moveTo>
                  <a:cubicBezTo>
                    <a:pt x="450" y="1"/>
                    <a:pt x="419" y="6"/>
                    <a:pt x="388" y="17"/>
                  </a:cubicBezTo>
                  <a:cubicBezTo>
                    <a:pt x="362" y="21"/>
                    <a:pt x="335" y="50"/>
                    <a:pt x="308" y="67"/>
                  </a:cubicBezTo>
                  <a:cubicBezTo>
                    <a:pt x="292" y="90"/>
                    <a:pt x="272" y="120"/>
                    <a:pt x="262" y="146"/>
                  </a:cubicBezTo>
                  <a:cubicBezTo>
                    <a:pt x="232" y="259"/>
                    <a:pt x="255" y="348"/>
                    <a:pt x="279" y="434"/>
                  </a:cubicBezTo>
                  <a:cubicBezTo>
                    <a:pt x="314" y="548"/>
                    <a:pt x="361" y="655"/>
                    <a:pt x="416" y="756"/>
                  </a:cubicBezTo>
                  <a:lnTo>
                    <a:pt x="416" y="756"/>
                  </a:lnTo>
                  <a:cubicBezTo>
                    <a:pt x="387" y="751"/>
                    <a:pt x="358" y="748"/>
                    <a:pt x="328" y="745"/>
                  </a:cubicBezTo>
                  <a:cubicBezTo>
                    <a:pt x="316" y="745"/>
                    <a:pt x="303" y="745"/>
                    <a:pt x="290" y="745"/>
                  </a:cubicBezTo>
                  <a:cubicBezTo>
                    <a:pt x="214" y="745"/>
                    <a:pt x="131" y="756"/>
                    <a:pt x="64" y="815"/>
                  </a:cubicBezTo>
                  <a:cubicBezTo>
                    <a:pt x="47" y="831"/>
                    <a:pt x="27" y="851"/>
                    <a:pt x="17" y="878"/>
                  </a:cubicBezTo>
                  <a:cubicBezTo>
                    <a:pt x="1" y="911"/>
                    <a:pt x="10" y="954"/>
                    <a:pt x="33" y="974"/>
                  </a:cubicBezTo>
                  <a:cubicBezTo>
                    <a:pt x="73" y="1014"/>
                    <a:pt x="116" y="1024"/>
                    <a:pt x="156" y="1037"/>
                  </a:cubicBezTo>
                  <a:cubicBezTo>
                    <a:pt x="235" y="1060"/>
                    <a:pt x="319" y="1067"/>
                    <a:pt x="398" y="1067"/>
                  </a:cubicBezTo>
                  <a:cubicBezTo>
                    <a:pt x="322" y="1047"/>
                    <a:pt x="242" y="1024"/>
                    <a:pt x="172" y="990"/>
                  </a:cubicBezTo>
                  <a:cubicBezTo>
                    <a:pt x="140" y="974"/>
                    <a:pt x="103" y="951"/>
                    <a:pt x="90" y="931"/>
                  </a:cubicBezTo>
                  <a:cubicBezTo>
                    <a:pt x="87" y="918"/>
                    <a:pt x="87" y="918"/>
                    <a:pt x="90" y="911"/>
                  </a:cubicBezTo>
                  <a:cubicBezTo>
                    <a:pt x="96" y="904"/>
                    <a:pt x="106" y="895"/>
                    <a:pt x="120" y="885"/>
                  </a:cubicBezTo>
                  <a:cubicBezTo>
                    <a:pt x="154" y="863"/>
                    <a:pt x="196" y="855"/>
                    <a:pt x="241" y="855"/>
                  </a:cubicBezTo>
                  <a:cubicBezTo>
                    <a:pt x="266" y="855"/>
                    <a:pt x="293" y="858"/>
                    <a:pt x="319" y="861"/>
                  </a:cubicBezTo>
                  <a:cubicBezTo>
                    <a:pt x="388" y="875"/>
                    <a:pt x="464" y="898"/>
                    <a:pt x="530" y="924"/>
                  </a:cubicBezTo>
                  <a:lnTo>
                    <a:pt x="709" y="1004"/>
                  </a:lnTo>
                  <a:lnTo>
                    <a:pt x="613" y="828"/>
                  </a:lnTo>
                  <a:cubicBezTo>
                    <a:pt x="537" y="689"/>
                    <a:pt x="464" y="540"/>
                    <a:pt x="421" y="391"/>
                  </a:cubicBezTo>
                  <a:cubicBezTo>
                    <a:pt x="401" y="322"/>
                    <a:pt x="388" y="242"/>
                    <a:pt x="401" y="192"/>
                  </a:cubicBezTo>
                  <a:cubicBezTo>
                    <a:pt x="404" y="183"/>
                    <a:pt x="411" y="176"/>
                    <a:pt x="414" y="166"/>
                  </a:cubicBezTo>
                  <a:cubicBezTo>
                    <a:pt x="428" y="163"/>
                    <a:pt x="424" y="153"/>
                    <a:pt x="441" y="149"/>
                  </a:cubicBezTo>
                  <a:cubicBezTo>
                    <a:pt x="456" y="143"/>
                    <a:pt x="473" y="141"/>
                    <a:pt x="491" y="141"/>
                  </a:cubicBezTo>
                  <a:cubicBezTo>
                    <a:pt x="502" y="141"/>
                    <a:pt x="513" y="142"/>
                    <a:pt x="524" y="143"/>
                  </a:cubicBezTo>
                  <a:cubicBezTo>
                    <a:pt x="583" y="149"/>
                    <a:pt x="643" y="195"/>
                    <a:pt x="696" y="249"/>
                  </a:cubicBezTo>
                  <a:cubicBezTo>
                    <a:pt x="752" y="302"/>
                    <a:pt x="799" y="368"/>
                    <a:pt x="845" y="434"/>
                  </a:cubicBezTo>
                  <a:cubicBezTo>
                    <a:pt x="935" y="567"/>
                    <a:pt x="1014" y="712"/>
                    <a:pt x="1086" y="865"/>
                  </a:cubicBezTo>
                  <a:cubicBezTo>
                    <a:pt x="1050" y="703"/>
                    <a:pt x="1001" y="540"/>
                    <a:pt x="924" y="388"/>
                  </a:cubicBezTo>
                  <a:cubicBezTo>
                    <a:pt x="888" y="312"/>
                    <a:pt x="842" y="239"/>
                    <a:pt x="785" y="169"/>
                  </a:cubicBezTo>
                  <a:cubicBezTo>
                    <a:pt x="729" y="103"/>
                    <a:pt x="656" y="33"/>
                    <a:pt x="550" y="10"/>
                  </a:cubicBezTo>
                  <a:cubicBezTo>
                    <a:pt x="528" y="4"/>
                    <a:pt x="504" y="1"/>
                    <a:pt x="479" y="1"/>
                  </a:cubicBezTo>
                  <a:close/>
                </a:path>
              </a:pathLst>
            </a:custGeom>
            <a:solidFill>
              <a:srgbClr val="261B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 flipH="1">
              <a:off x="2696852" y="2538459"/>
              <a:ext cx="102665" cy="60499"/>
            </a:xfrm>
            <a:custGeom>
              <a:rect b="b" l="l" r="r" t="t"/>
              <a:pathLst>
                <a:path extrusionOk="0" h="693" w="1176">
                  <a:moveTo>
                    <a:pt x="329" y="0"/>
                  </a:moveTo>
                  <a:cubicBezTo>
                    <a:pt x="256" y="0"/>
                    <a:pt x="197" y="22"/>
                    <a:pt x="162" y="75"/>
                  </a:cubicBezTo>
                  <a:cubicBezTo>
                    <a:pt x="1" y="317"/>
                    <a:pt x="502" y="371"/>
                    <a:pt x="637" y="381"/>
                  </a:cubicBezTo>
                  <a:lnTo>
                    <a:pt x="637" y="381"/>
                  </a:lnTo>
                  <a:cubicBezTo>
                    <a:pt x="617" y="380"/>
                    <a:pt x="590" y="379"/>
                    <a:pt x="558" y="379"/>
                  </a:cubicBezTo>
                  <a:cubicBezTo>
                    <a:pt x="408" y="379"/>
                    <a:pt x="155" y="400"/>
                    <a:pt x="129" y="539"/>
                  </a:cubicBezTo>
                  <a:cubicBezTo>
                    <a:pt x="114" y="629"/>
                    <a:pt x="262" y="693"/>
                    <a:pt x="461" y="693"/>
                  </a:cubicBezTo>
                  <a:cubicBezTo>
                    <a:pt x="691" y="693"/>
                    <a:pt x="988" y="608"/>
                    <a:pt x="1176" y="383"/>
                  </a:cubicBezTo>
                  <a:cubicBezTo>
                    <a:pt x="1176" y="383"/>
                    <a:pt x="633" y="0"/>
                    <a:pt x="329" y="0"/>
                  </a:cubicBezTo>
                  <a:close/>
                </a:path>
              </a:pathLst>
            </a:custGeom>
            <a:solidFill>
              <a:srgbClr val="FFAE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 flipH="1">
              <a:off x="2244992" y="2611703"/>
              <a:ext cx="86252" cy="103625"/>
            </a:xfrm>
            <a:custGeom>
              <a:rect b="b" l="l" r="r" t="t"/>
              <a:pathLst>
                <a:path extrusionOk="0" h="1187" w="988">
                  <a:moveTo>
                    <a:pt x="807" y="1"/>
                  </a:moveTo>
                  <a:cubicBezTo>
                    <a:pt x="577" y="1"/>
                    <a:pt x="0" y="458"/>
                    <a:pt x="0" y="458"/>
                  </a:cubicBezTo>
                  <a:cubicBezTo>
                    <a:pt x="0" y="865"/>
                    <a:pt x="299" y="1187"/>
                    <a:pt x="550" y="1187"/>
                  </a:cubicBezTo>
                  <a:cubicBezTo>
                    <a:pt x="601" y="1187"/>
                    <a:pt x="651" y="1173"/>
                    <a:pt x="696" y="1144"/>
                  </a:cubicBezTo>
                  <a:cubicBezTo>
                    <a:pt x="954" y="968"/>
                    <a:pt x="269" y="812"/>
                    <a:pt x="269" y="812"/>
                  </a:cubicBezTo>
                  <a:cubicBezTo>
                    <a:pt x="269" y="812"/>
                    <a:pt x="931" y="733"/>
                    <a:pt x="901" y="580"/>
                  </a:cubicBezTo>
                  <a:cubicBezTo>
                    <a:pt x="890" y="528"/>
                    <a:pt x="818" y="511"/>
                    <a:pt x="726" y="511"/>
                  </a:cubicBezTo>
                  <a:cubicBezTo>
                    <a:pt x="543" y="511"/>
                    <a:pt x="282" y="580"/>
                    <a:pt x="282" y="580"/>
                  </a:cubicBezTo>
                  <a:cubicBezTo>
                    <a:pt x="282" y="580"/>
                    <a:pt x="987" y="262"/>
                    <a:pt x="891" y="47"/>
                  </a:cubicBezTo>
                  <a:cubicBezTo>
                    <a:pt x="877" y="15"/>
                    <a:pt x="847" y="1"/>
                    <a:pt x="807" y="1"/>
                  </a:cubicBezTo>
                  <a:close/>
                </a:path>
              </a:pathLst>
            </a:custGeom>
            <a:solidFill>
              <a:srgbClr val="FFAE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 flipH="1">
              <a:off x="2678346" y="2342298"/>
              <a:ext cx="87" cy="87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D8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 flipH="1">
              <a:off x="2188334" y="2285902"/>
              <a:ext cx="141164" cy="343264"/>
            </a:xfrm>
            <a:custGeom>
              <a:rect b="b" l="l" r="r" t="t"/>
              <a:pathLst>
                <a:path extrusionOk="0" h="3932" w="1617">
                  <a:moveTo>
                    <a:pt x="1232" y="0"/>
                  </a:moveTo>
                  <a:cubicBezTo>
                    <a:pt x="863" y="0"/>
                    <a:pt x="109" y="3591"/>
                    <a:pt x="70" y="3637"/>
                  </a:cubicBezTo>
                  <a:cubicBezTo>
                    <a:pt x="70" y="3637"/>
                    <a:pt x="0" y="3932"/>
                    <a:pt x="149" y="3932"/>
                  </a:cubicBezTo>
                  <a:cubicBezTo>
                    <a:pt x="765" y="3177"/>
                    <a:pt x="1617" y="147"/>
                    <a:pt x="1252" y="4"/>
                  </a:cubicBezTo>
                  <a:cubicBezTo>
                    <a:pt x="1245" y="1"/>
                    <a:pt x="1238" y="0"/>
                    <a:pt x="1232" y="0"/>
                  </a:cubicBezTo>
                  <a:close/>
                </a:path>
              </a:pathLst>
            </a:custGeom>
            <a:solidFill>
              <a:srgbClr val="F664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38"/>
            <p:cNvSpPr/>
            <p:nvPr/>
          </p:nvSpPr>
          <p:spPr>
            <a:xfrm flipH="1">
              <a:off x="2674939" y="2210476"/>
              <a:ext cx="156442" cy="331653"/>
            </a:xfrm>
            <a:custGeom>
              <a:rect b="b" l="l" r="r" t="t"/>
              <a:pathLst>
                <a:path extrusionOk="0" h="3799" w="1792">
                  <a:moveTo>
                    <a:pt x="451" y="1"/>
                  </a:moveTo>
                  <a:cubicBezTo>
                    <a:pt x="260" y="1"/>
                    <a:pt x="105" y="417"/>
                    <a:pt x="83" y="547"/>
                  </a:cubicBezTo>
                  <a:cubicBezTo>
                    <a:pt x="1" y="1020"/>
                    <a:pt x="163" y="1520"/>
                    <a:pt x="372" y="1938"/>
                  </a:cubicBezTo>
                  <a:cubicBezTo>
                    <a:pt x="1219" y="3630"/>
                    <a:pt x="1653" y="3799"/>
                    <a:pt x="1653" y="3799"/>
                  </a:cubicBezTo>
                  <a:lnTo>
                    <a:pt x="1792" y="3703"/>
                  </a:lnTo>
                  <a:cubicBezTo>
                    <a:pt x="1252" y="2620"/>
                    <a:pt x="865" y="1517"/>
                    <a:pt x="679" y="322"/>
                  </a:cubicBezTo>
                  <a:cubicBezTo>
                    <a:pt x="667" y="239"/>
                    <a:pt x="650" y="153"/>
                    <a:pt x="597" y="87"/>
                  </a:cubicBezTo>
                  <a:cubicBezTo>
                    <a:pt x="547" y="26"/>
                    <a:pt x="498" y="1"/>
                    <a:pt x="451" y="1"/>
                  </a:cubicBezTo>
                  <a:close/>
                </a:path>
              </a:pathLst>
            </a:custGeom>
            <a:solidFill>
              <a:srgbClr val="D964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38"/>
            <p:cNvSpPr/>
            <p:nvPr/>
          </p:nvSpPr>
          <p:spPr>
            <a:xfrm flipH="1">
              <a:off x="1733547" y="1812034"/>
              <a:ext cx="651882" cy="871164"/>
            </a:xfrm>
            <a:custGeom>
              <a:rect b="b" l="l" r="r" t="t"/>
              <a:pathLst>
                <a:path extrusionOk="0" h="9959" w="7452">
                  <a:moveTo>
                    <a:pt x="1868" y="5415"/>
                  </a:moveTo>
                  <a:cubicBezTo>
                    <a:pt x="1875" y="5415"/>
                    <a:pt x="1881" y="5415"/>
                    <a:pt x="1888" y="5418"/>
                  </a:cubicBezTo>
                  <a:cubicBezTo>
                    <a:pt x="2253" y="5561"/>
                    <a:pt x="1401" y="8591"/>
                    <a:pt x="785" y="9346"/>
                  </a:cubicBezTo>
                  <a:cubicBezTo>
                    <a:pt x="636" y="9346"/>
                    <a:pt x="706" y="9051"/>
                    <a:pt x="706" y="9051"/>
                  </a:cubicBezTo>
                  <a:cubicBezTo>
                    <a:pt x="746" y="9005"/>
                    <a:pt x="1498" y="5415"/>
                    <a:pt x="1868" y="5415"/>
                  </a:cubicBezTo>
                  <a:close/>
                  <a:moveTo>
                    <a:pt x="6468" y="1"/>
                  </a:moveTo>
                  <a:cubicBezTo>
                    <a:pt x="6173" y="1"/>
                    <a:pt x="5855" y="47"/>
                    <a:pt x="5524" y="157"/>
                  </a:cubicBezTo>
                  <a:cubicBezTo>
                    <a:pt x="4614" y="481"/>
                    <a:pt x="3839" y="1259"/>
                    <a:pt x="3236" y="2040"/>
                  </a:cubicBezTo>
                  <a:cubicBezTo>
                    <a:pt x="2736" y="2755"/>
                    <a:pt x="2358" y="3362"/>
                    <a:pt x="2071" y="3862"/>
                  </a:cubicBezTo>
                  <a:cubicBezTo>
                    <a:pt x="1845" y="4276"/>
                    <a:pt x="1637" y="4696"/>
                    <a:pt x="1438" y="5117"/>
                  </a:cubicBezTo>
                  <a:cubicBezTo>
                    <a:pt x="1381" y="5236"/>
                    <a:pt x="1331" y="5355"/>
                    <a:pt x="1285" y="5477"/>
                  </a:cubicBezTo>
                  <a:cubicBezTo>
                    <a:pt x="1272" y="5514"/>
                    <a:pt x="1259" y="5547"/>
                    <a:pt x="1249" y="5577"/>
                  </a:cubicBezTo>
                  <a:cubicBezTo>
                    <a:pt x="1153" y="5849"/>
                    <a:pt x="1017" y="6455"/>
                    <a:pt x="878" y="7087"/>
                  </a:cubicBezTo>
                  <a:cubicBezTo>
                    <a:pt x="799" y="7514"/>
                    <a:pt x="723" y="7945"/>
                    <a:pt x="616" y="8366"/>
                  </a:cubicBezTo>
                  <a:cubicBezTo>
                    <a:pt x="580" y="8498"/>
                    <a:pt x="544" y="8633"/>
                    <a:pt x="494" y="8763"/>
                  </a:cubicBezTo>
                  <a:cubicBezTo>
                    <a:pt x="474" y="8839"/>
                    <a:pt x="454" y="8905"/>
                    <a:pt x="437" y="8955"/>
                  </a:cubicBezTo>
                  <a:cubicBezTo>
                    <a:pt x="428" y="8958"/>
                    <a:pt x="417" y="8962"/>
                    <a:pt x="411" y="8968"/>
                  </a:cubicBezTo>
                  <a:cubicBezTo>
                    <a:pt x="371" y="9051"/>
                    <a:pt x="325" y="9130"/>
                    <a:pt x="272" y="9206"/>
                  </a:cubicBezTo>
                  <a:cubicBezTo>
                    <a:pt x="255" y="9230"/>
                    <a:pt x="239" y="9253"/>
                    <a:pt x="219" y="9276"/>
                  </a:cubicBezTo>
                  <a:cubicBezTo>
                    <a:pt x="113" y="9425"/>
                    <a:pt x="0" y="9590"/>
                    <a:pt x="60" y="9756"/>
                  </a:cubicBezTo>
                  <a:cubicBezTo>
                    <a:pt x="104" y="9888"/>
                    <a:pt x="246" y="9958"/>
                    <a:pt x="385" y="9958"/>
                  </a:cubicBezTo>
                  <a:cubicBezTo>
                    <a:pt x="417" y="9958"/>
                    <a:pt x="451" y="9955"/>
                    <a:pt x="484" y="9945"/>
                  </a:cubicBezTo>
                  <a:cubicBezTo>
                    <a:pt x="544" y="9932"/>
                    <a:pt x="603" y="9905"/>
                    <a:pt x="660" y="9868"/>
                  </a:cubicBezTo>
                  <a:cubicBezTo>
                    <a:pt x="868" y="9743"/>
                    <a:pt x="1041" y="9501"/>
                    <a:pt x="1189" y="9223"/>
                  </a:cubicBezTo>
                  <a:cubicBezTo>
                    <a:pt x="1196" y="9213"/>
                    <a:pt x="1199" y="9203"/>
                    <a:pt x="1206" y="9193"/>
                  </a:cubicBezTo>
                  <a:cubicBezTo>
                    <a:pt x="1206" y="9193"/>
                    <a:pt x="1351" y="8869"/>
                    <a:pt x="1557" y="8366"/>
                  </a:cubicBezTo>
                  <a:cubicBezTo>
                    <a:pt x="1633" y="8150"/>
                    <a:pt x="1703" y="7955"/>
                    <a:pt x="1759" y="7816"/>
                  </a:cubicBezTo>
                  <a:cubicBezTo>
                    <a:pt x="1802" y="7710"/>
                    <a:pt x="1845" y="7600"/>
                    <a:pt x="1888" y="7495"/>
                  </a:cubicBezTo>
                  <a:cubicBezTo>
                    <a:pt x="2031" y="7107"/>
                    <a:pt x="2233" y="6597"/>
                    <a:pt x="2491" y="6090"/>
                  </a:cubicBezTo>
                  <a:cubicBezTo>
                    <a:pt x="2620" y="5819"/>
                    <a:pt x="2762" y="5557"/>
                    <a:pt x="2925" y="5309"/>
                  </a:cubicBezTo>
                  <a:cubicBezTo>
                    <a:pt x="3020" y="5164"/>
                    <a:pt x="3124" y="5024"/>
                    <a:pt x="3232" y="4889"/>
                  </a:cubicBezTo>
                  <a:cubicBezTo>
                    <a:pt x="3564" y="4461"/>
                    <a:pt x="3922" y="4110"/>
                    <a:pt x="4239" y="3855"/>
                  </a:cubicBezTo>
                  <a:cubicBezTo>
                    <a:pt x="4521" y="3597"/>
                    <a:pt x="4808" y="3345"/>
                    <a:pt x="5080" y="3097"/>
                  </a:cubicBezTo>
                  <a:cubicBezTo>
                    <a:pt x="5517" y="2693"/>
                    <a:pt x="5958" y="2292"/>
                    <a:pt x="6378" y="1872"/>
                  </a:cubicBezTo>
                  <a:cubicBezTo>
                    <a:pt x="6756" y="1494"/>
                    <a:pt x="7209" y="1077"/>
                    <a:pt x="7408" y="574"/>
                  </a:cubicBezTo>
                  <a:cubicBezTo>
                    <a:pt x="7451" y="444"/>
                    <a:pt x="7431" y="312"/>
                    <a:pt x="7362" y="216"/>
                  </a:cubicBezTo>
                  <a:cubicBezTo>
                    <a:pt x="7309" y="169"/>
                    <a:pt x="7243" y="133"/>
                    <a:pt x="7173" y="113"/>
                  </a:cubicBezTo>
                  <a:cubicBezTo>
                    <a:pt x="6991" y="57"/>
                    <a:pt x="6812" y="24"/>
                    <a:pt x="6636" y="7"/>
                  </a:cubicBezTo>
                  <a:cubicBezTo>
                    <a:pt x="6581" y="4"/>
                    <a:pt x="6524" y="1"/>
                    <a:pt x="6468" y="1"/>
                  </a:cubicBezTo>
                  <a:close/>
                </a:path>
              </a:pathLst>
            </a:custGeom>
            <a:solidFill>
              <a:srgbClr val="FD93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38"/>
            <p:cNvSpPr/>
            <p:nvPr/>
          </p:nvSpPr>
          <p:spPr>
            <a:xfrm flipH="1">
              <a:off x="2188334" y="2285902"/>
              <a:ext cx="141164" cy="343264"/>
            </a:xfrm>
            <a:custGeom>
              <a:rect b="b" l="l" r="r" t="t"/>
              <a:pathLst>
                <a:path extrusionOk="0" h="3932" w="1617">
                  <a:moveTo>
                    <a:pt x="1232" y="1"/>
                  </a:moveTo>
                  <a:cubicBezTo>
                    <a:pt x="862" y="1"/>
                    <a:pt x="110" y="3591"/>
                    <a:pt x="70" y="3637"/>
                  </a:cubicBezTo>
                  <a:cubicBezTo>
                    <a:pt x="70" y="3637"/>
                    <a:pt x="0" y="3932"/>
                    <a:pt x="149" y="3932"/>
                  </a:cubicBezTo>
                  <a:cubicBezTo>
                    <a:pt x="765" y="3177"/>
                    <a:pt x="1617" y="147"/>
                    <a:pt x="1252" y="4"/>
                  </a:cubicBezTo>
                  <a:cubicBezTo>
                    <a:pt x="1245" y="1"/>
                    <a:pt x="1239" y="1"/>
                    <a:pt x="1232" y="1"/>
                  </a:cubicBezTo>
                  <a:close/>
                </a:path>
              </a:pathLst>
            </a:custGeom>
            <a:solidFill>
              <a:srgbClr val="D964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18" name="Google Shape;1218;p38"/>
            <p:cNvGrpSpPr/>
            <p:nvPr/>
          </p:nvGrpSpPr>
          <p:grpSpPr>
            <a:xfrm>
              <a:off x="2938750" y="2508713"/>
              <a:ext cx="399900" cy="427025"/>
              <a:chOff x="2938750" y="1803863"/>
              <a:chExt cx="399900" cy="427025"/>
            </a:xfrm>
          </p:grpSpPr>
          <p:cxnSp>
            <p:nvCxnSpPr>
              <p:cNvPr id="1219" name="Google Shape;1219;p38"/>
              <p:cNvCxnSpPr/>
              <p:nvPr/>
            </p:nvCxnSpPr>
            <p:spPr>
              <a:xfrm flipH="1" rot="10800000">
                <a:off x="2938750" y="1803863"/>
                <a:ext cx="399900" cy="309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20" name="Google Shape;1220;p38"/>
              <p:cNvCxnSpPr/>
              <p:nvPr/>
            </p:nvCxnSpPr>
            <p:spPr>
              <a:xfrm flipH="1" rot="10800000">
                <a:off x="2943225" y="2122000"/>
                <a:ext cx="290400" cy="381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21" name="Google Shape;1221;p38"/>
              <p:cNvCxnSpPr/>
              <p:nvPr/>
            </p:nvCxnSpPr>
            <p:spPr>
              <a:xfrm>
                <a:off x="2943225" y="2207188"/>
                <a:ext cx="342900" cy="23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222" name="Google Shape;1222;p38"/>
            <p:cNvGrpSpPr/>
            <p:nvPr/>
          </p:nvGrpSpPr>
          <p:grpSpPr>
            <a:xfrm flipH="1">
              <a:off x="1912200" y="2607350"/>
              <a:ext cx="399900" cy="427025"/>
              <a:chOff x="2938750" y="1803863"/>
              <a:chExt cx="399900" cy="427025"/>
            </a:xfrm>
          </p:grpSpPr>
          <p:cxnSp>
            <p:nvCxnSpPr>
              <p:cNvPr id="1223" name="Google Shape;1223;p38"/>
              <p:cNvCxnSpPr/>
              <p:nvPr/>
            </p:nvCxnSpPr>
            <p:spPr>
              <a:xfrm flipH="1" rot="10800000">
                <a:off x="2938750" y="1803863"/>
                <a:ext cx="399900" cy="309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24" name="Google Shape;1224;p38"/>
              <p:cNvCxnSpPr/>
              <p:nvPr/>
            </p:nvCxnSpPr>
            <p:spPr>
              <a:xfrm flipH="1" rot="10800000">
                <a:off x="2943225" y="2122000"/>
                <a:ext cx="290400" cy="381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25" name="Google Shape;1225;p38"/>
              <p:cNvCxnSpPr/>
              <p:nvPr/>
            </p:nvCxnSpPr>
            <p:spPr>
              <a:xfrm>
                <a:off x="2943225" y="2207188"/>
                <a:ext cx="342900" cy="23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226" name="Google Shape;1226;p38"/>
          <p:cNvGrpSpPr/>
          <p:nvPr/>
        </p:nvGrpSpPr>
        <p:grpSpPr>
          <a:xfrm>
            <a:off x="933709" y="1509496"/>
            <a:ext cx="2990667" cy="2403391"/>
            <a:chOff x="933709" y="1509496"/>
            <a:chExt cx="2990667" cy="2403391"/>
          </a:xfrm>
        </p:grpSpPr>
        <p:grpSp>
          <p:nvGrpSpPr>
            <p:cNvPr id="1227" name="Google Shape;1227;p38"/>
            <p:cNvGrpSpPr/>
            <p:nvPr/>
          </p:nvGrpSpPr>
          <p:grpSpPr>
            <a:xfrm>
              <a:off x="3742585" y="3147645"/>
              <a:ext cx="181792" cy="143828"/>
              <a:chOff x="3397675" y="1274500"/>
              <a:chExt cx="454707" cy="359750"/>
            </a:xfrm>
          </p:grpSpPr>
          <p:sp>
            <p:nvSpPr>
              <p:cNvPr id="1228" name="Google Shape;1228;p38"/>
              <p:cNvSpPr/>
              <p:nvPr/>
            </p:nvSpPr>
            <p:spPr>
              <a:xfrm>
                <a:off x="3397675" y="1274500"/>
                <a:ext cx="454707" cy="359750"/>
              </a:xfrm>
              <a:custGeom>
                <a:rect b="b" l="l" r="r" t="t"/>
                <a:pathLst>
                  <a:path extrusionOk="0" h="2186" w="2763">
                    <a:moveTo>
                      <a:pt x="868" y="1"/>
                    </a:moveTo>
                    <a:cubicBezTo>
                      <a:pt x="674" y="1"/>
                      <a:pt x="481" y="35"/>
                      <a:pt x="299" y="107"/>
                    </a:cubicBezTo>
                    <a:lnTo>
                      <a:pt x="419" y="44"/>
                    </a:lnTo>
                    <a:lnTo>
                      <a:pt x="419" y="44"/>
                    </a:lnTo>
                    <a:cubicBezTo>
                      <a:pt x="140" y="140"/>
                      <a:pt x="0" y="473"/>
                      <a:pt x="14" y="769"/>
                    </a:cubicBezTo>
                    <a:cubicBezTo>
                      <a:pt x="44" y="1343"/>
                      <a:pt x="512" y="1818"/>
                      <a:pt x="1051" y="2018"/>
                    </a:cubicBezTo>
                    <a:cubicBezTo>
                      <a:pt x="1391" y="2147"/>
                      <a:pt x="1755" y="2186"/>
                      <a:pt x="2121" y="2186"/>
                    </a:cubicBezTo>
                    <a:cubicBezTo>
                      <a:pt x="2330" y="2186"/>
                      <a:pt x="2539" y="2173"/>
                      <a:pt x="2745" y="2157"/>
                    </a:cubicBezTo>
                    <a:cubicBezTo>
                      <a:pt x="2762" y="1527"/>
                      <a:pt x="2526" y="881"/>
                      <a:pt x="2058" y="459"/>
                    </a:cubicBezTo>
                    <a:cubicBezTo>
                      <a:pt x="1735" y="168"/>
                      <a:pt x="1299" y="1"/>
                      <a:pt x="868" y="1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29" name="Google Shape;1229;p38"/>
              <p:cNvGrpSpPr/>
              <p:nvPr/>
            </p:nvGrpSpPr>
            <p:grpSpPr>
              <a:xfrm>
                <a:off x="3432564" y="1339834"/>
                <a:ext cx="376701" cy="268578"/>
                <a:chOff x="3432564" y="1339834"/>
                <a:chExt cx="376701" cy="268578"/>
              </a:xfrm>
            </p:grpSpPr>
            <p:sp>
              <p:nvSpPr>
                <p:cNvPr id="1230" name="Google Shape;1230;p38"/>
                <p:cNvSpPr/>
                <p:nvPr/>
              </p:nvSpPr>
              <p:spPr>
                <a:xfrm>
                  <a:off x="3432564" y="1339834"/>
                  <a:ext cx="376701" cy="243728"/>
                </a:xfrm>
                <a:custGeom>
                  <a:rect b="b" l="l" r="r" t="t"/>
                  <a:pathLst>
                    <a:path extrusionOk="0" h="1481" w="2289">
                      <a:moveTo>
                        <a:pt x="29" y="1"/>
                      </a:moveTo>
                      <a:cubicBezTo>
                        <a:pt x="9" y="1"/>
                        <a:pt x="0" y="30"/>
                        <a:pt x="21" y="42"/>
                      </a:cubicBezTo>
                      <a:cubicBezTo>
                        <a:pt x="792" y="507"/>
                        <a:pt x="1553" y="917"/>
                        <a:pt x="2268" y="1478"/>
                      </a:cubicBezTo>
                      <a:cubicBezTo>
                        <a:pt x="2270" y="1479"/>
                        <a:pt x="2272" y="1480"/>
                        <a:pt x="2275" y="1480"/>
                      </a:cubicBezTo>
                      <a:cubicBezTo>
                        <a:pt x="2282" y="1480"/>
                        <a:pt x="2289" y="1473"/>
                        <a:pt x="2281" y="1465"/>
                      </a:cubicBezTo>
                      <a:cubicBezTo>
                        <a:pt x="1673" y="843"/>
                        <a:pt x="878" y="252"/>
                        <a:pt x="38" y="2"/>
                      </a:cubicBezTo>
                      <a:cubicBezTo>
                        <a:pt x="35" y="1"/>
                        <a:pt x="32" y="1"/>
                        <a:pt x="29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31" name="Google Shape;1231;p38"/>
                <p:cNvSpPr/>
                <p:nvPr/>
              </p:nvSpPr>
              <p:spPr>
                <a:xfrm>
                  <a:off x="3611945" y="1443513"/>
                  <a:ext cx="77677" cy="164899"/>
                </a:xfrm>
                <a:custGeom>
                  <a:rect b="b" l="l" r="r" t="t"/>
                  <a:pathLst>
                    <a:path extrusionOk="0" h="1002" w="472">
                      <a:moveTo>
                        <a:pt x="41" y="1"/>
                      </a:moveTo>
                      <a:cubicBezTo>
                        <a:pt x="22" y="1"/>
                        <a:pt x="1" y="18"/>
                        <a:pt x="5" y="44"/>
                      </a:cubicBezTo>
                      <a:cubicBezTo>
                        <a:pt x="61" y="363"/>
                        <a:pt x="164" y="752"/>
                        <a:pt x="393" y="991"/>
                      </a:cubicBezTo>
                      <a:cubicBezTo>
                        <a:pt x="401" y="999"/>
                        <a:pt x="411" y="1002"/>
                        <a:pt x="421" y="1002"/>
                      </a:cubicBezTo>
                      <a:cubicBezTo>
                        <a:pt x="446" y="1002"/>
                        <a:pt x="472" y="980"/>
                        <a:pt x="460" y="954"/>
                      </a:cubicBezTo>
                      <a:cubicBezTo>
                        <a:pt x="403" y="815"/>
                        <a:pt x="317" y="689"/>
                        <a:pt x="253" y="552"/>
                      </a:cubicBezTo>
                      <a:cubicBezTo>
                        <a:pt x="178" y="383"/>
                        <a:pt x="118" y="207"/>
                        <a:pt x="71" y="27"/>
                      </a:cubicBezTo>
                      <a:cubicBezTo>
                        <a:pt x="67" y="9"/>
                        <a:pt x="54" y="1"/>
                        <a:pt x="41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32" name="Google Shape;1232;p38"/>
                <p:cNvSpPr/>
                <p:nvPr/>
              </p:nvSpPr>
              <p:spPr>
                <a:xfrm>
                  <a:off x="3516988" y="1352342"/>
                  <a:ext cx="189914" cy="37851"/>
                </a:xfrm>
                <a:custGeom>
                  <a:rect b="b" l="l" r="r" t="t"/>
                  <a:pathLst>
                    <a:path extrusionOk="0" h="230" w="1154">
                      <a:moveTo>
                        <a:pt x="708" y="0"/>
                      </a:moveTo>
                      <a:cubicBezTo>
                        <a:pt x="472" y="0"/>
                        <a:pt x="227" y="64"/>
                        <a:pt x="37" y="163"/>
                      </a:cubicBezTo>
                      <a:cubicBezTo>
                        <a:pt x="0" y="178"/>
                        <a:pt x="22" y="230"/>
                        <a:pt x="57" y="230"/>
                      </a:cubicBezTo>
                      <a:cubicBezTo>
                        <a:pt x="60" y="230"/>
                        <a:pt x="63" y="230"/>
                        <a:pt x="66" y="229"/>
                      </a:cubicBezTo>
                      <a:cubicBezTo>
                        <a:pt x="246" y="183"/>
                        <a:pt x="425" y="136"/>
                        <a:pt x="611" y="126"/>
                      </a:cubicBezTo>
                      <a:cubicBezTo>
                        <a:pt x="635" y="125"/>
                        <a:pt x="658" y="124"/>
                        <a:pt x="682" y="124"/>
                      </a:cubicBezTo>
                      <a:cubicBezTo>
                        <a:pt x="808" y="124"/>
                        <a:pt x="932" y="140"/>
                        <a:pt x="1057" y="140"/>
                      </a:cubicBezTo>
                      <a:cubicBezTo>
                        <a:pt x="1074" y="140"/>
                        <a:pt x="1090" y="140"/>
                        <a:pt x="1106" y="139"/>
                      </a:cubicBezTo>
                      <a:cubicBezTo>
                        <a:pt x="1137" y="139"/>
                        <a:pt x="1153" y="96"/>
                        <a:pt x="1123" y="83"/>
                      </a:cubicBezTo>
                      <a:cubicBezTo>
                        <a:pt x="999" y="25"/>
                        <a:pt x="856" y="0"/>
                        <a:pt x="708" y="0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233" name="Google Shape;1233;p38"/>
            <p:cNvGrpSpPr/>
            <p:nvPr/>
          </p:nvGrpSpPr>
          <p:grpSpPr>
            <a:xfrm rot="2144881">
              <a:off x="1312919" y="2530283"/>
              <a:ext cx="391005" cy="206093"/>
              <a:chOff x="3945696" y="700672"/>
              <a:chExt cx="333723" cy="175901"/>
            </a:xfrm>
          </p:grpSpPr>
          <p:sp>
            <p:nvSpPr>
              <p:cNvPr id="1234" name="Google Shape;1234;p38"/>
              <p:cNvSpPr/>
              <p:nvPr/>
            </p:nvSpPr>
            <p:spPr>
              <a:xfrm>
                <a:off x="4015247" y="726672"/>
                <a:ext cx="264173" cy="149901"/>
              </a:xfrm>
              <a:custGeom>
                <a:rect b="b" l="l" r="r" t="t"/>
                <a:pathLst>
                  <a:path extrusionOk="0" h="2041" w="3597">
                    <a:moveTo>
                      <a:pt x="854" y="1"/>
                    </a:moveTo>
                    <a:cubicBezTo>
                      <a:pt x="565" y="1"/>
                      <a:pt x="278" y="99"/>
                      <a:pt x="94" y="315"/>
                    </a:cubicBezTo>
                    <a:lnTo>
                      <a:pt x="114" y="309"/>
                    </a:lnTo>
                    <a:lnTo>
                      <a:pt x="114" y="309"/>
                    </a:lnTo>
                    <a:cubicBezTo>
                      <a:pt x="1" y="781"/>
                      <a:pt x="406" y="1220"/>
                      <a:pt x="821" y="1472"/>
                    </a:cubicBezTo>
                    <a:cubicBezTo>
                      <a:pt x="1435" y="1845"/>
                      <a:pt x="2156" y="2041"/>
                      <a:pt x="2875" y="2041"/>
                    </a:cubicBezTo>
                    <a:cubicBezTo>
                      <a:pt x="3117" y="2041"/>
                      <a:pt x="3359" y="2019"/>
                      <a:pt x="3596" y="1974"/>
                    </a:cubicBezTo>
                    <a:cubicBezTo>
                      <a:pt x="3154" y="1475"/>
                      <a:pt x="2669" y="1013"/>
                      <a:pt x="2151" y="598"/>
                    </a:cubicBezTo>
                    <a:cubicBezTo>
                      <a:pt x="1852" y="358"/>
                      <a:pt x="1526" y="129"/>
                      <a:pt x="1154" y="36"/>
                    </a:cubicBezTo>
                    <a:cubicBezTo>
                      <a:pt x="1057" y="13"/>
                      <a:pt x="955" y="1"/>
                      <a:pt x="854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5" name="Google Shape;1235;p38"/>
              <p:cNvSpPr/>
              <p:nvPr/>
            </p:nvSpPr>
            <p:spPr>
              <a:xfrm>
                <a:off x="3945696" y="700672"/>
                <a:ext cx="220254" cy="119054"/>
              </a:xfrm>
              <a:custGeom>
                <a:rect b="b" l="l" r="r" t="t"/>
                <a:pathLst>
                  <a:path extrusionOk="0" h="1621" w="2999">
                    <a:moveTo>
                      <a:pt x="90" y="0"/>
                    </a:moveTo>
                    <a:cubicBezTo>
                      <a:pt x="36" y="0"/>
                      <a:pt x="1" y="81"/>
                      <a:pt x="60" y="118"/>
                    </a:cubicBezTo>
                    <a:cubicBezTo>
                      <a:pt x="977" y="676"/>
                      <a:pt x="1951" y="1151"/>
                      <a:pt x="2922" y="1617"/>
                    </a:cubicBezTo>
                    <a:cubicBezTo>
                      <a:pt x="2927" y="1619"/>
                      <a:pt x="2933" y="1621"/>
                      <a:pt x="2939" y="1621"/>
                    </a:cubicBezTo>
                    <a:cubicBezTo>
                      <a:pt x="2974" y="1621"/>
                      <a:pt x="2999" y="1571"/>
                      <a:pt x="2958" y="1550"/>
                    </a:cubicBezTo>
                    <a:cubicBezTo>
                      <a:pt x="2001" y="1059"/>
                      <a:pt x="1070" y="517"/>
                      <a:pt x="120" y="8"/>
                    </a:cubicBezTo>
                    <a:cubicBezTo>
                      <a:pt x="110" y="3"/>
                      <a:pt x="100" y="0"/>
                      <a:pt x="90" y="0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36" name="Google Shape;1236;p38"/>
            <p:cNvGrpSpPr/>
            <p:nvPr/>
          </p:nvGrpSpPr>
          <p:grpSpPr>
            <a:xfrm rot="5400000">
              <a:off x="3128015" y="1643388"/>
              <a:ext cx="205047" cy="458164"/>
              <a:chOff x="1380950" y="1290850"/>
              <a:chExt cx="175000" cy="391025"/>
            </a:xfrm>
          </p:grpSpPr>
          <p:sp>
            <p:nvSpPr>
              <p:cNvPr id="1237" name="Google Shape;1237;p38"/>
              <p:cNvSpPr/>
              <p:nvPr/>
            </p:nvSpPr>
            <p:spPr>
              <a:xfrm>
                <a:off x="1462700" y="1419975"/>
                <a:ext cx="70800" cy="74100"/>
              </a:xfrm>
              <a:custGeom>
                <a:rect b="b" l="l" r="r" t="t"/>
                <a:pathLst>
                  <a:path extrusionOk="0" h="2964" w="2832">
                    <a:moveTo>
                      <a:pt x="2832" y="0"/>
                    </a:moveTo>
                    <a:cubicBezTo>
                      <a:pt x="2137" y="136"/>
                      <a:pt x="1462" y="425"/>
                      <a:pt x="938" y="901"/>
                    </a:cubicBezTo>
                    <a:cubicBezTo>
                      <a:pt x="410" y="1376"/>
                      <a:pt x="43" y="2043"/>
                      <a:pt x="0" y="2749"/>
                    </a:cubicBezTo>
                    <a:lnTo>
                      <a:pt x="4" y="2712"/>
                    </a:lnTo>
                    <a:cubicBezTo>
                      <a:pt x="150" y="2883"/>
                      <a:pt x="376" y="2964"/>
                      <a:pt x="600" y="2964"/>
                    </a:cubicBezTo>
                    <a:cubicBezTo>
                      <a:pt x="636" y="2964"/>
                      <a:pt x="673" y="2962"/>
                      <a:pt x="709" y="2958"/>
                    </a:cubicBezTo>
                    <a:cubicBezTo>
                      <a:pt x="968" y="2931"/>
                      <a:pt x="1203" y="2804"/>
                      <a:pt x="1416" y="2655"/>
                    </a:cubicBezTo>
                    <a:cubicBezTo>
                      <a:pt x="1712" y="2445"/>
                      <a:pt x="1965" y="2180"/>
                      <a:pt x="2164" y="1874"/>
                    </a:cubicBezTo>
                    <a:cubicBezTo>
                      <a:pt x="2526" y="1313"/>
                      <a:pt x="2683" y="648"/>
                      <a:pt x="2832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8" name="Google Shape;1238;p38"/>
              <p:cNvSpPr/>
              <p:nvPr/>
            </p:nvSpPr>
            <p:spPr>
              <a:xfrm>
                <a:off x="1380950" y="1436025"/>
                <a:ext cx="79850" cy="61925"/>
              </a:xfrm>
              <a:custGeom>
                <a:rect b="b" l="l" r="r" t="t"/>
                <a:pathLst>
                  <a:path extrusionOk="0" h="2477" w="3194">
                    <a:moveTo>
                      <a:pt x="520" y="1"/>
                    </a:moveTo>
                    <a:cubicBezTo>
                      <a:pt x="346" y="1"/>
                      <a:pt x="172" y="8"/>
                      <a:pt x="0" y="16"/>
                    </a:cubicBezTo>
                    <a:cubicBezTo>
                      <a:pt x="37" y="335"/>
                      <a:pt x="80" y="657"/>
                      <a:pt x="210" y="950"/>
                    </a:cubicBezTo>
                    <a:cubicBezTo>
                      <a:pt x="342" y="1245"/>
                      <a:pt x="562" y="1495"/>
                      <a:pt x="798" y="1721"/>
                    </a:cubicBezTo>
                    <a:cubicBezTo>
                      <a:pt x="1120" y="2036"/>
                      <a:pt x="1493" y="2329"/>
                      <a:pt x="1934" y="2438"/>
                    </a:cubicBezTo>
                    <a:cubicBezTo>
                      <a:pt x="2038" y="2464"/>
                      <a:pt x="2145" y="2476"/>
                      <a:pt x="2253" y="2476"/>
                    </a:cubicBezTo>
                    <a:cubicBezTo>
                      <a:pt x="2604" y="2476"/>
                      <a:pt x="2956" y="2341"/>
                      <a:pt x="3154" y="2056"/>
                    </a:cubicBezTo>
                    <a:lnTo>
                      <a:pt x="3194" y="2063"/>
                    </a:lnTo>
                    <a:cubicBezTo>
                      <a:pt x="2865" y="1332"/>
                      <a:pt x="2456" y="564"/>
                      <a:pt x="1729" y="222"/>
                    </a:cubicBezTo>
                    <a:cubicBezTo>
                      <a:pt x="1355" y="43"/>
                      <a:pt x="939" y="1"/>
                      <a:pt x="520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9" name="Google Shape;1239;p38"/>
              <p:cNvSpPr/>
              <p:nvPr/>
            </p:nvSpPr>
            <p:spPr>
              <a:xfrm>
                <a:off x="1484900" y="1498475"/>
                <a:ext cx="56750" cy="103000"/>
              </a:xfrm>
              <a:custGeom>
                <a:rect b="b" l="l" r="r" t="t"/>
                <a:pathLst>
                  <a:path extrusionOk="0" h="4120" w="2270">
                    <a:moveTo>
                      <a:pt x="2269" y="0"/>
                    </a:moveTo>
                    <a:cubicBezTo>
                      <a:pt x="1456" y="499"/>
                      <a:pt x="594" y="1057"/>
                      <a:pt x="246" y="1948"/>
                    </a:cubicBezTo>
                    <a:cubicBezTo>
                      <a:pt x="0" y="2580"/>
                      <a:pt x="56" y="3287"/>
                      <a:pt x="116" y="3962"/>
                    </a:cubicBezTo>
                    <a:lnTo>
                      <a:pt x="100" y="3999"/>
                    </a:lnTo>
                    <a:cubicBezTo>
                      <a:pt x="192" y="4083"/>
                      <a:pt x="315" y="4120"/>
                      <a:pt x="440" y="4120"/>
                    </a:cubicBezTo>
                    <a:cubicBezTo>
                      <a:pt x="519" y="4120"/>
                      <a:pt x="598" y="4105"/>
                      <a:pt x="671" y="4078"/>
                    </a:cubicBezTo>
                    <a:cubicBezTo>
                      <a:pt x="861" y="4008"/>
                      <a:pt x="1013" y="3865"/>
                      <a:pt x="1150" y="3712"/>
                    </a:cubicBezTo>
                    <a:cubicBezTo>
                      <a:pt x="2027" y="2729"/>
                      <a:pt x="2217" y="1319"/>
                      <a:pt x="2269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0" name="Google Shape;1240;p38"/>
              <p:cNvSpPr/>
              <p:nvPr/>
            </p:nvSpPr>
            <p:spPr>
              <a:xfrm>
                <a:off x="1383525" y="1544525"/>
                <a:ext cx="100800" cy="67100"/>
              </a:xfrm>
              <a:custGeom>
                <a:rect b="b" l="l" r="r" t="t"/>
                <a:pathLst>
                  <a:path extrusionOk="0" h="2684" w="4032">
                    <a:moveTo>
                      <a:pt x="1420" y="0"/>
                    </a:moveTo>
                    <a:cubicBezTo>
                      <a:pt x="1260" y="0"/>
                      <a:pt x="1100" y="8"/>
                      <a:pt x="940" y="16"/>
                    </a:cubicBezTo>
                    <a:cubicBezTo>
                      <a:pt x="625" y="29"/>
                      <a:pt x="313" y="46"/>
                      <a:pt x="0" y="60"/>
                    </a:cubicBezTo>
                    <a:cubicBezTo>
                      <a:pt x="586" y="893"/>
                      <a:pt x="1190" y="1747"/>
                      <a:pt x="2037" y="2309"/>
                    </a:cubicBezTo>
                    <a:cubicBezTo>
                      <a:pt x="2349" y="2517"/>
                      <a:pt x="2709" y="2683"/>
                      <a:pt x="3079" y="2683"/>
                    </a:cubicBezTo>
                    <a:cubicBezTo>
                      <a:pt x="3100" y="2683"/>
                      <a:pt x="3120" y="2683"/>
                      <a:pt x="3141" y="2681"/>
                    </a:cubicBezTo>
                    <a:cubicBezTo>
                      <a:pt x="3537" y="2665"/>
                      <a:pt x="3939" y="2416"/>
                      <a:pt x="4031" y="2030"/>
                    </a:cubicBezTo>
                    <a:lnTo>
                      <a:pt x="3995" y="2020"/>
                    </a:lnTo>
                    <a:cubicBezTo>
                      <a:pt x="3709" y="1120"/>
                      <a:pt x="3031" y="289"/>
                      <a:pt x="2114" y="69"/>
                    </a:cubicBezTo>
                    <a:cubicBezTo>
                      <a:pt x="1887" y="16"/>
                      <a:pt x="1654" y="0"/>
                      <a:pt x="1420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1" name="Google Shape;1241;p38"/>
              <p:cNvSpPr/>
              <p:nvPr/>
            </p:nvSpPr>
            <p:spPr>
              <a:xfrm>
                <a:off x="1403125" y="1300825"/>
                <a:ext cx="54025" cy="78175"/>
              </a:xfrm>
              <a:custGeom>
                <a:rect b="b" l="l" r="r" t="t"/>
                <a:pathLst>
                  <a:path extrusionOk="0" h="3127" w="2161">
                    <a:moveTo>
                      <a:pt x="2161" y="3074"/>
                    </a:moveTo>
                    <a:lnTo>
                      <a:pt x="2161" y="3074"/>
                    </a:lnTo>
                    <a:cubicBezTo>
                      <a:pt x="2139" y="3081"/>
                      <a:pt x="2117" y="3087"/>
                      <a:pt x="2095" y="3092"/>
                    </a:cubicBezTo>
                    <a:lnTo>
                      <a:pt x="2095" y="3092"/>
                    </a:lnTo>
                    <a:cubicBezTo>
                      <a:pt x="2096" y="3103"/>
                      <a:pt x="2097" y="3113"/>
                      <a:pt x="2098" y="3124"/>
                    </a:cubicBezTo>
                    <a:lnTo>
                      <a:pt x="2161" y="3074"/>
                    </a:lnTo>
                    <a:close/>
                    <a:moveTo>
                      <a:pt x="147" y="0"/>
                    </a:moveTo>
                    <a:cubicBezTo>
                      <a:pt x="24" y="226"/>
                      <a:pt x="1" y="492"/>
                      <a:pt x="1" y="748"/>
                    </a:cubicBezTo>
                    <a:cubicBezTo>
                      <a:pt x="4" y="1366"/>
                      <a:pt x="144" y="2001"/>
                      <a:pt x="529" y="2482"/>
                    </a:cubicBezTo>
                    <a:cubicBezTo>
                      <a:pt x="834" y="2867"/>
                      <a:pt x="1316" y="3127"/>
                      <a:pt x="1798" y="3127"/>
                    </a:cubicBezTo>
                    <a:cubicBezTo>
                      <a:pt x="1897" y="3127"/>
                      <a:pt x="1997" y="3116"/>
                      <a:pt x="2095" y="3092"/>
                    </a:cubicBezTo>
                    <a:lnTo>
                      <a:pt x="2095" y="3092"/>
                    </a:lnTo>
                    <a:cubicBezTo>
                      <a:pt x="2030" y="2458"/>
                      <a:pt x="1877" y="1826"/>
                      <a:pt x="1566" y="1269"/>
                    </a:cubicBezTo>
                    <a:cubicBezTo>
                      <a:pt x="1250" y="705"/>
                      <a:pt x="759" y="223"/>
                      <a:pt x="147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2" name="Google Shape;1242;p38"/>
              <p:cNvSpPr/>
              <p:nvPr/>
            </p:nvSpPr>
            <p:spPr>
              <a:xfrm>
                <a:off x="1456475" y="1316750"/>
                <a:ext cx="91150" cy="72050"/>
              </a:xfrm>
              <a:custGeom>
                <a:rect b="b" l="l" r="r" t="t"/>
                <a:pathLst>
                  <a:path extrusionOk="0" h="2882" w="3646">
                    <a:moveTo>
                      <a:pt x="3348" y="1"/>
                    </a:moveTo>
                    <a:cubicBezTo>
                      <a:pt x="3337" y="1"/>
                      <a:pt x="3327" y="1"/>
                      <a:pt x="3317" y="1"/>
                    </a:cubicBezTo>
                    <a:cubicBezTo>
                      <a:pt x="2087" y="38"/>
                      <a:pt x="898" y="712"/>
                      <a:pt x="236" y="1746"/>
                    </a:cubicBezTo>
                    <a:cubicBezTo>
                      <a:pt x="113" y="1945"/>
                      <a:pt x="1" y="2188"/>
                      <a:pt x="84" y="2407"/>
                    </a:cubicBezTo>
                    <a:lnTo>
                      <a:pt x="1" y="2580"/>
                    </a:lnTo>
                    <a:cubicBezTo>
                      <a:pt x="207" y="2788"/>
                      <a:pt x="497" y="2881"/>
                      <a:pt x="791" y="2881"/>
                    </a:cubicBezTo>
                    <a:cubicBezTo>
                      <a:pt x="957" y="2881"/>
                      <a:pt x="1125" y="2851"/>
                      <a:pt x="1280" y="2796"/>
                    </a:cubicBezTo>
                    <a:cubicBezTo>
                      <a:pt x="1708" y="2640"/>
                      <a:pt x="2058" y="2321"/>
                      <a:pt x="2363" y="1982"/>
                    </a:cubicBezTo>
                    <a:cubicBezTo>
                      <a:pt x="2875" y="1420"/>
                      <a:pt x="3307" y="789"/>
                      <a:pt x="3646" y="111"/>
                    </a:cubicBezTo>
                    <a:cubicBezTo>
                      <a:pt x="3582" y="19"/>
                      <a:pt x="3460" y="1"/>
                      <a:pt x="3348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43" name="Google Shape;1243;p38"/>
              <p:cNvGrpSpPr/>
              <p:nvPr/>
            </p:nvGrpSpPr>
            <p:grpSpPr>
              <a:xfrm>
                <a:off x="1397175" y="1326900"/>
                <a:ext cx="131025" cy="354975"/>
                <a:chOff x="1397175" y="1326900"/>
                <a:chExt cx="131025" cy="354975"/>
              </a:xfrm>
            </p:grpSpPr>
            <p:sp>
              <p:nvSpPr>
                <p:cNvPr id="1244" name="Google Shape;1244;p38"/>
                <p:cNvSpPr/>
                <p:nvPr/>
              </p:nvSpPr>
              <p:spPr>
                <a:xfrm>
                  <a:off x="1448900" y="1378650"/>
                  <a:ext cx="79300" cy="303225"/>
                </a:xfrm>
                <a:custGeom>
                  <a:rect b="b" l="l" r="r" t="t"/>
                  <a:pathLst>
                    <a:path extrusionOk="0" h="12129" w="3172">
                      <a:moveTo>
                        <a:pt x="316" y="1"/>
                      </a:moveTo>
                      <a:cubicBezTo>
                        <a:pt x="262" y="1"/>
                        <a:pt x="203" y="35"/>
                        <a:pt x="197" y="104"/>
                      </a:cubicBezTo>
                      <a:cubicBezTo>
                        <a:pt x="0" y="2015"/>
                        <a:pt x="300" y="3989"/>
                        <a:pt x="635" y="5867"/>
                      </a:cubicBezTo>
                      <a:cubicBezTo>
                        <a:pt x="1028" y="8063"/>
                        <a:pt x="1640" y="10247"/>
                        <a:pt x="2948" y="12085"/>
                      </a:cubicBezTo>
                      <a:cubicBezTo>
                        <a:pt x="2971" y="12116"/>
                        <a:pt x="3002" y="12129"/>
                        <a:pt x="3032" y="12129"/>
                      </a:cubicBezTo>
                      <a:cubicBezTo>
                        <a:pt x="3103" y="12129"/>
                        <a:pt x="3172" y="12059"/>
                        <a:pt x="3118" y="11985"/>
                      </a:cubicBezTo>
                      <a:cubicBezTo>
                        <a:pt x="1832" y="10151"/>
                        <a:pt x="1227" y="7991"/>
                        <a:pt x="838" y="5810"/>
                      </a:cubicBezTo>
                      <a:cubicBezTo>
                        <a:pt x="506" y="3953"/>
                        <a:pt x="217" y="1998"/>
                        <a:pt x="413" y="104"/>
                      </a:cubicBezTo>
                      <a:cubicBezTo>
                        <a:pt x="420" y="35"/>
                        <a:pt x="370" y="1"/>
                        <a:pt x="316" y="1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5" name="Google Shape;1245;p38"/>
                <p:cNvSpPr/>
                <p:nvPr/>
              </p:nvSpPr>
              <p:spPr>
                <a:xfrm>
                  <a:off x="1423325" y="1326900"/>
                  <a:ext cx="33575" cy="55800"/>
                </a:xfrm>
                <a:custGeom>
                  <a:rect b="b" l="l" r="r" t="t"/>
                  <a:pathLst>
                    <a:path extrusionOk="0" h="2232" w="1343">
                      <a:moveTo>
                        <a:pt x="79" y="0"/>
                      </a:moveTo>
                      <a:cubicBezTo>
                        <a:pt x="40" y="0"/>
                        <a:pt x="1" y="32"/>
                        <a:pt x="17" y="80"/>
                      </a:cubicBezTo>
                      <a:cubicBezTo>
                        <a:pt x="286" y="852"/>
                        <a:pt x="678" y="1636"/>
                        <a:pt x="1263" y="2220"/>
                      </a:cubicBezTo>
                      <a:cubicBezTo>
                        <a:pt x="1270" y="2228"/>
                        <a:pt x="1279" y="2231"/>
                        <a:pt x="1288" y="2231"/>
                      </a:cubicBezTo>
                      <a:cubicBezTo>
                        <a:pt x="1316" y="2231"/>
                        <a:pt x="1343" y="2202"/>
                        <a:pt x="1323" y="2174"/>
                      </a:cubicBezTo>
                      <a:cubicBezTo>
                        <a:pt x="851" y="1486"/>
                        <a:pt x="422" y="835"/>
                        <a:pt x="140" y="44"/>
                      </a:cubicBezTo>
                      <a:cubicBezTo>
                        <a:pt x="129" y="14"/>
                        <a:pt x="104" y="0"/>
                        <a:pt x="79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6" name="Google Shape;1246;p38"/>
                <p:cNvSpPr/>
                <p:nvPr/>
              </p:nvSpPr>
              <p:spPr>
                <a:xfrm>
                  <a:off x="1455125" y="1349550"/>
                  <a:ext cx="52700" cy="32000"/>
                </a:xfrm>
                <a:custGeom>
                  <a:rect b="b" l="l" r="r" t="t"/>
                  <a:pathLst>
                    <a:path extrusionOk="0" h="1280" w="2108">
                      <a:moveTo>
                        <a:pt x="2059" y="1"/>
                      </a:moveTo>
                      <a:cubicBezTo>
                        <a:pt x="2051" y="1"/>
                        <a:pt x="2043" y="4"/>
                        <a:pt x="2035" y="12"/>
                      </a:cubicBezTo>
                      <a:cubicBezTo>
                        <a:pt x="1466" y="567"/>
                        <a:pt x="835" y="840"/>
                        <a:pt x="107" y="1102"/>
                      </a:cubicBezTo>
                      <a:cubicBezTo>
                        <a:pt x="0" y="1140"/>
                        <a:pt x="34" y="1280"/>
                        <a:pt x="138" y="1280"/>
                      </a:cubicBezTo>
                      <a:cubicBezTo>
                        <a:pt x="143" y="1280"/>
                        <a:pt x="148" y="1279"/>
                        <a:pt x="154" y="1278"/>
                      </a:cubicBezTo>
                      <a:cubicBezTo>
                        <a:pt x="908" y="1152"/>
                        <a:pt x="1603" y="633"/>
                        <a:pt x="2084" y="65"/>
                      </a:cubicBezTo>
                      <a:cubicBezTo>
                        <a:pt x="2108" y="37"/>
                        <a:pt x="2086" y="1"/>
                        <a:pt x="2059" y="1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7" name="Google Shape;1247;p38"/>
                <p:cNvSpPr/>
                <p:nvPr/>
              </p:nvSpPr>
              <p:spPr>
                <a:xfrm>
                  <a:off x="1460600" y="1446450"/>
                  <a:ext cx="47775" cy="39950"/>
                </a:xfrm>
                <a:custGeom>
                  <a:rect b="b" l="l" r="r" t="t"/>
                  <a:pathLst>
                    <a:path extrusionOk="0" h="1598" w="1911">
                      <a:moveTo>
                        <a:pt x="1847" y="0"/>
                      </a:moveTo>
                      <a:cubicBezTo>
                        <a:pt x="1837" y="0"/>
                        <a:pt x="1827" y="4"/>
                        <a:pt x="1819" y="11"/>
                      </a:cubicBezTo>
                      <a:cubicBezTo>
                        <a:pt x="1457" y="317"/>
                        <a:pt x="1112" y="639"/>
                        <a:pt x="733" y="925"/>
                      </a:cubicBezTo>
                      <a:cubicBezTo>
                        <a:pt x="510" y="1095"/>
                        <a:pt x="135" y="1260"/>
                        <a:pt x="18" y="1520"/>
                      </a:cubicBezTo>
                      <a:cubicBezTo>
                        <a:pt x="0" y="1559"/>
                        <a:pt x="23" y="1598"/>
                        <a:pt x="62" y="1598"/>
                      </a:cubicBezTo>
                      <a:cubicBezTo>
                        <a:pt x="66" y="1598"/>
                        <a:pt x="70" y="1597"/>
                        <a:pt x="75" y="1596"/>
                      </a:cubicBezTo>
                      <a:cubicBezTo>
                        <a:pt x="374" y="1546"/>
                        <a:pt x="703" y="1194"/>
                        <a:pt x="939" y="1008"/>
                      </a:cubicBezTo>
                      <a:cubicBezTo>
                        <a:pt x="1291" y="728"/>
                        <a:pt x="1626" y="433"/>
                        <a:pt x="1885" y="64"/>
                      </a:cubicBezTo>
                      <a:cubicBezTo>
                        <a:pt x="1911" y="31"/>
                        <a:pt x="1879" y="0"/>
                        <a:pt x="1847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8" name="Google Shape;1248;p38"/>
                <p:cNvSpPr/>
                <p:nvPr/>
              </p:nvSpPr>
              <p:spPr>
                <a:xfrm>
                  <a:off x="1483725" y="1535350"/>
                  <a:ext cx="38075" cy="61775"/>
                </a:xfrm>
                <a:custGeom>
                  <a:rect b="b" l="l" r="r" t="t"/>
                  <a:pathLst>
                    <a:path extrusionOk="0" h="2471" w="1523">
                      <a:moveTo>
                        <a:pt x="1453" y="0"/>
                      </a:moveTo>
                      <a:cubicBezTo>
                        <a:pt x="1435" y="0"/>
                        <a:pt x="1416" y="10"/>
                        <a:pt x="1406" y="31"/>
                      </a:cubicBezTo>
                      <a:cubicBezTo>
                        <a:pt x="1213" y="420"/>
                        <a:pt x="1124" y="845"/>
                        <a:pt x="911" y="1231"/>
                      </a:cubicBezTo>
                      <a:cubicBezTo>
                        <a:pt x="678" y="1649"/>
                        <a:pt x="373" y="2002"/>
                        <a:pt x="47" y="2357"/>
                      </a:cubicBezTo>
                      <a:cubicBezTo>
                        <a:pt x="1" y="2409"/>
                        <a:pt x="44" y="2471"/>
                        <a:pt x="99" y="2471"/>
                      </a:cubicBezTo>
                      <a:cubicBezTo>
                        <a:pt x="114" y="2471"/>
                        <a:pt x="131" y="2465"/>
                        <a:pt x="147" y="2453"/>
                      </a:cubicBezTo>
                      <a:cubicBezTo>
                        <a:pt x="805" y="1942"/>
                        <a:pt x="1523" y="925"/>
                        <a:pt x="1516" y="57"/>
                      </a:cubicBezTo>
                      <a:cubicBezTo>
                        <a:pt x="1516" y="24"/>
                        <a:pt x="1484" y="0"/>
                        <a:pt x="1453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9" name="Google Shape;1249;p38"/>
                <p:cNvSpPr/>
                <p:nvPr/>
              </p:nvSpPr>
              <p:spPr>
                <a:xfrm>
                  <a:off x="1418775" y="1560875"/>
                  <a:ext cx="64025" cy="38575"/>
                </a:xfrm>
                <a:custGeom>
                  <a:rect b="b" l="l" r="r" t="t"/>
                  <a:pathLst>
                    <a:path extrusionOk="0" h="1543" w="2561">
                      <a:moveTo>
                        <a:pt x="52" y="0"/>
                      </a:moveTo>
                      <a:cubicBezTo>
                        <a:pt x="23" y="0"/>
                        <a:pt x="1" y="35"/>
                        <a:pt x="26" y="64"/>
                      </a:cubicBezTo>
                      <a:cubicBezTo>
                        <a:pt x="658" y="735"/>
                        <a:pt x="1644" y="1187"/>
                        <a:pt x="2486" y="1539"/>
                      </a:cubicBezTo>
                      <a:cubicBezTo>
                        <a:pt x="2491" y="1542"/>
                        <a:pt x="2496" y="1543"/>
                        <a:pt x="2500" y="1543"/>
                      </a:cubicBezTo>
                      <a:cubicBezTo>
                        <a:pt x="2538" y="1543"/>
                        <a:pt x="2560" y="1477"/>
                        <a:pt x="2518" y="1460"/>
                      </a:cubicBezTo>
                      <a:cubicBezTo>
                        <a:pt x="2093" y="1250"/>
                        <a:pt x="1671" y="1027"/>
                        <a:pt x="1265" y="778"/>
                      </a:cubicBezTo>
                      <a:cubicBezTo>
                        <a:pt x="860" y="532"/>
                        <a:pt x="488" y="226"/>
                        <a:pt x="69" y="4"/>
                      </a:cubicBezTo>
                      <a:cubicBezTo>
                        <a:pt x="63" y="1"/>
                        <a:pt x="58" y="0"/>
                        <a:pt x="52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0" name="Google Shape;1250;p38"/>
                <p:cNvSpPr/>
                <p:nvPr/>
              </p:nvSpPr>
              <p:spPr>
                <a:xfrm>
                  <a:off x="1397175" y="1449275"/>
                  <a:ext cx="64875" cy="40050"/>
                </a:xfrm>
                <a:custGeom>
                  <a:rect b="b" l="l" r="r" t="t"/>
                  <a:pathLst>
                    <a:path extrusionOk="0" h="1602" w="2595">
                      <a:moveTo>
                        <a:pt x="61" y="0"/>
                      </a:moveTo>
                      <a:cubicBezTo>
                        <a:pt x="29" y="0"/>
                        <a:pt x="1" y="40"/>
                        <a:pt x="29" y="71"/>
                      </a:cubicBezTo>
                      <a:cubicBezTo>
                        <a:pt x="727" y="749"/>
                        <a:pt x="1555" y="1353"/>
                        <a:pt x="2508" y="1600"/>
                      </a:cubicBezTo>
                      <a:cubicBezTo>
                        <a:pt x="2512" y="1601"/>
                        <a:pt x="2516" y="1601"/>
                        <a:pt x="2520" y="1601"/>
                      </a:cubicBezTo>
                      <a:cubicBezTo>
                        <a:pt x="2567" y="1601"/>
                        <a:pt x="2594" y="1535"/>
                        <a:pt x="2548" y="1513"/>
                      </a:cubicBezTo>
                      <a:cubicBezTo>
                        <a:pt x="1687" y="1065"/>
                        <a:pt x="840" y="639"/>
                        <a:pt x="89" y="11"/>
                      </a:cubicBezTo>
                      <a:cubicBezTo>
                        <a:pt x="80" y="3"/>
                        <a:pt x="71" y="0"/>
                        <a:pt x="61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251" name="Google Shape;1251;p38"/>
              <p:cNvSpPr/>
              <p:nvPr/>
            </p:nvSpPr>
            <p:spPr>
              <a:xfrm>
                <a:off x="1496750" y="1290850"/>
                <a:ext cx="6925" cy="5325"/>
              </a:xfrm>
              <a:custGeom>
                <a:rect b="b" l="l" r="r" t="t"/>
                <a:pathLst>
                  <a:path extrusionOk="0" h="213" w="277">
                    <a:moveTo>
                      <a:pt x="140" y="0"/>
                    </a:moveTo>
                    <a:cubicBezTo>
                      <a:pt x="5" y="0"/>
                      <a:pt x="1" y="213"/>
                      <a:pt x="140" y="213"/>
                    </a:cubicBezTo>
                    <a:cubicBezTo>
                      <a:pt x="277" y="213"/>
                      <a:pt x="277" y="0"/>
                      <a:pt x="140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2" name="Google Shape;1252;p38"/>
              <p:cNvSpPr/>
              <p:nvPr/>
            </p:nvSpPr>
            <p:spPr>
              <a:xfrm>
                <a:off x="1464025" y="1657325"/>
                <a:ext cx="11150" cy="8675"/>
              </a:xfrm>
              <a:custGeom>
                <a:rect b="b" l="l" r="r" t="t"/>
                <a:pathLst>
                  <a:path extrusionOk="0" h="347" w="446">
                    <a:moveTo>
                      <a:pt x="223" y="1"/>
                    </a:moveTo>
                    <a:cubicBezTo>
                      <a:pt x="1" y="1"/>
                      <a:pt x="1" y="346"/>
                      <a:pt x="223" y="346"/>
                    </a:cubicBezTo>
                    <a:cubicBezTo>
                      <a:pt x="443" y="346"/>
                      <a:pt x="446" y="1"/>
                      <a:pt x="223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3" name="Google Shape;1253;p38"/>
              <p:cNvSpPr/>
              <p:nvPr/>
            </p:nvSpPr>
            <p:spPr>
              <a:xfrm>
                <a:off x="1536550" y="1608150"/>
                <a:ext cx="19400" cy="14975"/>
              </a:xfrm>
              <a:custGeom>
                <a:rect b="b" l="l" r="r" t="t"/>
                <a:pathLst>
                  <a:path extrusionOk="0" h="599" w="776">
                    <a:moveTo>
                      <a:pt x="390" y="0"/>
                    </a:moveTo>
                    <a:cubicBezTo>
                      <a:pt x="4" y="0"/>
                      <a:pt x="1" y="598"/>
                      <a:pt x="390" y="598"/>
                    </a:cubicBezTo>
                    <a:cubicBezTo>
                      <a:pt x="775" y="598"/>
                      <a:pt x="775" y="0"/>
                      <a:pt x="390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54" name="Google Shape;1254;p38"/>
            <p:cNvGrpSpPr/>
            <p:nvPr/>
          </p:nvGrpSpPr>
          <p:grpSpPr>
            <a:xfrm rot="-2075565">
              <a:off x="1292541" y="1897982"/>
              <a:ext cx="213334" cy="395660"/>
              <a:chOff x="3916750" y="663275"/>
              <a:chExt cx="602878" cy="1118126"/>
            </a:xfrm>
          </p:grpSpPr>
          <p:sp>
            <p:nvSpPr>
              <p:cNvPr id="1255" name="Google Shape;1255;p38"/>
              <p:cNvSpPr/>
              <p:nvPr/>
            </p:nvSpPr>
            <p:spPr>
              <a:xfrm>
                <a:off x="3916750" y="663275"/>
                <a:ext cx="426595" cy="426722"/>
              </a:xfrm>
              <a:custGeom>
                <a:rect b="b" l="l" r="r" t="t"/>
                <a:pathLst>
                  <a:path extrusionOk="0" h="3355" w="3354">
                    <a:moveTo>
                      <a:pt x="0" y="0"/>
                    </a:moveTo>
                    <a:cubicBezTo>
                      <a:pt x="875" y="523"/>
                      <a:pt x="592" y="1546"/>
                      <a:pt x="592" y="1546"/>
                    </a:cubicBezTo>
                    <a:cubicBezTo>
                      <a:pt x="1679" y="1752"/>
                      <a:pt x="1482" y="2905"/>
                      <a:pt x="1482" y="2905"/>
                    </a:cubicBezTo>
                    <a:cubicBezTo>
                      <a:pt x="1666" y="2841"/>
                      <a:pt x="1844" y="2814"/>
                      <a:pt x="2013" y="2814"/>
                    </a:cubicBezTo>
                    <a:cubicBezTo>
                      <a:pt x="2779" y="2814"/>
                      <a:pt x="3354" y="3354"/>
                      <a:pt x="3354" y="3354"/>
                    </a:cubicBezTo>
                    <a:cubicBezTo>
                      <a:pt x="2995" y="2178"/>
                      <a:pt x="3114" y="1446"/>
                      <a:pt x="3114" y="1446"/>
                    </a:cubicBezTo>
                    <a:cubicBezTo>
                      <a:pt x="2071" y="1296"/>
                      <a:pt x="1921" y="104"/>
                      <a:pt x="1921" y="104"/>
                    </a:cubicBezTo>
                    <a:cubicBezTo>
                      <a:pt x="1755" y="168"/>
                      <a:pt x="1546" y="191"/>
                      <a:pt x="1326" y="191"/>
                    </a:cubicBezTo>
                    <a:cubicBezTo>
                      <a:pt x="703" y="19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6" name="Google Shape;1256;p38"/>
              <p:cNvSpPr/>
              <p:nvPr/>
            </p:nvSpPr>
            <p:spPr>
              <a:xfrm>
                <a:off x="4005782" y="723945"/>
                <a:ext cx="317466" cy="342395"/>
              </a:xfrm>
              <a:custGeom>
                <a:rect b="b" l="l" r="r" t="t"/>
                <a:pathLst>
                  <a:path extrusionOk="0" h="2692" w="2496">
                    <a:moveTo>
                      <a:pt x="36" y="1"/>
                    </a:moveTo>
                    <a:cubicBezTo>
                      <a:pt x="12" y="1"/>
                      <a:pt x="0" y="36"/>
                      <a:pt x="25" y="55"/>
                    </a:cubicBezTo>
                    <a:cubicBezTo>
                      <a:pt x="523" y="437"/>
                      <a:pt x="989" y="833"/>
                      <a:pt x="1401" y="1308"/>
                    </a:cubicBezTo>
                    <a:cubicBezTo>
                      <a:pt x="1779" y="1747"/>
                      <a:pt x="2075" y="2255"/>
                      <a:pt x="2461" y="2687"/>
                    </a:cubicBezTo>
                    <a:cubicBezTo>
                      <a:pt x="2464" y="2690"/>
                      <a:pt x="2468" y="2692"/>
                      <a:pt x="2471" y="2692"/>
                    </a:cubicBezTo>
                    <a:cubicBezTo>
                      <a:pt x="2483" y="2692"/>
                      <a:pt x="2495" y="2677"/>
                      <a:pt x="2488" y="2664"/>
                    </a:cubicBezTo>
                    <a:cubicBezTo>
                      <a:pt x="2238" y="2129"/>
                      <a:pt x="1816" y="1624"/>
                      <a:pt x="1425" y="1182"/>
                    </a:cubicBezTo>
                    <a:cubicBezTo>
                      <a:pt x="1029" y="730"/>
                      <a:pt x="580" y="301"/>
                      <a:pt x="52" y="6"/>
                    </a:cubicBezTo>
                    <a:cubicBezTo>
                      <a:pt x="46" y="2"/>
                      <a:pt x="41" y="1"/>
                      <a:pt x="36" y="1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7" name="Google Shape;1257;p38"/>
              <p:cNvSpPr/>
              <p:nvPr/>
            </p:nvSpPr>
            <p:spPr>
              <a:xfrm>
                <a:off x="4045338" y="820609"/>
                <a:ext cx="79367" cy="24802"/>
              </a:xfrm>
              <a:custGeom>
                <a:rect b="b" l="l" r="r" t="t"/>
                <a:pathLst>
                  <a:path extrusionOk="0" h="195" w="624">
                    <a:moveTo>
                      <a:pt x="560" y="1"/>
                    </a:moveTo>
                    <a:cubicBezTo>
                      <a:pt x="553" y="1"/>
                      <a:pt x="546" y="3"/>
                      <a:pt x="538" y="7"/>
                    </a:cubicBezTo>
                    <a:cubicBezTo>
                      <a:pt x="452" y="56"/>
                      <a:pt x="359" y="86"/>
                      <a:pt x="256" y="103"/>
                    </a:cubicBezTo>
                    <a:cubicBezTo>
                      <a:pt x="176" y="116"/>
                      <a:pt x="93" y="103"/>
                      <a:pt x="13" y="119"/>
                    </a:cubicBezTo>
                    <a:cubicBezTo>
                      <a:pt x="0" y="123"/>
                      <a:pt x="0" y="139"/>
                      <a:pt x="10" y="146"/>
                    </a:cubicBezTo>
                    <a:cubicBezTo>
                      <a:pt x="65" y="180"/>
                      <a:pt x="130" y="194"/>
                      <a:pt x="197" y="194"/>
                    </a:cubicBezTo>
                    <a:cubicBezTo>
                      <a:pt x="333" y="194"/>
                      <a:pt x="479" y="139"/>
                      <a:pt x="582" y="83"/>
                    </a:cubicBezTo>
                    <a:cubicBezTo>
                      <a:pt x="624" y="60"/>
                      <a:pt x="599" y="1"/>
                      <a:pt x="560" y="1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8" name="Google Shape;1258;p38"/>
              <p:cNvSpPr/>
              <p:nvPr/>
            </p:nvSpPr>
            <p:spPr>
              <a:xfrm>
                <a:off x="4235231" y="857621"/>
                <a:ext cx="18951" cy="95265"/>
              </a:xfrm>
              <a:custGeom>
                <a:rect b="b" l="l" r="r" t="t"/>
                <a:pathLst>
                  <a:path extrusionOk="0" h="749" w="149">
                    <a:moveTo>
                      <a:pt x="86" y="0"/>
                    </a:moveTo>
                    <a:cubicBezTo>
                      <a:pt x="66" y="0"/>
                      <a:pt x="47" y="13"/>
                      <a:pt x="49" y="38"/>
                    </a:cubicBezTo>
                    <a:cubicBezTo>
                      <a:pt x="72" y="271"/>
                      <a:pt x="35" y="486"/>
                      <a:pt x="3" y="719"/>
                    </a:cubicBezTo>
                    <a:cubicBezTo>
                      <a:pt x="0" y="734"/>
                      <a:pt x="14" y="748"/>
                      <a:pt x="28" y="748"/>
                    </a:cubicBezTo>
                    <a:cubicBezTo>
                      <a:pt x="34" y="748"/>
                      <a:pt x="41" y="745"/>
                      <a:pt x="46" y="736"/>
                    </a:cubicBezTo>
                    <a:cubicBezTo>
                      <a:pt x="139" y="523"/>
                      <a:pt x="149" y="267"/>
                      <a:pt x="129" y="38"/>
                    </a:cubicBezTo>
                    <a:cubicBezTo>
                      <a:pt x="127" y="13"/>
                      <a:pt x="106" y="0"/>
                      <a:pt x="86" y="0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9" name="Google Shape;1259;p38"/>
              <p:cNvSpPr/>
              <p:nvPr/>
            </p:nvSpPr>
            <p:spPr>
              <a:xfrm>
                <a:off x="4229126" y="997148"/>
                <a:ext cx="173487" cy="153264"/>
              </a:xfrm>
              <a:custGeom>
                <a:rect b="b" l="l" r="r" t="t"/>
                <a:pathLst>
                  <a:path extrusionOk="0" h="1205" w="1364">
                    <a:moveTo>
                      <a:pt x="682" y="1"/>
                    </a:moveTo>
                    <a:cubicBezTo>
                      <a:pt x="610" y="1"/>
                      <a:pt x="537" y="13"/>
                      <a:pt x="466" y="41"/>
                    </a:cubicBezTo>
                    <a:cubicBezTo>
                      <a:pt x="157" y="160"/>
                      <a:pt x="0" y="510"/>
                      <a:pt x="120" y="819"/>
                    </a:cubicBezTo>
                    <a:cubicBezTo>
                      <a:pt x="212" y="1059"/>
                      <a:pt x="440" y="1205"/>
                      <a:pt x="681" y="1205"/>
                    </a:cubicBezTo>
                    <a:cubicBezTo>
                      <a:pt x="753" y="1205"/>
                      <a:pt x="826" y="1191"/>
                      <a:pt x="898" y="1164"/>
                    </a:cubicBezTo>
                    <a:cubicBezTo>
                      <a:pt x="1210" y="1044"/>
                      <a:pt x="1363" y="696"/>
                      <a:pt x="1244" y="386"/>
                    </a:cubicBezTo>
                    <a:cubicBezTo>
                      <a:pt x="1152" y="148"/>
                      <a:pt x="924" y="1"/>
                      <a:pt x="682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0" name="Google Shape;1260;p38"/>
              <p:cNvSpPr/>
              <p:nvPr/>
            </p:nvSpPr>
            <p:spPr>
              <a:xfrm>
                <a:off x="4239301" y="1179029"/>
                <a:ext cx="280327" cy="602372"/>
              </a:xfrm>
              <a:custGeom>
                <a:rect b="b" l="l" r="r" t="t"/>
                <a:pathLst>
                  <a:path extrusionOk="0" h="4736" w="2204">
                    <a:moveTo>
                      <a:pt x="1090" y="0"/>
                    </a:moveTo>
                    <a:cubicBezTo>
                      <a:pt x="1090" y="0"/>
                      <a:pt x="991" y="1170"/>
                      <a:pt x="0" y="1588"/>
                    </a:cubicBezTo>
                    <a:cubicBezTo>
                      <a:pt x="0" y="1588"/>
                      <a:pt x="917" y="2313"/>
                      <a:pt x="253" y="3194"/>
                    </a:cubicBezTo>
                    <a:cubicBezTo>
                      <a:pt x="253" y="3194"/>
                      <a:pt x="1147" y="3762"/>
                      <a:pt x="845" y="4736"/>
                    </a:cubicBezTo>
                    <a:cubicBezTo>
                      <a:pt x="845" y="4736"/>
                      <a:pt x="1569" y="3619"/>
                      <a:pt x="2204" y="3373"/>
                    </a:cubicBezTo>
                    <a:cubicBezTo>
                      <a:pt x="2204" y="3373"/>
                      <a:pt x="1512" y="2386"/>
                      <a:pt x="2190" y="1579"/>
                    </a:cubicBezTo>
                    <a:cubicBezTo>
                      <a:pt x="2190" y="1579"/>
                      <a:pt x="1609" y="1117"/>
                      <a:pt x="1090" y="0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1" name="Google Shape;1261;p38"/>
              <p:cNvSpPr/>
              <p:nvPr/>
            </p:nvSpPr>
            <p:spPr>
              <a:xfrm>
                <a:off x="4369415" y="1211463"/>
                <a:ext cx="37775" cy="462972"/>
              </a:xfrm>
              <a:custGeom>
                <a:rect b="b" l="l" r="r" t="t"/>
                <a:pathLst>
                  <a:path extrusionOk="0" h="3640" w="297">
                    <a:moveTo>
                      <a:pt x="68" y="0"/>
                    </a:moveTo>
                    <a:cubicBezTo>
                      <a:pt x="59" y="0"/>
                      <a:pt x="51" y="6"/>
                      <a:pt x="51" y="17"/>
                    </a:cubicBezTo>
                    <a:cubicBezTo>
                      <a:pt x="57" y="592"/>
                      <a:pt x="174" y="1167"/>
                      <a:pt x="187" y="1746"/>
                    </a:cubicBezTo>
                    <a:cubicBezTo>
                      <a:pt x="201" y="2377"/>
                      <a:pt x="121" y="2985"/>
                      <a:pt x="4" y="3603"/>
                    </a:cubicBezTo>
                    <a:cubicBezTo>
                      <a:pt x="0" y="3626"/>
                      <a:pt x="18" y="3639"/>
                      <a:pt x="35" y="3639"/>
                    </a:cubicBezTo>
                    <a:cubicBezTo>
                      <a:pt x="46" y="3639"/>
                      <a:pt x="57" y="3633"/>
                      <a:pt x="61" y="3620"/>
                    </a:cubicBezTo>
                    <a:cubicBezTo>
                      <a:pt x="253" y="3042"/>
                      <a:pt x="296" y="2427"/>
                      <a:pt x="290" y="1825"/>
                    </a:cubicBezTo>
                    <a:cubicBezTo>
                      <a:pt x="284" y="1230"/>
                      <a:pt x="253" y="583"/>
                      <a:pt x="84" y="11"/>
                    </a:cubicBezTo>
                    <a:cubicBezTo>
                      <a:pt x="81" y="4"/>
                      <a:pt x="74" y="0"/>
                      <a:pt x="68" y="0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2" name="Google Shape;1262;p38"/>
              <p:cNvSpPr/>
              <p:nvPr/>
            </p:nvSpPr>
            <p:spPr>
              <a:xfrm>
                <a:off x="4389511" y="1350354"/>
                <a:ext cx="76060" cy="67156"/>
              </a:xfrm>
              <a:custGeom>
                <a:rect b="b" l="l" r="r" t="t"/>
                <a:pathLst>
                  <a:path extrusionOk="0" h="528" w="598">
                    <a:moveTo>
                      <a:pt x="31" y="0"/>
                    </a:moveTo>
                    <a:cubicBezTo>
                      <a:pt x="14" y="0"/>
                      <a:pt x="1" y="28"/>
                      <a:pt x="16" y="39"/>
                    </a:cubicBezTo>
                    <a:cubicBezTo>
                      <a:pt x="98" y="112"/>
                      <a:pt x="192" y="172"/>
                      <a:pt x="272" y="245"/>
                    </a:cubicBezTo>
                    <a:cubicBezTo>
                      <a:pt x="358" y="328"/>
                      <a:pt x="437" y="414"/>
                      <a:pt x="508" y="511"/>
                    </a:cubicBezTo>
                    <a:cubicBezTo>
                      <a:pt x="516" y="523"/>
                      <a:pt x="528" y="527"/>
                      <a:pt x="540" y="527"/>
                    </a:cubicBezTo>
                    <a:cubicBezTo>
                      <a:pt x="569" y="527"/>
                      <a:pt x="598" y="499"/>
                      <a:pt x="574" y="471"/>
                    </a:cubicBezTo>
                    <a:cubicBezTo>
                      <a:pt x="437" y="288"/>
                      <a:pt x="255" y="89"/>
                      <a:pt x="39" y="2"/>
                    </a:cubicBezTo>
                    <a:cubicBezTo>
                      <a:pt x="36" y="1"/>
                      <a:pt x="34" y="0"/>
                      <a:pt x="31" y="0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3" name="Google Shape;1263;p38"/>
              <p:cNvSpPr/>
              <p:nvPr/>
            </p:nvSpPr>
            <p:spPr>
              <a:xfrm>
                <a:off x="4280764" y="1130697"/>
                <a:ext cx="173360" cy="153264"/>
              </a:xfrm>
              <a:custGeom>
                <a:rect b="b" l="l" r="r" t="t"/>
                <a:pathLst>
                  <a:path extrusionOk="0" h="1205" w="1363">
                    <a:moveTo>
                      <a:pt x="682" y="1"/>
                    </a:moveTo>
                    <a:cubicBezTo>
                      <a:pt x="610" y="1"/>
                      <a:pt x="537" y="14"/>
                      <a:pt x="465" y="41"/>
                    </a:cubicBezTo>
                    <a:cubicBezTo>
                      <a:pt x="153" y="161"/>
                      <a:pt x="0" y="506"/>
                      <a:pt x="120" y="819"/>
                    </a:cubicBezTo>
                    <a:cubicBezTo>
                      <a:pt x="212" y="1057"/>
                      <a:pt x="439" y="1205"/>
                      <a:pt x="681" y="1205"/>
                    </a:cubicBezTo>
                    <a:cubicBezTo>
                      <a:pt x="753" y="1205"/>
                      <a:pt x="826" y="1192"/>
                      <a:pt x="898" y="1164"/>
                    </a:cubicBezTo>
                    <a:cubicBezTo>
                      <a:pt x="1206" y="1045"/>
                      <a:pt x="1363" y="696"/>
                      <a:pt x="1243" y="387"/>
                    </a:cubicBezTo>
                    <a:cubicBezTo>
                      <a:pt x="1151" y="146"/>
                      <a:pt x="923" y="1"/>
                      <a:pt x="682" y="1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4" name="Google Shape;1264;p38"/>
              <p:cNvSpPr/>
              <p:nvPr/>
            </p:nvSpPr>
            <p:spPr>
              <a:xfrm>
                <a:off x="4154720" y="1102461"/>
                <a:ext cx="173487" cy="153264"/>
              </a:xfrm>
              <a:custGeom>
                <a:rect b="b" l="l" r="r" t="t"/>
                <a:pathLst>
                  <a:path extrusionOk="0" h="1205" w="1364">
                    <a:moveTo>
                      <a:pt x="682" y="0"/>
                    </a:moveTo>
                    <a:cubicBezTo>
                      <a:pt x="611" y="0"/>
                      <a:pt x="537" y="13"/>
                      <a:pt x="466" y="41"/>
                    </a:cubicBezTo>
                    <a:cubicBezTo>
                      <a:pt x="157" y="160"/>
                      <a:pt x="1" y="509"/>
                      <a:pt x="120" y="818"/>
                    </a:cubicBezTo>
                    <a:cubicBezTo>
                      <a:pt x="212" y="1058"/>
                      <a:pt x="440" y="1204"/>
                      <a:pt x="681" y="1204"/>
                    </a:cubicBezTo>
                    <a:cubicBezTo>
                      <a:pt x="753" y="1204"/>
                      <a:pt x="827" y="1191"/>
                      <a:pt x="898" y="1164"/>
                    </a:cubicBezTo>
                    <a:cubicBezTo>
                      <a:pt x="1211" y="1044"/>
                      <a:pt x="1363" y="695"/>
                      <a:pt x="1243" y="386"/>
                    </a:cubicBezTo>
                    <a:cubicBezTo>
                      <a:pt x="1151" y="147"/>
                      <a:pt x="925" y="0"/>
                      <a:pt x="682" y="0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5" name="Google Shape;1265;p38"/>
              <p:cNvSpPr/>
              <p:nvPr/>
            </p:nvSpPr>
            <p:spPr>
              <a:xfrm>
                <a:off x="4337491" y="1508705"/>
                <a:ext cx="59525" cy="56981"/>
              </a:xfrm>
              <a:custGeom>
                <a:rect b="b" l="l" r="r" t="t"/>
                <a:pathLst>
                  <a:path extrusionOk="0" h="448" w="468">
                    <a:moveTo>
                      <a:pt x="448" y="1"/>
                    </a:moveTo>
                    <a:cubicBezTo>
                      <a:pt x="358" y="1"/>
                      <a:pt x="272" y="70"/>
                      <a:pt x="205" y="127"/>
                    </a:cubicBezTo>
                    <a:cubicBezTo>
                      <a:pt x="125" y="197"/>
                      <a:pt x="62" y="286"/>
                      <a:pt x="16" y="379"/>
                    </a:cubicBezTo>
                    <a:cubicBezTo>
                      <a:pt x="0" y="414"/>
                      <a:pt x="32" y="447"/>
                      <a:pt x="61" y="447"/>
                    </a:cubicBezTo>
                    <a:cubicBezTo>
                      <a:pt x="73" y="447"/>
                      <a:pt x="85" y="441"/>
                      <a:pt x="93" y="426"/>
                    </a:cubicBezTo>
                    <a:cubicBezTo>
                      <a:pt x="133" y="340"/>
                      <a:pt x="188" y="263"/>
                      <a:pt x="255" y="193"/>
                    </a:cubicBezTo>
                    <a:cubicBezTo>
                      <a:pt x="318" y="133"/>
                      <a:pt x="405" y="93"/>
                      <a:pt x="458" y="27"/>
                    </a:cubicBezTo>
                    <a:cubicBezTo>
                      <a:pt x="468" y="17"/>
                      <a:pt x="461" y="1"/>
                      <a:pt x="448" y="1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6" name="Google Shape;1266;p38"/>
              <p:cNvSpPr/>
              <p:nvPr/>
            </p:nvSpPr>
            <p:spPr>
              <a:xfrm>
                <a:off x="3999677" y="1231304"/>
                <a:ext cx="59271" cy="45788"/>
              </a:xfrm>
              <a:custGeom>
                <a:rect b="b" l="l" r="r" t="t"/>
                <a:pathLst>
                  <a:path extrusionOk="0" h="360" w="466">
                    <a:moveTo>
                      <a:pt x="232" y="1"/>
                    </a:moveTo>
                    <a:cubicBezTo>
                      <a:pt x="0" y="1"/>
                      <a:pt x="0" y="360"/>
                      <a:pt x="232" y="360"/>
                    </a:cubicBezTo>
                    <a:cubicBezTo>
                      <a:pt x="465" y="360"/>
                      <a:pt x="465" y="1"/>
                      <a:pt x="232" y="1"/>
                    </a:cubicBezTo>
                    <a:close/>
                  </a:path>
                </a:pathLst>
              </a:custGeom>
              <a:solidFill>
                <a:srgbClr val="74B7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67" name="Google Shape;1267;p38"/>
            <p:cNvGrpSpPr/>
            <p:nvPr/>
          </p:nvGrpSpPr>
          <p:grpSpPr>
            <a:xfrm>
              <a:off x="3539634" y="2275051"/>
              <a:ext cx="241848" cy="204980"/>
              <a:chOff x="4033975" y="540000"/>
              <a:chExt cx="1595306" cy="1352113"/>
            </a:xfrm>
          </p:grpSpPr>
          <p:sp>
            <p:nvSpPr>
              <p:cNvPr id="1268" name="Google Shape;1268;p38"/>
              <p:cNvSpPr/>
              <p:nvPr/>
            </p:nvSpPr>
            <p:spPr>
              <a:xfrm>
                <a:off x="4945607" y="1253115"/>
                <a:ext cx="683674" cy="279695"/>
              </a:xfrm>
              <a:custGeom>
                <a:rect b="b" l="l" r="r" t="t"/>
                <a:pathLst>
                  <a:path extrusionOk="0" h="2498" w="6106">
                    <a:moveTo>
                      <a:pt x="0" y="505"/>
                    </a:moveTo>
                    <a:lnTo>
                      <a:pt x="50" y="704"/>
                    </a:lnTo>
                    <a:cubicBezTo>
                      <a:pt x="55" y="674"/>
                      <a:pt x="63" y="645"/>
                      <a:pt x="73" y="617"/>
                    </a:cubicBezTo>
                    <a:lnTo>
                      <a:pt x="73" y="617"/>
                    </a:lnTo>
                    <a:cubicBezTo>
                      <a:pt x="48" y="580"/>
                      <a:pt x="24" y="543"/>
                      <a:pt x="0" y="505"/>
                    </a:cubicBezTo>
                    <a:close/>
                    <a:moveTo>
                      <a:pt x="1617" y="0"/>
                    </a:moveTo>
                    <a:cubicBezTo>
                      <a:pt x="1448" y="0"/>
                      <a:pt x="1279" y="9"/>
                      <a:pt x="1110" y="26"/>
                    </a:cubicBezTo>
                    <a:cubicBezTo>
                      <a:pt x="692" y="69"/>
                      <a:pt x="205" y="237"/>
                      <a:pt x="73" y="617"/>
                    </a:cubicBezTo>
                    <a:lnTo>
                      <a:pt x="73" y="617"/>
                    </a:lnTo>
                    <a:cubicBezTo>
                      <a:pt x="677" y="1505"/>
                      <a:pt x="1699" y="2054"/>
                      <a:pt x="2752" y="2296"/>
                    </a:cubicBezTo>
                    <a:cubicBezTo>
                      <a:pt x="3435" y="2454"/>
                      <a:pt x="4135" y="2497"/>
                      <a:pt x="4838" y="2497"/>
                    </a:cubicBezTo>
                    <a:cubicBezTo>
                      <a:pt x="5260" y="2497"/>
                      <a:pt x="5684" y="2482"/>
                      <a:pt x="6105" y="2466"/>
                    </a:cubicBezTo>
                    <a:cubicBezTo>
                      <a:pt x="5158" y="954"/>
                      <a:pt x="3394" y="0"/>
                      <a:pt x="1617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9" name="Google Shape;1269;p38"/>
              <p:cNvSpPr/>
              <p:nvPr/>
            </p:nvSpPr>
            <p:spPr>
              <a:xfrm>
                <a:off x="4649679" y="1285809"/>
                <a:ext cx="363670" cy="606304"/>
              </a:xfrm>
              <a:custGeom>
                <a:rect b="b" l="l" r="r" t="t"/>
                <a:pathLst>
                  <a:path extrusionOk="0" h="5415" w="3248">
                    <a:moveTo>
                      <a:pt x="2577" y="0"/>
                    </a:moveTo>
                    <a:cubicBezTo>
                      <a:pt x="2291" y="170"/>
                      <a:pt x="2022" y="362"/>
                      <a:pt x="1766" y="572"/>
                    </a:cubicBezTo>
                    <a:cubicBezTo>
                      <a:pt x="1553" y="748"/>
                      <a:pt x="1350" y="937"/>
                      <a:pt x="1174" y="1147"/>
                    </a:cubicBezTo>
                    <a:cubicBezTo>
                      <a:pt x="207" y="2293"/>
                      <a:pt x="80" y="3912"/>
                      <a:pt x="1" y="5414"/>
                    </a:cubicBezTo>
                    <a:cubicBezTo>
                      <a:pt x="758" y="4956"/>
                      <a:pt x="1410" y="4337"/>
                      <a:pt x="2002" y="3676"/>
                    </a:cubicBezTo>
                    <a:cubicBezTo>
                      <a:pt x="2453" y="3167"/>
                      <a:pt x="2889" y="2606"/>
                      <a:pt x="3068" y="1948"/>
                    </a:cubicBezTo>
                    <a:cubicBezTo>
                      <a:pt x="3248" y="1287"/>
                      <a:pt x="3122" y="506"/>
                      <a:pt x="2597" y="63"/>
                    </a:cubicBezTo>
                    <a:lnTo>
                      <a:pt x="2577" y="0"/>
                    </a:ln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0" name="Google Shape;1270;p38"/>
              <p:cNvSpPr/>
              <p:nvPr/>
            </p:nvSpPr>
            <p:spPr>
              <a:xfrm>
                <a:off x="4244472" y="1157832"/>
                <a:ext cx="714912" cy="256518"/>
              </a:xfrm>
              <a:custGeom>
                <a:rect b="b" l="l" r="r" t="t"/>
                <a:pathLst>
                  <a:path extrusionOk="0" h="2291" w="6385">
                    <a:moveTo>
                      <a:pt x="3624" y="1"/>
                    </a:moveTo>
                    <a:cubicBezTo>
                      <a:pt x="3569" y="1"/>
                      <a:pt x="3513" y="3"/>
                      <a:pt x="3457" y="6"/>
                    </a:cubicBezTo>
                    <a:cubicBezTo>
                      <a:pt x="2955" y="40"/>
                      <a:pt x="2480" y="249"/>
                      <a:pt x="2028" y="472"/>
                    </a:cubicBezTo>
                    <a:cubicBezTo>
                      <a:pt x="1330" y="814"/>
                      <a:pt x="653" y="1196"/>
                      <a:pt x="1" y="1618"/>
                    </a:cubicBezTo>
                    <a:cubicBezTo>
                      <a:pt x="887" y="2068"/>
                      <a:pt x="1879" y="2290"/>
                      <a:pt x="2871" y="2290"/>
                    </a:cubicBezTo>
                    <a:cubicBezTo>
                      <a:pt x="4109" y="2290"/>
                      <a:pt x="5348" y="1945"/>
                      <a:pt x="6385" y="1266"/>
                    </a:cubicBezTo>
                    <a:cubicBezTo>
                      <a:pt x="5616" y="608"/>
                      <a:pt x="4633" y="1"/>
                      <a:pt x="3624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1" name="Google Shape;1271;p38"/>
              <p:cNvSpPr/>
              <p:nvPr/>
            </p:nvSpPr>
            <p:spPr>
              <a:xfrm>
                <a:off x="4925677" y="776697"/>
                <a:ext cx="433090" cy="529606"/>
              </a:xfrm>
              <a:custGeom>
                <a:rect b="b" l="l" r="r" t="t"/>
                <a:pathLst>
                  <a:path extrusionOk="0" h="4730" w="3868">
                    <a:moveTo>
                      <a:pt x="3729" y="1"/>
                    </a:moveTo>
                    <a:cubicBezTo>
                      <a:pt x="3688" y="1"/>
                      <a:pt x="3644" y="11"/>
                      <a:pt x="3605" y="24"/>
                    </a:cubicBezTo>
                    <a:cubicBezTo>
                      <a:pt x="2591" y="347"/>
                      <a:pt x="1634" y="908"/>
                      <a:pt x="969" y="1743"/>
                    </a:cubicBezTo>
                    <a:cubicBezTo>
                      <a:pt x="338" y="2535"/>
                      <a:pt x="0" y="3594"/>
                      <a:pt x="182" y="4587"/>
                    </a:cubicBezTo>
                    <a:lnTo>
                      <a:pt x="182" y="4587"/>
                    </a:lnTo>
                    <a:cubicBezTo>
                      <a:pt x="1285" y="4494"/>
                      <a:pt x="2334" y="3895"/>
                      <a:pt x="2967" y="2988"/>
                    </a:cubicBezTo>
                    <a:cubicBezTo>
                      <a:pt x="3534" y="2174"/>
                      <a:pt x="3761" y="1174"/>
                      <a:pt x="3861" y="187"/>
                    </a:cubicBezTo>
                    <a:cubicBezTo>
                      <a:pt x="3864" y="140"/>
                      <a:pt x="3867" y="91"/>
                      <a:pt x="3844" y="51"/>
                    </a:cubicBezTo>
                    <a:cubicBezTo>
                      <a:pt x="3817" y="14"/>
                      <a:pt x="3775" y="1"/>
                      <a:pt x="3729" y="1"/>
                    </a:cubicBezTo>
                    <a:close/>
                    <a:moveTo>
                      <a:pt x="182" y="4587"/>
                    </a:moveTo>
                    <a:cubicBezTo>
                      <a:pt x="148" y="4590"/>
                      <a:pt x="115" y="4592"/>
                      <a:pt x="82" y="4594"/>
                    </a:cubicBezTo>
                    <a:lnTo>
                      <a:pt x="212" y="4730"/>
                    </a:lnTo>
                    <a:cubicBezTo>
                      <a:pt x="200" y="4682"/>
                      <a:pt x="191" y="4635"/>
                      <a:pt x="182" y="4587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2" name="Google Shape;1272;p38"/>
              <p:cNvSpPr/>
              <p:nvPr/>
            </p:nvSpPr>
            <p:spPr>
              <a:xfrm>
                <a:off x="4647440" y="651743"/>
                <a:ext cx="335791" cy="639446"/>
              </a:xfrm>
              <a:custGeom>
                <a:rect b="b" l="l" r="r" t="t"/>
                <a:pathLst>
                  <a:path extrusionOk="0" h="5711" w="2999">
                    <a:moveTo>
                      <a:pt x="571" y="0"/>
                    </a:moveTo>
                    <a:cubicBezTo>
                      <a:pt x="547" y="0"/>
                      <a:pt x="523" y="5"/>
                      <a:pt x="499" y="17"/>
                    </a:cubicBezTo>
                    <a:cubicBezTo>
                      <a:pt x="427" y="53"/>
                      <a:pt x="396" y="140"/>
                      <a:pt x="373" y="216"/>
                    </a:cubicBezTo>
                    <a:cubicBezTo>
                      <a:pt x="177" y="911"/>
                      <a:pt x="1" y="1622"/>
                      <a:pt x="37" y="2343"/>
                    </a:cubicBezTo>
                    <a:cubicBezTo>
                      <a:pt x="116" y="3889"/>
                      <a:pt x="1293" y="5313"/>
                      <a:pt x="2793" y="5692"/>
                    </a:cubicBezTo>
                    <a:lnTo>
                      <a:pt x="2793" y="5692"/>
                    </a:lnTo>
                    <a:cubicBezTo>
                      <a:pt x="2998" y="4815"/>
                      <a:pt x="2958" y="3880"/>
                      <a:pt x="2680" y="3021"/>
                    </a:cubicBezTo>
                    <a:cubicBezTo>
                      <a:pt x="2493" y="2443"/>
                      <a:pt x="2201" y="1905"/>
                      <a:pt x="1885" y="1383"/>
                    </a:cubicBezTo>
                    <a:cubicBezTo>
                      <a:pt x="1586" y="888"/>
                      <a:pt x="1251" y="392"/>
                      <a:pt x="766" y="73"/>
                    </a:cubicBezTo>
                    <a:cubicBezTo>
                      <a:pt x="707" y="37"/>
                      <a:pt x="638" y="0"/>
                      <a:pt x="571" y="0"/>
                    </a:cubicBezTo>
                    <a:close/>
                    <a:moveTo>
                      <a:pt x="2793" y="5692"/>
                    </a:moveTo>
                    <a:lnTo>
                      <a:pt x="2793" y="5692"/>
                    </a:lnTo>
                    <a:cubicBezTo>
                      <a:pt x="2791" y="5697"/>
                      <a:pt x="2790" y="5701"/>
                      <a:pt x="2789" y="5706"/>
                    </a:cubicBezTo>
                    <a:lnTo>
                      <a:pt x="2869" y="5710"/>
                    </a:lnTo>
                    <a:cubicBezTo>
                      <a:pt x="2843" y="5704"/>
                      <a:pt x="2818" y="5698"/>
                      <a:pt x="2793" y="5692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3" name="Google Shape;1273;p38"/>
              <p:cNvSpPr/>
              <p:nvPr/>
            </p:nvSpPr>
            <p:spPr>
              <a:xfrm>
                <a:off x="4926237" y="1261065"/>
                <a:ext cx="98643" cy="86551"/>
              </a:xfrm>
              <a:custGeom>
                <a:rect b="b" l="l" r="r" t="t"/>
                <a:pathLst>
                  <a:path extrusionOk="0" h="773" w="881">
                    <a:moveTo>
                      <a:pt x="440" y="0"/>
                    </a:moveTo>
                    <a:cubicBezTo>
                      <a:pt x="383" y="0"/>
                      <a:pt x="324" y="14"/>
                      <a:pt x="270" y="42"/>
                    </a:cubicBezTo>
                    <a:cubicBezTo>
                      <a:pt x="80" y="135"/>
                      <a:pt x="0" y="368"/>
                      <a:pt x="93" y="557"/>
                    </a:cubicBezTo>
                    <a:cubicBezTo>
                      <a:pt x="162" y="694"/>
                      <a:pt x="298" y="773"/>
                      <a:pt x="440" y="773"/>
                    </a:cubicBezTo>
                    <a:cubicBezTo>
                      <a:pt x="498" y="773"/>
                      <a:pt x="556" y="760"/>
                      <a:pt x="612" y="733"/>
                    </a:cubicBezTo>
                    <a:cubicBezTo>
                      <a:pt x="801" y="637"/>
                      <a:pt x="881" y="408"/>
                      <a:pt x="785" y="215"/>
                    </a:cubicBezTo>
                    <a:cubicBezTo>
                      <a:pt x="719" y="80"/>
                      <a:pt x="582" y="0"/>
                      <a:pt x="44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4" name="Google Shape;1274;p38"/>
              <p:cNvSpPr/>
              <p:nvPr/>
            </p:nvSpPr>
            <p:spPr>
              <a:xfrm>
                <a:off x="4854354" y="1252891"/>
                <a:ext cx="63374" cy="55760"/>
              </a:xfrm>
              <a:custGeom>
                <a:rect b="b" l="l" r="r" t="t"/>
                <a:pathLst>
                  <a:path extrusionOk="0" h="498" w="566">
                    <a:moveTo>
                      <a:pt x="286" y="1"/>
                    </a:moveTo>
                    <a:cubicBezTo>
                      <a:pt x="248" y="1"/>
                      <a:pt x="210" y="10"/>
                      <a:pt x="174" y="28"/>
                    </a:cubicBezTo>
                    <a:cubicBezTo>
                      <a:pt x="51" y="88"/>
                      <a:pt x="1" y="237"/>
                      <a:pt x="61" y="361"/>
                    </a:cubicBezTo>
                    <a:cubicBezTo>
                      <a:pt x="103" y="448"/>
                      <a:pt x="190" y="498"/>
                      <a:pt x="280" y="498"/>
                    </a:cubicBezTo>
                    <a:cubicBezTo>
                      <a:pt x="318" y="498"/>
                      <a:pt x="357" y="489"/>
                      <a:pt x="393" y="470"/>
                    </a:cubicBezTo>
                    <a:cubicBezTo>
                      <a:pt x="516" y="410"/>
                      <a:pt x="565" y="261"/>
                      <a:pt x="506" y="138"/>
                    </a:cubicBezTo>
                    <a:cubicBezTo>
                      <a:pt x="461" y="51"/>
                      <a:pt x="376" y="1"/>
                      <a:pt x="28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5" name="Google Shape;1275;p38"/>
              <p:cNvSpPr/>
              <p:nvPr/>
            </p:nvSpPr>
            <p:spPr>
              <a:xfrm>
                <a:off x="4986139" y="1210680"/>
                <a:ext cx="36501" cy="31799"/>
              </a:xfrm>
              <a:custGeom>
                <a:rect b="b" l="l" r="r" t="t"/>
                <a:pathLst>
                  <a:path extrusionOk="0" h="284" w="326">
                    <a:moveTo>
                      <a:pt x="163" y="1"/>
                    </a:moveTo>
                    <a:cubicBezTo>
                      <a:pt x="142" y="1"/>
                      <a:pt x="120" y="6"/>
                      <a:pt x="100" y="16"/>
                    </a:cubicBezTo>
                    <a:cubicBezTo>
                      <a:pt x="31" y="50"/>
                      <a:pt x="0" y="136"/>
                      <a:pt x="37" y="206"/>
                    </a:cubicBezTo>
                    <a:cubicBezTo>
                      <a:pt x="61" y="255"/>
                      <a:pt x="111" y="283"/>
                      <a:pt x="163" y="283"/>
                    </a:cubicBezTo>
                    <a:cubicBezTo>
                      <a:pt x="184" y="283"/>
                      <a:pt x="206" y="279"/>
                      <a:pt x="226" y="269"/>
                    </a:cubicBezTo>
                    <a:cubicBezTo>
                      <a:pt x="296" y="236"/>
                      <a:pt x="326" y="149"/>
                      <a:pt x="290" y="80"/>
                    </a:cubicBezTo>
                    <a:cubicBezTo>
                      <a:pt x="266" y="30"/>
                      <a:pt x="216" y="1"/>
                      <a:pt x="16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6" name="Google Shape;1276;p38"/>
              <p:cNvSpPr/>
              <p:nvPr/>
            </p:nvSpPr>
            <p:spPr>
              <a:xfrm>
                <a:off x="4895334" y="1173283"/>
                <a:ext cx="72667" cy="63486"/>
              </a:xfrm>
              <a:custGeom>
                <a:rect b="b" l="l" r="r" t="t"/>
                <a:pathLst>
                  <a:path extrusionOk="0" h="567" w="649">
                    <a:moveTo>
                      <a:pt x="322" y="0"/>
                    </a:moveTo>
                    <a:cubicBezTo>
                      <a:pt x="281" y="0"/>
                      <a:pt x="239" y="9"/>
                      <a:pt x="199" y="28"/>
                    </a:cubicBezTo>
                    <a:cubicBezTo>
                      <a:pt x="60" y="98"/>
                      <a:pt x="0" y="270"/>
                      <a:pt x="70" y="410"/>
                    </a:cubicBezTo>
                    <a:cubicBezTo>
                      <a:pt x="120" y="509"/>
                      <a:pt x="220" y="566"/>
                      <a:pt x="325" y="566"/>
                    </a:cubicBezTo>
                    <a:cubicBezTo>
                      <a:pt x="367" y="566"/>
                      <a:pt x="411" y="557"/>
                      <a:pt x="452" y="537"/>
                    </a:cubicBezTo>
                    <a:cubicBezTo>
                      <a:pt x="592" y="467"/>
                      <a:pt x="649" y="298"/>
                      <a:pt x="578" y="158"/>
                    </a:cubicBezTo>
                    <a:cubicBezTo>
                      <a:pt x="529" y="58"/>
                      <a:pt x="427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7" name="Google Shape;1277;p38"/>
              <p:cNvSpPr/>
              <p:nvPr/>
            </p:nvSpPr>
            <p:spPr>
              <a:xfrm>
                <a:off x="4033975" y="1286033"/>
                <a:ext cx="65165" cy="61694"/>
              </a:xfrm>
              <a:custGeom>
                <a:rect b="b" l="l" r="r" t="t"/>
                <a:pathLst>
                  <a:path extrusionOk="0" h="551" w="582">
                    <a:moveTo>
                      <a:pt x="307" y="1"/>
                    </a:moveTo>
                    <a:cubicBezTo>
                      <a:pt x="303" y="1"/>
                      <a:pt x="299" y="1"/>
                      <a:pt x="295" y="1"/>
                    </a:cubicBezTo>
                    <a:cubicBezTo>
                      <a:pt x="189" y="5"/>
                      <a:pt x="100" y="65"/>
                      <a:pt x="56" y="161"/>
                    </a:cubicBezTo>
                    <a:cubicBezTo>
                      <a:pt x="0" y="291"/>
                      <a:pt x="56" y="410"/>
                      <a:pt x="163" y="490"/>
                    </a:cubicBezTo>
                    <a:cubicBezTo>
                      <a:pt x="150" y="481"/>
                      <a:pt x="143" y="477"/>
                      <a:pt x="140" y="477"/>
                    </a:cubicBezTo>
                    <a:lnTo>
                      <a:pt x="140" y="477"/>
                    </a:lnTo>
                    <a:cubicBezTo>
                      <a:pt x="138" y="477"/>
                      <a:pt x="142" y="483"/>
                      <a:pt x="152" y="493"/>
                    </a:cubicBezTo>
                    <a:cubicBezTo>
                      <a:pt x="186" y="532"/>
                      <a:pt x="241" y="551"/>
                      <a:pt x="296" y="551"/>
                    </a:cubicBezTo>
                    <a:cubicBezTo>
                      <a:pt x="350" y="551"/>
                      <a:pt x="405" y="532"/>
                      <a:pt x="439" y="493"/>
                    </a:cubicBezTo>
                    <a:cubicBezTo>
                      <a:pt x="450" y="483"/>
                      <a:pt x="453" y="477"/>
                      <a:pt x="450" y="477"/>
                    </a:cubicBezTo>
                    <a:lnTo>
                      <a:pt x="450" y="477"/>
                    </a:lnTo>
                    <a:cubicBezTo>
                      <a:pt x="448" y="477"/>
                      <a:pt x="441" y="481"/>
                      <a:pt x="428" y="490"/>
                    </a:cubicBezTo>
                    <a:cubicBezTo>
                      <a:pt x="525" y="417"/>
                      <a:pt x="582" y="317"/>
                      <a:pt x="548" y="194"/>
                    </a:cubicBezTo>
                    <a:cubicBezTo>
                      <a:pt x="523" y="89"/>
                      <a:pt x="416" y="1"/>
                      <a:pt x="307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8" name="Google Shape;1278;p38"/>
              <p:cNvSpPr/>
              <p:nvPr/>
            </p:nvSpPr>
            <p:spPr>
              <a:xfrm>
                <a:off x="5358652" y="540000"/>
                <a:ext cx="65165" cy="61918"/>
              </a:xfrm>
              <a:custGeom>
                <a:rect b="b" l="l" r="r" t="t"/>
                <a:pathLst>
                  <a:path extrusionOk="0" h="553" w="582">
                    <a:moveTo>
                      <a:pt x="302" y="1"/>
                    </a:moveTo>
                    <a:cubicBezTo>
                      <a:pt x="300" y="1"/>
                      <a:pt x="298" y="1"/>
                      <a:pt x="296" y="1"/>
                    </a:cubicBezTo>
                    <a:cubicBezTo>
                      <a:pt x="189" y="8"/>
                      <a:pt x="100" y="64"/>
                      <a:pt x="57" y="164"/>
                    </a:cubicBezTo>
                    <a:cubicBezTo>
                      <a:pt x="0" y="294"/>
                      <a:pt x="60" y="413"/>
                      <a:pt x="166" y="493"/>
                    </a:cubicBezTo>
                    <a:cubicBezTo>
                      <a:pt x="151" y="483"/>
                      <a:pt x="143" y="478"/>
                      <a:pt x="141" y="478"/>
                    </a:cubicBezTo>
                    <a:lnTo>
                      <a:pt x="141" y="478"/>
                    </a:lnTo>
                    <a:cubicBezTo>
                      <a:pt x="140" y="478"/>
                      <a:pt x="145" y="483"/>
                      <a:pt x="156" y="493"/>
                    </a:cubicBezTo>
                    <a:cubicBezTo>
                      <a:pt x="190" y="533"/>
                      <a:pt x="244" y="553"/>
                      <a:pt x="298" y="553"/>
                    </a:cubicBezTo>
                    <a:cubicBezTo>
                      <a:pt x="352" y="553"/>
                      <a:pt x="406" y="533"/>
                      <a:pt x="439" y="493"/>
                    </a:cubicBezTo>
                    <a:cubicBezTo>
                      <a:pt x="450" y="483"/>
                      <a:pt x="455" y="478"/>
                      <a:pt x="454" y="478"/>
                    </a:cubicBezTo>
                    <a:lnTo>
                      <a:pt x="454" y="478"/>
                    </a:lnTo>
                    <a:cubicBezTo>
                      <a:pt x="452" y="478"/>
                      <a:pt x="444" y="483"/>
                      <a:pt x="428" y="493"/>
                    </a:cubicBezTo>
                    <a:cubicBezTo>
                      <a:pt x="525" y="420"/>
                      <a:pt x="582" y="320"/>
                      <a:pt x="552" y="194"/>
                    </a:cubicBezTo>
                    <a:cubicBezTo>
                      <a:pt x="525" y="90"/>
                      <a:pt x="412" y="1"/>
                      <a:pt x="302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9" name="Google Shape;1279;p38"/>
              <p:cNvSpPr/>
              <p:nvPr/>
            </p:nvSpPr>
            <p:spPr>
              <a:xfrm>
                <a:off x="4420932" y="1518476"/>
                <a:ext cx="49938" cy="45571"/>
              </a:xfrm>
              <a:custGeom>
                <a:rect b="b" l="l" r="r" t="t"/>
                <a:pathLst>
                  <a:path extrusionOk="0" h="407" w="446">
                    <a:moveTo>
                      <a:pt x="202" y="0"/>
                    </a:moveTo>
                    <a:cubicBezTo>
                      <a:pt x="100" y="0"/>
                      <a:pt x="0" y="97"/>
                      <a:pt x="0" y="202"/>
                    </a:cubicBezTo>
                    <a:cubicBezTo>
                      <a:pt x="0" y="309"/>
                      <a:pt x="100" y="407"/>
                      <a:pt x="204" y="407"/>
                    </a:cubicBezTo>
                    <a:cubicBezTo>
                      <a:pt x="236" y="407"/>
                      <a:pt x="269" y="397"/>
                      <a:pt x="299" y="375"/>
                    </a:cubicBezTo>
                    <a:cubicBezTo>
                      <a:pt x="313" y="365"/>
                      <a:pt x="326" y="355"/>
                      <a:pt x="342" y="345"/>
                    </a:cubicBezTo>
                    <a:cubicBezTo>
                      <a:pt x="445" y="269"/>
                      <a:pt x="445" y="139"/>
                      <a:pt x="342" y="63"/>
                    </a:cubicBezTo>
                    <a:cubicBezTo>
                      <a:pt x="326" y="52"/>
                      <a:pt x="313" y="43"/>
                      <a:pt x="299" y="32"/>
                    </a:cubicBezTo>
                    <a:cubicBezTo>
                      <a:pt x="269" y="10"/>
                      <a:pt x="235" y="0"/>
                      <a:pt x="202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80" name="Google Shape;1280;p38"/>
            <p:cNvGrpSpPr/>
            <p:nvPr/>
          </p:nvGrpSpPr>
          <p:grpSpPr>
            <a:xfrm rot="5945103">
              <a:off x="3112200" y="2282698"/>
              <a:ext cx="118068" cy="93412"/>
              <a:chOff x="3397675" y="1274500"/>
              <a:chExt cx="454707" cy="359750"/>
            </a:xfrm>
          </p:grpSpPr>
          <p:sp>
            <p:nvSpPr>
              <p:cNvPr id="1281" name="Google Shape;1281;p38"/>
              <p:cNvSpPr/>
              <p:nvPr/>
            </p:nvSpPr>
            <p:spPr>
              <a:xfrm>
                <a:off x="3397675" y="1274500"/>
                <a:ext cx="454707" cy="359750"/>
              </a:xfrm>
              <a:custGeom>
                <a:rect b="b" l="l" r="r" t="t"/>
                <a:pathLst>
                  <a:path extrusionOk="0" h="2186" w="2763">
                    <a:moveTo>
                      <a:pt x="868" y="1"/>
                    </a:moveTo>
                    <a:cubicBezTo>
                      <a:pt x="674" y="1"/>
                      <a:pt x="481" y="35"/>
                      <a:pt x="299" y="107"/>
                    </a:cubicBezTo>
                    <a:lnTo>
                      <a:pt x="419" y="44"/>
                    </a:lnTo>
                    <a:lnTo>
                      <a:pt x="419" y="44"/>
                    </a:lnTo>
                    <a:cubicBezTo>
                      <a:pt x="140" y="140"/>
                      <a:pt x="0" y="473"/>
                      <a:pt x="14" y="769"/>
                    </a:cubicBezTo>
                    <a:cubicBezTo>
                      <a:pt x="44" y="1343"/>
                      <a:pt x="512" y="1818"/>
                      <a:pt x="1051" y="2018"/>
                    </a:cubicBezTo>
                    <a:cubicBezTo>
                      <a:pt x="1391" y="2147"/>
                      <a:pt x="1755" y="2186"/>
                      <a:pt x="2121" y="2186"/>
                    </a:cubicBezTo>
                    <a:cubicBezTo>
                      <a:pt x="2330" y="2186"/>
                      <a:pt x="2539" y="2173"/>
                      <a:pt x="2745" y="2157"/>
                    </a:cubicBezTo>
                    <a:cubicBezTo>
                      <a:pt x="2762" y="1527"/>
                      <a:pt x="2526" y="881"/>
                      <a:pt x="2058" y="459"/>
                    </a:cubicBezTo>
                    <a:cubicBezTo>
                      <a:pt x="1735" y="168"/>
                      <a:pt x="1299" y="1"/>
                      <a:pt x="868" y="1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82" name="Google Shape;1282;p38"/>
              <p:cNvGrpSpPr/>
              <p:nvPr/>
            </p:nvGrpSpPr>
            <p:grpSpPr>
              <a:xfrm>
                <a:off x="3432564" y="1339834"/>
                <a:ext cx="376701" cy="268578"/>
                <a:chOff x="3432564" y="1339834"/>
                <a:chExt cx="376701" cy="268578"/>
              </a:xfrm>
            </p:grpSpPr>
            <p:sp>
              <p:nvSpPr>
                <p:cNvPr id="1283" name="Google Shape;1283;p38"/>
                <p:cNvSpPr/>
                <p:nvPr/>
              </p:nvSpPr>
              <p:spPr>
                <a:xfrm>
                  <a:off x="3432564" y="1339834"/>
                  <a:ext cx="376701" cy="243728"/>
                </a:xfrm>
                <a:custGeom>
                  <a:rect b="b" l="l" r="r" t="t"/>
                  <a:pathLst>
                    <a:path extrusionOk="0" h="1481" w="2289">
                      <a:moveTo>
                        <a:pt x="29" y="1"/>
                      </a:moveTo>
                      <a:cubicBezTo>
                        <a:pt x="9" y="1"/>
                        <a:pt x="0" y="30"/>
                        <a:pt x="21" y="42"/>
                      </a:cubicBezTo>
                      <a:cubicBezTo>
                        <a:pt x="792" y="507"/>
                        <a:pt x="1553" y="917"/>
                        <a:pt x="2268" y="1478"/>
                      </a:cubicBezTo>
                      <a:cubicBezTo>
                        <a:pt x="2270" y="1479"/>
                        <a:pt x="2272" y="1480"/>
                        <a:pt x="2275" y="1480"/>
                      </a:cubicBezTo>
                      <a:cubicBezTo>
                        <a:pt x="2282" y="1480"/>
                        <a:pt x="2289" y="1473"/>
                        <a:pt x="2281" y="1465"/>
                      </a:cubicBezTo>
                      <a:cubicBezTo>
                        <a:pt x="1673" y="843"/>
                        <a:pt x="878" y="252"/>
                        <a:pt x="38" y="2"/>
                      </a:cubicBezTo>
                      <a:cubicBezTo>
                        <a:pt x="35" y="1"/>
                        <a:pt x="32" y="1"/>
                        <a:pt x="29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84" name="Google Shape;1284;p38"/>
                <p:cNvSpPr/>
                <p:nvPr/>
              </p:nvSpPr>
              <p:spPr>
                <a:xfrm>
                  <a:off x="3611945" y="1443513"/>
                  <a:ext cx="77677" cy="164899"/>
                </a:xfrm>
                <a:custGeom>
                  <a:rect b="b" l="l" r="r" t="t"/>
                  <a:pathLst>
                    <a:path extrusionOk="0" h="1002" w="472">
                      <a:moveTo>
                        <a:pt x="41" y="1"/>
                      </a:moveTo>
                      <a:cubicBezTo>
                        <a:pt x="22" y="1"/>
                        <a:pt x="1" y="18"/>
                        <a:pt x="5" y="44"/>
                      </a:cubicBezTo>
                      <a:cubicBezTo>
                        <a:pt x="61" y="363"/>
                        <a:pt x="164" y="752"/>
                        <a:pt x="393" y="991"/>
                      </a:cubicBezTo>
                      <a:cubicBezTo>
                        <a:pt x="401" y="999"/>
                        <a:pt x="411" y="1002"/>
                        <a:pt x="421" y="1002"/>
                      </a:cubicBezTo>
                      <a:cubicBezTo>
                        <a:pt x="446" y="1002"/>
                        <a:pt x="472" y="980"/>
                        <a:pt x="460" y="954"/>
                      </a:cubicBezTo>
                      <a:cubicBezTo>
                        <a:pt x="403" y="815"/>
                        <a:pt x="317" y="689"/>
                        <a:pt x="253" y="552"/>
                      </a:cubicBezTo>
                      <a:cubicBezTo>
                        <a:pt x="178" y="383"/>
                        <a:pt x="118" y="207"/>
                        <a:pt x="71" y="27"/>
                      </a:cubicBezTo>
                      <a:cubicBezTo>
                        <a:pt x="67" y="9"/>
                        <a:pt x="54" y="1"/>
                        <a:pt x="41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85" name="Google Shape;1285;p38"/>
                <p:cNvSpPr/>
                <p:nvPr/>
              </p:nvSpPr>
              <p:spPr>
                <a:xfrm>
                  <a:off x="3516988" y="1352342"/>
                  <a:ext cx="189914" cy="37851"/>
                </a:xfrm>
                <a:custGeom>
                  <a:rect b="b" l="l" r="r" t="t"/>
                  <a:pathLst>
                    <a:path extrusionOk="0" h="230" w="1154">
                      <a:moveTo>
                        <a:pt x="708" y="0"/>
                      </a:moveTo>
                      <a:cubicBezTo>
                        <a:pt x="472" y="0"/>
                        <a:pt x="227" y="64"/>
                        <a:pt x="37" y="163"/>
                      </a:cubicBezTo>
                      <a:cubicBezTo>
                        <a:pt x="0" y="178"/>
                        <a:pt x="22" y="230"/>
                        <a:pt x="57" y="230"/>
                      </a:cubicBezTo>
                      <a:cubicBezTo>
                        <a:pt x="60" y="230"/>
                        <a:pt x="63" y="230"/>
                        <a:pt x="66" y="229"/>
                      </a:cubicBezTo>
                      <a:cubicBezTo>
                        <a:pt x="246" y="183"/>
                        <a:pt x="425" y="136"/>
                        <a:pt x="611" y="126"/>
                      </a:cubicBezTo>
                      <a:cubicBezTo>
                        <a:pt x="635" y="125"/>
                        <a:pt x="658" y="124"/>
                        <a:pt x="682" y="124"/>
                      </a:cubicBezTo>
                      <a:cubicBezTo>
                        <a:pt x="808" y="124"/>
                        <a:pt x="932" y="140"/>
                        <a:pt x="1057" y="140"/>
                      </a:cubicBezTo>
                      <a:cubicBezTo>
                        <a:pt x="1074" y="140"/>
                        <a:pt x="1090" y="140"/>
                        <a:pt x="1106" y="139"/>
                      </a:cubicBezTo>
                      <a:cubicBezTo>
                        <a:pt x="1137" y="139"/>
                        <a:pt x="1153" y="96"/>
                        <a:pt x="1123" y="83"/>
                      </a:cubicBezTo>
                      <a:cubicBezTo>
                        <a:pt x="999" y="25"/>
                        <a:pt x="856" y="0"/>
                        <a:pt x="708" y="0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286" name="Google Shape;1286;p38"/>
            <p:cNvGrpSpPr/>
            <p:nvPr/>
          </p:nvGrpSpPr>
          <p:grpSpPr>
            <a:xfrm rot="10188866">
              <a:off x="1541547" y="3443572"/>
              <a:ext cx="138348" cy="366532"/>
              <a:chOff x="1380950" y="1290850"/>
              <a:chExt cx="175000" cy="391025"/>
            </a:xfrm>
          </p:grpSpPr>
          <p:sp>
            <p:nvSpPr>
              <p:cNvPr id="1287" name="Google Shape;1287;p38"/>
              <p:cNvSpPr/>
              <p:nvPr/>
            </p:nvSpPr>
            <p:spPr>
              <a:xfrm>
                <a:off x="1462700" y="1419975"/>
                <a:ext cx="70800" cy="74100"/>
              </a:xfrm>
              <a:custGeom>
                <a:rect b="b" l="l" r="r" t="t"/>
                <a:pathLst>
                  <a:path extrusionOk="0" h="2964" w="2832">
                    <a:moveTo>
                      <a:pt x="2832" y="0"/>
                    </a:moveTo>
                    <a:cubicBezTo>
                      <a:pt x="2137" y="136"/>
                      <a:pt x="1462" y="425"/>
                      <a:pt x="938" y="901"/>
                    </a:cubicBezTo>
                    <a:cubicBezTo>
                      <a:pt x="410" y="1376"/>
                      <a:pt x="43" y="2043"/>
                      <a:pt x="0" y="2749"/>
                    </a:cubicBezTo>
                    <a:lnTo>
                      <a:pt x="4" y="2712"/>
                    </a:lnTo>
                    <a:cubicBezTo>
                      <a:pt x="150" y="2883"/>
                      <a:pt x="376" y="2964"/>
                      <a:pt x="600" y="2964"/>
                    </a:cubicBezTo>
                    <a:cubicBezTo>
                      <a:pt x="636" y="2964"/>
                      <a:pt x="673" y="2962"/>
                      <a:pt x="709" y="2958"/>
                    </a:cubicBezTo>
                    <a:cubicBezTo>
                      <a:pt x="968" y="2931"/>
                      <a:pt x="1203" y="2804"/>
                      <a:pt x="1416" y="2655"/>
                    </a:cubicBezTo>
                    <a:cubicBezTo>
                      <a:pt x="1712" y="2445"/>
                      <a:pt x="1965" y="2180"/>
                      <a:pt x="2164" y="1874"/>
                    </a:cubicBezTo>
                    <a:cubicBezTo>
                      <a:pt x="2526" y="1313"/>
                      <a:pt x="2683" y="648"/>
                      <a:pt x="2832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8" name="Google Shape;1288;p38"/>
              <p:cNvSpPr/>
              <p:nvPr/>
            </p:nvSpPr>
            <p:spPr>
              <a:xfrm>
                <a:off x="1380950" y="1436025"/>
                <a:ext cx="79850" cy="61925"/>
              </a:xfrm>
              <a:custGeom>
                <a:rect b="b" l="l" r="r" t="t"/>
                <a:pathLst>
                  <a:path extrusionOk="0" h="2477" w="3194">
                    <a:moveTo>
                      <a:pt x="520" y="1"/>
                    </a:moveTo>
                    <a:cubicBezTo>
                      <a:pt x="346" y="1"/>
                      <a:pt x="172" y="8"/>
                      <a:pt x="0" y="16"/>
                    </a:cubicBezTo>
                    <a:cubicBezTo>
                      <a:pt x="37" y="335"/>
                      <a:pt x="80" y="657"/>
                      <a:pt x="210" y="950"/>
                    </a:cubicBezTo>
                    <a:cubicBezTo>
                      <a:pt x="342" y="1245"/>
                      <a:pt x="562" y="1495"/>
                      <a:pt x="798" y="1721"/>
                    </a:cubicBezTo>
                    <a:cubicBezTo>
                      <a:pt x="1120" y="2036"/>
                      <a:pt x="1493" y="2329"/>
                      <a:pt x="1934" y="2438"/>
                    </a:cubicBezTo>
                    <a:cubicBezTo>
                      <a:pt x="2038" y="2464"/>
                      <a:pt x="2145" y="2476"/>
                      <a:pt x="2253" y="2476"/>
                    </a:cubicBezTo>
                    <a:cubicBezTo>
                      <a:pt x="2604" y="2476"/>
                      <a:pt x="2956" y="2341"/>
                      <a:pt x="3154" y="2056"/>
                    </a:cubicBezTo>
                    <a:lnTo>
                      <a:pt x="3194" y="2063"/>
                    </a:lnTo>
                    <a:cubicBezTo>
                      <a:pt x="2865" y="1332"/>
                      <a:pt x="2456" y="564"/>
                      <a:pt x="1729" y="222"/>
                    </a:cubicBezTo>
                    <a:cubicBezTo>
                      <a:pt x="1355" y="43"/>
                      <a:pt x="939" y="1"/>
                      <a:pt x="520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9" name="Google Shape;1289;p38"/>
              <p:cNvSpPr/>
              <p:nvPr/>
            </p:nvSpPr>
            <p:spPr>
              <a:xfrm>
                <a:off x="1484900" y="1498475"/>
                <a:ext cx="56750" cy="103000"/>
              </a:xfrm>
              <a:custGeom>
                <a:rect b="b" l="l" r="r" t="t"/>
                <a:pathLst>
                  <a:path extrusionOk="0" h="4120" w="2270">
                    <a:moveTo>
                      <a:pt x="2269" y="0"/>
                    </a:moveTo>
                    <a:cubicBezTo>
                      <a:pt x="1456" y="499"/>
                      <a:pt x="594" y="1057"/>
                      <a:pt x="246" y="1948"/>
                    </a:cubicBezTo>
                    <a:cubicBezTo>
                      <a:pt x="0" y="2580"/>
                      <a:pt x="56" y="3287"/>
                      <a:pt x="116" y="3962"/>
                    </a:cubicBezTo>
                    <a:lnTo>
                      <a:pt x="100" y="3999"/>
                    </a:lnTo>
                    <a:cubicBezTo>
                      <a:pt x="192" y="4083"/>
                      <a:pt x="315" y="4120"/>
                      <a:pt x="440" y="4120"/>
                    </a:cubicBezTo>
                    <a:cubicBezTo>
                      <a:pt x="519" y="4120"/>
                      <a:pt x="598" y="4105"/>
                      <a:pt x="671" y="4078"/>
                    </a:cubicBezTo>
                    <a:cubicBezTo>
                      <a:pt x="861" y="4008"/>
                      <a:pt x="1013" y="3865"/>
                      <a:pt x="1150" y="3712"/>
                    </a:cubicBezTo>
                    <a:cubicBezTo>
                      <a:pt x="2027" y="2729"/>
                      <a:pt x="2217" y="1319"/>
                      <a:pt x="2269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0" name="Google Shape;1290;p38"/>
              <p:cNvSpPr/>
              <p:nvPr/>
            </p:nvSpPr>
            <p:spPr>
              <a:xfrm>
                <a:off x="1383525" y="1544525"/>
                <a:ext cx="100800" cy="67100"/>
              </a:xfrm>
              <a:custGeom>
                <a:rect b="b" l="l" r="r" t="t"/>
                <a:pathLst>
                  <a:path extrusionOk="0" h="2684" w="4032">
                    <a:moveTo>
                      <a:pt x="1420" y="0"/>
                    </a:moveTo>
                    <a:cubicBezTo>
                      <a:pt x="1260" y="0"/>
                      <a:pt x="1100" y="8"/>
                      <a:pt x="940" y="16"/>
                    </a:cubicBezTo>
                    <a:cubicBezTo>
                      <a:pt x="625" y="29"/>
                      <a:pt x="313" y="46"/>
                      <a:pt x="0" y="60"/>
                    </a:cubicBezTo>
                    <a:cubicBezTo>
                      <a:pt x="586" y="893"/>
                      <a:pt x="1190" y="1747"/>
                      <a:pt x="2037" y="2309"/>
                    </a:cubicBezTo>
                    <a:cubicBezTo>
                      <a:pt x="2349" y="2517"/>
                      <a:pt x="2709" y="2683"/>
                      <a:pt x="3079" y="2683"/>
                    </a:cubicBezTo>
                    <a:cubicBezTo>
                      <a:pt x="3100" y="2683"/>
                      <a:pt x="3120" y="2683"/>
                      <a:pt x="3141" y="2681"/>
                    </a:cubicBezTo>
                    <a:cubicBezTo>
                      <a:pt x="3537" y="2665"/>
                      <a:pt x="3939" y="2416"/>
                      <a:pt x="4031" y="2030"/>
                    </a:cubicBezTo>
                    <a:lnTo>
                      <a:pt x="3995" y="2020"/>
                    </a:lnTo>
                    <a:cubicBezTo>
                      <a:pt x="3709" y="1120"/>
                      <a:pt x="3031" y="289"/>
                      <a:pt x="2114" y="69"/>
                    </a:cubicBezTo>
                    <a:cubicBezTo>
                      <a:pt x="1887" y="16"/>
                      <a:pt x="1654" y="0"/>
                      <a:pt x="1420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1" name="Google Shape;1291;p38"/>
              <p:cNvSpPr/>
              <p:nvPr/>
            </p:nvSpPr>
            <p:spPr>
              <a:xfrm>
                <a:off x="1403125" y="1300825"/>
                <a:ext cx="54025" cy="78175"/>
              </a:xfrm>
              <a:custGeom>
                <a:rect b="b" l="l" r="r" t="t"/>
                <a:pathLst>
                  <a:path extrusionOk="0" h="3127" w="2161">
                    <a:moveTo>
                      <a:pt x="2161" y="3074"/>
                    </a:moveTo>
                    <a:lnTo>
                      <a:pt x="2161" y="3074"/>
                    </a:lnTo>
                    <a:cubicBezTo>
                      <a:pt x="2139" y="3081"/>
                      <a:pt x="2117" y="3087"/>
                      <a:pt x="2095" y="3092"/>
                    </a:cubicBezTo>
                    <a:lnTo>
                      <a:pt x="2095" y="3092"/>
                    </a:lnTo>
                    <a:cubicBezTo>
                      <a:pt x="2096" y="3103"/>
                      <a:pt x="2097" y="3113"/>
                      <a:pt x="2098" y="3124"/>
                    </a:cubicBezTo>
                    <a:lnTo>
                      <a:pt x="2161" y="3074"/>
                    </a:lnTo>
                    <a:close/>
                    <a:moveTo>
                      <a:pt x="147" y="0"/>
                    </a:moveTo>
                    <a:cubicBezTo>
                      <a:pt x="24" y="226"/>
                      <a:pt x="1" y="492"/>
                      <a:pt x="1" y="748"/>
                    </a:cubicBezTo>
                    <a:cubicBezTo>
                      <a:pt x="4" y="1366"/>
                      <a:pt x="144" y="2001"/>
                      <a:pt x="529" y="2482"/>
                    </a:cubicBezTo>
                    <a:cubicBezTo>
                      <a:pt x="834" y="2867"/>
                      <a:pt x="1316" y="3127"/>
                      <a:pt x="1798" y="3127"/>
                    </a:cubicBezTo>
                    <a:cubicBezTo>
                      <a:pt x="1897" y="3127"/>
                      <a:pt x="1997" y="3116"/>
                      <a:pt x="2095" y="3092"/>
                    </a:cubicBezTo>
                    <a:lnTo>
                      <a:pt x="2095" y="3092"/>
                    </a:lnTo>
                    <a:cubicBezTo>
                      <a:pt x="2030" y="2458"/>
                      <a:pt x="1877" y="1826"/>
                      <a:pt x="1566" y="1269"/>
                    </a:cubicBezTo>
                    <a:cubicBezTo>
                      <a:pt x="1250" y="705"/>
                      <a:pt x="759" y="223"/>
                      <a:pt x="147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2" name="Google Shape;1292;p38"/>
              <p:cNvSpPr/>
              <p:nvPr/>
            </p:nvSpPr>
            <p:spPr>
              <a:xfrm>
                <a:off x="1456475" y="1316750"/>
                <a:ext cx="91150" cy="72050"/>
              </a:xfrm>
              <a:custGeom>
                <a:rect b="b" l="l" r="r" t="t"/>
                <a:pathLst>
                  <a:path extrusionOk="0" h="2882" w="3646">
                    <a:moveTo>
                      <a:pt x="3348" y="1"/>
                    </a:moveTo>
                    <a:cubicBezTo>
                      <a:pt x="3337" y="1"/>
                      <a:pt x="3327" y="1"/>
                      <a:pt x="3317" y="1"/>
                    </a:cubicBezTo>
                    <a:cubicBezTo>
                      <a:pt x="2087" y="38"/>
                      <a:pt x="898" y="712"/>
                      <a:pt x="236" y="1746"/>
                    </a:cubicBezTo>
                    <a:cubicBezTo>
                      <a:pt x="113" y="1945"/>
                      <a:pt x="1" y="2188"/>
                      <a:pt x="84" y="2407"/>
                    </a:cubicBezTo>
                    <a:lnTo>
                      <a:pt x="1" y="2580"/>
                    </a:lnTo>
                    <a:cubicBezTo>
                      <a:pt x="207" y="2788"/>
                      <a:pt x="497" y="2881"/>
                      <a:pt x="791" y="2881"/>
                    </a:cubicBezTo>
                    <a:cubicBezTo>
                      <a:pt x="957" y="2881"/>
                      <a:pt x="1125" y="2851"/>
                      <a:pt x="1280" y="2796"/>
                    </a:cubicBezTo>
                    <a:cubicBezTo>
                      <a:pt x="1708" y="2640"/>
                      <a:pt x="2058" y="2321"/>
                      <a:pt x="2363" y="1982"/>
                    </a:cubicBezTo>
                    <a:cubicBezTo>
                      <a:pt x="2875" y="1420"/>
                      <a:pt x="3307" y="789"/>
                      <a:pt x="3646" y="111"/>
                    </a:cubicBezTo>
                    <a:cubicBezTo>
                      <a:pt x="3582" y="19"/>
                      <a:pt x="3460" y="1"/>
                      <a:pt x="3348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93" name="Google Shape;1293;p38"/>
              <p:cNvGrpSpPr/>
              <p:nvPr/>
            </p:nvGrpSpPr>
            <p:grpSpPr>
              <a:xfrm>
                <a:off x="1397175" y="1326900"/>
                <a:ext cx="131025" cy="354975"/>
                <a:chOff x="1397175" y="1326900"/>
                <a:chExt cx="131025" cy="354975"/>
              </a:xfrm>
            </p:grpSpPr>
            <p:sp>
              <p:nvSpPr>
                <p:cNvPr id="1294" name="Google Shape;1294;p38"/>
                <p:cNvSpPr/>
                <p:nvPr/>
              </p:nvSpPr>
              <p:spPr>
                <a:xfrm>
                  <a:off x="1448900" y="1378650"/>
                  <a:ext cx="79300" cy="303225"/>
                </a:xfrm>
                <a:custGeom>
                  <a:rect b="b" l="l" r="r" t="t"/>
                  <a:pathLst>
                    <a:path extrusionOk="0" h="12129" w="3172">
                      <a:moveTo>
                        <a:pt x="316" y="1"/>
                      </a:moveTo>
                      <a:cubicBezTo>
                        <a:pt x="262" y="1"/>
                        <a:pt x="203" y="35"/>
                        <a:pt x="197" y="104"/>
                      </a:cubicBezTo>
                      <a:cubicBezTo>
                        <a:pt x="0" y="2015"/>
                        <a:pt x="300" y="3989"/>
                        <a:pt x="635" y="5867"/>
                      </a:cubicBezTo>
                      <a:cubicBezTo>
                        <a:pt x="1028" y="8063"/>
                        <a:pt x="1640" y="10247"/>
                        <a:pt x="2948" y="12085"/>
                      </a:cubicBezTo>
                      <a:cubicBezTo>
                        <a:pt x="2971" y="12116"/>
                        <a:pt x="3002" y="12129"/>
                        <a:pt x="3032" y="12129"/>
                      </a:cubicBezTo>
                      <a:cubicBezTo>
                        <a:pt x="3103" y="12129"/>
                        <a:pt x="3172" y="12059"/>
                        <a:pt x="3118" y="11985"/>
                      </a:cubicBezTo>
                      <a:cubicBezTo>
                        <a:pt x="1832" y="10151"/>
                        <a:pt x="1227" y="7991"/>
                        <a:pt x="838" y="5810"/>
                      </a:cubicBezTo>
                      <a:cubicBezTo>
                        <a:pt x="506" y="3953"/>
                        <a:pt x="217" y="1998"/>
                        <a:pt x="413" y="104"/>
                      </a:cubicBezTo>
                      <a:cubicBezTo>
                        <a:pt x="420" y="35"/>
                        <a:pt x="370" y="1"/>
                        <a:pt x="316" y="1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95" name="Google Shape;1295;p38"/>
                <p:cNvSpPr/>
                <p:nvPr/>
              </p:nvSpPr>
              <p:spPr>
                <a:xfrm>
                  <a:off x="1423325" y="1326900"/>
                  <a:ext cx="33575" cy="55800"/>
                </a:xfrm>
                <a:custGeom>
                  <a:rect b="b" l="l" r="r" t="t"/>
                  <a:pathLst>
                    <a:path extrusionOk="0" h="2232" w="1343">
                      <a:moveTo>
                        <a:pt x="79" y="0"/>
                      </a:moveTo>
                      <a:cubicBezTo>
                        <a:pt x="40" y="0"/>
                        <a:pt x="1" y="32"/>
                        <a:pt x="17" y="80"/>
                      </a:cubicBezTo>
                      <a:cubicBezTo>
                        <a:pt x="286" y="852"/>
                        <a:pt x="678" y="1636"/>
                        <a:pt x="1263" y="2220"/>
                      </a:cubicBezTo>
                      <a:cubicBezTo>
                        <a:pt x="1270" y="2228"/>
                        <a:pt x="1279" y="2231"/>
                        <a:pt x="1288" y="2231"/>
                      </a:cubicBezTo>
                      <a:cubicBezTo>
                        <a:pt x="1316" y="2231"/>
                        <a:pt x="1343" y="2202"/>
                        <a:pt x="1323" y="2174"/>
                      </a:cubicBezTo>
                      <a:cubicBezTo>
                        <a:pt x="851" y="1486"/>
                        <a:pt x="422" y="835"/>
                        <a:pt x="140" y="44"/>
                      </a:cubicBezTo>
                      <a:cubicBezTo>
                        <a:pt x="129" y="14"/>
                        <a:pt x="104" y="0"/>
                        <a:pt x="79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96" name="Google Shape;1296;p38"/>
                <p:cNvSpPr/>
                <p:nvPr/>
              </p:nvSpPr>
              <p:spPr>
                <a:xfrm>
                  <a:off x="1455125" y="1349550"/>
                  <a:ext cx="52700" cy="32000"/>
                </a:xfrm>
                <a:custGeom>
                  <a:rect b="b" l="l" r="r" t="t"/>
                  <a:pathLst>
                    <a:path extrusionOk="0" h="1280" w="2108">
                      <a:moveTo>
                        <a:pt x="2059" y="1"/>
                      </a:moveTo>
                      <a:cubicBezTo>
                        <a:pt x="2051" y="1"/>
                        <a:pt x="2043" y="4"/>
                        <a:pt x="2035" y="12"/>
                      </a:cubicBezTo>
                      <a:cubicBezTo>
                        <a:pt x="1466" y="567"/>
                        <a:pt x="835" y="840"/>
                        <a:pt x="107" y="1102"/>
                      </a:cubicBezTo>
                      <a:cubicBezTo>
                        <a:pt x="0" y="1140"/>
                        <a:pt x="34" y="1280"/>
                        <a:pt x="138" y="1280"/>
                      </a:cubicBezTo>
                      <a:cubicBezTo>
                        <a:pt x="143" y="1280"/>
                        <a:pt x="148" y="1279"/>
                        <a:pt x="154" y="1278"/>
                      </a:cubicBezTo>
                      <a:cubicBezTo>
                        <a:pt x="908" y="1152"/>
                        <a:pt x="1603" y="633"/>
                        <a:pt x="2084" y="65"/>
                      </a:cubicBezTo>
                      <a:cubicBezTo>
                        <a:pt x="2108" y="37"/>
                        <a:pt x="2086" y="1"/>
                        <a:pt x="2059" y="1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97" name="Google Shape;1297;p38"/>
                <p:cNvSpPr/>
                <p:nvPr/>
              </p:nvSpPr>
              <p:spPr>
                <a:xfrm>
                  <a:off x="1460600" y="1446450"/>
                  <a:ext cx="47775" cy="39950"/>
                </a:xfrm>
                <a:custGeom>
                  <a:rect b="b" l="l" r="r" t="t"/>
                  <a:pathLst>
                    <a:path extrusionOk="0" h="1598" w="1911">
                      <a:moveTo>
                        <a:pt x="1847" y="0"/>
                      </a:moveTo>
                      <a:cubicBezTo>
                        <a:pt x="1837" y="0"/>
                        <a:pt x="1827" y="4"/>
                        <a:pt x="1819" y="11"/>
                      </a:cubicBezTo>
                      <a:cubicBezTo>
                        <a:pt x="1457" y="317"/>
                        <a:pt x="1112" y="639"/>
                        <a:pt x="733" y="925"/>
                      </a:cubicBezTo>
                      <a:cubicBezTo>
                        <a:pt x="510" y="1095"/>
                        <a:pt x="135" y="1260"/>
                        <a:pt x="18" y="1520"/>
                      </a:cubicBezTo>
                      <a:cubicBezTo>
                        <a:pt x="0" y="1559"/>
                        <a:pt x="23" y="1598"/>
                        <a:pt x="62" y="1598"/>
                      </a:cubicBezTo>
                      <a:cubicBezTo>
                        <a:pt x="66" y="1598"/>
                        <a:pt x="70" y="1597"/>
                        <a:pt x="75" y="1596"/>
                      </a:cubicBezTo>
                      <a:cubicBezTo>
                        <a:pt x="374" y="1546"/>
                        <a:pt x="703" y="1194"/>
                        <a:pt x="939" y="1008"/>
                      </a:cubicBezTo>
                      <a:cubicBezTo>
                        <a:pt x="1291" y="728"/>
                        <a:pt x="1626" y="433"/>
                        <a:pt x="1885" y="64"/>
                      </a:cubicBezTo>
                      <a:cubicBezTo>
                        <a:pt x="1911" y="31"/>
                        <a:pt x="1879" y="0"/>
                        <a:pt x="1847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98" name="Google Shape;1298;p38"/>
                <p:cNvSpPr/>
                <p:nvPr/>
              </p:nvSpPr>
              <p:spPr>
                <a:xfrm>
                  <a:off x="1483725" y="1535350"/>
                  <a:ext cx="38075" cy="61775"/>
                </a:xfrm>
                <a:custGeom>
                  <a:rect b="b" l="l" r="r" t="t"/>
                  <a:pathLst>
                    <a:path extrusionOk="0" h="2471" w="1523">
                      <a:moveTo>
                        <a:pt x="1453" y="0"/>
                      </a:moveTo>
                      <a:cubicBezTo>
                        <a:pt x="1435" y="0"/>
                        <a:pt x="1416" y="10"/>
                        <a:pt x="1406" y="31"/>
                      </a:cubicBezTo>
                      <a:cubicBezTo>
                        <a:pt x="1213" y="420"/>
                        <a:pt x="1124" y="845"/>
                        <a:pt x="911" y="1231"/>
                      </a:cubicBezTo>
                      <a:cubicBezTo>
                        <a:pt x="678" y="1649"/>
                        <a:pt x="373" y="2002"/>
                        <a:pt x="47" y="2357"/>
                      </a:cubicBezTo>
                      <a:cubicBezTo>
                        <a:pt x="1" y="2409"/>
                        <a:pt x="44" y="2471"/>
                        <a:pt x="99" y="2471"/>
                      </a:cubicBezTo>
                      <a:cubicBezTo>
                        <a:pt x="114" y="2471"/>
                        <a:pt x="131" y="2465"/>
                        <a:pt x="147" y="2453"/>
                      </a:cubicBezTo>
                      <a:cubicBezTo>
                        <a:pt x="805" y="1942"/>
                        <a:pt x="1523" y="925"/>
                        <a:pt x="1516" y="57"/>
                      </a:cubicBezTo>
                      <a:cubicBezTo>
                        <a:pt x="1516" y="24"/>
                        <a:pt x="1484" y="0"/>
                        <a:pt x="1453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99" name="Google Shape;1299;p38"/>
                <p:cNvSpPr/>
                <p:nvPr/>
              </p:nvSpPr>
              <p:spPr>
                <a:xfrm>
                  <a:off x="1418775" y="1560875"/>
                  <a:ext cx="64025" cy="38575"/>
                </a:xfrm>
                <a:custGeom>
                  <a:rect b="b" l="l" r="r" t="t"/>
                  <a:pathLst>
                    <a:path extrusionOk="0" h="1543" w="2561">
                      <a:moveTo>
                        <a:pt x="52" y="0"/>
                      </a:moveTo>
                      <a:cubicBezTo>
                        <a:pt x="23" y="0"/>
                        <a:pt x="1" y="35"/>
                        <a:pt x="26" y="64"/>
                      </a:cubicBezTo>
                      <a:cubicBezTo>
                        <a:pt x="658" y="735"/>
                        <a:pt x="1644" y="1187"/>
                        <a:pt x="2486" y="1539"/>
                      </a:cubicBezTo>
                      <a:cubicBezTo>
                        <a:pt x="2491" y="1542"/>
                        <a:pt x="2496" y="1543"/>
                        <a:pt x="2500" y="1543"/>
                      </a:cubicBezTo>
                      <a:cubicBezTo>
                        <a:pt x="2538" y="1543"/>
                        <a:pt x="2560" y="1477"/>
                        <a:pt x="2518" y="1460"/>
                      </a:cubicBezTo>
                      <a:cubicBezTo>
                        <a:pt x="2093" y="1250"/>
                        <a:pt x="1671" y="1027"/>
                        <a:pt x="1265" y="778"/>
                      </a:cubicBezTo>
                      <a:cubicBezTo>
                        <a:pt x="860" y="532"/>
                        <a:pt x="488" y="226"/>
                        <a:pt x="69" y="4"/>
                      </a:cubicBezTo>
                      <a:cubicBezTo>
                        <a:pt x="63" y="1"/>
                        <a:pt x="58" y="0"/>
                        <a:pt x="52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00" name="Google Shape;1300;p38"/>
                <p:cNvSpPr/>
                <p:nvPr/>
              </p:nvSpPr>
              <p:spPr>
                <a:xfrm>
                  <a:off x="1397175" y="1449275"/>
                  <a:ext cx="64875" cy="40050"/>
                </a:xfrm>
                <a:custGeom>
                  <a:rect b="b" l="l" r="r" t="t"/>
                  <a:pathLst>
                    <a:path extrusionOk="0" h="1602" w="2595">
                      <a:moveTo>
                        <a:pt x="61" y="0"/>
                      </a:moveTo>
                      <a:cubicBezTo>
                        <a:pt x="29" y="0"/>
                        <a:pt x="1" y="40"/>
                        <a:pt x="29" y="71"/>
                      </a:cubicBezTo>
                      <a:cubicBezTo>
                        <a:pt x="727" y="749"/>
                        <a:pt x="1555" y="1353"/>
                        <a:pt x="2508" y="1600"/>
                      </a:cubicBezTo>
                      <a:cubicBezTo>
                        <a:pt x="2512" y="1601"/>
                        <a:pt x="2516" y="1601"/>
                        <a:pt x="2520" y="1601"/>
                      </a:cubicBezTo>
                      <a:cubicBezTo>
                        <a:pt x="2567" y="1601"/>
                        <a:pt x="2594" y="1535"/>
                        <a:pt x="2548" y="1513"/>
                      </a:cubicBezTo>
                      <a:cubicBezTo>
                        <a:pt x="1687" y="1065"/>
                        <a:pt x="840" y="639"/>
                        <a:pt x="89" y="11"/>
                      </a:cubicBezTo>
                      <a:cubicBezTo>
                        <a:pt x="80" y="3"/>
                        <a:pt x="71" y="0"/>
                        <a:pt x="61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301" name="Google Shape;1301;p38"/>
              <p:cNvSpPr/>
              <p:nvPr/>
            </p:nvSpPr>
            <p:spPr>
              <a:xfrm>
                <a:off x="1496750" y="1290850"/>
                <a:ext cx="6925" cy="5325"/>
              </a:xfrm>
              <a:custGeom>
                <a:rect b="b" l="l" r="r" t="t"/>
                <a:pathLst>
                  <a:path extrusionOk="0" h="213" w="277">
                    <a:moveTo>
                      <a:pt x="140" y="0"/>
                    </a:moveTo>
                    <a:cubicBezTo>
                      <a:pt x="5" y="0"/>
                      <a:pt x="1" y="213"/>
                      <a:pt x="140" y="213"/>
                    </a:cubicBezTo>
                    <a:cubicBezTo>
                      <a:pt x="277" y="213"/>
                      <a:pt x="277" y="0"/>
                      <a:pt x="140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2" name="Google Shape;1302;p38"/>
              <p:cNvSpPr/>
              <p:nvPr/>
            </p:nvSpPr>
            <p:spPr>
              <a:xfrm>
                <a:off x="1464025" y="1657325"/>
                <a:ext cx="11150" cy="8675"/>
              </a:xfrm>
              <a:custGeom>
                <a:rect b="b" l="l" r="r" t="t"/>
                <a:pathLst>
                  <a:path extrusionOk="0" h="347" w="446">
                    <a:moveTo>
                      <a:pt x="223" y="1"/>
                    </a:moveTo>
                    <a:cubicBezTo>
                      <a:pt x="1" y="1"/>
                      <a:pt x="1" y="346"/>
                      <a:pt x="223" y="346"/>
                    </a:cubicBezTo>
                    <a:cubicBezTo>
                      <a:pt x="443" y="346"/>
                      <a:pt x="446" y="1"/>
                      <a:pt x="223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3" name="Google Shape;1303;p38"/>
              <p:cNvSpPr/>
              <p:nvPr/>
            </p:nvSpPr>
            <p:spPr>
              <a:xfrm>
                <a:off x="1536550" y="1608150"/>
                <a:ext cx="19400" cy="14975"/>
              </a:xfrm>
              <a:custGeom>
                <a:rect b="b" l="l" r="r" t="t"/>
                <a:pathLst>
                  <a:path extrusionOk="0" h="599" w="776">
                    <a:moveTo>
                      <a:pt x="390" y="0"/>
                    </a:moveTo>
                    <a:cubicBezTo>
                      <a:pt x="4" y="0"/>
                      <a:pt x="1" y="598"/>
                      <a:pt x="390" y="598"/>
                    </a:cubicBezTo>
                    <a:cubicBezTo>
                      <a:pt x="775" y="598"/>
                      <a:pt x="775" y="0"/>
                      <a:pt x="390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04" name="Google Shape;1304;p38"/>
            <p:cNvGrpSpPr/>
            <p:nvPr/>
          </p:nvGrpSpPr>
          <p:grpSpPr>
            <a:xfrm rot="5945103">
              <a:off x="1369224" y="3119084"/>
              <a:ext cx="118068" cy="93412"/>
              <a:chOff x="3397675" y="1274500"/>
              <a:chExt cx="454707" cy="359750"/>
            </a:xfrm>
          </p:grpSpPr>
          <p:sp>
            <p:nvSpPr>
              <p:cNvPr id="1305" name="Google Shape;1305;p38"/>
              <p:cNvSpPr/>
              <p:nvPr/>
            </p:nvSpPr>
            <p:spPr>
              <a:xfrm>
                <a:off x="3397675" y="1274500"/>
                <a:ext cx="454707" cy="359750"/>
              </a:xfrm>
              <a:custGeom>
                <a:rect b="b" l="l" r="r" t="t"/>
                <a:pathLst>
                  <a:path extrusionOk="0" h="2186" w="2763">
                    <a:moveTo>
                      <a:pt x="868" y="1"/>
                    </a:moveTo>
                    <a:cubicBezTo>
                      <a:pt x="674" y="1"/>
                      <a:pt x="481" y="35"/>
                      <a:pt x="299" y="107"/>
                    </a:cubicBezTo>
                    <a:lnTo>
                      <a:pt x="419" y="44"/>
                    </a:lnTo>
                    <a:lnTo>
                      <a:pt x="419" y="44"/>
                    </a:lnTo>
                    <a:cubicBezTo>
                      <a:pt x="140" y="140"/>
                      <a:pt x="0" y="473"/>
                      <a:pt x="14" y="769"/>
                    </a:cubicBezTo>
                    <a:cubicBezTo>
                      <a:pt x="44" y="1343"/>
                      <a:pt x="512" y="1818"/>
                      <a:pt x="1051" y="2018"/>
                    </a:cubicBezTo>
                    <a:cubicBezTo>
                      <a:pt x="1391" y="2147"/>
                      <a:pt x="1755" y="2186"/>
                      <a:pt x="2121" y="2186"/>
                    </a:cubicBezTo>
                    <a:cubicBezTo>
                      <a:pt x="2330" y="2186"/>
                      <a:pt x="2539" y="2173"/>
                      <a:pt x="2745" y="2157"/>
                    </a:cubicBezTo>
                    <a:cubicBezTo>
                      <a:pt x="2762" y="1527"/>
                      <a:pt x="2526" y="881"/>
                      <a:pt x="2058" y="459"/>
                    </a:cubicBezTo>
                    <a:cubicBezTo>
                      <a:pt x="1735" y="168"/>
                      <a:pt x="1299" y="1"/>
                      <a:pt x="868" y="1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06" name="Google Shape;1306;p38"/>
              <p:cNvGrpSpPr/>
              <p:nvPr/>
            </p:nvGrpSpPr>
            <p:grpSpPr>
              <a:xfrm>
                <a:off x="3432564" y="1339834"/>
                <a:ext cx="376701" cy="268578"/>
                <a:chOff x="3432564" y="1339834"/>
                <a:chExt cx="376701" cy="268578"/>
              </a:xfrm>
            </p:grpSpPr>
            <p:sp>
              <p:nvSpPr>
                <p:cNvPr id="1307" name="Google Shape;1307;p38"/>
                <p:cNvSpPr/>
                <p:nvPr/>
              </p:nvSpPr>
              <p:spPr>
                <a:xfrm>
                  <a:off x="3432564" y="1339834"/>
                  <a:ext cx="376701" cy="243728"/>
                </a:xfrm>
                <a:custGeom>
                  <a:rect b="b" l="l" r="r" t="t"/>
                  <a:pathLst>
                    <a:path extrusionOk="0" h="1481" w="2289">
                      <a:moveTo>
                        <a:pt x="29" y="1"/>
                      </a:moveTo>
                      <a:cubicBezTo>
                        <a:pt x="9" y="1"/>
                        <a:pt x="0" y="30"/>
                        <a:pt x="21" y="42"/>
                      </a:cubicBezTo>
                      <a:cubicBezTo>
                        <a:pt x="792" y="507"/>
                        <a:pt x="1553" y="917"/>
                        <a:pt x="2268" y="1478"/>
                      </a:cubicBezTo>
                      <a:cubicBezTo>
                        <a:pt x="2270" y="1479"/>
                        <a:pt x="2272" y="1480"/>
                        <a:pt x="2275" y="1480"/>
                      </a:cubicBezTo>
                      <a:cubicBezTo>
                        <a:pt x="2282" y="1480"/>
                        <a:pt x="2289" y="1473"/>
                        <a:pt x="2281" y="1465"/>
                      </a:cubicBezTo>
                      <a:cubicBezTo>
                        <a:pt x="1673" y="843"/>
                        <a:pt x="878" y="252"/>
                        <a:pt x="38" y="2"/>
                      </a:cubicBezTo>
                      <a:cubicBezTo>
                        <a:pt x="35" y="1"/>
                        <a:pt x="32" y="1"/>
                        <a:pt x="29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08" name="Google Shape;1308;p38"/>
                <p:cNvSpPr/>
                <p:nvPr/>
              </p:nvSpPr>
              <p:spPr>
                <a:xfrm>
                  <a:off x="3611945" y="1443513"/>
                  <a:ext cx="77677" cy="164899"/>
                </a:xfrm>
                <a:custGeom>
                  <a:rect b="b" l="l" r="r" t="t"/>
                  <a:pathLst>
                    <a:path extrusionOk="0" h="1002" w="472">
                      <a:moveTo>
                        <a:pt x="41" y="1"/>
                      </a:moveTo>
                      <a:cubicBezTo>
                        <a:pt x="22" y="1"/>
                        <a:pt x="1" y="18"/>
                        <a:pt x="5" y="44"/>
                      </a:cubicBezTo>
                      <a:cubicBezTo>
                        <a:pt x="61" y="363"/>
                        <a:pt x="164" y="752"/>
                        <a:pt x="393" y="991"/>
                      </a:cubicBezTo>
                      <a:cubicBezTo>
                        <a:pt x="401" y="999"/>
                        <a:pt x="411" y="1002"/>
                        <a:pt x="421" y="1002"/>
                      </a:cubicBezTo>
                      <a:cubicBezTo>
                        <a:pt x="446" y="1002"/>
                        <a:pt x="472" y="980"/>
                        <a:pt x="460" y="954"/>
                      </a:cubicBezTo>
                      <a:cubicBezTo>
                        <a:pt x="403" y="815"/>
                        <a:pt x="317" y="689"/>
                        <a:pt x="253" y="552"/>
                      </a:cubicBezTo>
                      <a:cubicBezTo>
                        <a:pt x="178" y="383"/>
                        <a:pt x="118" y="207"/>
                        <a:pt x="71" y="27"/>
                      </a:cubicBezTo>
                      <a:cubicBezTo>
                        <a:pt x="67" y="9"/>
                        <a:pt x="54" y="1"/>
                        <a:pt x="41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09" name="Google Shape;1309;p38"/>
                <p:cNvSpPr/>
                <p:nvPr/>
              </p:nvSpPr>
              <p:spPr>
                <a:xfrm>
                  <a:off x="3516988" y="1352342"/>
                  <a:ext cx="189914" cy="37851"/>
                </a:xfrm>
                <a:custGeom>
                  <a:rect b="b" l="l" r="r" t="t"/>
                  <a:pathLst>
                    <a:path extrusionOk="0" h="230" w="1154">
                      <a:moveTo>
                        <a:pt x="708" y="0"/>
                      </a:moveTo>
                      <a:cubicBezTo>
                        <a:pt x="472" y="0"/>
                        <a:pt x="227" y="64"/>
                        <a:pt x="37" y="163"/>
                      </a:cubicBezTo>
                      <a:cubicBezTo>
                        <a:pt x="0" y="178"/>
                        <a:pt x="22" y="230"/>
                        <a:pt x="57" y="230"/>
                      </a:cubicBezTo>
                      <a:cubicBezTo>
                        <a:pt x="60" y="230"/>
                        <a:pt x="63" y="230"/>
                        <a:pt x="66" y="229"/>
                      </a:cubicBezTo>
                      <a:cubicBezTo>
                        <a:pt x="246" y="183"/>
                        <a:pt x="425" y="136"/>
                        <a:pt x="611" y="126"/>
                      </a:cubicBezTo>
                      <a:cubicBezTo>
                        <a:pt x="635" y="125"/>
                        <a:pt x="658" y="124"/>
                        <a:pt x="682" y="124"/>
                      </a:cubicBezTo>
                      <a:cubicBezTo>
                        <a:pt x="808" y="124"/>
                        <a:pt x="932" y="140"/>
                        <a:pt x="1057" y="140"/>
                      </a:cubicBezTo>
                      <a:cubicBezTo>
                        <a:pt x="1074" y="140"/>
                        <a:pt x="1090" y="140"/>
                        <a:pt x="1106" y="139"/>
                      </a:cubicBezTo>
                      <a:cubicBezTo>
                        <a:pt x="1137" y="139"/>
                        <a:pt x="1153" y="96"/>
                        <a:pt x="1123" y="83"/>
                      </a:cubicBezTo>
                      <a:cubicBezTo>
                        <a:pt x="999" y="25"/>
                        <a:pt x="856" y="0"/>
                        <a:pt x="708" y="0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310" name="Google Shape;1310;p38"/>
            <p:cNvGrpSpPr/>
            <p:nvPr/>
          </p:nvGrpSpPr>
          <p:grpSpPr>
            <a:xfrm>
              <a:off x="3303612" y="3539137"/>
              <a:ext cx="327357" cy="277454"/>
              <a:chOff x="4033975" y="540000"/>
              <a:chExt cx="1595306" cy="1352113"/>
            </a:xfrm>
          </p:grpSpPr>
          <p:sp>
            <p:nvSpPr>
              <p:cNvPr id="1311" name="Google Shape;1311;p38"/>
              <p:cNvSpPr/>
              <p:nvPr/>
            </p:nvSpPr>
            <p:spPr>
              <a:xfrm>
                <a:off x="4945607" y="1253115"/>
                <a:ext cx="683674" cy="279695"/>
              </a:xfrm>
              <a:custGeom>
                <a:rect b="b" l="l" r="r" t="t"/>
                <a:pathLst>
                  <a:path extrusionOk="0" h="2498" w="6106">
                    <a:moveTo>
                      <a:pt x="0" y="505"/>
                    </a:moveTo>
                    <a:lnTo>
                      <a:pt x="50" y="704"/>
                    </a:lnTo>
                    <a:cubicBezTo>
                      <a:pt x="55" y="674"/>
                      <a:pt x="63" y="645"/>
                      <a:pt x="73" y="617"/>
                    </a:cubicBezTo>
                    <a:lnTo>
                      <a:pt x="73" y="617"/>
                    </a:lnTo>
                    <a:cubicBezTo>
                      <a:pt x="48" y="580"/>
                      <a:pt x="24" y="543"/>
                      <a:pt x="0" y="505"/>
                    </a:cubicBezTo>
                    <a:close/>
                    <a:moveTo>
                      <a:pt x="1617" y="0"/>
                    </a:moveTo>
                    <a:cubicBezTo>
                      <a:pt x="1448" y="0"/>
                      <a:pt x="1279" y="9"/>
                      <a:pt x="1110" y="26"/>
                    </a:cubicBezTo>
                    <a:cubicBezTo>
                      <a:pt x="692" y="69"/>
                      <a:pt x="205" y="237"/>
                      <a:pt x="73" y="617"/>
                    </a:cubicBezTo>
                    <a:lnTo>
                      <a:pt x="73" y="617"/>
                    </a:lnTo>
                    <a:cubicBezTo>
                      <a:pt x="677" y="1505"/>
                      <a:pt x="1699" y="2054"/>
                      <a:pt x="2752" y="2296"/>
                    </a:cubicBezTo>
                    <a:cubicBezTo>
                      <a:pt x="3435" y="2454"/>
                      <a:pt x="4135" y="2497"/>
                      <a:pt x="4838" y="2497"/>
                    </a:cubicBezTo>
                    <a:cubicBezTo>
                      <a:pt x="5260" y="2497"/>
                      <a:pt x="5684" y="2482"/>
                      <a:pt x="6105" y="2466"/>
                    </a:cubicBezTo>
                    <a:cubicBezTo>
                      <a:pt x="5158" y="954"/>
                      <a:pt x="3394" y="0"/>
                      <a:pt x="1617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2" name="Google Shape;1312;p38"/>
              <p:cNvSpPr/>
              <p:nvPr/>
            </p:nvSpPr>
            <p:spPr>
              <a:xfrm>
                <a:off x="4649679" y="1285809"/>
                <a:ext cx="363670" cy="606304"/>
              </a:xfrm>
              <a:custGeom>
                <a:rect b="b" l="l" r="r" t="t"/>
                <a:pathLst>
                  <a:path extrusionOk="0" h="5415" w="3248">
                    <a:moveTo>
                      <a:pt x="2577" y="0"/>
                    </a:moveTo>
                    <a:cubicBezTo>
                      <a:pt x="2291" y="170"/>
                      <a:pt x="2022" y="362"/>
                      <a:pt x="1766" y="572"/>
                    </a:cubicBezTo>
                    <a:cubicBezTo>
                      <a:pt x="1553" y="748"/>
                      <a:pt x="1350" y="937"/>
                      <a:pt x="1174" y="1147"/>
                    </a:cubicBezTo>
                    <a:cubicBezTo>
                      <a:pt x="207" y="2293"/>
                      <a:pt x="80" y="3912"/>
                      <a:pt x="1" y="5414"/>
                    </a:cubicBezTo>
                    <a:cubicBezTo>
                      <a:pt x="758" y="4956"/>
                      <a:pt x="1410" y="4337"/>
                      <a:pt x="2002" y="3676"/>
                    </a:cubicBezTo>
                    <a:cubicBezTo>
                      <a:pt x="2453" y="3167"/>
                      <a:pt x="2889" y="2606"/>
                      <a:pt x="3068" y="1948"/>
                    </a:cubicBezTo>
                    <a:cubicBezTo>
                      <a:pt x="3248" y="1287"/>
                      <a:pt x="3122" y="506"/>
                      <a:pt x="2597" y="63"/>
                    </a:cubicBezTo>
                    <a:lnTo>
                      <a:pt x="2577" y="0"/>
                    </a:ln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3" name="Google Shape;1313;p38"/>
              <p:cNvSpPr/>
              <p:nvPr/>
            </p:nvSpPr>
            <p:spPr>
              <a:xfrm>
                <a:off x="4244472" y="1157832"/>
                <a:ext cx="714912" cy="256518"/>
              </a:xfrm>
              <a:custGeom>
                <a:rect b="b" l="l" r="r" t="t"/>
                <a:pathLst>
                  <a:path extrusionOk="0" h="2291" w="6385">
                    <a:moveTo>
                      <a:pt x="3624" y="1"/>
                    </a:moveTo>
                    <a:cubicBezTo>
                      <a:pt x="3569" y="1"/>
                      <a:pt x="3513" y="3"/>
                      <a:pt x="3457" y="6"/>
                    </a:cubicBezTo>
                    <a:cubicBezTo>
                      <a:pt x="2955" y="40"/>
                      <a:pt x="2480" y="249"/>
                      <a:pt x="2028" y="472"/>
                    </a:cubicBezTo>
                    <a:cubicBezTo>
                      <a:pt x="1330" y="814"/>
                      <a:pt x="653" y="1196"/>
                      <a:pt x="1" y="1618"/>
                    </a:cubicBezTo>
                    <a:cubicBezTo>
                      <a:pt x="887" y="2068"/>
                      <a:pt x="1879" y="2290"/>
                      <a:pt x="2871" y="2290"/>
                    </a:cubicBezTo>
                    <a:cubicBezTo>
                      <a:pt x="4109" y="2290"/>
                      <a:pt x="5348" y="1945"/>
                      <a:pt x="6385" y="1266"/>
                    </a:cubicBezTo>
                    <a:cubicBezTo>
                      <a:pt x="5616" y="608"/>
                      <a:pt x="4633" y="1"/>
                      <a:pt x="3624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4" name="Google Shape;1314;p38"/>
              <p:cNvSpPr/>
              <p:nvPr/>
            </p:nvSpPr>
            <p:spPr>
              <a:xfrm>
                <a:off x="4925677" y="776697"/>
                <a:ext cx="433090" cy="529606"/>
              </a:xfrm>
              <a:custGeom>
                <a:rect b="b" l="l" r="r" t="t"/>
                <a:pathLst>
                  <a:path extrusionOk="0" h="4730" w="3868">
                    <a:moveTo>
                      <a:pt x="3729" y="1"/>
                    </a:moveTo>
                    <a:cubicBezTo>
                      <a:pt x="3688" y="1"/>
                      <a:pt x="3644" y="11"/>
                      <a:pt x="3605" y="24"/>
                    </a:cubicBezTo>
                    <a:cubicBezTo>
                      <a:pt x="2591" y="347"/>
                      <a:pt x="1634" y="908"/>
                      <a:pt x="969" y="1743"/>
                    </a:cubicBezTo>
                    <a:cubicBezTo>
                      <a:pt x="338" y="2535"/>
                      <a:pt x="0" y="3594"/>
                      <a:pt x="182" y="4587"/>
                    </a:cubicBezTo>
                    <a:lnTo>
                      <a:pt x="182" y="4587"/>
                    </a:lnTo>
                    <a:cubicBezTo>
                      <a:pt x="1285" y="4494"/>
                      <a:pt x="2334" y="3895"/>
                      <a:pt x="2967" y="2988"/>
                    </a:cubicBezTo>
                    <a:cubicBezTo>
                      <a:pt x="3534" y="2174"/>
                      <a:pt x="3761" y="1174"/>
                      <a:pt x="3861" y="187"/>
                    </a:cubicBezTo>
                    <a:cubicBezTo>
                      <a:pt x="3864" y="140"/>
                      <a:pt x="3867" y="91"/>
                      <a:pt x="3844" y="51"/>
                    </a:cubicBezTo>
                    <a:cubicBezTo>
                      <a:pt x="3817" y="14"/>
                      <a:pt x="3775" y="1"/>
                      <a:pt x="3729" y="1"/>
                    </a:cubicBezTo>
                    <a:close/>
                    <a:moveTo>
                      <a:pt x="182" y="4587"/>
                    </a:moveTo>
                    <a:cubicBezTo>
                      <a:pt x="148" y="4590"/>
                      <a:pt x="115" y="4592"/>
                      <a:pt x="82" y="4594"/>
                    </a:cubicBezTo>
                    <a:lnTo>
                      <a:pt x="212" y="4730"/>
                    </a:lnTo>
                    <a:cubicBezTo>
                      <a:pt x="200" y="4682"/>
                      <a:pt x="191" y="4635"/>
                      <a:pt x="182" y="4587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5" name="Google Shape;1315;p38"/>
              <p:cNvSpPr/>
              <p:nvPr/>
            </p:nvSpPr>
            <p:spPr>
              <a:xfrm>
                <a:off x="4647440" y="651743"/>
                <a:ext cx="335791" cy="639446"/>
              </a:xfrm>
              <a:custGeom>
                <a:rect b="b" l="l" r="r" t="t"/>
                <a:pathLst>
                  <a:path extrusionOk="0" h="5711" w="2999">
                    <a:moveTo>
                      <a:pt x="571" y="0"/>
                    </a:moveTo>
                    <a:cubicBezTo>
                      <a:pt x="547" y="0"/>
                      <a:pt x="523" y="5"/>
                      <a:pt x="499" y="17"/>
                    </a:cubicBezTo>
                    <a:cubicBezTo>
                      <a:pt x="427" y="53"/>
                      <a:pt x="396" y="140"/>
                      <a:pt x="373" y="216"/>
                    </a:cubicBezTo>
                    <a:cubicBezTo>
                      <a:pt x="177" y="911"/>
                      <a:pt x="1" y="1622"/>
                      <a:pt x="37" y="2343"/>
                    </a:cubicBezTo>
                    <a:cubicBezTo>
                      <a:pt x="116" y="3889"/>
                      <a:pt x="1293" y="5313"/>
                      <a:pt x="2793" y="5692"/>
                    </a:cubicBezTo>
                    <a:lnTo>
                      <a:pt x="2793" y="5692"/>
                    </a:lnTo>
                    <a:cubicBezTo>
                      <a:pt x="2998" y="4815"/>
                      <a:pt x="2958" y="3880"/>
                      <a:pt x="2680" y="3021"/>
                    </a:cubicBezTo>
                    <a:cubicBezTo>
                      <a:pt x="2493" y="2443"/>
                      <a:pt x="2201" y="1905"/>
                      <a:pt x="1885" y="1383"/>
                    </a:cubicBezTo>
                    <a:cubicBezTo>
                      <a:pt x="1586" y="888"/>
                      <a:pt x="1251" y="392"/>
                      <a:pt x="766" y="73"/>
                    </a:cubicBezTo>
                    <a:cubicBezTo>
                      <a:pt x="707" y="37"/>
                      <a:pt x="638" y="0"/>
                      <a:pt x="571" y="0"/>
                    </a:cubicBezTo>
                    <a:close/>
                    <a:moveTo>
                      <a:pt x="2793" y="5692"/>
                    </a:moveTo>
                    <a:lnTo>
                      <a:pt x="2793" y="5692"/>
                    </a:lnTo>
                    <a:cubicBezTo>
                      <a:pt x="2791" y="5697"/>
                      <a:pt x="2790" y="5701"/>
                      <a:pt x="2789" y="5706"/>
                    </a:cubicBezTo>
                    <a:lnTo>
                      <a:pt x="2869" y="5710"/>
                    </a:lnTo>
                    <a:cubicBezTo>
                      <a:pt x="2843" y="5704"/>
                      <a:pt x="2818" y="5698"/>
                      <a:pt x="2793" y="5692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6" name="Google Shape;1316;p38"/>
              <p:cNvSpPr/>
              <p:nvPr/>
            </p:nvSpPr>
            <p:spPr>
              <a:xfrm>
                <a:off x="4926237" y="1261065"/>
                <a:ext cx="98643" cy="86551"/>
              </a:xfrm>
              <a:custGeom>
                <a:rect b="b" l="l" r="r" t="t"/>
                <a:pathLst>
                  <a:path extrusionOk="0" h="773" w="881">
                    <a:moveTo>
                      <a:pt x="440" y="0"/>
                    </a:moveTo>
                    <a:cubicBezTo>
                      <a:pt x="383" y="0"/>
                      <a:pt x="324" y="14"/>
                      <a:pt x="270" y="42"/>
                    </a:cubicBezTo>
                    <a:cubicBezTo>
                      <a:pt x="80" y="135"/>
                      <a:pt x="0" y="368"/>
                      <a:pt x="93" y="557"/>
                    </a:cubicBezTo>
                    <a:cubicBezTo>
                      <a:pt x="162" y="694"/>
                      <a:pt x="298" y="773"/>
                      <a:pt x="440" y="773"/>
                    </a:cubicBezTo>
                    <a:cubicBezTo>
                      <a:pt x="498" y="773"/>
                      <a:pt x="556" y="760"/>
                      <a:pt x="612" y="733"/>
                    </a:cubicBezTo>
                    <a:cubicBezTo>
                      <a:pt x="801" y="637"/>
                      <a:pt x="881" y="408"/>
                      <a:pt x="785" y="215"/>
                    </a:cubicBezTo>
                    <a:cubicBezTo>
                      <a:pt x="719" y="80"/>
                      <a:pt x="582" y="0"/>
                      <a:pt x="44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7" name="Google Shape;1317;p38"/>
              <p:cNvSpPr/>
              <p:nvPr/>
            </p:nvSpPr>
            <p:spPr>
              <a:xfrm>
                <a:off x="4854354" y="1252891"/>
                <a:ext cx="63374" cy="55760"/>
              </a:xfrm>
              <a:custGeom>
                <a:rect b="b" l="l" r="r" t="t"/>
                <a:pathLst>
                  <a:path extrusionOk="0" h="498" w="566">
                    <a:moveTo>
                      <a:pt x="286" y="1"/>
                    </a:moveTo>
                    <a:cubicBezTo>
                      <a:pt x="248" y="1"/>
                      <a:pt x="210" y="10"/>
                      <a:pt x="174" y="28"/>
                    </a:cubicBezTo>
                    <a:cubicBezTo>
                      <a:pt x="51" y="88"/>
                      <a:pt x="1" y="237"/>
                      <a:pt x="61" y="361"/>
                    </a:cubicBezTo>
                    <a:cubicBezTo>
                      <a:pt x="103" y="448"/>
                      <a:pt x="190" y="498"/>
                      <a:pt x="280" y="498"/>
                    </a:cubicBezTo>
                    <a:cubicBezTo>
                      <a:pt x="318" y="498"/>
                      <a:pt x="357" y="489"/>
                      <a:pt x="393" y="470"/>
                    </a:cubicBezTo>
                    <a:cubicBezTo>
                      <a:pt x="516" y="410"/>
                      <a:pt x="565" y="261"/>
                      <a:pt x="506" y="138"/>
                    </a:cubicBezTo>
                    <a:cubicBezTo>
                      <a:pt x="461" y="51"/>
                      <a:pt x="376" y="1"/>
                      <a:pt x="28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8" name="Google Shape;1318;p38"/>
              <p:cNvSpPr/>
              <p:nvPr/>
            </p:nvSpPr>
            <p:spPr>
              <a:xfrm>
                <a:off x="4986139" y="1210680"/>
                <a:ext cx="36501" cy="31799"/>
              </a:xfrm>
              <a:custGeom>
                <a:rect b="b" l="l" r="r" t="t"/>
                <a:pathLst>
                  <a:path extrusionOk="0" h="284" w="326">
                    <a:moveTo>
                      <a:pt x="163" y="1"/>
                    </a:moveTo>
                    <a:cubicBezTo>
                      <a:pt x="142" y="1"/>
                      <a:pt x="120" y="6"/>
                      <a:pt x="100" y="16"/>
                    </a:cubicBezTo>
                    <a:cubicBezTo>
                      <a:pt x="31" y="50"/>
                      <a:pt x="0" y="136"/>
                      <a:pt x="37" y="206"/>
                    </a:cubicBezTo>
                    <a:cubicBezTo>
                      <a:pt x="61" y="255"/>
                      <a:pt x="111" y="283"/>
                      <a:pt x="163" y="283"/>
                    </a:cubicBezTo>
                    <a:cubicBezTo>
                      <a:pt x="184" y="283"/>
                      <a:pt x="206" y="279"/>
                      <a:pt x="226" y="269"/>
                    </a:cubicBezTo>
                    <a:cubicBezTo>
                      <a:pt x="296" y="236"/>
                      <a:pt x="326" y="149"/>
                      <a:pt x="290" y="80"/>
                    </a:cubicBezTo>
                    <a:cubicBezTo>
                      <a:pt x="266" y="30"/>
                      <a:pt x="216" y="1"/>
                      <a:pt x="16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9" name="Google Shape;1319;p38"/>
              <p:cNvSpPr/>
              <p:nvPr/>
            </p:nvSpPr>
            <p:spPr>
              <a:xfrm>
                <a:off x="4895334" y="1173283"/>
                <a:ext cx="72667" cy="63486"/>
              </a:xfrm>
              <a:custGeom>
                <a:rect b="b" l="l" r="r" t="t"/>
                <a:pathLst>
                  <a:path extrusionOk="0" h="567" w="649">
                    <a:moveTo>
                      <a:pt x="322" y="0"/>
                    </a:moveTo>
                    <a:cubicBezTo>
                      <a:pt x="281" y="0"/>
                      <a:pt x="239" y="9"/>
                      <a:pt x="199" y="28"/>
                    </a:cubicBezTo>
                    <a:cubicBezTo>
                      <a:pt x="60" y="98"/>
                      <a:pt x="0" y="270"/>
                      <a:pt x="70" y="410"/>
                    </a:cubicBezTo>
                    <a:cubicBezTo>
                      <a:pt x="120" y="509"/>
                      <a:pt x="220" y="566"/>
                      <a:pt x="325" y="566"/>
                    </a:cubicBezTo>
                    <a:cubicBezTo>
                      <a:pt x="367" y="566"/>
                      <a:pt x="411" y="557"/>
                      <a:pt x="452" y="537"/>
                    </a:cubicBezTo>
                    <a:cubicBezTo>
                      <a:pt x="592" y="467"/>
                      <a:pt x="649" y="298"/>
                      <a:pt x="578" y="158"/>
                    </a:cubicBezTo>
                    <a:cubicBezTo>
                      <a:pt x="529" y="58"/>
                      <a:pt x="427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0" name="Google Shape;1320;p38"/>
              <p:cNvSpPr/>
              <p:nvPr/>
            </p:nvSpPr>
            <p:spPr>
              <a:xfrm>
                <a:off x="4033975" y="1286033"/>
                <a:ext cx="65165" cy="61694"/>
              </a:xfrm>
              <a:custGeom>
                <a:rect b="b" l="l" r="r" t="t"/>
                <a:pathLst>
                  <a:path extrusionOk="0" h="551" w="582">
                    <a:moveTo>
                      <a:pt x="307" y="1"/>
                    </a:moveTo>
                    <a:cubicBezTo>
                      <a:pt x="303" y="1"/>
                      <a:pt x="299" y="1"/>
                      <a:pt x="295" y="1"/>
                    </a:cubicBezTo>
                    <a:cubicBezTo>
                      <a:pt x="189" y="5"/>
                      <a:pt x="100" y="65"/>
                      <a:pt x="56" y="161"/>
                    </a:cubicBezTo>
                    <a:cubicBezTo>
                      <a:pt x="0" y="291"/>
                      <a:pt x="56" y="410"/>
                      <a:pt x="163" y="490"/>
                    </a:cubicBezTo>
                    <a:cubicBezTo>
                      <a:pt x="150" y="481"/>
                      <a:pt x="143" y="477"/>
                      <a:pt x="140" y="477"/>
                    </a:cubicBezTo>
                    <a:lnTo>
                      <a:pt x="140" y="477"/>
                    </a:lnTo>
                    <a:cubicBezTo>
                      <a:pt x="138" y="477"/>
                      <a:pt x="142" y="483"/>
                      <a:pt x="152" y="493"/>
                    </a:cubicBezTo>
                    <a:cubicBezTo>
                      <a:pt x="186" y="532"/>
                      <a:pt x="241" y="551"/>
                      <a:pt x="296" y="551"/>
                    </a:cubicBezTo>
                    <a:cubicBezTo>
                      <a:pt x="350" y="551"/>
                      <a:pt x="405" y="532"/>
                      <a:pt x="439" y="493"/>
                    </a:cubicBezTo>
                    <a:cubicBezTo>
                      <a:pt x="450" y="483"/>
                      <a:pt x="453" y="477"/>
                      <a:pt x="450" y="477"/>
                    </a:cubicBezTo>
                    <a:lnTo>
                      <a:pt x="450" y="477"/>
                    </a:lnTo>
                    <a:cubicBezTo>
                      <a:pt x="448" y="477"/>
                      <a:pt x="441" y="481"/>
                      <a:pt x="428" y="490"/>
                    </a:cubicBezTo>
                    <a:cubicBezTo>
                      <a:pt x="525" y="417"/>
                      <a:pt x="582" y="317"/>
                      <a:pt x="548" y="194"/>
                    </a:cubicBezTo>
                    <a:cubicBezTo>
                      <a:pt x="523" y="89"/>
                      <a:pt x="416" y="1"/>
                      <a:pt x="307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1" name="Google Shape;1321;p38"/>
              <p:cNvSpPr/>
              <p:nvPr/>
            </p:nvSpPr>
            <p:spPr>
              <a:xfrm>
                <a:off x="5358652" y="540000"/>
                <a:ext cx="65165" cy="61918"/>
              </a:xfrm>
              <a:custGeom>
                <a:rect b="b" l="l" r="r" t="t"/>
                <a:pathLst>
                  <a:path extrusionOk="0" h="553" w="582">
                    <a:moveTo>
                      <a:pt x="302" y="1"/>
                    </a:moveTo>
                    <a:cubicBezTo>
                      <a:pt x="300" y="1"/>
                      <a:pt x="298" y="1"/>
                      <a:pt x="296" y="1"/>
                    </a:cubicBezTo>
                    <a:cubicBezTo>
                      <a:pt x="189" y="8"/>
                      <a:pt x="100" y="64"/>
                      <a:pt x="57" y="164"/>
                    </a:cubicBezTo>
                    <a:cubicBezTo>
                      <a:pt x="0" y="294"/>
                      <a:pt x="60" y="413"/>
                      <a:pt x="166" y="493"/>
                    </a:cubicBezTo>
                    <a:cubicBezTo>
                      <a:pt x="151" y="483"/>
                      <a:pt x="143" y="478"/>
                      <a:pt x="141" y="478"/>
                    </a:cubicBezTo>
                    <a:lnTo>
                      <a:pt x="141" y="478"/>
                    </a:lnTo>
                    <a:cubicBezTo>
                      <a:pt x="140" y="478"/>
                      <a:pt x="145" y="483"/>
                      <a:pt x="156" y="493"/>
                    </a:cubicBezTo>
                    <a:cubicBezTo>
                      <a:pt x="190" y="533"/>
                      <a:pt x="244" y="553"/>
                      <a:pt x="298" y="553"/>
                    </a:cubicBezTo>
                    <a:cubicBezTo>
                      <a:pt x="352" y="553"/>
                      <a:pt x="406" y="533"/>
                      <a:pt x="439" y="493"/>
                    </a:cubicBezTo>
                    <a:cubicBezTo>
                      <a:pt x="450" y="483"/>
                      <a:pt x="455" y="478"/>
                      <a:pt x="454" y="478"/>
                    </a:cubicBezTo>
                    <a:lnTo>
                      <a:pt x="454" y="478"/>
                    </a:lnTo>
                    <a:cubicBezTo>
                      <a:pt x="452" y="478"/>
                      <a:pt x="444" y="483"/>
                      <a:pt x="428" y="493"/>
                    </a:cubicBezTo>
                    <a:cubicBezTo>
                      <a:pt x="525" y="420"/>
                      <a:pt x="582" y="320"/>
                      <a:pt x="552" y="194"/>
                    </a:cubicBezTo>
                    <a:cubicBezTo>
                      <a:pt x="525" y="90"/>
                      <a:pt x="412" y="1"/>
                      <a:pt x="302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2" name="Google Shape;1322;p38"/>
              <p:cNvSpPr/>
              <p:nvPr/>
            </p:nvSpPr>
            <p:spPr>
              <a:xfrm>
                <a:off x="4420932" y="1518476"/>
                <a:ext cx="49938" cy="45571"/>
              </a:xfrm>
              <a:custGeom>
                <a:rect b="b" l="l" r="r" t="t"/>
                <a:pathLst>
                  <a:path extrusionOk="0" h="407" w="446">
                    <a:moveTo>
                      <a:pt x="202" y="0"/>
                    </a:moveTo>
                    <a:cubicBezTo>
                      <a:pt x="100" y="0"/>
                      <a:pt x="0" y="97"/>
                      <a:pt x="0" y="202"/>
                    </a:cubicBezTo>
                    <a:cubicBezTo>
                      <a:pt x="0" y="309"/>
                      <a:pt x="100" y="407"/>
                      <a:pt x="204" y="407"/>
                    </a:cubicBezTo>
                    <a:cubicBezTo>
                      <a:pt x="236" y="407"/>
                      <a:pt x="269" y="397"/>
                      <a:pt x="299" y="375"/>
                    </a:cubicBezTo>
                    <a:cubicBezTo>
                      <a:pt x="313" y="365"/>
                      <a:pt x="326" y="355"/>
                      <a:pt x="342" y="345"/>
                    </a:cubicBezTo>
                    <a:cubicBezTo>
                      <a:pt x="445" y="269"/>
                      <a:pt x="445" y="139"/>
                      <a:pt x="342" y="63"/>
                    </a:cubicBezTo>
                    <a:cubicBezTo>
                      <a:pt x="326" y="52"/>
                      <a:pt x="313" y="43"/>
                      <a:pt x="299" y="32"/>
                    </a:cubicBezTo>
                    <a:cubicBezTo>
                      <a:pt x="269" y="10"/>
                      <a:pt x="235" y="0"/>
                      <a:pt x="202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23" name="Google Shape;1323;p38"/>
            <p:cNvGrpSpPr/>
            <p:nvPr/>
          </p:nvGrpSpPr>
          <p:grpSpPr>
            <a:xfrm rot="7425434">
              <a:off x="3630621" y="2721088"/>
              <a:ext cx="236866" cy="126214"/>
              <a:chOff x="3945696" y="700672"/>
              <a:chExt cx="333723" cy="175901"/>
            </a:xfrm>
          </p:grpSpPr>
          <p:sp>
            <p:nvSpPr>
              <p:cNvPr id="1324" name="Google Shape;1324;p38"/>
              <p:cNvSpPr/>
              <p:nvPr/>
            </p:nvSpPr>
            <p:spPr>
              <a:xfrm>
                <a:off x="4015247" y="726672"/>
                <a:ext cx="264173" cy="149901"/>
              </a:xfrm>
              <a:custGeom>
                <a:rect b="b" l="l" r="r" t="t"/>
                <a:pathLst>
                  <a:path extrusionOk="0" h="2041" w="3597">
                    <a:moveTo>
                      <a:pt x="854" y="1"/>
                    </a:moveTo>
                    <a:cubicBezTo>
                      <a:pt x="565" y="1"/>
                      <a:pt x="278" y="99"/>
                      <a:pt x="94" y="315"/>
                    </a:cubicBezTo>
                    <a:lnTo>
                      <a:pt x="114" y="309"/>
                    </a:lnTo>
                    <a:lnTo>
                      <a:pt x="114" y="309"/>
                    </a:lnTo>
                    <a:cubicBezTo>
                      <a:pt x="1" y="781"/>
                      <a:pt x="406" y="1220"/>
                      <a:pt x="821" y="1472"/>
                    </a:cubicBezTo>
                    <a:cubicBezTo>
                      <a:pt x="1435" y="1845"/>
                      <a:pt x="2156" y="2041"/>
                      <a:pt x="2875" y="2041"/>
                    </a:cubicBezTo>
                    <a:cubicBezTo>
                      <a:pt x="3117" y="2041"/>
                      <a:pt x="3359" y="2019"/>
                      <a:pt x="3596" y="1974"/>
                    </a:cubicBezTo>
                    <a:cubicBezTo>
                      <a:pt x="3154" y="1475"/>
                      <a:pt x="2669" y="1013"/>
                      <a:pt x="2151" y="598"/>
                    </a:cubicBezTo>
                    <a:cubicBezTo>
                      <a:pt x="1852" y="358"/>
                      <a:pt x="1526" y="129"/>
                      <a:pt x="1154" y="36"/>
                    </a:cubicBezTo>
                    <a:cubicBezTo>
                      <a:pt x="1057" y="13"/>
                      <a:pt x="955" y="1"/>
                      <a:pt x="854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5" name="Google Shape;1325;p38"/>
              <p:cNvSpPr/>
              <p:nvPr/>
            </p:nvSpPr>
            <p:spPr>
              <a:xfrm>
                <a:off x="3945696" y="700672"/>
                <a:ext cx="220254" cy="119054"/>
              </a:xfrm>
              <a:custGeom>
                <a:rect b="b" l="l" r="r" t="t"/>
                <a:pathLst>
                  <a:path extrusionOk="0" h="1621" w="2999">
                    <a:moveTo>
                      <a:pt x="90" y="0"/>
                    </a:moveTo>
                    <a:cubicBezTo>
                      <a:pt x="36" y="0"/>
                      <a:pt x="1" y="81"/>
                      <a:pt x="60" y="118"/>
                    </a:cubicBezTo>
                    <a:cubicBezTo>
                      <a:pt x="977" y="676"/>
                      <a:pt x="1951" y="1151"/>
                      <a:pt x="2922" y="1617"/>
                    </a:cubicBezTo>
                    <a:cubicBezTo>
                      <a:pt x="2927" y="1619"/>
                      <a:pt x="2933" y="1621"/>
                      <a:pt x="2939" y="1621"/>
                    </a:cubicBezTo>
                    <a:cubicBezTo>
                      <a:pt x="2974" y="1621"/>
                      <a:pt x="2999" y="1571"/>
                      <a:pt x="2958" y="1550"/>
                    </a:cubicBezTo>
                    <a:cubicBezTo>
                      <a:pt x="2001" y="1059"/>
                      <a:pt x="1070" y="517"/>
                      <a:pt x="120" y="8"/>
                    </a:cubicBezTo>
                    <a:cubicBezTo>
                      <a:pt x="110" y="3"/>
                      <a:pt x="100" y="0"/>
                      <a:pt x="90" y="0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26" name="Google Shape;1326;p38"/>
            <p:cNvGrpSpPr/>
            <p:nvPr/>
          </p:nvGrpSpPr>
          <p:grpSpPr>
            <a:xfrm rot="5945103">
              <a:off x="1084562" y="3800513"/>
              <a:ext cx="118068" cy="93412"/>
              <a:chOff x="3397675" y="1274500"/>
              <a:chExt cx="454707" cy="359750"/>
            </a:xfrm>
          </p:grpSpPr>
          <p:sp>
            <p:nvSpPr>
              <p:cNvPr id="1327" name="Google Shape;1327;p38"/>
              <p:cNvSpPr/>
              <p:nvPr/>
            </p:nvSpPr>
            <p:spPr>
              <a:xfrm>
                <a:off x="3397675" y="1274500"/>
                <a:ext cx="454707" cy="359750"/>
              </a:xfrm>
              <a:custGeom>
                <a:rect b="b" l="l" r="r" t="t"/>
                <a:pathLst>
                  <a:path extrusionOk="0" h="2186" w="2763">
                    <a:moveTo>
                      <a:pt x="868" y="1"/>
                    </a:moveTo>
                    <a:cubicBezTo>
                      <a:pt x="674" y="1"/>
                      <a:pt x="481" y="35"/>
                      <a:pt x="299" y="107"/>
                    </a:cubicBezTo>
                    <a:lnTo>
                      <a:pt x="419" y="44"/>
                    </a:lnTo>
                    <a:lnTo>
                      <a:pt x="419" y="44"/>
                    </a:lnTo>
                    <a:cubicBezTo>
                      <a:pt x="140" y="140"/>
                      <a:pt x="0" y="473"/>
                      <a:pt x="14" y="769"/>
                    </a:cubicBezTo>
                    <a:cubicBezTo>
                      <a:pt x="44" y="1343"/>
                      <a:pt x="512" y="1818"/>
                      <a:pt x="1051" y="2018"/>
                    </a:cubicBezTo>
                    <a:cubicBezTo>
                      <a:pt x="1391" y="2147"/>
                      <a:pt x="1755" y="2186"/>
                      <a:pt x="2121" y="2186"/>
                    </a:cubicBezTo>
                    <a:cubicBezTo>
                      <a:pt x="2330" y="2186"/>
                      <a:pt x="2539" y="2173"/>
                      <a:pt x="2745" y="2157"/>
                    </a:cubicBezTo>
                    <a:cubicBezTo>
                      <a:pt x="2762" y="1527"/>
                      <a:pt x="2526" y="881"/>
                      <a:pt x="2058" y="459"/>
                    </a:cubicBezTo>
                    <a:cubicBezTo>
                      <a:pt x="1735" y="168"/>
                      <a:pt x="1299" y="1"/>
                      <a:pt x="868" y="1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28" name="Google Shape;1328;p38"/>
              <p:cNvGrpSpPr/>
              <p:nvPr/>
            </p:nvGrpSpPr>
            <p:grpSpPr>
              <a:xfrm>
                <a:off x="3432564" y="1339834"/>
                <a:ext cx="376701" cy="268578"/>
                <a:chOff x="3432564" y="1339834"/>
                <a:chExt cx="376701" cy="268578"/>
              </a:xfrm>
            </p:grpSpPr>
            <p:sp>
              <p:nvSpPr>
                <p:cNvPr id="1329" name="Google Shape;1329;p38"/>
                <p:cNvSpPr/>
                <p:nvPr/>
              </p:nvSpPr>
              <p:spPr>
                <a:xfrm>
                  <a:off x="3432564" y="1339834"/>
                  <a:ext cx="376701" cy="243728"/>
                </a:xfrm>
                <a:custGeom>
                  <a:rect b="b" l="l" r="r" t="t"/>
                  <a:pathLst>
                    <a:path extrusionOk="0" h="1481" w="2289">
                      <a:moveTo>
                        <a:pt x="29" y="1"/>
                      </a:moveTo>
                      <a:cubicBezTo>
                        <a:pt x="9" y="1"/>
                        <a:pt x="0" y="30"/>
                        <a:pt x="21" y="42"/>
                      </a:cubicBezTo>
                      <a:cubicBezTo>
                        <a:pt x="792" y="507"/>
                        <a:pt x="1553" y="917"/>
                        <a:pt x="2268" y="1478"/>
                      </a:cubicBezTo>
                      <a:cubicBezTo>
                        <a:pt x="2270" y="1479"/>
                        <a:pt x="2272" y="1480"/>
                        <a:pt x="2275" y="1480"/>
                      </a:cubicBezTo>
                      <a:cubicBezTo>
                        <a:pt x="2282" y="1480"/>
                        <a:pt x="2289" y="1473"/>
                        <a:pt x="2281" y="1465"/>
                      </a:cubicBezTo>
                      <a:cubicBezTo>
                        <a:pt x="1673" y="843"/>
                        <a:pt x="878" y="252"/>
                        <a:pt x="38" y="2"/>
                      </a:cubicBezTo>
                      <a:cubicBezTo>
                        <a:pt x="35" y="1"/>
                        <a:pt x="32" y="1"/>
                        <a:pt x="29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0" name="Google Shape;1330;p38"/>
                <p:cNvSpPr/>
                <p:nvPr/>
              </p:nvSpPr>
              <p:spPr>
                <a:xfrm>
                  <a:off x="3611945" y="1443513"/>
                  <a:ext cx="77677" cy="164899"/>
                </a:xfrm>
                <a:custGeom>
                  <a:rect b="b" l="l" r="r" t="t"/>
                  <a:pathLst>
                    <a:path extrusionOk="0" h="1002" w="472">
                      <a:moveTo>
                        <a:pt x="41" y="1"/>
                      </a:moveTo>
                      <a:cubicBezTo>
                        <a:pt x="22" y="1"/>
                        <a:pt x="1" y="18"/>
                        <a:pt x="5" y="44"/>
                      </a:cubicBezTo>
                      <a:cubicBezTo>
                        <a:pt x="61" y="363"/>
                        <a:pt x="164" y="752"/>
                        <a:pt x="393" y="991"/>
                      </a:cubicBezTo>
                      <a:cubicBezTo>
                        <a:pt x="401" y="999"/>
                        <a:pt x="411" y="1002"/>
                        <a:pt x="421" y="1002"/>
                      </a:cubicBezTo>
                      <a:cubicBezTo>
                        <a:pt x="446" y="1002"/>
                        <a:pt x="472" y="980"/>
                        <a:pt x="460" y="954"/>
                      </a:cubicBezTo>
                      <a:cubicBezTo>
                        <a:pt x="403" y="815"/>
                        <a:pt x="317" y="689"/>
                        <a:pt x="253" y="552"/>
                      </a:cubicBezTo>
                      <a:cubicBezTo>
                        <a:pt x="178" y="383"/>
                        <a:pt x="118" y="207"/>
                        <a:pt x="71" y="27"/>
                      </a:cubicBezTo>
                      <a:cubicBezTo>
                        <a:pt x="67" y="9"/>
                        <a:pt x="54" y="1"/>
                        <a:pt x="41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1" name="Google Shape;1331;p38"/>
                <p:cNvSpPr/>
                <p:nvPr/>
              </p:nvSpPr>
              <p:spPr>
                <a:xfrm>
                  <a:off x="3516988" y="1352342"/>
                  <a:ext cx="189914" cy="37851"/>
                </a:xfrm>
                <a:custGeom>
                  <a:rect b="b" l="l" r="r" t="t"/>
                  <a:pathLst>
                    <a:path extrusionOk="0" h="230" w="1154">
                      <a:moveTo>
                        <a:pt x="708" y="0"/>
                      </a:moveTo>
                      <a:cubicBezTo>
                        <a:pt x="472" y="0"/>
                        <a:pt x="227" y="64"/>
                        <a:pt x="37" y="163"/>
                      </a:cubicBezTo>
                      <a:cubicBezTo>
                        <a:pt x="0" y="178"/>
                        <a:pt x="22" y="230"/>
                        <a:pt x="57" y="230"/>
                      </a:cubicBezTo>
                      <a:cubicBezTo>
                        <a:pt x="60" y="230"/>
                        <a:pt x="63" y="230"/>
                        <a:pt x="66" y="229"/>
                      </a:cubicBezTo>
                      <a:cubicBezTo>
                        <a:pt x="246" y="183"/>
                        <a:pt x="425" y="136"/>
                        <a:pt x="611" y="126"/>
                      </a:cubicBezTo>
                      <a:cubicBezTo>
                        <a:pt x="635" y="125"/>
                        <a:pt x="658" y="124"/>
                        <a:pt x="682" y="124"/>
                      </a:cubicBezTo>
                      <a:cubicBezTo>
                        <a:pt x="808" y="124"/>
                        <a:pt x="932" y="140"/>
                        <a:pt x="1057" y="140"/>
                      </a:cubicBezTo>
                      <a:cubicBezTo>
                        <a:pt x="1074" y="140"/>
                        <a:pt x="1090" y="140"/>
                        <a:pt x="1106" y="139"/>
                      </a:cubicBezTo>
                      <a:cubicBezTo>
                        <a:pt x="1137" y="139"/>
                        <a:pt x="1153" y="96"/>
                        <a:pt x="1123" y="83"/>
                      </a:cubicBezTo>
                      <a:cubicBezTo>
                        <a:pt x="999" y="25"/>
                        <a:pt x="856" y="0"/>
                        <a:pt x="708" y="0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332" name="Google Shape;1332;p38"/>
            <p:cNvGrpSpPr/>
            <p:nvPr/>
          </p:nvGrpSpPr>
          <p:grpSpPr>
            <a:xfrm>
              <a:off x="933709" y="2712504"/>
              <a:ext cx="241848" cy="204980"/>
              <a:chOff x="4033975" y="540000"/>
              <a:chExt cx="1595306" cy="1352113"/>
            </a:xfrm>
          </p:grpSpPr>
          <p:sp>
            <p:nvSpPr>
              <p:cNvPr id="1333" name="Google Shape;1333;p38"/>
              <p:cNvSpPr/>
              <p:nvPr/>
            </p:nvSpPr>
            <p:spPr>
              <a:xfrm>
                <a:off x="4945607" y="1253115"/>
                <a:ext cx="683674" cy="279695"/>
              </a:xfrm>
              <a:custGeom>
                <a:rect b="b" l="l" r="r" t="t"/>
                <a:pathLst>
                  <a:path extrusionOk="0" h="2498" w="6106">
                    <a:moveTo>
                      <a:pt x="0" y="505"/>
                    </a:moveTo>
                    <a:lnTo>
                      <a:pt x="50" y="704"/>
                    </a:lnTo>
                    <a:cubicBezTo>
                      <a:pt x="55" y="674"/>
                      <a:pt x="63" y="645"/>
                      <a:pt x="73" y="617"/>
                    </a:cubicBezTo>
                    <a:lnTo>
                      <a:pt x="73" y="617"/>
                    </a:lnTo>
                    <a:cubicBezTo>
                      <a:pt x="48" y="580"/>
                      <a:pt x="24" y="543"/>
                      <a:pt x="0" y="505"/>
                    </a:cubicBezTo>
                    <a:close/>
                    <a:moveTo>
                      <a:pt x="1617" y="0"/>
                    </a:moveTo>
                    <a:cubicBezTo>
                      <a:pt x="1448" y="0"/>
                      <a:pt x="1279" y="9"/>
                      <a:pt x="1110" y="26"/>
                    </a:cubicBezTo>
                    <a:cubicBezTo>
                      <a:pt x="692" y="69"/>
                      <a:pt x="205" y="237"/>
                      <a:pt x="73" y="617"/>
                    </a:cubicBezTo>
                    <a:lnTo>
                      <a:pt x="73" y="617"/>
                    </a:lnTo>
                    <a:cubicBezTo>
                      <a:pt x="677" y="1505"/>
                      <a:pt x="1699" y="2054"/>
                      <a:pt x="2752" y="2296"/>
                    </a:cubicBezTo>
                    <a:cubicBezTo>
                      <a:pt x="3435" y="2454"/>
                      <a:pt x="4135" y="2497"/>
                      <a:pt x="4838" y="2497"/>
                    </a:cubicBezTo>
                    <a:cubicBezTo>
                      <a:pt x="5260" y="2497"/>
                      <a:pt x="5684" y="2482"/>
                      <a:pt x="6105" y="2466"/>
                    </a:cubicBezTo>
                    <a:cubicBezTo>
                      <a:pt x="5158" y="954"/>
                      <a:pt x="3394" y="0"/>
                      <a:pt x="1617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4" name="Google Shape;1334;p38"/>
              <p:cNvSpPr/>
              <p:nvPr/>
            </p:nvSpPr>
            <p:spPr>
              <a:xfrm>
                <a:off x="4649679" y="1285809"/>
                <a:ext cx="363670" cy="606304"/>
              </a:xfrm>
              <a:custGeom>
                <a:rect b="b" l="l" r="r" t="t"/>
                <a:pathLst>
                  <a:path extrusionOk="0" h="5415" w="3248">
                    <a:moveTo>
                      <a:pt x="2577" y="0"/>
                    </a:moveTo>
                    <a:cubicBezTo>
                      <a:pt x="2291" y="170"/>
                      <a:pt x="2022" y="362"/>
                      <a:pt x="1766" y="572"/>
                    </a:cubicBezTo>
                    <a:cubicBezTo>
                      <a:pt x="1553" y="748"/>
                      <a:pt x="1350" y="937"/>
                      <a:pt x="1174" y="1147"/>
                    </a:cubicBezTo>
                    <a:cubicBezTo>
                      <a:pt x="207" y="2293"/>
                      <a:pt x="80" y="3912"/>
                      <a:pt x="1" y="5414"/>
                    </a:cubicBezTo>
                    <a:cubicBezTo>
                      <a:pt x="758" y="4956"/>
                      <a:pt x="1410" y="4337"/>
                      <a:pt x="2002" y="3676"/>
                    </a:cubicBezTo>
                    <a:cubicBezTo>
                      <a:pt x="2453" y="3167"/>
                      <a:pt x="2889" y="2606"/>
                      <a:pt x="3068" y="1948"/>
                    </a:cubicBezTo>
                    <a:cubicBezTo>
                      <a:pt x="3248" y="1287"/>
                      <a:pt x="3122" y="506"/>
                      <a:pt x="2597" y="63"/>
                    </a:cubicBezTo>
                    <a:lnTo>
                      <a:pt x="2577" y="0"/>
                    </a:ln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5" name="Google Shape;1335;p38"/>
              <p:cNvSpPr/>
              <p:nvPr/>
            </p:nvSpPr>
            <p:spPr>
              <a:xfrm>
                <a:off x="4244472" y="1157832"/>
                <a:ext cx="714912" cy="256518"/>
              </a:xfrm>
              <a:custGeom>
                <a:rect b="b" l="l" r="r" t="t"/>
                <a:pathLst>
                  <a:path extrusionOk="0" h="2291" w="6385">
                    <a:moveTo>
                      <a:pt x="3624" y="1"/>
                    </a:moveTo>
                    <a:cubicBezTo>
                      <a:pt x="3569" y="1"/>
                      <a:pt x="3513" y="3"/>
                      <a:pt x="3457" y="6"/>
                    </a:cubicBezTo>
                    <a:cubicBezTo>
                      <a:pt x="2955" y="40"/>
                      <a:pt x="2480" y="249"/>
                      <a:pt x="2028" y="472"/>
                    </a:cubicBezTo>
                    <a:cubicBezTo>
                      <a:pt x="1330" y="814"/>
                      <a:pt x="653" y="1196"/>
                      <a:pt x="1" y="1618"/>
                    </a:cubicBezTo>
                    <a:cubicBezTo>
                      <a:pt x="887" y="2068"/>
                      <a:pt x="1879" y="2290"/>
                      <a:pt x="2871" y="2290"/>
                    </a:cubicBezTo>
                    <a:cubicBezTo>
                      <a:pt x="4109" y="2290"/>
                      <a:pt x="5348" y="1945"/>
                      <a:pt x="6385" y="1266"/>
                    </a:cubicBezTo>
                    <a:cubicBezTo>
                      <a:pt x="5616" y="608"/>
                      <a:pt x="4633" y="1"/>
                      <a:pt x="3624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6" name="Google Shape;1336;p38"/>
              <p:cNvSpPr/>
              <p:nvPr/>
            </p:nvSpPr>
            <p:spPr>
              <a:xfrm>
                <a:off x="4925677" y="776697"/>
                <a:ext cx="433090" cy="529606"/>
              </a:xfrm>
              <a:custGeom>
                <a:rect b="b" l="l" r="r" t="t"/>
                <a:pathLst>
                  <a:path extrusionOk="0" h="4730" w="3868">
                    <a:moveTo>
                      <a:pt x="3729" y="1"/>
                    </a:moveTo>
                    <a:cubicBezTo>
                      <a:pt x="3688" y="1"/>
                      <a:pt x="3644" y="11"/>
                      <a:pt x="3605" y="24"/>
                    </a:cubicBezTo>
                    <a:cubicBezTo>
                      <a:pt x="2591" y="347"/>
                      <a:pt x="1634" y="908"/>
                      <a:pt x="969" y="1743"/>
                    </a:cubicBezTo>
                    <a:cubicBezTo>
                      <a:pt x="338" y="2535"/>
                      <a:pt x="0" y="3594"/>
                      <a:pt x="182" y="4587"/>
                    </a:cubicBezTo>
                    <a:lnTo>
                      <a:pt x="182" y="4587"/>
                    </a:lnTo>
                    <a:cubicBezTo>
                      <a:pt x="1285" y="4494"/>
                      <a:pt x="2334" y="3895"/>
                      <a:pt x="2967" y="2988"/>
                    </a:cubicBezTo>
                    <a:cubicBezTo>
                      <a:pt x="3534" y="2174"/>
                      <a:pt x="3761" y="1174"/>
                      <a:pt x="3861" y="187"/>
                    </a:cubicBezTo>
                    <a:cubicBezTo>
                      <a:pt x="3864" y="140"/>
                      <a:pt x="3867" y="91"/>
                      <a:pt x="3844" y="51"/>
                    </a:cubicBezTo>
                    <a:cubicBezTo>
                      <a:pt x="3817" y="14"/>
                      <a:pt x="3775" y="1"/>
                      <a:pt x="3729" y="1"/>
                    </a:cubicBezTo>
                    <a:close/>
                    <a:moveTo>
                      <a:pt x="182" y="4587"/>
                    </a:moveTo>
                    <a:cubicBezTo>
                      <a:pt x="148" y="4590"/>
                      <a:pt x="115" y="4592"/>
                      <a:pt x="82" y="4594"/>
                    </a:cubicBezTo>
                    <a:lnTo>
                      <a:pt x="212" y="4730"/>
                    </a:lnTo>
                    <a:cubicBezTo>
                      <a:pt x="200" y="4682"/>
                      <a:pt x="191" y="4635"/>
                      <a:pt x="182" y="4587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7" name="Google Shape;1337;p38"/>
              <p:cNvSpPr/>
              <p:nvPr/>
            </p:nvSpPr>
            <p:spPr>
              <a:xfrm>
                <a:off x="4647440" y="651743"/>
                <a:ext cx="335791" cy="639446"/>
              </a:xfrm>
              <a:custGeom>
                <a:rect b="b" l="l" r="r" t="t"/>
                <a:pathLst>
                  <a:path extrusionOk="0" h="5711" w="2999">
                    <a:moveTo>
                      <a:pt x="571" y="0"/>
                    </a:moveTo>
                    <a:cubicBezTo>
                      <a:pt x="547" y="0"/>
                      <a:pt x="523" y="5"/>
                      <a:pt x="499" y="17"/>
                    </a:cubicBezTo>
                    <a:cubicBezTo>
                      <a:pt x="427" y="53"/>
                      <a:pt x="396" y="140"/>
                      <a:pt x="373" y="216"/>
                    </a:cubicBezTo>
                    <a:cubicBezTo>
                      <a:pt x="177" y="911"/>
                      <a:pt x="1" y="1622"/>
                      <a:pt x="37" y="2343"/>
                    </a:cubicBezTo>
                    <a:cubicBezTo>
                      <a:pt x="116" y="3889"/>
                      <a:pt x="1293" y="5313"/>
                      <a:pt x="2793" y="5692"/>
                    </a:cubicBezTo>
                    <a:lnTo>
                      <a:pt x="2793" y="5692"/>
                    </a:lnTo>
                    <a:cubicBezTo>
                      <a:pt x="2998" y="4815"/>
                      <a:pt x="2958" y="3880"/>
                      <a:pt x="2680" y="3021"/>
                    </a:cubicBezTo>
                    <a:cubicBezTo>
                      <a:pt x="2493" y="2443"/>
                      <a:pt x="2201" y="1905"/>
                      <a:pt x="1885" y="1383"/>
                    </a:cubicBezTo>
                    <a:cubicBezTo>
                      <a:pt x="1586" y="888"/>
                      <a:pt x="1251" y="392"/>
                      <a:pt x="766" y="73"/>
                    </a:cubicBezTo>
                    <a:cubicBezTo>
                      <a:pt x="707" y="37"/>
                      <a:pt x="638" y="0"/>
                      <a:pt x="571" y="0"/>
                    </a:cubicBezTo>
                    <a:close/>
                    <a:moveTo>
                      <a:pt x="2793" y="5692"/>
                    </a:moveTo>
                    <a:lnTo>
                      <a:pt x="2793" y="5692"/>
                    </a:lnTo>
                    <a:cubicBezTo>
                      <a:pt x="2791" y="5697"/>
                      <a:pt x="2790" y="5701"/>
                      <a:pt x="2789" y="5706"/>
                    </a:cubicBezTo>
                    <a:lnTo>
                      <a:pt x="2869" y="5710"/>
                    </a:lnTo>
                    <a:cubicBezTo>
                      <a:pt x="2843" y="5704"/>
                      <a:pt x="2818" y="5698"/>
                      <a:pt x="2793" y="5692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8" name="Google Shape;1338;p38"/>
              <p:cNvSpPr/>
              <p:nvPr/>
            </p:nvSpPr>
            <p:spPr>
              <a:xfrm>
                <a:off x="4926237" y="1261065"/>
                <a:ext cx="98643" cy="86551"/>
              </a:xfrm>
              <a:custGeom>
                <a:rect b="b" l="l" r="r" t="t"/>
                <a:pathLst>
                  <a:path extrusionOk="0" h="773" w="881">
                    <a:moveTo>
                      <a:pt x="440" y="0"/>
                    </a:moveTo>
                    <a:cubicBezTo>
                      <a:pt x="383" y="0"/>
                      <a:pt x="324" y="14"/>
                      <a:pt x="270" y="42"/>
                    </a:cubicBezTo>
                    <a:cubicBezTo>
                      <a:pt x="80" y="135"/>
                      <a:pt x="0" y="368"/>
                      <a:pt x="93" y="557"/>
                    </a:cubicBezTo>
                    <a:cubicBezTo>
                      <a:pt x="162" y="694"/>
                      <a:pt x="298" y="773"/>
                      <a:pt x="440" y="773"/>
                    </a:cubicBezTo>
                    <a:cubicBezTo>
                      <a:pt x="498" y="773"/>
                      <a:pt x="556" y="760"/>
                      <a:pt x="612" y="733"/>
                    </a:cubicBezTo>
                    <a:cubicBezTo>
                      <a:pt x="801" y="637"/>
                      <a:pt x="881" y="408"/>
                      <a:pt x="785" y="215"/>
                    </a:cubicBezTo>
                    <a:cubicBezTo>
                      <a:pt x="719" y="80"/>
                      <a:pt x="582" y="0"/>
                      <a:pt x="44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9" name="Google Shape;1339;p38"/>
              <p:cNvSpPr/>
              <p:nvPr/>
            </p:nvSpPr>
            <p:spPr>
              <a:xfrm>
                <a:off x="4854354" y="1252891"/>
                <a:ext cx="63374" cy="55760"/>
              </a:xfrm>
              <a:custGeom>
                <a:rect b="b" l="l" r="r" t="t"/>
                <a:pathLst>
                  <a:path extrusionOk="0" h="498" w="566">
                    <a:moveTo>
                      <a:pt x="286" y="1"/>
                    </a:moveTo>
                    <a:cubicBezTo>
                      <a:pt x="248" y="1"/>
                      <a:pt x="210" y="10"/>
                      <a:pt x="174" y="28"/>
                    </a:cubicBezTo>
                    <a:cubicBezTo>
                      <a:pt x="51" y="88"/>
                      <a:pt x="1" y="237"/>
                      <a:pt x="61" y="361"/>
                    </a:cubicBezTo>
                    <a:cubicBezTo>
                      <a:pt x="103" y="448"/>
                      <a:pt x="190" y="498"/>
                      <a:pt x="280" y="498"/>
                    </a:cubicBezTo>
                    <a:cubicBezTo>
                      <a:pt x="318" y="498"/>
                      <a:pt x="357" y="489"/>
                      <a:pt x="393" y="470"/>
                    </a:cubicBezTo>
                    <a:cubicBezTo>
                      <a:pt x="516" y="410"/>
                      <a:pt x="565" y="261"/>
                      <a:pt x="506" y="138"/>
                    </a:cubicBezTo>
                    <a:cubicBezTo>
                      <a:pt x="461" y="51"/>
                      <a:pt x="376" y="1"/>
                      <a:pt x="28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0" name="Google Shape;1340;p38"/>
              <p:cNvSpPr/>
              <p:nvPr/>
            </p:nvSpPr>
            <p:spPr>
              <a:xfrm>
                <a:off x="4986139" y="1210680"/>
                <a:ext cx="36501" cy="31799"/>
              </a:xfrm>
              <a:custGeom>
                <a:rect b="b" l="l" r="r" t="t"/>
                <a:pathLst>
                  <a:path extrusionOk="0" h="284" w="326">
                    <a:moveTo>
                      <a:pt x="163" y="1"/>
                    </a:moveTo>
                    <a:cubicBezTo>
                      <a:pt x="142" y="1"/>
                      <a:pt x="120" y="6"/>
                      <a:pt x="100" y="16"/>
                    </a:cubicBezTo>
                    <a:cubicBezTo>
                      <a:pt x="31" y="50"/>
                      <a:pt x="0" y="136"/>
                      <a:pt x="37" y="206"/>
                    </a:cubicBezTo>
                    <a:cubicBezTo>
                      <a:pt x="61" y="255"/>
                      <a:pt x="111" y="283"/>
                      <a:pt x="163" y="283"/>
                    </a:cubicBezTo>
                    <a:cubicBezTo>
                      <a:pt x="184" y="283"/>
                      <a:pt x="206" y="279"/>
                      <a:pt x="226" y="269"/>
                    </a:cubicBezTo>
                    <a:cubicBezTo>
                      <a:pt x="296" y="236"/>
                      <a:pt x="326" y="149"/>
                      <a:pt x="290" y="80"/>
                    </a:cubicBezTo>
                    <a:cubicBezTo>
                      <a:pt x="266" y="30"/>
                      <a:pt x="216" y="1"/>
                      <a:pt x="16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1" name="Google Shape;1341;p38"/>
              <p:cNvSpPr/>
              <p:nvPr/>
            </p:nvSpPr>
            <p:spPr>
              <a:xfrm>
                <a:off x="4895334" y="1173283"/>
                <a:ext cx="72667" cy="63486"/>
              </a:xfrm>
              <a:custGeom>
                <a:rect b="b" l="l" r="r" t="t"/>
                <a:pathLst>
                  <a:path extrusionOk="0" h="567" w="649">
                    <a:moveTo>
                      <a:pt x="322" y="0"/>
                    </a:moveTo>
                    <a:cubicBezTo>
                      <a:pt x="281" y="0"/>
                      <a:pt x="239" y="9"/>
                      <a:pt x="199" y="28"/>
                    </a:cubicBezTo>
                    <a:cubicBezTo>
                      <a:pt x="60" y="98"/>
                      <a:pt x="0" y="270"/>
                      <a:pt x="70" y="410"/>
                    </a:cubicBezTo>
                    <a:cubicBezTo>
                      <a:pt x="120" y="509"/>
                      <a:pt x="220" y="566"/>
                      <a:pt x="325" y="566"/>
                    </a:cubicBezTo>
                    <a:cubicBezTo>
                      <a:pt x="367" y="566"/>
                      <a:pt x="411" y="557"/>
                      <a:pt x="452" y="537"/>
                    </a:cubicBezTo>
                    <a:cubicBezTo>
                      <a:pt x="592" y="467"/>
                      <a:pt x="649" y="298"/>
                      <a:pt x="578" y="158"/>
                    </a:cubicBezTo>
                    <a:cubicBezTo>
                      <a:pt x="529" y="58"/>
                      <a:pt x="427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2" name="Google Shape;1342;p38"/>
              <p:cNvSpPr/>
              <p:nvPr/>
            </p:nvSpPr>
            <p:spPr>
              <a:xfrm>
                <a:off x="4033975" y="1286033"/>
                <a:ext cx="65165" cy="61694"/>
              </a:xfrm>
              <a:custGeom>
                <a:rect b="b" l="l" r="r" t="t"/>
                <a:pathLst>
                  <a:path extrusionOk="0" h="551" w="582">
                    <a:moveTo>
                      <a:pt x="307" y="1"/>
                    </a:moveTo>
                    <a:cubicBezTo>
                      <a:pt x="303" y="1"/>
                      <a:pt x="299" y="1"/>
                      <a:pt x="295" y="1"/>
                    </a:cubicBezTo>
                    <a:cubicBezTo>
                      <a:pt x="189" y="5"/>
                      <a:pt x="100" y="65"/>
                      <a:pt x="56" y="161"/>
                    </a:cubicBezTo>
                    <a:cubicBezTo>
                      <a:pt x="0" y="291"/>
                      <a:pt x="56" y="410"/>
                      <a:pt x="163" y="490"/>
                    </a:cubicBezTo>
                    <a:cubicBezTo>
                      <a:pt x="150" y="481"/>
                      <a:pt x="143" y="477"/>
                      <a:pt x="140" y="477"/>
                    </a:cubicBezTo>
                    <a:lnTo>
                      <a:pt x="140" y="477"/>
                    </a:lnTo>
                    <a:cubicBezTo>
                      <a:pt x="138" y="477"/>
                      <a:pt x="142" y="483"/>
                      <a:pt x="152" y="493"/>
                    </a:cubicBezTo>
                    <a:cubicBezTo>
                      <a:pt x="186" y="532"/>
                      <a:pt x="241" y="551"/>
                      <a:pt x="296" y="551"/>
                    </a:cubicBezTo>
                    <a:cubicBezTo>
                      <a:pt x="350" y="551"/>
                      <a:pt x="405" y="532"/>
                      <a:pt x="439" y="493"/>
                    </a:cubicBezTo>
                    <a:cubicBezTo>
                      <a:pt x="450" y="483"/>
                      <a:pt x="453" y="477"/>
                      <a:pt x="450" y="477"/>
                    </a:cubicBezTo>
                    <a:lnTo>
                      <a:pt x="450" y="477"/>
                    </a:lnTo>
                    <a:cubicBezTo>
                      <a:pt x="448" y="477"/>
                      <a:pt x="441" y="481"/>
                      <a:pt x="428" y="490"/>
                    </a:cubicBezTo>
                    <a:cubicBezTo>
                      <a:pt x="525" y="417"/>
                      <a:pt x="582" y="317"/>
                      <a:pt x="548" y="194"/>
                    </a:cubicBezTo>
                    <a:cubicBezTo>
                      <a:pt x="523" y="89"/>
                      <a:pt x="416" y="1"/>
                      <a:pt x="307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3" name="Google Shape;1343;p38"/>
              <p:cNvSpPr/>
              <p:nvPr/>
            </p:nvSpPr>
            <p:spPr>
              <a:xfrm>
                <a:off x="5358652" y="540000"/>
                <a:ext cx="65165" cy="61918"/>
              </a:xfrm>
              <a:custGeom>
                <a:rect b="b" l="l" r="r" t="t"/>
                <a:pathLst>
                  <a:path extrusionOk="0" h="553" w="582">
                    <a:moveTo>
                      <a:pt x="302" y="1"/>
                    </a:moveTo>
                    <a:cubicBezTo>
                      <a:pt x="300" y="1"/>
                      <a:pt x="298" y="1"/>
                      <a:pt x="296" y="1"/>
                    </a:cubicBezTo>
                    <a:cubicBezTo>
                      <a:pt x="189" y="8"/>
                      <a:pt x="100" y="64"/>
                      <a:pt x="57" y="164"/>
                    </a:cubicBezTo>
                    <a:cubicBezTo>
                      <a:pt x="0" y="294"/>
                      <a:pt x="60" y="413"/>
                      <a:pt x="166" y="493"/>
                    </a:cubicBezTo>
                    <a:cubicBezTo>
                      <a:pt x="151" y="483"/>
                      <a:pt x="143" y="478"/>
                      <a:pt x="141" y="478"/>
                    </a:cubicBezTo>
                    <a:lnTo>
                      <a:pt x="141" y="478"/>
                    </a:lnTo>
                    <a:cubicBezTo>
                      <a:pt x="140" y="478"/>
                      <a:pt x="145" y="483"/>
                      <a:pt x="156" y="493"/>
                    </a:cubicBezTo>
                    <a:cubicBezTo>
                      <a:pt x="190" y="533"/>
                      <a:pt x="244" y="553"/>
                      <a:pt x="298" y="553"/>
                    </a:cubicBezTo>
                    <a:cubicBezTo>
                      <a:pt x="352" y="553"/>
                      <a:pt x="406" y="533"/>
                      <a:pt x="439" y="493"/>
                    </a:cubicBezTo>
                    <a:cubicBezTo>
                      <a:pt x="450" y="483"/>
                      <a:pt x="455" y="478"/>
                      <a:pt x="454" y="478"/>
                    </a:cubicBezTo>
                    <a:lnTo>
                      <a:pt x="454" y="478"/>
                    </a:lnTo>
                    <a:cubicBezTo>
                      <a:pt x="452" y="478"/>
                      <a:pt x="444" y="483"/>
                      <a:pt x="428" y="493"/>
                    </a:cubicBezTo>
                    <a:cubicBezTo>
                      <a:pt x="525" y="420"/>
                      <a:pt x="582" y="320"/>
                      <a:pt x="552" y="194"/>
                    </a:cubicBezTo>
                    <a:cubicBezTo>
                      <a:pt x="525" y="90"/>
                      <a:pt x="412" y="1"/>
                      <a:pt x="302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4" name="Google Shape;1344;p38"/>
              <p:cNvSpPr/>
              <p:nvPr/>
            </p:nvSpPr>
            <p:spPr>
              <a:xfrm>
                <a:off x="4420932" y="1518476"/>
                <a:ext cx="49938" cy="45571"/>
              </a:xfrm>
              <a:custGeom>
                <a:rect b="b" l="l" r="r" t="t"/>
                <a:pathLst>
                  <a:path extrusionOk="0" h="407" w="446">
                    <a:moveTo>
                      <a:pt x="202" y="0"/>
                    </a:moveTo>
                    <a:cubicBezTo>
                      <a:pt x="100" y="0"/>
                      <a:pt x="0" y="97"/>
                      <a:pt x="0" y="202"/>
                    </a:cubicBezTo>
                    <a:cubicBezTo>
                      <a:pt x="0" y="309"/>
                      <a:pt x="100" y="407"/>
                      <a:pt x="204" y="407"/>
                    </a:cubicBezTo>
                    <a:cubicBezTo>
                      <a:pt x="236" y="407"/>
                      <a:pt x="269" y="397"/>
                      <a:pt x="299" y="375"/>
                    </a:cubicBezTo>
                    <a:cubicBezTo>
                      <a:pt x="313" y="365"/>
                      <a:pt x="326" y="355"/>
                      <a:pt x="342" y="345"/>
                    </a:cubicBezTo>
                    <a:cubicBezTo>
                      <a:pt x="445" y="269"/>
                      <a:pt x="445" y="139"/>
                      <a:pt x="342" y="63"/>
                    </a:cubicBezTo>
                    <a:cubicBezTo>
                      <a:pt x="326" y="52"/>
                      <a:pt x="313" y="43"/>
                      <a:pt x="299" y="32"/>
                    </a:cubicBezTo>
                    <a:cubicBezTo>
                      <a:pt x="269" y="10"/>
                      <a:pt x="235" y="0"/>
                      <a:pt x="202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45" name="Google Shape;1345;p38"/>
            <p:cNvGrpSpPr/>
            <p:nvPr/>
          </p:nvGrpSpPr>
          <p:grpSpPr>
            <a:xfrm>
              <a:off x="2096419" y="1509496"/>
              <a:ext cx="181792" cy="143828"/>
              <a:chOff x="3397675" y="1274500"/>
              <a:chExt cx="454707" cy="359750"/>
            </a:xfrm>
          </p:grpSpPr>
          <p:sp>
            <p:nvSpPr>
              <p:cNvPr id="1346" name="Google Shape;1346;p38"/>
              <p:cNvSpPr/>
              <p:nvPr/>
            </p:nvSpPr>
            <p:spPr>
              <a:xfrm>
                <a:off x="3397675" y="1274500"/>
                <a:ext cx="454707" cy="359750"/>
              </a:xfrm>
              <a:custGeom>
                <a:rect b="b" l="l" r="r" t="t"/>
                <a:pathLst>
                  <a:path extrusionOk="0" h="2186" w="2763">
                    <a:moveTo>
                      <a:pt x="868" y="1"/>
                    </a:moveTo>
                    <a:cubicBezTo>
                      <a:pt x="674" y="1"/>
                      <a:pt x="481" y="35"/>
                      <a:pt x="299" y="107"/>
                    </a:cubicBezTo>
                    <a:lnTo>
                      <a:pt x="419" y="44"/>
                    </a:lnTo>
                    <a:lnTo>
                      <a:pt x="419" y="44"/>
                    </a:lnTo>
                    <a:cubicBezTo>
                      <a:pt x="140" y="140"/>
                      <a:pt x="0" y="473"/>
                      <a:pt x="14" y="769"/>
                    </a:cubicBezTo>
                    <a:cubicBezTo>
                      <a:pt x="44" y="1343"/>
                      <a:pt x="512" y="1818"/>
                      <a:pt x="1051" y="2018"/>
                    </a:cubicBezTo>
                    <a:cubicBezTo>
                      <a:pt x="1391" y="2147"/>
                      <a:pt x="1755" y="2186"/>
                      <a:pt x="2121" y="2186"/>
                    </a:cubicBezTo>
                    <a:cubicBezTo>
                      <a:pt x="2330" y="2186"/>
                      <a:pt x="2539" y="2173"/>
                      <a:pt x="2745" y="2157"/>
                    </a:cubicBezTo>
                    <a:cubicBezTo>
                      <a:pt x="2762" y="1527"/>
                      <a:pt x="2526" y="881"/>
                      <a:pt x="2058" y="459"/>
                    </a:cubicBezTo>
                    <a:cubicBezTo>
                      <a:pt x="1735" y="168"/>
                      <a:pt x="1299" y="1"/>
                      <a:pt x="868" y="1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47" name="Google Shape;1347;p38"/>
              <p:cNvGrpSpPr/>
              <p:nvPr/>
            </p:nvGrpSpPr>
            <p:grpSpPr>
              <a:xfrm>
                <a:off x="3432564" y="1339834"/>
                <a:ext cx="376701" cy="268578"/>
                <a:chOff x="3432564" y="1339834"/>
                <a:chExt cx="376701" cy="268578"/>
              </a:xfrm>
            </p:grpSpPr>
            <p:sp>
              <p:nvSpPr>
                <p:cNvPr id="1348" name="Google Shape;1348;p38"/>
                <p:cNvSpPr/>
                <p:nvPr/>
              </p:nvSpPr>
              <p:spPr>
                <a:xfrm>
                  <a:off x="3432564" y="1339834"/>
                  <a:ext cx="376701" cy="243728"/>
                </a:xfrm>
                <a:custGeom>
                  <a:rect b="b" l="l" r="r" t="t"/>
                  <a:pathLst>
                    <a:path extrusionOk="0" h="1481" w="2289">
                      <a:moveTo>
                        <a:pt x="29" y="1"/>
                      </a:moveTo>
                      <a:cubicBezTo>
                        <a:pt x="9" y="1"/>
                        <a:pt x="0" y="30"/>
                        <a:pt x="21" y="42"/>
                      </a:cubicBezTo>
                      <a:cubicBezTo>
                        <a:pt x="792" y="507"/>
                        <a:pt x="1553" y="917"/>
                        <a:pt x="2268" y="1478"/>
                      </a:cubicBezTo>
                      <a:cubicBezTo>
                        <a:pt x="2270" y="1479"/>
                        <a:pt x="2272" y="1480"/>
                        <a:pt x="2275" y="1480"/>
                      </a:cubicBezTo>
                      <a:cubicBezTo>
                        <a:pt x="2282" y="1480"/>
                        <a:pt x="2289" y="1473"/>
                        <a:pt x="2281" y="1465"/>
                      </a:cubicBezTo>
                      <a:cubicBezTo>
                        <a:pt x="1673" y="843"/>
                        <a:pt x="878" y="252"/>
                        <a:pt x="38" y="2"/>
                      </a:cubicBezTo>
                      <a:cubicBezTo>
                        <a:pt x="35" y="1"/>
                        <a:pt x="32" y="1"/>
                        <a:pt x="29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9" name="Google Shape;1349;p38"/>
                <p:cNvSpPr/>
                <p:nvPr/>
              </p:nvSpPr>
              <p:spPr>
                <a:xfrm>
                  <a:off x="3611945" y="1443513"/>
                  <a:ext cx="77677" cy="164899"/>
                </a:xfrm>
                <a:custGeom>
                  <a:rect b="b" l="l" r="r" t="t"/>
                  <a:pathLst>
                    <a:path extrusionOk="0" h="1002" w="472">
                      <a:moveTo>
                        <a:pt x="41" y="1"/>
                      </a:moveTo>
                      <a:cubicBezTo>
                        <a:pt x="22" y="1"/>
                        <a:pt x="1" y="18"/>
                        <a:pt x="5" y="44"/>
                      </a:cubicBezTo>
                      <a:cubicBezTo>
                        <a:pt x="61" y="363"/>
                        <a:pt x="164" y="752"/>
                        <a:pt x="393" y="991"/>
                      </a:cubicBezTo>
                      <a:cubicBezTo>
                        <a:pt x="401" y="999"/>
                        <a:pt x="411" y="1002"/>
                        <a:pt x="421" y="1002"/>
                      </a:cubicBezTo>
                      <a:cubicBezTo>
                        <a:pt x="446" y="1002"/>
                        <a:pt x="472" y="980"/>
                        <a:pt x="460" y="954"/>
                      </a:cubicBezTo>
                      <a:cubicBezTo>
                        <a:pt x="403" y="815"/>
                        <a:pt x="317" y="689"/>
                        <a:pt x="253" y="552"/>
                      </a:cubicBezTo>
                      <a:cubicBezTo>
                        <a:pt x="178" y="383"/>
                        <a:pt x="118" y="207"/>
                        <a:pt x="71" y="27"/>
                      </a:cubicBezTo>
                      <a:cubicBezTo>
                        <a:pt x="67" y="9"/>
                        <a:pt x="54" y="1"/>
                        <a:pt x="41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50" name="Google Shape;1350;p38"/>
                <p:cNvSpPr/>
                <p:nvPr/>
              </p:nvSpPr>
              <p:spPr>
                <a:xfrm>
                  <a:off x="3516988" y="1352342"/>
                  <a:ext cx="189914" cy="37851"/>
                </a:xfrm>
                <a:custGeom>
                  <a:rect b="b" l="l" r="r" t="t"/>
                  <a:pathLst>
                    <a:path extrusionOk="0" h="230" w="1154">
                      <a:moveTo>
                        <a:pt x="708" y="0"/>
                      </a:moveTo>
                      <a:cubicBezTo>
                        <a:pt x="472" y="0"/>
                        <a:pt x="227" y="64"/>
                        <a:pt x="37" y="163"/>
                      </a:cubicBezTo>
                      <a:cubicBezTo>
                        <a:pt x="0" y="178"/>
                        <a:pt x="22" y="230"/>
                        <a:pt x="57" y="230"/>
                      </a:cubicBezTo>
                      <a:cubicBezTo>
                        <a:pt x="60" y="230"/>
                        <a:pt x="63" y="230"/>
                        <a:pt x="66" y="229"/>
                      </a:cubicBezTo>
                      <a:cubicBezTo>
                        <a:pt x="246" y="183"/>
                        <a:pt x="425" y="136"/>
                        <a:pt x="611" y="126"/>
                      </a:cubicBezTo>
                      <a:cubicBezTo>
                        <a:pt x="635" y="125"/>
                        <a:pt x="658" y="124"/>
                        <a:pt x="682" y="124"/>
                      </a:cubicBezTo>
                      <a:cubicBezTo>
                        <a:pt x="808" y="124"/>
                        <a:pt x="932" y="140"/>
                        <a:pt x="1057" y="140"/>
                      </a:cubicBezTo>
                      <a:cubicBezTo>
                        <a:pt x="1074" y="140"/>
                        <a:pt x="1090" y="140"/>
                        <a:pt x="1106" y="139"/>
                      </a:cubicBezTo>
                      <a:cubicBezTo>
                        <a:pt x="1137" y="139"/>
                        <a:pt x="1153" y="96"/>
                        <a:pt x="1123" y="83"/>
                      </a:cubicBezTo>
                      <a:cubicBezTo>
                        <a:pt x="999" y="25"/>
                        <a:pt x="856" y="0"/>
                        <a:pt x="708" y="0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1351" name="Google Shape;1351;p38"/>
          <p:cNvGrpSpPr/>
          <p:nvPr/>
        </p:nvGrpSpPr>
        <p:grpSpPr>
          <a:xfrm>
            <a:off x="0" y="4071100"/>
            <a:ext cx="436959" cy="546956"/>
            <a:chOff x="0" y="4071100"/>
            <a:chExt cx="436959" cy="546956"/>
          </a:xfrm>
        </p:grpSpPr>
        <p:sp>
          <p:nvSpPr>
            <p:cNvPr id="1352" name="Google Shape;1352;p38"/>
            <p:cNvSpPr/>
            <p:nvPr/>
          </p:nvSpPr>
          <p:spPr>
            <a:xfrm>
              <a:off x="0" y="4118725"/>
              <a:ext cx="436959" cy="499331"/>
            </a:xfrm>
            <a:custGeom>
              <a:rect b="b" l="l" r="r" t="t"/>
              <a:pathLst>
                <a:path extrusionOk="0" h="8390" w="7342">
                  <a:moveTo>
                    <a:pt x="1" y="1"/>
                  </a:moveTo>
                  <a:lnTo>
                    <a:pt x="1" y="8390"/>
                  </a:lnTo>
                  <a:lnTo>
                    <a:pt x="4728" y="8390"/>
                  </a:lnTo>
                  <a:cubicBezTo>
                    <a:pt x="6162" y="8390"/>
                    <a:pt x="7323" y="7238"/>
                    <a:pt x="7342" y="5804"/>
                  </a:cubicBezTo>
                  <a:cubicBezTo>
                    <a:pt x="7333" y="4349"/>
                    <a:pt x="6153" y="3196"/>
                    <a:pt x="4722" y="3196"/>
                  </a:cubicBezTo>
                  <a:cubicBezTo>
                    <a:pt x="4677" y="3196"/>
                    <a:pt x="4632" y="3197"/>
                    <a:pt x="4587" y="3200"/>
                  </a:cubicBezTo>
                  <a:cubicBezTo>
                    <a:pt x="4231" y="2192"/>
                    <a:pt x="3297" y="1466"/>
                    <a:pt x="2189" y="1466"/>
                  </a:cubicBezTo>
                  <a:cubicBezTo>
                    <a:pt x="2032" y="1466"/>
                    <a:pt x="1871" y="1480"/>
                    <a:pt x="1709" y="1511"/>
                  </a:cubicBezTo>
                  <a:cubicBezTo>
                    <a:pt x="1331" y="831"/>
                    <a:pt x="727" y="294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43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38"/>
            <p:cNvSpPr/>
            <p:nvPr/>
          </p:nvSpPr>
          <p:spPr>
            <a:xfrm>
              <a:off x="0" y="4071100"/>
              <a:ext cx="436959" cy="499331"/>
            </a:xfrm>
            <a:custGeom>
              <a:rect b="b" l="l" r="r" t="t"/>
              <a:pathLst>
                <a:path extrusionOk="0" h="8390" w="7342">
                  <a:moveTo>
                    <a:pt x="1" y="1"/>
                  </a:moveTo>
                  <a:lnTo>
                    <a:pt x="1" y="8390"/>
                  </a:lnTo>
                  <a:lnTo>
                    <a:pt x="4728" y="8390"/>
                  </a:lnTo>
                  <a:cubicBezTo>
                    <a:pt x="6162" y="8390"/>
                    <a:pt x="7323" y="7238"/>
                    <a:pt x="7342" y="5804"/>
                  </a:cubicBezTo>
                  <a:cubicBezTo>
                    <a:pt x="7333" y="4349"/>
                    <a:pt x="6153" y="3196"/>
                    <a:pt x="4722" y="3196"/>
                  </a:cubicBezTo>
                  <a:cubicBezTo>
                    <a:pt x="4677" y="3196"/>
                    <a:pt x="4632" y="3197"/>
                    <a:pt x="4587" y="3200"/>
                  </a:cubicBezTo>
                  <a:cubicBezTo>
                    <a:pt x="4231" y="2192"/>
                    <a:pt x="3297" y="1466"/>
                    <a:pt x="2189" y="1466"/>
                  </a:cubicBezTo>
                  <a:cubicBezTo>
                    <a:pt x="2032" y="1466"/>
                    <a:pt x="1871" y="1480"/>
                    <a:pt x="1709" y="1511"/>
                  </a:cubicBezTo>
                  <a:cubicBezTo>
                    <a:pt x="1331" y="831"/>
                    <a:pt x="727" y="29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4" name="Google Shape;1354;p38"/>
          <p:cNvSpPr/>
          <p:nvPr/>
        </p:nvSpPr>
        <p:spPr>
          <a:xfrm flipH="1">
            <a:off x="7715246" y="3194893"/>
            <a:ext cx="1428753" cy="1632694"/>
          </a:xfrm>
          <a:custGeom>
            <a:rect b="b" l="l" r="r" t="t"/>
            <a:pathLst>
              <a:path extrusionOk="0" h="8390" w="7342">
                <a:moveTo>
                  <a:pt x="1" y="1"/>
                </a:moveTo>
                <a:lnTo>
                  <a:pt x="1" y="8390"/>
                </a:lnTo>
                <a:lnTo>
                  <a:pt x="4728" y="8390"/>
                </a:lnTo>
                <a:cubicBezTo>
                  <a:pt x="6162" y="8390"/>
                  <a:pt x="7323" y="7238"/>
                  <a:pt x="7342" y="5804"/>
                </a:cubicBezTo>
                <a:cubicBezTo>
                  <a:pt x="7333" y="4349"/>
                  <a:pt x="6153" y="3196"/>
                  <a:pt x="4722" y="3196"/>
                </a:cubicBezTo>
                <a:cubicBezTo>
                  <a:pt x="4677" y="3196"/>
                  <a:pt x="4632" y="3197"/>
                  <a:pt x="4587" y="3200"/>
                </a:cubicBezTo>
                <a:cubicBezTo>
                  <a:pt x="4231" y="2192"/>
                  <a:pt x="3297" y="1466"/>
                  <a:pt x="2189" y="1466"/>
                </a:cubicBezTo>
                <a:cubicBezTo>
                  <a:pt x="2032" y="1466"/>
                  <a:pt x="1871" y="1480"/>
                  <a:pt x="1709" y="1511"/>
                </a:cubicBezTo>
                <a:cubicBezTo>
                  <a:pt x="1331" y="831"/>
                  <a:pt x="727" y="294"/>
                  <a:pt x="1" y="1"/>
                </a:cubicBezTo>
                <a:close/>
              </a:path>
            </a:pathLst>
          </a:custGeom>
          <a:solidFill>
            <a:srgbClr val="000000">
              <a:alpha val="43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5" name="Google Shape;1355;p38"/>
          <p:cNvSpPr/>
          <p:nvPr/>
        </p:nvSpPr>
        <p:spPr>
          <a:xfrm flipH="1">
            <a:off x="7715246" y="3119696"/>
            <a:ext cx="1428753" cy="1632694"/>
          </a:xfrm>
          <a:custGeom>
            <a:rect b="b" l="l" r="r" t="t"/>
            <a:pathLst>
              <a:path extrusionOk="0" h="8390" w="7342">
                <a:moveTo>
                  <a:pt x="1" y="1"/>
                </a:moveTo>
                <a:lnTo>
                  <a:pt x="1" y="8390"/>
                </a:lnTo>
                <a:lnTo>
                  <a:pt x="4728" y="8390"/>
                </a:lnTo>
                <a:cubicBezTo>
                  <a:pt x="6162" y="8390"/>
                  <a:pt x="7323" y="7238"/>
                  <a:pt x="7342" y="5804"/>
                </a:cubicBezTo>
                <a:cubicBezTo>
                  <a:pt x="7333" y="4349"/>
                  <a:pt x="6153" y="3196"/>
                  <a:pt x="4722" y="3196"/>
                </a:cubicBezTo>
                <a:cubicBezTo>
                  <a:pt x="4677" y="3196"/>
                  <a:pt x="4632" y="3197"/>
                  <a:pt x="4587" y="3200"/>
                </a:cubicBezTo>
                <a:cubicBezTo>
                  <a:pt x="4231" y="2192"/>
                  <a:pt x="3297" y="1466"/>
                  <a:pt x="2189" y="1466"/>
                </a:cubicBezTo>
                <a:cubicBezTo>
                  <a:pt x="2032" y="1466"/>
                  <a:pt x="1871" y="1480"/>
                  <a:pt x="1709" y="1511"/>
                </a:cubicBezTo>
                <a:cubicBezTo>
                  <a:pt x="1331" y="831"/>
                  <a:pt x="727" y="294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56" name="Google Shape;1356;p38"/>
          <p:cNvGrpSpPr/>
          <p:nvPr/>
        </p:nvGrpSpPr>
        <p:grpSpPr>
          <a:xfrm>
            <a:off x="91757" y="1360376"/>
            <a:ext cx="5970294" cy="3553212"/>
            <a:chOff x="91757" y="1360376"/>
            <a:chExt cx="5970294" cy="3553212"/>
          </a:xfrm>
        </p:grpSpPr>
        <p:sp>
          <p:nvSpPr>
            <p:cNvPr id="1357" name="Google Shape;1357;p38"/>
            <p:cNvSpPr/>
            <p:nvPr/>
          </p:nvSpPr>
          <p:spPr>
            <a:xfrm>
              <a:off x="4600172" y="4470675"/>
              <a:ext cx="1315800" cy="131700"/>
            </a:xfrm>
            <a:prstGeom prst="ellipse">
              <a:avLst/>
            </a:prstGeom>
            <a:solidFill>
              <a:srgbClr val="000000">
                <a:alpha val="66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58" name="Google Shape;1358;p38"/>
            <p:cNvGrpSpPr/>
            <p:nvPr/>
          </p:nvGrpSpPr>
          <p:grpSpPr>
            <a:xfrm>
              <a:off x="91757" y="3426105"/>
              <a:ext cx="1482633" cy="1487483"/>
              <a:chOff x="2786921" y="1968178"/>
              <a:chExt cx="1233164" cy="1237198"/>
            </a:xfrm>
          </p:grpSpPr>
          <p:grpSp>
            <p:nvGrpSpPr>
              <p:cNvPr id="1359" name="Google Shape;1359;p38"/>
              <p:cNvGrpSpPr/>
              <p:nvPr/>
            </p:nvGrpSpPr>
            <p:grpSpPr>
              <a:xfrm>
                <a:off x="3049086" y="1976062"/>
                <a:ext cx="540547" cy="409641"/>
                <a:chOff x="3352413" y="1866885"/>
                <a:chExt cx="540547" cy="409641"/>
              </a:xfrm>
            </p:grpSpPr>
            <p:sp>
              <p:nvSpPr>
                <p:cNvPr id="1360" name="Google Shape;1360;p38"/>
                <p:cNvSpPr/>
                <p:nvPr/>
              </p:nvSpPr>
              <p:spPr>
                <a:xfrm rot="-1961122">
                  <a:off x="3664105" y="1951714"/>
                  <a:ext cx="130900" cy="209292"/>
                </a:xfrm>
                <a:custGeom>
                  <a:rect b="b" l="l" r="r" t="t"/>
                  <a:pathLst>
                    <a:path extrusionOk="0" h="2547" w="1593">
                      <a:moveTo>
                        <a:pt x="1250" y="131"/>
                      </a:moveTo>
                      <a:cubicBezTo>
                        <a:pt x="1290" y="134"/>
                        <a:pt x="1300" y="147"/>
                        <a:pt x="1303" y="157"/>
                      </a:cubicBezTo>
                      <a:cubicBezTo>
                        <a:pt x="1399" y="367"/>
                        <a:pt x="784" y="1300"/>
                        <a:pt x="273" y="1978"/>
                      </a:cubicBezTo>
                      <a:cubicBezTo>
                        <a:pt x="499" y="1160"/>
                        <a:pt x="898" y="131"/>
                        <a:pt x="1240" y="131"/>
                      </a:cubicBezTo>
                      <a:close/>
                      <a:moveTo>
                        <a:pt x="1240" y="1"/>
                      </a:moveTo>
                      <a:cubicBezTo>
                        <a:pt x="625" y="1"/>
                        <a:pt x="123" y="2025"/>
                        <a:pt x="66" y="2257"/>
                      </a:cubicBezTo>
                      <a:lnTo>
                        <a:pt x="0" y="2547"/>
                      </a:lnTo>
                      <a:lnTo>
                        <a:pt x="183" y="2314"/>
                      </a:lnTo>
                      <a:cubicBezTo>
                        <a:pt x="419" y="2011"/>
                        <a:pt x="1592" y="482"/>
                        <a:pt x="1419" y="103"/>
                      </a:cubicBezTo>
                      <a:cubicBezTo>
                        <a:pt x="1399" y="57"/>
                        <a:pt x="1356" y="4"/>
                        <a:pt x="125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1" name="Google Shape;1361;p38"/>
                <p:cNvSpPr/>
                <p:nvPr/>
              </p:nvSpPr>
              <p:spPr>
                <a:xfrm rot="-1961122">
                  <a:off x="3667046" y="2007566"/>
                  <a:ext cx="207895" cy="127695"/>
                </a:xfrm>
                <a:custGeom>
                  <a:rect b="b" l="l" r="r" t="t"/>
                  <a:pathLst>
                    <a:path extrusionOk="0" h="1554" w="2530">
                      <a:moveTo>
                        <a:pt x="2310" y="125"/>
                      </a:moveTo>
                      <a:cubicBezTo>
                        <a:pt x="2340" y="125"/>
                        <a:pt x="2367" y="131"/>
                        <a:pt x="2387" y="145"/>
                      </a:cubicBezTo>
                      <a:cubicBezTo>
                        <a:pt x="2396" y="151"/>
                        <a:pt x="2396" y="154"/>
                        <a:pt x="2396" y="158"/>
                      </a:cubicBezTo>
                      <a:cubicBezTo>
                        <a:pt x="2380" y="317"/>
                        <a:pt x="1573" y="746"/>
                        <a:pt x="695" y="1128"/>
                      </a:cubicBezTo>
                      <a:cubicBezTo>
                        <a:pt x="1300" y="630"/>
                        <a:pt x="2028" y="125"/>
                        <a:pt x="2310" y="125"/>
                      </a:cubicBezTo>
                      <a:close/>
                      <a:moveTo>
                        <a:pt x="2319" y="0"/>
                      </a:moveTo>
                      <a:cubicBezTo>
                        <a:pt x="1792" y="0"/>
                        <a:pt x="554" y="1067"/>
                        <a:pt x="289" y="1301"/>
                      </a:cubicBezTo>
                      <a:lnTo>
                        <a:pt x="0" y="1553"/>
                      </a:lnTo>
                      <a:lnTo>
                        <a:pt x="0" y="1553"/>
                      </a:lnTo>
                      <a:lnTo>
                        <a:pt x="356" y="1411"/>
                      </a:lnTo>
                      <a:cubicBezTo>
                        <a:pt x="712" y="1265"/>
                        <a:pt x="2487" y="524"/>
                        <a:pt x="2526" y="171"/>
                      </a:cubicBezTo>
                      <a:cubicBezTo>
                        <a:pt x="2530" y="118"/>
                        <a:pt x="2507" y="71"/>
                        <a:pt x="2459" y="38"/>
                      </a:cubicBezTo>
                      <a:cubicBezTo>
                        <a:pt x="2422" y="12"/>
                        <a:pt x="2374" y="0"/>
                        <a:pt x="231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2" name="Google Shape;1362;p38"/>
                <p:cNvSpPr/>
                <p:nvPr/>
              </p:nvSpPr>
              <p:spPr>
                <a:xfrm rot="-1961122">
                  <a:off x="3422601" y="1906170"/>
                  <a:ext cx="242572" cy="331071"/>
                </a:xfrm>
                <a:custGeom>
                  <a:rect b="b" l="l" r="r" t="t"/>
                  <a:pathLst>
                    <a:path extrusionOk="0" h="4029" w="2952">
                      <a:moveTo>
                        <a:pt x="1731" y="1898"/>
                      </a:moveTo>
                      <a:cubicBezTo>
                        <a:pt x="1755" y="1958"/>
                        <a:pt x="1771" y="2037"/>
                        <a:pt x="1735" y="2100"/>
                      </a:cubicBezTo>
                      <a:cubicBezTo>
                        <a:pt x="1717" y="2135"/>
                        <a:pt x="1671" y="2157"/>
                        <a:pt x="1628" y="2157"/>
                      </a:cubicBezTo>
                      <a:cubicBezTo>
                        <a:pt x="1625" y="2157"/>
                        <a:pt x="1622" y="2157"/>
                        <a:pt x="1619" y="2157"/>
                      </a:cubicBezTo>
                      <a:cubicBezTo>
                        <a:pt x="1599" y="2154"/>
                        <a:pt x="1572" y="2147"/>
                        <a:pt x="1562" y="2120"/>
                      </a:cubicBezTo>
                      <a:cubicBezTo>
                        <a:pt x="1552" y="2100"/>
                        <a:pt x="1559" y="2067"/>
                        <a:pt x="1572" y="2037"/>
                      </a:cubicBezTo>
                      <a:cubicBezTo>
                        <a:pt x="1602" y="1967"/>
                        <a:pt x="1662" y="1924"/>
                        <a:pt x="1731" y="1898"/>
                      </a:cubicBezTo>
                      <a:close/>
                      <a:moveTo>
                        <a:pt x="332" y="0"/>
                      </a:moveTo>
                      <a:cubicBezTo>
                        <a:pt x="123" y="73"/>
                        <a:pt x="1" y="316"/>
                        <a:pt x="60" y="525"/>
                      </a:cubicBezTo>
                      <a:cubicBezTo>
                        <a:pt x="100" y="668"/>
                        <a:pt x="206" y="775"/>
                        <a:pt x="306" y="861"/>
                      </a:cubicBezTo>
                      <a:cubicBezTo>
                        <a:pt x="452" y="984"/>
                        <a:pt x="608" y="1094"/>
                        <a:pt x="774" y="1186"/>
                      </a:cubicBezTo>
                      <a:cubicBezTo>
                        <a:pt x="848" y="1229"/>
                        <a:pt x="927" y="1269"/>
                        <a:pt x="1007" y="1309"/>
                      </a:cubicBezTo>
                      <a:cubicBezTo>
                        <a:pt x="1266" y="1442"/>
                        <a:pt x="1512" y="1568"/>
                        <a:pt x="1668" y="1785"/>
                      </a:cubicBezTo>
                      <a:cubicBezTo>
                        <a:pt x="1572" y="1824"/>
                        <a:pt x="1496" y="1895"/>
                        <a:pt x="1456" y="1981"/>
                      </a:cubicBezTo>
                      <a:cubicBezTo>
                        <a:pt x="1426" y="2044"/>
                        <a:pt x="1420" y="2111"/>
                        <a:pt x="1440" y="2163"/>
                      </a:cubicBezTo>
                      <a:cubicBezTo>
                        <a:pt x="1466" y="2234"/>
                        <a:pt x="1529" y="2280"/>
                        <a:pt x="1609" y="2286"/>
                      </a:cubicBezTo>
                      <a:cubicBezTo>
                        <a:pt x="1615" y="2287"/>
                        <a:pt x="1621" y="2287"/>
                        <a:pt x="1628" y="2287"/>
                      </a:cubicBezTo>
                      <a:cubicBezTo>
                        <a:pt x="1720" y="2287"/>
                        <a:pt x="1808" y="2238"/>
                        <a:pt x="1848" y="2163"/>
                      </a:cubicBezTo>
                      <a:cubicBezTo>
                        <a:pt x="1895" y="2081"/>
                        <a:pt x="1898" y="1981"/>
                        <a:pt x="1861" y="1878"/>
                      </a:cubicBezTo>
                      <a:cubicBezTo>
                        <a:pt x="1885" y="1878"/>
                        <a:pt x="1905" y="1878"/>
                        <a:pt x="1928" y="1881"/>
                      </a:cubicBezTo>
                      <a:cubicBezTo>
                        <a:pt x="2054" y="1907"/>
                        <a:pt x="2180" y="1991"/>
                        <a:pt x="2303" y="2127"/>
                      </a:cubicBezTo>
                      <a:cubicBezTo>
                        <a:pt x="2689" y="2565"/>
                        <a:pt x="2815" y="3247"/>
                        <a:pt x="2649" y="3998"/>
                      </a:cubicBezTo>
                      <a:lnTo>
                        <a:pt x="2776" y="4028"/>
                      </a:lnTo>
                      <a:cubicBezTo>
                        <a:pt x="2952" y="3234"/>
                        <a:pt x="2815" y="2513"/>
                        <a:pt x="2400" y="2044"/>
                      </a:cubicBezTo>
                      <a:cubicBezTo>
                        <a:pt x="2260" y="1881"/>
                        <a:pt x="2107" y="1785"/>
                        <a:pt x="1951" y="1755"/>
                      </a:cubicBezTo>
                      <a:cubicBezTo>
                        <a:pt x="1924" y="1749"/>
                        <a:pt x="1896" y="1747"/>
                        <a:pt x="1868" y="1747"/>
                      </a:cubicBezTo>
                      <a:cubicBezTo>
                        <a:pt x="1844" y="1747"/>
                        <a:pt x="1821" y="1749"/>
                        <a:pt x="1798" y="1752"/>
                      </a:cubicBezTo>
                      <a:cubicBezTo>
                        <a:pt x="1629" y="1482"/>
                        <a:pt x="1343" y="1336"/>
                        <a:pt x="1064" y="1194"/>
                      </a:cubicBezTo>
                      <a:cubicBezTo>
                        <a:pt x="987" y="1154"/>
                        <a:pt x="911" y="1114"/>
                        <a:pt x="838" y="1074"/>
                      </a:cubicBezTo>
                      <a:cubicBezTo>
                        <a:pt x="679" y="984"/>
                        <a:pt x="529" y="881"/>
                        <a:pt x="392" y="761"/>
                      </a:cubicBezTo>
                      <a:cubicBezTo>
                        <a:pt x="306" y="688"/>
                        <a:pt x="216" y="599"/>
                        <a:pt x="186" y="492"/>
                      </a:cubicBezTo>
                      <a:cubicBezTo>
                        <a:pt x="143" y="346"/>
                        <a:pt x="233" y="173"/>
                        <a:pt x="375" y="123"/>
                      </a:cubicBezTo>
                      <a:lnTo>
                        <a:pt x="3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363" name="Google Shape;1363;p38"/>
              <p:cNvGrpSpPr/>
              <p:nvPr/>
            </p:nvGrpSpPr>
            <p:grpSpPr>
              <a:xfrm>
                <a:off x="2786921" y="1968178"/>
                <a:ext cx="1233164" cy="1237198"/>
                <a:chOff x="2786921" y="1968178"/>
                <a:chExt cx="1233164" cy="1237198"/>
              </a:xfrm>
            </p:grpSpPr>
            <p:sp>
              <p:nvSpPr>
                <p:cNvPr id="1364" name="Google Shape;1364;p38"/>
                <p:cNvSpPr/>
                <p:nvPr/>
              </p:nvSpPr>
              <p:spPr>
                <a:xfrm rot="-1961142">
                  <a:off x="2959834" y="2136471"/>
                  <a:ext cx="887338" cy="900612"/>
                </a:xfrm>
                <a:custGeom>
                  <a:rect b="b" l="l" r="r" t="t"/>
                  <a:pathLst>
                    <a:path extrusionOk="0" h="6312" w="6219">
                      <a:moveTo>
                        <a:pt x="2563" y="0"/>
                      </a:moveTo>
                      <a:lnTo>
                        <a:pt x="1" y="3467"/>
                      </a:lnTo>
                      <a:lnTo>
                        <a:pt x="509" y="3789"/>
                      </a:lnTo>
                      <a:lnTo>
                        <a:pt x="762" y="3948"/>
                      </a:lnTo>
                      <a:lnTo>
                        <a:pt x="1357" y="4321"/>
                      </a:lnTo>
                      <a:lnTo>
                        <a:pt x="1609" y="4484"/>
                      </a:lnTo>
                      <a:lnTo>
                        <a:pt x="2386" y="4976"/>
                      </a:lnTo>
                      <a:lnTo>
                        <a:pt x="2642" y="5132"/>
                      </a:lnTo>
                      <a:lnTo>
                        <a:pt x="3606" y="5740"/>
                      </a:lnTo>
                      <a:lnTo>
                        <a:pt x="3856" y="5899"/>
                      </a:lnTo>
                      <a:lnTo>
                        <a:pt x="4514" y="6312"/>
                      </a:lnTo>
                      <a:lnTo>
                        <a:pt x="6218" y="2580"/>
                      </a:lnTo>
                      <a:lnTo>
                        <a:pt x="5913" y="2360"/>
                      </a:lnTo>
                      <a:lnTo>
                        <a:pt x="5667" y="2190"/>
                      </a:lnTo>
                      <a:lnTo>
                        <a:pt x="5215" y="1868"/>
                      </a:lnTo>
                      <a:lnTo>
                        <a:pt x="4972" y="1698"/>
                      </a:lnTo>
                      <a:lnTo>
                        <a:pt x="4434" y="1323"/>
                      </a:lnTo>
                      <a:lnTo>
                        <a:pt x="4188" y="1147"/>
                      </a:lnTo>
                      <a:lnTo>
                        <a:pt x="3300" y="522"/>
                      </a:lnTo>
                      <a:lnTo>
                        <a:pt x="3088" y="376"/>
                      </a:lnTo>
                      <a:lnTo>
                        <a:pt x="2563" y="0"/>
                      </a:lnTo>
                      <a:close/>
                    </a:path>
                  </a:pathLst>
                </a:custGeom>
                <a:solidFill>
                  <a:srgbClr val="FCC88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5" name="Google Shape;1365;p38"/>
                <p:cNvSpPr/>
                <p:nvPr/>
              </p:nvSpPr>
              <p:spPr>
                <a:xfrm rot="-1961142">
                  <a:off x="3505438" y="2301757"/>
                  <a:ext cx="329310" cy="529352"/>
                </a:xfrm>
                <a:custGeom>
                  <a:rect b="b" l="l" r="r" t="t"/>
                  <a:pathLst>
                    <a:path extrusionOk="0" h="3710" w="2308">
                      <a:moveTo>
                        <a:pt x="2062" y="0"/>
                      </a:moveTo>
                      <a:cubicBezTo>
                        <a:pt x="1470" y="1240"/>
                        <a:pt x="786" y="2424"/>
                        <a:pt x="1" y="3550"/>
                      </a:cubicBezTo>
                      <a:lnTo>
                        <a:pt x="251" y="3709"/>
                      </a:lnTo>
                      <a:cubicBezTo>
                        <a:pt x="1031" y="2586"/>
                        <a:pt x="1716" y="1410"/>
                        <a:pt x="2308" y="170"/>
                      </a:cubicBezTo>
                      <a:lnTo>
                        <a:pt x="206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6" name="Google Shape;1366;p38"/>
                <p:cNvSpPr/>
                <p:nvPr/>
              </p:nvSpPr>
              <p:spPr>
                <a:xfrm rot="-1961142">
                  <a:off x="3304660" y="2319636"/>
                  <a:ext cx="403647" cy="490115"/>
                </a:xfrm>
                <a:custGeom>
                  <a:rect b="b" l="l" r="r" t="t"/>
                  <a:pathLst>
                    <a:path extrusionOk="0" h="3435" w="2829">
                      <a:moveTo>
                        <a:pt x="2586" y="0"/>
                      </a:moveTo>
                      <a:cubicBezTo>
                        <a:pt x="1732" y="1094"/>
                        <a:pt x="871" y="2191"/>
                        <a:pt x="0" y="3278"/>
                      </a:cubicBezTo>
                      <a:lnTo>
                        <a:pt x="256" y="3434"/>
                      </a:lnTo>
                      <a:cubicBezTo>
                        <a:pt x="1120" y="2353"/>
                        <a:pt x="1975" y="1261"/>
                        <a:pt x="2829" y="170"/>
                      </a:cubicBezTo>
                      <a:lnTo>
                        <a:pt x="258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7" name="Google Shape;1367;p38"/>
                <p:cNvSpPr/>
                <p:nvPr/>
              </p:nvSpPr>
              <p:spPr>
                <a:xfrm rot="-1961142">
                  <a:off x="3131925" y="2324346"/>
                  <a:ext cx="439175" cy="476132"/>
                </a:xfrm>
                <a:custGeom>
                  <a:rect b="b" l="l" r="r" t="t"/>
                  <a:pathLst>
                    <a:path extrusionOk="0" h="3337" w="3078">
                      <a:moveTo>
                        <a:pt x="2832" y="0"/>
                      </a:moveTo>
                      <a:cubicBezTo>
                        <a:pt x="1855" y="1027"/>
                        <a:pt x="908" y="2084"/>
                        <a:pt x="1" y="3174"/>
                      </a:cubicBezTo>
                      <a:lnTo>
                        <a:pt x="253" y="3337"/>
                      </a:lnTo>
                      <a:cubicBezTo>
                        <a:pt x="1153" y="2250"/>
                        <a:pt x="2101" y="1197"/>
                        <a:pt x="3078" y="176"/>
                      </a:cubicBezTo>
                      <a:lnTo>
                        <a:pt x="28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8" name="Google Shape;1368;p38"/>
                <p:cNvSpPr/>
                <p:nvPr/>
              </p:nvSpPr>
              <p:spPr>
                <a:xfrm rot="-1961142">
                  <a:off x="2982956" y="2305281"/>
                  <a:ext cx="398510" cy="509947"/>
                </a:xfrm>
                <a:custGeom>
                  <a:rect b="b" l="l" r="r" t="t"/>
                  <a:pathLst>
                    <a:path extrusionOk="0" h="3574" w="2793">
                      <a:moveTo>
                        <a:pt x="2580" y="1"/>
                      </a:moveTo>
                      <a:cubicBezTo>
                        <a:pt x="2553" y="7"/>
                        <a:pt x="2530" y="24"/>
                        <a:pt x="2510" y="51"/>
                      </a:cubicBezTo>
                      <a:cubicBezTo>
                        <a:pt x="1673" y="1168"/>
                        <a:pt x="838" y="2291"/>
                        <a:pt x="1" y="3414"/>
                      </a:cubicBezTo>
                      <a:lnTo>
                        <a:pt x="254" y="3573"/>
                      </a:lnTo>
                      <a:cubicBezTo>
                        <a:pt x="1091" y="2447"/>
                        <a:pt x="1929" y="1323"/>
                        <a:pt x="2769" y="200"/>
                      </a:cubicBezTo>
                      <a:cubicBezTo>
                        <a:pt x="2779" y="180"/>
                        <a:pt x="2792" y="160"/>
                        <a:pt x="2792" y="147"/>
                      </a:cubicBezTo>
                      <a:lnTo>
                        <a:pt x="258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369" name="Google Shape;1369;p38"/>
            <p:cNvGrpSpPr/>
            <p:nvPr/>
          </p:nvGrpSpPr>
          <p:grpSpPr>
            <a:xfrm>
              <a:off x="1197388" y="3854908"/>
              <a:ext cx="711410" cy="780230"/>
              <a:chOff x="3116313" y="3603608"/>
              <a:chExt cx="711410" cy="780230"/>
            </a:xfrm>
          </p:grpSpPr>
          <p:sp>
            <p:nvSpPr>
              <p:cNvPr id="1370" name="Google Shape;1370;p38"/>
              <p:cNvSpPr/>
              <p:nvPr/>
            </p:nvSpPr>
            <p:spPr>
              <a:xfrm rot="1081326">
                <a:off x="3188746" y="3751808"/>
                <a:ext cx="566545" cy="558081"/>
              </a:xfrm>
              <a:custGeom>
                <a:rect b="b" l="l" r="r" t="t"/>
                <a:pathLst>
                  <a:path extrusionOk="0" h="6791" w="6894">
                    <a:moveTo>
                      <a:pt x="4952" y="1"/>
                    </a:moveTo>
                    <a:lnTo>
                      <a:pt x="4823" y="50"/>
                    </a:lnTo>
                    <a:lnTo>
                      <a:pt x="4367" y="213"/>
                    </a:lnTo>
                    <a:lnTo>
                      <a:pt x="3347" y="576"/>
                    </a:lnTo>
                    <a:lnTo>
                      <a:pt x="2626" y="831"/>
                    </a:lnTo>
                    <a:lnTo>
                      <a:pt x="878" y="1453"/>
                    </a:lnTo>
                    <a:cubicBezTo>
                      <a:pt x="875" y="1453"/>
                      <a:pt x="875" y="1457"/>
                      <a:pt x="875" y="1457"/>
                    </a:cubicBezTo>
                    <a:lnTo>
                      <a:pt x="157" y="1709"/>
                    </a:lnTo>
                    <a:lnTo>
                      <a:pt x="0" y="1765"/>
                    </a:lnTo>
                    <a:lnTo>
                      <a:pt x="37" y="1872"/>
                    </a:lnTo>
                    <a:lnTo>
                      <a:pt x="157" y="2264"/>
                    </a:lnTo>
                    <a:lnTo>
                      <a:pt x="449" y="3188"/>
                    </a:lnTo>
                    <a:lnTo>
                      <a:pt x="648" y="3806"/>
                    </a:lnTo>
                    <a:lnTo>
                      <a:pt x="1596" y="6790"/>
                    </a:lnTo>
                    <a:lnTo>
                      <a:pt x="1682" y="6761"/>
                    </a:lnTo>
                    <a:lnTo>
                      <a:pt x="1991" y="6654"/>
                    </a:lnTo>
                    <a:lnTo>
                      <a:pt x="2503" y="6474"/>
                    </a:lnTo>
                    <a:lnTo>
                      <a:pt x="2809" y="6365"/>
                    </a:lnTo>
                    <a:lnTo>
                      <a:pt x="3228" y="6222"/>
                    </a:lnTo>
                    <a:lnTo>
                      <a:pt x="3540" y="6115"/>
                    </a:lnTo>
                    <a:lnTo>
                      <a:pt x="4018" y="5946"/>
                    </a:lnTo>
                    <a:lnTo>
                      <a:pt x="4334" y="5836"/>
                    </a:lnTo>
                    <a:lnTo>
                      <a:pt x="4992" y="5610"/>
                    </a:lnTo>
                    <a:lnTo>
                      <a:pt x="5305" y="5501"/>
                    </a:lnTo>
                    <a:lnTo>
                      <a:pt x="5972" y="5268"/>
                    </a:lnTo>
                    <a:lnTo>
                      <a:pt x="6322" y="5149"/>
                    </a:lnTo>
                    <a:lnTo>
                      <a:pt x="6893" y="4949"/>
                    </a:lnTo>
                    <a:lnTo>
                      <a:pt x="6697" y="4454"/>
                    </a:lnTo>
                    <a:lnTo>
                      <a:pt x="6558" y="4092"/>
                    </a:lnTo>
                    <a:lnTo>
                      <a:pt x="6424" y="3753"/>
                    </a:lnTo>
                    <a:lnTo>
                      <a:pt x="6268" y="3351"/>
                    </a:lnTo>
                    <a:lnTo>
                      <a:pt x="6092" y="2912"/>
                    </a:lnTo>
                    <a:lnTo>
                      <a:pt x="5909" y="2440"/>
                    </a:lnTo>
                    <a:lnTo>
                      <a:pt x="5717" y="1958"/>
                    </a:lnTo>
                    <a:lnTo>
                      <a:pt x="5544" y="1506"/>
                    </a:lnTo>
                    <a:lnTo>
                      <a:pt x="5431" y="1220"/>
                    </a:lnTo>
                    <a:lnTo>
                      <a:pt x="5265" y="802"/>
                    </a:lnTo>
                    <a:lnTo>
                      <a:pt x="5265" y="798"/>
                    </a:lnTo>
                    <a:lnTo>
                      <a:pt x="49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1" name="Google Shape;1371;p38"/>
              <p:cNvSpPr/>
              <p:nvPr/>
            </p:nvSpPr>
            <p:spPr>
              <a:xfrm rot="1081326">
                <a:off x="3635221" y="4156238"/>
                <a:ext cx="59662" cy="96807"/>
              </a:xfrm>
              <a:custGeom>
                <a:rect b="b" l="l" r="r" t="t"/>
                <a:pathLst>
                  <a:path extrusionOk="0" h="1178" w="726">
                    <a:moveTo>
                      <a:pt x="586" y="1"/>
                    </a:moveTo>
                    <a:cubicBezTo>
                      <a:pt x="469" y="104"/>
                      <a:pt x="363" y="210"/>
                      <a:pt x="283" y="329"/>
                    </a:cubicBezTo>
                    <a:cubicBezTo>
                      <a:pt x="113" y="589"/>
                      <a:pt x="20" y="872"/>
                      <a:pt x="0" y="1177"/>
                    </a:cubicBezTo>
                    <a:lnTo>
                      <a:pt x="350" y="1058"/>
                    </a:lnTo>
                    <a:cubicBezTo>
                      <a:pt x="409" y="775"/>
                      <a:pt x="546" y="566"/>
                      <a:pt x="725" y="363"/>
                    </a:cubicBezTo>
                    <a:lnTo>
                      <a:pt x="5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2" name="Google Shape;1372;p38"/>
              <p:cNvSpPr/>
              <p:nvPr/>
            </p:nvSpPr>
            <p:spPr>
              <a:xfrm rot="1081326">
                <a:off x="3560680" y="4079967"/>
                <a:ext cx="119407" cy="185808"/>
              </a:xfrm>
              <a:custGeom>
                <a:rect b="b" l="l" r="r" t="t"/>
                <a:pathLst>
                  <a:path extrusionOk="0" h="2261" w="1453">
                    <a:moveTo>
                      <a:pt x="1296" y="1"/>
                    </a:moveTo>
                    <a:cubicBezTo>
                      <a:pt x="1020" y="357"/>
                      <a:pt x="632" y="605"/>
                      <a:pt x="319" y="1035"/>
                    </a:cubicBezTo>
                    <a:cubicBezTo>
                      <a:pt x="47" y="1400"/>
                      <a:pt x="0" y="1828"/>
                      <a:pt x="20" y="2260"/>
                    </a:cubicBezTo>
                    <a:lnTo>
                      <a:pt x="333" y="2151"/>
                    </a:lnTo>
                    <a:cubicBezTo>
                      <a:pt x="326" y="1872"/>
                      <a:pt x="362" y="1596"/>
                      <a:pt x="495" y="1357"/>
                    </a:cubicBezTo>
                    <a:cubicBezTo>
                      <a:pt x="681" y="1027"/>
                      <a:pt x="1024" y="831"/>
                      <a:pt x="1293" y="579"/>
                    </a:cubicBezTo>
                    <a:cubicBezTo>
                      <a:pt x="1353" y="522"/>
                      <a:pt x="1406" y="466"/>
                      <a:pt x="1452" y="403"/>
                    </a:cubicBezTo>
                    <a:lnTo>
                      <a:pt x="129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3" name="Google Shape;1373;p38"/>
              <p:cNvSpPr/>
              <p:nvPr/>
            </p:nvSpPr>
            <p:spPr>
              <a:xfrm rot="1081326">
                <a:off x="3483927" y="3988593"/>
                <a:ext cx="178905" cy="288286"/>
              </a:xfrm>
              <a:custGeom>
                <a:rect b="b" l="l" r="r" t="t"/>
                <a:pathLst>
                  <a:path extrusionOk="0" h="3508" w="2177">
                    <a:moveTo>
                      <a:pt x="1994" y="1"/>
                    </a:moveTo>
                    <a:cubicBezTo>
                      <a:pt x="1655" y="752"/>
                      <a:pt x="871" y="1028"/>
                      <a:pt x="393" y="1826"/>
                    </a:cubicBezTo>
                    <a:cubicBezTo>
                      <a:pt x="77" y="2351"/>
                      <a:pt x="0" y="2932"/>
                      <a:pt x="103" y="3507"/>
                    </a:cubicBezTo>
                    <a:lnTo>
                      <a:pt x="419" y="3397"/>
                    </a:lnTo>
                    <a:cubicBezTo>
                      <a:pt x="247" y="2308"/>
                      <a:pt x="954" y="1662"/>
                      <a:pt x="1772" y="938"/>
                    </a:cubicBezTo>
                    <a:cubicBezTo>
                      <a:pt x="1942" y="785"/>
                      <a:pt x="2074" y="633"/>
                      <a:pt x="2177" y="473"/>
                    </a:cubicBezTo>
                    <a:lnTo>
                      <a:pt x="199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4" name="Google Shape;1374;p38"/>
              <p:cNvSpPr/>
              <p:nvPr/>
            </p:nvSpPr>
            <p:spPr>
              <a:xfrm rot="1081326">
                <a:off x="3411281" y="3895432"/>
                <a:ext cx="231910" cy="387723"/>
              </a:xfrm>
              <a:custGeom>
                <a:rect b="b" l="l" r="r" t="t"/>
                <a:pathLst>
                  <a:path extrusionOk="0" h="4718" w="2822">
                    <a:moveTo>
                      <a:pt x="2649" y="1"/>
                    </a:moveTo>
                    <a:cubicBezTo>
                      <a:pt x="2386" y="613"/>
                      <a:pt x="1925" y="1035"/>
                      <a:pt x="1339" y="1493"/>
                    </a:cubicBezTo>
                    <a:cubicBezTo>
                      <a:pt x="1011" y="1753"/>
                      <a:pt x="735" y="2005"/>
                      <a:pt x="512" y="2364"/>
                    </a:cubicBezTo>
                    <a:cubicBezTo>
                      <a:pt x="0" y="3188"/>
                      <a:pt x="130" y="3883"/>
                      <a:pt x="333" y="4717"/>
                    </a:cubicBezTo>
                    <a:lnTo>
                      <a:pt x="645" y="4610"/>
                    </a:lnTo>
                    <a:cubicBezTo>
                      <a:pt x="509" y="4049"/>
                      <a:pt x="409" y="3494"/>
                      <a:pt x="595" y="2929"/>
                    </a:cubicBezTo>
                    <a:cubicBezTo>
                      <a:pt x="857" y="2151"/>
                      <a:pt x="1496" y="1855"/>
                      <a:pt x="2071" y="1380"/>
                    </a:cubicBezTo>
                    <a:cubicBezTo>
                      <a:pt x="2399" y="1114"/>
                      <a:pt x="2643" y="802"/>
                      <a:pt x="2822" y="453"/>
                    </a:cubicBezTo>
                    <a:lnTo>
                      <a:pt x="26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5" name="Google Shape;1375;p38"/>
              <p:cNvSpPr/>
              <p:nvPr/>
            </p:nvSpPr>
            <p:spPr>
              <a:xfrm rot="1081326">
                <a:off x="3357320" y="3825296"/>
                <a:ext cx="270206" cy="466286"/>
              </a:xfrm>
              <a:custGeom>
                <a:rect b="b" l="l" r="r" t="t"/>
                <a:pathLst>
                  <a:path extrusionOk="0" h="5674" w="3288">
                    <a:moveTo>
                      <a:pt x="3122" y="1"/>
                    </a:moveTo>
                    <a:cubicBezTo>
                      <a:pt x="2912" y="406"/>
                      <a:pt x="2630" y="775"/>
                      <a:pt x="2248" y="1084"/>
                    </a:cubicBezTo>
                    <a:cubicBezTo>
                      <a:pt x="1680" y="1546"/>
                      <a:pt x="1042" y="1835"/>
                      <a:pt x="639" y="2460"/>
                    </a:cubicBezTo>
                    <a:cubicBezTo>
                      <a:pt x="1" y="3444"/>
                      <a:pt x="91" y="4593"/>
                      <a:pt x="360" y="5673"/>
                    </a:cubicBezTo>
                    <a:lnTo>
                      <a:pt x="666" y="5564"/>
                    </a:lnTo>
                    <a:cubicBezTo>
                      <a:pt x="439" y="4667"/>
                      <a:pt x="300" y="3587"/>
                      <a:pt x="805" y="2799"/>
                    </a:cubicBezTo>
                    <a:cubicBezTo>
                      <a:pt x="1257" y="2101"/>
                      <a:pt x="2042" y="1705"/>
                      <a:pt x="2650" y="1164"/>
                    </a:cubicBezTo>
                    <a:cubicBezTo>
                      <a:pt x="2912" y="927"/>
                      <a:pt x="3122" y="682"/>
                      <a:pt x="3288" y="419"/>
                    </a:cubicBezTo>
                    <a:lnTo>
                      <a:pt x="312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6" name="Google Shape;1376;p38"/>
              <p:cNvSpPr/>
              <p:nvPr/>
            </p:nvSpPr>
            <p:spPr>
              <a:xfrm rot="1081326">
                <a:off x="3280605" y="3743492"/>
                <a:ext cx="306201" cy="551506"/>
              </a:xfrm>
              <a:custGeom>
                <a:rect b="b" l="l" r="r" t="t"/>
                <a:pathLst>
                  <a:path extrusionOk="0" h="6711" w="3726">
                    <a:moveTo>
                      <a:pt x="3726" y="0"/>
                    </a:moveTo>
                    <a:lnTo>
                      <a:pt x="3270" y="163"/>
                    </a:lnTo>
                    <a:cubicBezTo>
                      <a:pt x="2755" y="1403"/>
                      <a:pt x="1031" y="1895"/>
                      <a:pt x="462" y="3271"/>
                    </a:cubicBezTo>
                    <a:cubicBezTo>
                      <a:pt x="0" y="4410"/>
                      <a:pt x="183" y="5600"/>
                      <a:pt x="585" y="6711"/>
                    </a:cubicBezTo>
                    <a:lnTo>
                      <a:pt x="894" y="6604"/>
                    </a:lnTo>
                    <a:cubicBezTo>
                      <a:pt x="515" y="5560"/>
                      <a:pt x="349" y="4454"/>
                      <a:pt x="795" y="3390"/>
                    </a:cubicBezTo>
                    <a:cubicBezTo>
                      <a:pt x="1270" y="2264"/>
                      <a:pt x="2257" y="2002"/>
                      <a:pt x="3088" y="1237"/>
                    </a:cubicBezTo>
                    <a:cubicBezTo>
                      <a:pt x="3476" y="878"/>
                      <a:pt x="3666" y="462"/>
                      <a:pt x="37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7" name="Google Shape;1377;p38"/>
              <p:cNvSpPr/>
              <p:nvPr/>
            </p:nvSpPr>
            <p:spPr>
              <a:xfrm rot="1081326">
                <a:off x="3262433" y="3764533"/>
                <a:ext cx="238320" cy="265604"/>
              </a:xfrm>
              <a:custGeom>
                <a:rect b="b" l="l" r="r" t="t"/>
                <a:pathLst>
                  <a:path extrusionOk="0" h="3232" w="2900">
                    <a:moveTo>
                      <a:pt x="2899" y="1"/>
                    </a:moveTo>
                    <a:lnTo>
                      <a:pt x="2178" y="256"/>
                    </a:lnTo>
                    <a:cubicBezTo>
                      <a:pt x="2008" y="420"/>
                      <a:pt x="1822" y="562"/>
                      <a:pt x="1666" y="682"/>
                    </a:cubicBezTo>
                    <a:cubicBezTo>
                      <a:pt x="1527" y="782"/>
                      <a:pt x="1384" y="878"/>
                      <a:pt x="1247" y="988"/>
                    </a:cubicBezTo>
                    <a:cubicBezTo>
                      <a:pt x="932" y="1237"/>
                      <a:pt x="632" y="1496"/>
                      <a:pt x="390" y="1825"/>
                    </a:cubicBezTo>
                    <a:cubicBezTo>
                      <a:pt x="207" y="2075"/>
                      <a:pt x="85" y="2337"/>
                      <a:pt x="1" y="2613"/>
                    </a:cubicBezTo>
                    <a:lnTo>
                      <a:pt x="200" y="3231"/>
                    </a:lnTo>
                    <a:cubicBezTo>
                      <a:pt x="244" y="2948"/>
                      <a:pt x="313" y="2669"/>
                      <a:pt x="443" y="2397"/>
                    </a:cubicBezTo>
                    <a:cubicBezTo>
                      <a:pt x="802" y="1649"/>
                      <a:pt x="1467" y="1240"/>
                      <a:pt x="2108" y="768"/>
                    </a:cubicBezTo>
                    <a:cubicBezTo>
                      <a:pt x="2441" y="523"/>
                      <a:pt x="2709" y="286"/>
                      <a:pt x="28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8" name="Google Shape;1378;p38"/>
              <p:cNvSpPr/>
              <p:nvPr/>
            </p:nvSpPr>
            <p:spPr>
              <a:xfrm rot="1081326">
                <a:off x="3242889" y="3801604"/>
                <a:ext cx="68866" cy="66401"/>
              </a:xfrm>
              <a:custGeom>
                <a:rect b="b" l="l" r="r" t="t"/>
                <a:pathLst>
                  <a:path extrusionOk="0" h="808" w="838">
                    <a:moveTo>
                      <a:pt x="838" y="1"/>
                    </a:moveTo>
                    <a:lnTo>
                      <a:pt x="120" y="253"/>
                    </a:lnTo>
                    <a:cubicBezTo>
                      <a:pt x="77" y="306"/>
                      <a:pt x="33" y="359"/>
                      <a:pt x="0" y="416"/>
                    </a:cubicBezTo>
                    <a:lnTo>
                      <a:pt x="120" y="808"/>
                    </a:lnTo>
                    <a:cubicBezTo>
                      <a:pt x="322" y="502"/>
                      <a:pt x="551" y="223"/>
                      <a:pt x="8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79" name="Google Shape;1379;p38"/>
              <p:cNvGrpSpPr/>
              <p:nvPr/>
            </p:nvGrpSpPr>
            <p:grpSpPr>
              <a:xfrm>
                <a:off x="3155598" y="3603608"/>
                <a:ext cx="495661" cy="668335"/>
                <a:chOff x="3155598" y="3603608"/>
                <a:chExt cx="495661" cy="668335"/>
              </a:xfrm>
            </p:grpSpPr>
            <p:sp>
              <p:nvSpPr>
                <p:cNvPr id="1380" name="Google Shape;1380;p38"/>
                <p:cNvSpPr/>
                <p:nvPr/>
              </p:nvSpPr>
              <p:spPr>
                <a:xfrm rot="1081326">
                  <a:off x="3367037" y="3800341"/>
                  <a:ext cx="220241" cy="448535"/>
                </a:xfrm>
                <a:custGeom>
                  <a:rect b="b" l="l" r="r" t="t"/>
                  <a:pathLst>
                    <a:path extrusionOk="0" h="5458" w="2680">
                      <a:moveTo>
                        <a:pt x="399" y="1"/>
                      </a:moveTo>
                      <a:lnTo>
                        <a:pt x="1" y="227"/>
                      </a:lnTo>
                      <a:cubicBezTo>
                        <a:pt x="77" y="253"/>
                        <a:pt x="1633" y="5457"/>
                        <a:pt x="1633" y="5457"/>
                      </a:cubicBezTo>
                      <a:lnTo>
                        <a:pt x="2680" y="5095"/>
                      </a:lnTo>
                      <a:lnTo>
                        <a:pt x="399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81" name="Google Shape;1381;p38"/>
                <p:cNvSpPr/>
                <p:nvPr/>
              </p:nvSpPr>
              <p:spPr>
                <a:xfrm rot="1081326">
                  <a:off x="3482762" y="3650804"/>
                  <a:ext cx="115298" cy="182110"/>
                </a:xfrm>
                <a:custGeom>
                  <a:rect b="b" l="l" r="r" t="t"/>
                  <a:pathLst>
                    <a:path extrusionOk="0" h="2216" w="1403">
                      <a:moveTo>
                        <a:pt x="816" y="0"/>
                      </a:moveTo>
                      <a:cubicBezTo>
                        <a:pt x="796" y="0"/>
                        <a:pt x="773" y="3"/>
                        <a:pt x="748" y="8"/>
                      </a:cubicBezTo>
                      <a:cubicBezTo>
                        <a:pt x="1" y="171"/>
                        <a:pt x="58" y="2215"/>
                        <a:pt x="58" y="2215"/>
                      </a:cubicBezTo>
                      <a:cubicBezTo>
                        <a:pt x="58" y="2215"/>
                        <a:pt x="1403" y="0"/>
                        <a:pt x="8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82" name="Google Shape;1382;p38"/>
                <p:cNvSpPr/>
                <p:nvPr/>
              </p:nvSpPr>
              <p:spPr>
                <a:xfrm rot="1081326">
                  <a:off x="3300370" y="3655719"/>
                  <a:ext cx="177590" cy="129350"/>
                </a:xfrm>
                <a:custGeom>
                  <a:rect b="b" l="l" r="r" t="t"/>
                  <a:pathLst>
                    <a:path extrusionOk="0" h="1574" w="2161">
                      <a:moveTo>
                        <a:pt x="711" y="1"/>
                      </a:moveTo>
                      <a:cubicBezTo>
                        <a:pt x="667" y="1"/>
                        <a:pt x="625" y="9"/>
                        <a:pt x="585" y="28"/>
                      </a:cubicBezTo>
                      <a:cubicBezTo>
                        <a:pt x="1" y="294"/>
                        <a:pt x="2161" y="1573"/>
                        <a:pt x="2161" y="1573"/>
                      </a:cubicBezTo>
                      <a:cubicBezTo>
                        <a:pt x="2161" y="1573"/>
                        <a:pt x="1301" y="1"/>
                        <a:pt x="71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83" name="Google Shape;1383;p38"/>
                <p:cNvSpPr/>
                <p:nvPr/>
              </p:nvSpPr>
              <p:spPr>
                <a:xfrm rot="1081326">
                  <a:off x="3168421" y="3646771"/>
                  <a:ext cx="299708" cy="130419"/>
                </a:xfrm>
                <a:custGeom>
                  <a:rect b="b" l="l" r="r" t="t"/>
                  <a:pathLst>
                    <a:path extrusionOk="0" h="1587" w="3647">
                      <a:moveTo>
                        <a:pt x="2157" y="1061"/>
                      </a:moveTo>
                      <a:cubicBezTo>
                        <a:pt x="2217" y="1121"/>
                        <a:pt x="2254" y="1181"/>
                        <a:pt x="2267" y="1244"/>
                      </a:cubicBezTo>
                      <a:cubicBezTo>
                        <a:pt x="2277" y="1294"/>
                        <a:pt x="2267" y="1354"/>
                        <a:pt x="2237" y="1397"/>
                      </a:cubicBezTo>
                      <a:cubicBezTo>
                        <a:pt x="2223" y="1420"/>
                        <a:pt x="2197" y="1447"/>
                        <a:pt x="2157" y="1457"/>
                      </a:cubicBezTo>
                      <a:cubicBezTo>
                        <a:pt x="2152" y="1458"/>
                        <a:pt x="2146" y="1458"/>
                        <a:pt x="2140" y="1458"/>
                      </a:cubicBezTo>
                      <a:cubicBezTo>
                        <a:pt x="2101" y="1458"/>
                        <a:pt x="2069" y="1437"/>
                        <a:pt x="2051" y="1420"/>
                      </a:cubicBezTo>
                      <a:cubicBezTo>
                        <a:pt x="2011" y="1387"/>
                        <a:pt x="1984" y="1331"/>
                        <a:pt x="1988" y="1280"/>
                      </a:cubicBezTo>
                      <a:cubicBezTo>
                        <a:pt x="1995" y="1181"/>
                        <a:pt x="2074" y="1101"/>
                        <a:pt x="2157" y="1061"/>
                      </a:cubicBezTo>
                      <a:close/>
                      <a:moveTo>
                        <a:pt x="343" y="1"/>
                      </a:moveTo>
                      <a:cubicBezTo>
                        <a:pt x="210" y="1"/>
                        <a:pt x="80" y="97"/>
                        <a:pt x="40" y="237"/>
                      </a:cubicBezTo>
                      <a:cubicBezTo>
                        <a:pt x="1" y="373"/>
                        <a:pt x="47" y="530"/>
                        <a:pt x="157" y="646"/>
                      </a:cubicBezTo>
                      <a:cubicBezTo>
                        <a:pt x="240" y="732"/>
                        <a:pt x="356" y="799"/>
                        <a:pt x="509" y="842"/>
                      </a:cubicBezTo>
                      <a:cubicBezTo>
                        <a:pt x="640" y="880"/>
                        <a:pt x="775" y="900"/>
                        <a:pt x="910" y="900"/>
                      </a:cubicBezTo>
                      <a:cubicBezTo>
                        <a:pt x="997" y="900"/>
                        <a:pt x="1085" y="892"/>
                        <a:pt x="1171" y="875"/>
                      </a:cubicBezTo>
                      <a:cubicBezTo>
                        <a:pt x="1214" y="869"/>
                        <a:pt x="1254" y="858"/>
                        <a:pt x="1297" y="849"/>
                      </a:cubicBezTo>
                      <a:cubicBezTo>
                        <a:pt x="1370" y="829"/>
                        <a:pt x="1443" y="812"/>
                        <a:pt x="1516" y="809"/>
                      </a:cubicBezTo>
                      <a:cubicBezTo>
                        <a:pt x="1533" y="808"/>
                        <a:pt x="1550" y="807"/>
                        <a:pt x="1567" y="807"/>
                      </a:cubicBezTo>
                      <a:cubicBezTo>
                        <a:pt x="1726" y="807"/>
                        <a:pt x="1895" y="864"/>
                        <a:pt x="2051" y="972"/>
                      </a:cubicBezTo>
                      <a:cubicBezTo>
                        <a:pt x="1938" y="1045"/>
                        <a:pt x="1865" y="1158"/>
                        <a:pt x="1858" y="1274"/>
                      </a:cubicBezTo>
                      <a:cubicBezTo>
                        <a:pt x="1852" y="1364"/>
                        <a:pt x="1895" y="1457"/>
                        <a:pt x="1964" y="1520"/>
                      </a:cubicBezTo>
                      <a:cubicBezTo>
                        <a:pt x="2018" y="1564"/>
                        <a:pt x="2078" y="1587"/>
                        <a:pt x="2137" y="1587"/>
                      </a:cubicBezTo>
                      <a:cubicBezTo>
                        <a:pt x="2151" y="1587"/>
                        <a:pt x="2168" y="1587"/>
                        <a:pt x="2180" y="1583"/>
                      </a:cubicBezTo>
                      <a:cubicBezTo>
                        <a:pt x="2247" y="1570"/>
                        <a:pt x="2307" y="1530"/>
                        <a:pt x="2347" y="1467"/>
                      </a:cubicBezTo>
                      <a:cubicBezTo>
                        <a:pt x="2393" y="1397"/>
                        <a:pt x="2413" y="1300"/>
                        <a:pt x="2397" y="1217"/>
                      </a:cubicBezTo>
                      <a:cubicBezTo>
                        <a:pt x="2380" y="1148"/>
                        <a:pt x="2347" y="1085"/>
                        <a:pt x="2297" y="1021"/>
                      </a:cubicBezTo>
                      <a:cubicBezTo>
                        <a:pt x="2330" y="1016"/>
                        <a:pt x="2364" y="1014"/>
                        <a:pt x="2397" y="1014"/>
                      </a:cubicBezTo>
                      <a:cubicBezTo>
                        <a:pt x="2449" y="1014"/>
                        <a:pt x="2501" y="1019"/>
                        <a:pt x="2550" y="1025"/>
                      </a:cubicBezTo>
                      <a:cubicBezTo>
                        <a:pt x="2855" y="1055"/>
                        <a:pt x="3274" y="1158"/>
                        <a:pt x="3550" y="1457"/>
                      </a:cubicBezTo>
                      <a:lnTo>
                        <a:pt x="3646" y="1367"/>
                      </a:lnTo>
                      <a:cubicBezTo>
                        <a:pt x="3407" y="1108"/>
                        <a:pt x="3031" y="945"/>
                        <a:pt x="2562" y="895"/>
                      </a:cubicBezTo>
                      <a:cubicBezTo>
                        <a:pt x="2511" y="889"/>
                        <a:pt x="2456" y="884"/>
                        <a:pt x="2399" y="884"/>
                      </a:cubicBezTo>
                      <a:cubicBezTo>
                        <a:pt x="2329" y="884"/>
                        <a:pt x="2256" y="892"/>
                        <a:pt x="2184" y="912"/>
                      </a:cubicBezTo>
                      <a:cubicBezTo>
                        <a:pt x="2174" y="905"/>
                        <a:pt x="2164" y="895"/>
                        <a:pt x="2154" y="889"/>
                      </a:cubicBezTo>
                      <a:cubicBezTo>
                        <a:pt x="1970" y="752"/>
                        <a:pt x="1763" y="677"/>
                        <a:pt x="1565" y="677"/>
                      </a:cubicBezTo>
                      <a:cubicBezTo>
                        <a:pt x="1545" y="677"/>
                        <a:pt x="1525" y="677"/>
                        <a:pt x="1506" y="679"/>
                      </a:cubicBezTo>
                      <a:cubicBezTo>
                        <a:pt x="1423" y="686"/>
                        <a:pt x="1343" y="702"/>
                        <a:pt x="1266" y="722"/>
                      </a:cubicBezTo>
                      <a:cubicBezTo>
                        <a:pt x="1226" y="732"/>
                        <a:pt x="1187" y="739"/>
                        <a:pt x="1147" y="749"/>
                      </a:cubicBezTo>
                      <a:cubicBezTo>
                        <a:pt x="1069" y="763"/>
                        <a:pt x="990" y="771"/>
                        <a:pt x="911" y="771"/>
                      </a:cubicBezTo>
                      <a:cubicBezTo>
                        <a:pt x="788" y="771"/>
                        <a:pt x="665" y="753"/>
                        <a:pt x="545" y="719"/>
                      </a:cubicBezTo>
                      <a:cubicBezTo>
                        <a:pt x="416" y="679"/>
                        <a:pt x="316" y="626"/>
                        <a:pt x="249" y="556"/>
                      </a:cubicBezTo>
                      <a:cubicBezTo>
                        <a:pt x="174" y="473"/>
                        <a:pt x="140" y="363"/>
                        <a:pt x="166" y="274"/>
                      </a:cubicBezTo>
                      <a:cubicBezTo>
                        <a:pt x="187" y="192"/>
                        <a:pt x="266" y="131"/>
                        <a:pt x="342" y="131"/>
                      </a:cubicBezTo>
                      <a:cubicBezTo>
                        <a:pt x="353" y="131"/>
                        <a:pt x="363" y="132"/>
                        <a:pt x="373" y="134"/>
                      </a:cubicBezTo>
                      <a:lnTo>
                        <a:pt x="406" y="8"/>
                      </a:lnTo>
                      <a:cubicBezTo>
                        <a:pt x="385" y="3"/>
                        <a:pt x="364" y="1"/>
                        <a:pt x="3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384" name="Google Shape;1384;p38"/>
            <p:cNvGrpSpPr/>
            <p:nvPr/>
          </p:nvGrpSpPr>
          <p:grpSpPr>
            <a:xfrm flipH="1">
              <a:off x="1992050" y="3340639"/>
              <a:ext cx="652244" cy="1136270"/>
              <a:chOff x="3449725" y="3395976"/>
              <a:chExt cx="652244" cy="1136270"/>
            </a:xfrm>
          </p:grpSpPr>
          <p:sp>
            <p:nvSpPr>
              <p:cNvPr id="1385" name="Google Shape;1385;p38"/>
              <p:cNvSpPr/>
              <p:nvPr/>
            </p:nvSpPr>
            <p:spPr>
              <a:xfrm>
                <a:off x="3696013" y="3511025"/>
                <a:ext cx="160164" cy="215798"/>
              </a:xfrm>
              <a:custGeom>
                <a:rect b="b" l="l" r="r" t="t"/>
                <a:pathLst>
                  <a:path extrusionOk="0" h="2626" w="1949">
                    <a:moveTo>
                      <a:pt x="399" y="130"/>
                    </a:moveTo>
                    <a:cubicBezTo>
                      <a:pt x="925" y="140"/>
                      <a:pt x="1440" y="1402"/>
                      <a:pt x="1672" y="2137"/>
                    </a:cubicBezTo>
                    <a:cubicBezTo>
                      <a:pt x="994" y="1386"/>
                      <a:pt x="203" y="382"/>
                      <a:pt x="303" y="160"/>
                    </a:cubicBezTo>
                    <a:cubicBezTo>
                      <a:pt x="313" y="140"/>
                      <a:pt x="343" y="130"/>
                      <a:pt x="390" y="130"/>
                    </a:cubicBezTo>
                    <a:close/>
                    <a:moveTo>
                      <a:pt x="389" y="0"/>
                    </a:moveTo>
                    <a:cubicBezTo>
                      <a:pt x="260" y="0"/>
                      <a:pt x="207" y="58"/>
                      <a:pt x="183" y="110"/>
                    </a:cubicBezTo>
                    <a:cubicBezTo>
                      <a:pt x="1" y="519"/>
                      <a:pt x="1473" y="2117"/>
                      <a:pt x="1769" y="2433"/>
                    </a:cubicBezTo>
                    <a:lnTo>
                      <a:pt x="1948" y="2626"/>
                    </a:lnTo>
                    <a:lnTo>
                      <a:pt x="1878" y="2370"/>
                    </a:lnTo>
                    <a:cubicBezTo>
                      <a:pt x="1852" y="2273"/>
                      <a:pt x="1220" y="17"/>
                      <a:pt x="399" y="0"/>
                    </a:cubicBezTo>
                    <a:cubicBezTo>
                      <a:pt x="396" y="0"/>
                      <a:pt x="393" y="0"/>
                      <a:pt x="3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6" name="Google Shape;1386;p38"/>
              <p:cNvSpPr/>
              <p:nvPr/>
            </p:nvSpPr>
            <p:spPr>
              <a:xfrm>
                <a:off x="3851165" y="3395976"/>
                <a:ext cx="142907" cy="337421"/>
              </a:xfrm>
              <a:custGeom>
                <a:rect b="b" l="l" r="r" t="t"/>
                <a:pathLst>
                  <a:path extrusionOk="0" h="4106" w="1739">
                    <a:moveTo>
                      <a:pt x="1187" y="130"/>
                    </a:moveTo>
                    <a:cubicBezTo>
                      <a:pt x="1234" y="130"/>
                      <a:pt x="1260" y="144"/>
                      <a:pt x="1283" y="177"/>
                    </a:cubicBezTo>
                    <a:cubicBezTo>
                      <a:pt x="1496" y="520"/>
                      <a:pt x="788" y="2224"/>
                      <a:pt x="183" y="3454"/>
                    </a:cubicBezTo>
                    <a:cubicBezTo>
                      <a:pt x="297" y="2291"/>
                      <a:pt x="622" y="144"/>
                      <a:pt x="1183" y="130"/>
                    </a:cubicBezTo>
                    <a:close/>
                    <a:moveTo>
                      <a:pt x="1191" y="1"/>
                    </a:moveTo>
                    <a:cubicBezTo>
                      <a:pt x="1188" y="1"/>
                      <a:pt x="1184" y="1"/>
                      <a:pt x="1180" y="1"/>
                    </a:cubicBezTo>
                    <a:cubicBezTo>
                      <a:pt x="329" y="18"/>
                      <a:pt x="54" y="3397"/>
                      <a:pt x="24" y="3783"/>
                    </a:cubicBezTo>
                    <a:lnTo>
                      <a:pt x="1" y="4106"/>
                    </a:lnTo>
                    <a:lnTo>
                      <a:pt x="147" y="3816"/>
                    </a:lnTo>
                    <a:cubicBezTo>
                      <a:pt x="309" y="3497"/>
                      <a:pt x="1739" y="662"/>
                      <a:pt x="1393" y="110"/>
                    </a:cubicBezTo>
                    <a:cubicBezTo>
                      <a:pt x="1348" y="38"/>
                      <a:pt x="1279" y="1"/>
                      <a:pt x="11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7" name="Google Shape;1387;p38"/>
              <p:cNvSpPr/>
              <p:nvPr/>
            </p:nvSpPr>
            <p:spPr>
              <a:xfrm>
                <a:off x="3449725" y="3452514"/>
                <a:ext cx="366265" cy="261735"/>
              </a:xfrm>
              <a:custGeom>
                <a:rect b="b" l="l" r="r" t="t"/>
                <a:pathLst>
                  <a:path extrusionOk="0" h="3185" w="4457">
                    <a:moveTo>
                      <a:pt x="2675" y="1952"/>
                    </a:moveTo>
                    <a:cubicBezTo>
                      <a:pt x="2722" y="1952"/>
                      <a:pt x="2772" y="1959"/>
                      <a:pt x="2821" y="1968"/>
                    </a:cubicBezTo>
                    <a:cubicBezTo>
                      <a:pt x="2845" y="2002"/>
                      <a:pt x="2865" y="2035"/>
                      <a:pt x="2885" y="2068"/>
                    </a:cubicBezTo>
                    <a:cubicBezTo>
                      <a:pt x="2921" y="2134"/>
                      <a:pt x="2965" y="2221"/>
                      <a:pt x="2965" y="2307"/>
                    </a:cubicBezTo>
                    <a:cubicBezTo>
                      <a:pt x="2965" y="2387"/>
                      <a:pt x="2925" y="2461"/>
                      <a:pt x="2868" y="2487"/>
                    </a:cubicBezTo>
                    <a:cubicBezTo>
                      <a:pt x="2845" y="2497"/>
                      <a:pt x="2816" y="2502"/>
                      <a:pt x="2779" y="2502"/>
                    </a:cubicBezTo>
                    <a:cubicBezTo>
                      <a:pt x="2767" y="2502"/>
                      <a:pt x="2755" y="2501"/>
                      <a:pt x="2742" y="2500"/>
                    </a:cubicBezTo>
                    <a:cubicBezTo>
                      <a:pt x="2622" y="2490"/>
                      <a:pt x="2506" y="2450"/>
                      <a:pt x="2403" y="2384"/>
                    </a:cubicBezTo>
                    <a:cubicBezTo>
                      <a:pt x="2360" y="2358"/>
                      <a:pt x="2260" y="2284"/>
                      <a:pt x="2263" y="2194"/>
                    </a:cubicBezTo>
                    <a:cubicBezTo>
                      <a:pt x="2263" y="2122"/>
                      <a:pt x="2330" y="2059"/>
                      <a:pt x="2393" y="2022"/>
                    </a:cubicBezTo>
                    <a:cubicBezTo>
                      <a:pt x="2473" y="1975"/>
                      <a:pt x="2573" y="1952"/>
                      <a:pt x="2675" y="1952"/>
                    </a:cubicBezTo>
                    <a:close/>
                    <a:moveTo>
                      <a:pt x="772" y="1"/>
                    </a:moveTo>
                    <a:cubicBezTo>
                      <a:pt x="559" y="28"/>
                      <a:pt x="339" y="71"/>
                      <a:pt x="200" y="234"/>
                    </a:cubicBezTo>
                    <a:cubicBezTo>
                      <a:pt x="0" y="467"/>
                      <a:pt x="83" y="832"/>
                      <a:pt x="289" y="1028"/>
                    </a:cubicBezTo>
                    <a:cubicBezTo>
                      <a:pt x="462" y="1194"/>
                      <a:pt x="712" y="1284"/>
                      <a:pt x="1051" y="1301"/>
                    </a:cubicBezTo>
                    <a:cubicBezTo>
                      <a:pt x="1150" y="1307"/>
                      <a:pt x="1250" y="1307"/>
                      <a:pt x="1350" y="1307"/>
                    </a:cubicBezTo>
                    <a:cubicBezTo>
                      <a:pt x="1505" y="1307"/>
                      <a:pt x="1669" y="1307"/>
                      <a:pt x="1824" y="1330"/>
                    </a:cubicBezTo>
                    <a:cubicBezTo>
                      <a:pt x="2163" y="1384"/>
                      <a:pt x="2482" y="1566"/>
                      <a:pt x="2712" y="1826"/>
                    </a:cubicBezTo>
                    <a:cubicBezTo>
                      <a:pt x="2699" y="1825"/>
                      <a:pt x="2685" y="1825"/>
                      <a:pt x="2672" y="1825"/>
                    </a:cubicBezTo>
                    <a:cubicBezTo>
                      <a:pt x="2547" y="1825"/>
                      <a:pt x="2429" y="1852"/>
                      <a:pt x="2330" y="1909"/>
                    </a:cubicBezTo>
                    <a:cubicBezTo>
                      <a:pt x="2210" y="1979"/>
                      <a:pt x="2137" y="2082"/>
                      <a:pt x="2134" y="2191"/>
                    </a:cubicBezTo>
                    <a:cubicBezTo>
                      <a:pt x="2131" y="2344"/>
                      <a:pt x="2257" y="2447"/>
                      <a:pt x="2333" y="2493"/>
                    </a:cubicBezTo>
                    <a:cubicBezTo>
                      <a:pt x="2453" y="2570"/>
                      <a:pt x="2592" y="2617"/>
                      <a:pt x="2732" y="2630"/>
                    </a:cubicBezTo>
                    <a:cubicBezTo>
                      <a:pt x="2744" y="2630"/>
                      <a:pt x="2758" y="2631"/>
                      <a:pt x="2773" y="2631"/>
                    </a:cubicBezTo>
                    <a:cubicBezTo>
                      <a:pt x="2817" y="2631"/>
                      <a:pt x="2871" y="2626"/>
                      <a:pt x="2921" y="2603"/>
                    </a:cubicBezTo>
                    <a:cubicBezTo>
                      <a:pt x="3025" y="2557"/>
                      <a:pt x="3094" y="2437"/>
                      <a:pt x="3094" y="2307"/>
                    </a:cubicBezTo>
                    <a:cubicBezTo>
                      <a:pt x="3094" y="2201"/>
                      <a:pt x="3051" y="2102"/>
                      <a:pt x="3011" y="2025"/>
                    </a:cubicBezTo>
                    <a:lnTo>
                      <a:pt x="3011" y="2025"/>
                    </a:lnTo>
                    <a:cubicBezTo>
                      <a:pt x="3164" y="2091"/>
                      <a:pt x="3307" y="2191"/>
                      <a:pt x="3459" y="2304"/>
                    </a:cubicBezTo>
                    <a:cubicBezTo>
                      <a:pt x="3795" y="2550"/>
                      <a:pt x="4141" y="2823"/>
                      <a:pt x="4344" y="3185"/>
                    </a:cubicBezTo>
                    <a:lnTo>
                      <a:pt x="4456" y="3122"/>
                    </a:lnTo>
                    <a:cubicBezTo>
                      <a:pt x="4241" y="2737"/>
                      <a:pt x="3882" y="2453"/>
                      <a:pt x="3536" y="2198"/>
                    </a:cubicBezTo>
                    <a:cubicBezTo>
                      <a:pt x="3350" y="2062"/>
                      <a:pt x="3184" y="1945"/>
                      <a:pt x="2985" y="1875"/>
                    </a:cubicBezTo>
                    <a:cubicBezTo>
                      <a:pt x="2955" y="1869"/>
                      <a:pt x="2928" y="1859"/>
                      <a:pt x="2901" y="1852"/>
                    </a:cubicBezTo>
                    <a:cubicBezTo>
                      <a:pt x="2652" y="1510"/>
                      <a:pt x="2263" y="1267"/>
                      <a:pt x="1848" y="1201"/>
                    </a:cubicBezTo>
                    <a:cubicBezTo>
                      <a:pt x="1678" y="1177"/>
                      <a:pt x="1512" y="1177"/>
                      <a:pt x="1350" y="1177"/>
                    </a:cubicBezTo>
                    <a:cubicBezTo>
                      <a:pt x="1250" y="1177"/>
                      <a:pt x="1154" y="1177"/>
                      <a:pt x="1057" y="1171"/>
                    </a:cubicBezTo>
                    <a:cubicBezTo>
                      <a:pt x="752" y="1154"/>
                      <a:pt x="528" y="1077"/>
                      <a:pt x="379" y="935"/>
                    </a:cubicBezTo>
                    <a:cubicBezTo>
                      <a:pt x="220" y="782"/>
                      <a:pt x="146" y="493"/>
                      <a:pt x="296" y="320"/>
                    </a:cubicBezTo>
                    <a:cubicBezTo>
                      <a:pt x="405" y="191"/>
                      <a:pt x="602" y="154"/>
                      <a:pt x="787" y="131"/>
                    </a:cubicBezTo>
                    <a:lnTo>
                      <a:pt x="77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8" name="Google Shape;1388;p38"/>
              <p:cNvSpPr/>
              <p:nvPr/>
            </p:nvSpPr>
            <p:spPr>
              <a:xfrm>
                <a:off x="3608164" y="3683023"/>
                <a:ext cx="493805" cy="849222"/>
              </a:xfrm>
              <a:custGeom>
                <a:rect b="b" l="l" r="r" t="t"/>
                <a:pathLst>
                  <a:path extrusionOk="0" h="10334" w="6009">
                    <a:moveTo>
                      <a:pt x="5576" y="1"/>
                    </a:moveTo>
                    <a:lnTo>
                      <a:pt x="0" y="240"/>
                    </a:lnTo>
                    <a:lnTo>
                      <a:pt x="143" y="1799"/>
                    </a:lnTo>
                    <a:lnTo>
                      <a:pt x="169" y="2098"/>
                    </a:lnTo>
                    <a:lnTo>
                      <a:pt x="269" y="3205"/>
                    </a:lnTo>
                    <a:lnTo>
                      <a:pt x="295" y="3504"/>
                    </a:lnTo>
                    <a:lnTo>
                      <a:pt x="375" y="4385"/>
                    </a:lnTo>
                    <a:lnTo>
                      <a:pt x="405" y="4684"/>
                    </a:lnTo>
                    <a:lnTo>
                      <a:pt x="505" y="5817"/>
                    </a:lnTo>
                    <a:lnTo>
                      <a:pt x="534" y="6119"/>
                    </a:lnTo>
                    <a:lnTo>
                      <a:pt x="618" y="7077"/>
                    </a:lnTo>
                    <a:lnTo>
                      <a:pt x="648" y="7376"/>
                    </a:lnTo>
                    <a:lnTo>
                      <a:pt x="711" y="8117"/>
                    </a:lnTo>
                    <a:lnTo>
                      <a:pt x="741" y="8409"/>
                    </a:lnTo>
                    <a:lnTo>
                      <a:pt x="824" y="9343"/>
                    </a:lnTo>
                    <a:lnTo>
                      <a:pt x="853" y="9642"/>
                    </a:lnTo>
                    <a:lnTo>
                      <a:pt x="913" y="10333"/>
                    </a:lnTo>
                    <a:cubicBezTo>
                      <a:pt x="913" y="10333"/>
                      <a:pt x="5846" y="10157"/>
                      <a:pt x="6008" y="10144"/>
                    </a:cubicBezTo>
                    <a:cubicBezTo>
                      <a:pt x="5982" y="10144"/>
                      <a:pt x="5945" y="9749"/>
                      <a:pt x="5912" y="9110"/>
                    </a:cubicBezTo>
                    <a:cubicBezTo>
                      <a:pt x="5906" y="9017"/>
                      <a:pt x="5902" y="8914"/>
                      <a:pt x="5892" y="8808"/>
                    </a:cubicBezTo>
                    <a:cubicBezTo>
                      <a:pt x="5882" y="8546"/>
                      <a:pt x="5866" y="8250"/>
                      <a:pt x="5849" y="7934"/>
                    </a:cubicBezTo>
                    <a:cubicBezTo>
                      <a:pt x="5849" y="7837"/>
                      <a:pt x="5839" y="7731"/>
                      <a:pt x="5835" y="7629"/>
                    </a:cubicBezTo>
                    <a:cubicBezTo>
                      <a:pt x="5823" y="7349"/>
                      <a:pt x="5812" y="7053"/>
                      <a:pt x="5799" y="6751"/>
                    </a:cubicBezTo>
                    <a:cubicBezTo>
                      <a:pt x="5796" y="6647"/>
                      <a:pt x="5792" y="6548"/>
                      <a:pt x="5792" y="6448"/>
                    </a:cubicBezTo>
                    <a:cubicBezTo>
                      <a:pt x="5779" y="6179"/>
                      <a:pt x="5766" y="5910"/>
                      <a:pt x="5759" y="5634"/>
                    </a:cubicBezTo>
                    <a:lnTo>
                      <a:pt x="5746" y="5331"/>
                    </a:lnTo>
                    <a:cubicBezTo>
                      <a:pt x="5736" y="4992"/>
                      <a:pt x="5723" y="4647"/>
                      <a:pt x="5716" y="4314"/>
                    </a:cubicBezTo>
                    <a:cubicBezTo>
                      <a:pt x="5709" y="4212"/>
                      <a:pt x="5706" y="4115"/>
                      <a:pt x="5703" y="4015"/>
                    </a:cubicBezTo>
                    <a:cubicBezTo>
                      <a:pt x="5689" y="3700"/>
                      <a:pt x="5683" y="3384"/>
                      <a:pt x="5669" y="3085"/>
                    </a:cubicBezTo>
                    <a:cubicBezTo>
                      <a:pt x="5669" y="2982"/>
                      <a:pt x="5666" y="2883"/>
                      <a:pt x="5663" y="2786"/>
                    </a:cubicBezTo>
                    <a:cubicBezTo>
                      <a:pt x="5650" y="2394"/>
                      <a:pt x="5639" y="2021"/>
                      <a:pt x="5630" y="1686"/>
                    </a:cubicBezTo>
                    <a:cubicBezTo>
                      <a:pt x="5626" y="1583"/>
                      <a:pt x="5623" y="1480"/>
                      <a:pt x="5616" y="1383"/>
                    </a:cubicBezTo>
                    <a:cubicBezTo>
                      <a:pt x="5593" y="546"/>
                      <a:pt x="5576" y="1"/>
                      <a:pt x="55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9" name="Google Shape;1389;p38"/>
              <p:cNvSpPr/>
              <p:nvPr/>
            </p:nvSpPr>
            <p:spPr>
              <a:xfrm>
                <a:off x="3675797" y="4406847"/>
                <a:ext cx="418201" cy="68618"/>
              </a:xfrm>
              <a:custGeom>
                <a:rect b="b" l="l" r="r" t="t"/>
                <a:pathLst>
                  <a:path extrusionOk="0" h="835" w="5089">
                    <a:moveTo>
                      <a:pt x="5069" y="0"/>
                    </a:moveTo>
                    <a:cubicBezTo>
                      <a:pt x="3384" y="192"/>
                      <a:pt x="1693" y="369"/>
                      <a:pt x="1" y="535"/>
                    </a:cubicBezTo>
                    <a:lnTo>
                      <a:pt x="30" y="834"/>
                    </a:lnTo>
                    <a:cubicBezTo>
                      <a:pt x="1719" y="668"/>
                      <a:pt x="3404" y="492"/>
                      <a:pt x="5089" y="302"/>
                    </a:cubicBezTo>
                    <a:cubicBezTo>
                      <a:pt x="5083" y="209"/>
                      <a:pt x="5079" y="106"/>
                      <a:pt x="50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0" name="Google Shape;1390;p38"/>
              <p:cNvSpPr/>
              <p:nvPr/>
            </p:nvSpPr>
            <p:spPr>
              <a:xfrm>
                <a:off x="3666511" y="4309877"/>
                <a:ext cx="422310" cy="64263"/>
              </a:xfrm>
              <a:custGeom>
                <a:rect b="b" l="l" r="r" t="t"/>
                <a:pathLst>
                  <a:path extrusionOk="0" h="782" w="5139">
                    <a:moveTo>
                      <a:pt x="5125" y="1"/>
                    </a:moveTo>
                    <a:cubicBezTo>
                      <a:pt x="3414" y="100"/>
                      <a:pt x="1703" y="263"/>
                      <a:pt x="1" y="489"/>
                    </a:cubicBezTo>
                    <a:lnTo>
                      <a:pt x="31" y="781"/>
                    </a:lnTo>
                    <a:cubicBezTo>
                      <a:pt x="1729" y="562"/>
                      <a:pt x="3427" y="399"/>
                      <a:pt x="5139" y="306"/>
                    </a:cubicBezTo>
                    <a:cubicBezTo>
                      <a:pt x="5139" y="209"/>
                      <a:pt x="5129" y="103"/>
                      <a:pt x="51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1" name="Google Shape;1391;p38"/>
              <p:cNvSpPr/>
              <p:nvPr/>
            </p:nvSpPr>
            <p:spPr>
              <a:xfrm>
                <a:off x="3658951" y="4212907"/>
                <a:ext cx="425762" cy="76261"/>
              </a:xfrm>
              <a:custGeom>
                <a:rect b="b" l="l" r="r" t="t"/>
                <a:pathLst>
                  <a:path extrusionOk="0" h="928" w="5181">
                    <a:moveTo>
                      <a:pt x="5174" y="0"/>
                    </a:moveTo>
                    <a:cubicBezTo>
                      <a:pt x="3450" y="180"/>
                      <a:pt x="1721" y="389"/>
                      <a:pt x="0" y="629"/>
                    </a:cubicBezTo>
                    <a:lnTo>
                      <a:pt x="30" y="928"/>
                    </a:lnTo>
                    <a:cubicBezTo>
                      <a:pt x="1741" y="688"/>
                      <a:pt x="3459" y="483"/>
                      <a:pt x="5181" y="303"/>
                    </a:cubicBezTo>
                    <a:cubicBezTo>
                      <a:pt x="5178" y="199"/>
                      <a:pt x="5174" y="100"/>
                      <a:pt x="51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2" name="Google Shape;1392;p38"/>
              <p:cNvSpPr/>
              <p:nvPr/>
            </p:nvSpPr>
            <p:spPr>
              <a:xfrm>
                <a:off x="3649582" y="4121114"/>
                <a:ext cx="431843" cy="64838"/>
              </a:xfrm>
              <a:custGeom>
                <a:rect b="b" l="l" r="r" t="t"/>
                <a:pathLst>
                  <a:path extrusionOk="0" h="789" w="5255">
                    <a:moveTo>
                      <a:pt x="5242" y="0"/>
                    </a:moveTo>
                    <a:cubicBezTo>
                      <a:pt x="3500" y="207"/>
                      <a:pt x="1756" y="370"/>
                      <a:pt x="1" y="486"/>
                    </a:cubicBezTo>
                    <a:lnTo>
                      <a:pt x="30" y="788"/>
                    </a:lnTo>
                    <a:cubicBezTo>
                      <a:pt x="1776" y="669"/>
                      <a:pt x="3517" y="509"/>
                      <a:pt x="5255" y="303"/>
                    </a:cubicBezTo>
                    <a:lnTo>
                      <a:pt x="524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3" name="Google Shape;1393;p38"/>
              <p:cNvSpPr/>
              <p:nvPr/>
            </p:nvSpPr>
            <p:spPr>
              <a:xfrm>
                <a:off x="3638899" y="4012968"/>
                <a:ext cx="438992" cy="54977"/>
              </a:xfrm>
              <a:custGeom>
                <a:rect b="b" l="l" r="r" t="t"/>
                <a:pathLst>
                  <a:path extrusionOk="0" h="669" w="5342">
                    <a:moveTo>
                      <a:pt x="5329" y="0"/>
                    </a:moveTo>
                    <a:cubicBezTo>
                      <a:pt x="3554" y="144"/>
                      <a:pt x="1780" y="270"/>
                      <a:pt x="1" y="370"/>
                    </a:cubicBezTo>
                    <a:lnTo>
                      <a:pt x="31" y="669"/>
                    </a:lnTo>
                    <a:cubicBezTo>
                      <a:pt x="1800" y="572"/>
                      <a:pt x="3574" y="449"/>
                      <a:pt x="5342" y="299"/>
                    </a:cubicBezTo>
                    <a:cubicBezTo>
                      <a:pt x="5335" y="197"/>
                      <a:pt x="5332" y="100"/>
                      <a:pt x="53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4" name="Google Shape;1394;p38"/>
              <p:cNvSpPr/>
              <p:nvPr/>
            </p:nvSpPr>
            <p:spPr>
              <a:xfrm>
                <a:off x="3630188" y="3911971"/>
                <a:ext cx="443923" cy="59086"/>
              </a:xfrm>
              <a:custGeom>
                <a:rect b="b" l="l" r="r" t="t"/>
                <a:pathLst>
                  <a:path extrusionOk="0" h="719" w="5402">
                    <a:moveTo>
                      <a:pt x="5395" y="0"/>
                    </a:moveTo>
                    <a:cubicBezTo>
                      <a:pt x="3593" y="109"/>
                      <a:pt x="1792" y="249"/>
                      <a:pt x="1" y="419"/>
                    </a:cubicBezTo>
                    <a:lnTo>
                      <a:pt x="27" y="718"/>
                    </a:lnTo>
                    <a:cubicBezTo>
                      <a:pt x="1815" y="548"/>
                      <a:pt x="3607" y="412"/>
                      <a:pt x="5401" y="299"/>
                    </a:cubicBezTo>
                    <a:cubicBezTo>
                      <a:pt x="5401" y="196"/>
                      <a:pt x="5398" y="97"/>
                      <a:pt x="5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5" name="Google Shape;1395;p38"/>
              <p:cNvSpPr/>
              <p:nvPr/>
            </p:nvSpPr>
            <p:spPr>
              <a:xfrm>
                <a:off x="3619834" y="3796675"/>
                <a:ext cx="450990" cy="58757"/>
              </a:xfrm>
              <a:custGeom>
                <a:rect b="b" l="l" r="r" t="t"/>
                <a:pathLst>
                  <a:path extrusionOk="0" h="715" w="5488">
                    <a:moveTo>
                      <a:pt x="5474" y="0"/>
                    </a:moveTo>
                    <a:cubicBezTo>
                      <a:pt x="3653" y="153"/>
                      <a:pt x="1825" y="296"/>
                      <a:pt x="1" y="416"/>
                    </a:cubicBezTo>
                    <a:lnTo>
                      <a:pt x="27" y="715"/>
                    </a:lnTo>
                    <a:cubicBezTo>
                      <a:pt x="1852" y="595"/>
                      <a:pt x="3670" y="456"/>
                      <a:pt x="5488" y="303"/>
                    </a:cubicBezTo>
                    <a:cubicBezTo>
                      <a:pt x="5484" y="200"/>
                      <a:pt x="5481" y="97"/>
                      <a:pt x="54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96" name="Google Shape;1396;p38"/>
            <p:cNvGrpSpPr/>
            <p:nvPr/>
          </p:nvGrpSpPr>
          <p:grpSpPr>
            <a:xfrm rot="-435688">
              <a:off x="2146664" y="3816649"/>
              <a:ext cx="457001" cy="706414"/>
              <a:chOff x="3532651" y="1116227"/>
              <a:chExt cx="456991" cy="706399"/>
            </a:xfrm>
          </p:grpSpPr>
          <p:sp>
            <p:nvSpPr>
              <p:cNvPr id="1397" name="Google Shape;1397;p38"/>
              <p:cNvSpPr/>
              <p:nvPr/>
            </p:nvSpPr>
            <p:spPr>
              <a:xfrm>
                <a:off x="3686407" y="1158466"/>
                <a:ext cx="86944" cy="294031"/>
              </a:xfrm>
              <a:custGeom>
                <a:rect b="b" l="l" r="r" t="t"/>
                <a:pathLst>
                  <a:path extrusionOk="0" h="3578" w="1058">
                    <a:moveTo>
                      <a:pt x="576" y="131"/>
                    </a:moveTo>
                    <a:cubicBezTo>
                      <a:pt x="582" y="131"/>
                      <a:pt x="593" y="131"/>
                      <a:pt x="599" y="142"/>
                    </a:cubicBezTo>
                    <a:cubicBezTo>
                      <a:pt x="812" y="311"/>
                      <a:pt x="812" y="1677"/>
                      <a:pt x="759" y="2731"/>
                    </a:cubicBezTo>
                    <a:cubicBezTo>
                      <a:pt x="499" y="1584"/>
                      <a:pt x="300" y="211"/>
                      <a:pt x="562" y="131"/>
                    </a:cubicBezTo>
                    <a:close/>
                    <a:moveTo>
                      <a:pt x="577" y="1"/>
                    </a:moveTo>
                    <a:cubicBezTo>
                      <a:pt x="561" y="1"/>
                      <a:pt x="543" y="3"/>
                      <a:pt x="526" y="8"/>
                    </a:cubicBezTo>
                    <a:cubicBezTo>
                      <a:pt x="1" y="165"/>
                      <a:pt x="605" y="2684"/>
                      <a:pt x="732" y="3185"/>
                    </a:cubicBezTo>
                    <a:lnTo>
                      <a:pt x="829" y="3578"/>
                    </a:lnTo>
                    <a:lnTo>
                      <a:pt x="858" y="3176"/>
                    </a:lnTo>
                    <a:cubicBezTo>
                      <a:pt x="881" y="2886"/>
                      <a:pt x="1058" y="341"/>
                      <a:pt x="682" y="39"/>
                    </a:cubicBezTo>
                    <a:cubicBezTo>
                      <a:pt x="650" y="13"/>
                      <a:pt x="615" y="1"/>
                      <a:pt x="5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8" name="Google Shape;1398;p38"/>
              <p:cNvSpPr/>
              <p:nvPr/>
            </p:nvSpPr>
            <p:spPr>
              <a:xfrm>
                <a:off x="3765955" y="1168821"/>
                <a:ext cx="127046" cy="270857"/>
              </a:xfrm>
              <a:custGeom>
                <a:rect b="b" l="l" r="r" t="t"/>
                <a:pathLst>
                  <a:path extrusionOk="0" h="3296" w="1546">
                    <a:moveTo>
                      <a:pt x="1030" y="132"/>
                    </a:moveTo>
                    <a:cubicBezTo>
                      <a:pt x="1084" y="132"/>
                      <a:pt x="1107" y="152"/>
                      <a:pt x="1120" y="168"/>
                    </a:cubicBezTo>
                    <a:cubicBezTo>
                      <a:pt x="1309" y="441"/>
                      <a:pt x="665" y="1827"/>
                      <a:pt x="140" y="2780"/>
                    </a:cubicBezTo>
                    <a:cubicBezTo>
                      <a:pt x="180" y="1890"/>
                      <a:pt x="382" y="235"/>
                      <a:pt x="987" y="135"/>
                    </a:cubicBezTo>
                    <a:cubicBezTo>
                      <a:pt x="1004" y="132"/>
                      <a:pt x="1017" y="132"/>
                      <a:pt x="1030" y="132"/>
                    </a:cubicBezTo>
                    <a:close/>
                    <a:moveTo>
                      <a:pt x="1026" y="0"/>
                    </a:moveTo>
                    <a:cubicBezTo>
                      <a:pt x="1007" y="0"/>
                      <a:pt x="986" y="2"/>
                      <a:pt x="964" y="5"/>
                    </a:cubicBezTo>
                    <a:cubicBezTo>
                      <a:pt x="50" y="162"/>
                      <a:pt x="4" y="2927"/>
                      <a:pt x="4" y="3043"/>
                    </a:cubicBezTo>
                    <a:lnTo>
                      <a:pt x="0" y="3295"/>
                    </a:lnTo>
                    <a:lnTo>
                      <a:pt x="123" y="3076"/>
                    </a:lnTo>
                    <a:cubicBezTo>
                      <a:pt x="269" y="2820"/>
                      <a:pt x="1545" y="554"/>
                      <a:pt x="1226" y="95"/>
                    </a:cubicBezTo>
                    <a:cubicBezTo>
                      <a:pt x="1195" y="50"/>
                      <a:pt x="1133" y="0"/>
                      <a:pt x="10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9" name="Google Shape;1399;p38"/>
              <p:cNvSpPr/>
              <p:nvPr/>
            </p:nvSpPr>
            <p:spPr>
              <a:xfrm>
                <a:off x="3595518" y="1116227"/>
                <a:ext cx="118829" cy="293702"/>
              </a:xfrm>
              <a:custGeom>
                <a:rect b="b" l="l" r="r" t="t"/>
                <a:pathLst>
                  <a:path extrusionOk="0" h="3574" w="1446">
                    <a:moveTo>
                      <a:pt x="682" y="1995"/>
                    </a:moveTo>
                    <a:cubicBezTo>
                      <a:pt x="695" y="1995"/>
                      <a:pt x="708" y="1998"/>
                      <a:pt x="722" y="2001"/>
                    </a:cubicBezTo>
                    <a:cubicBezTo>
                      <a:pt x="728" y="2001"/>
                      <a:pt x="734" y="2004"/>
                      <a:pt x="742" y="2008"/>
                    </a:cubicBezTo>
                    <a:cubicBezTo>
                      <a:pt x="728" y="2038"/>
                      <a:pt x="711" y="2068"/>
                      <a:pt x="695" y="2095"/>
                    </a:cubicBezTo>
                    <a:cubicBezTo>
                      <a:pt x="631" y="2194"/>
                      <a:pt x="515" y="2288"/>
                      <a:pt x="395" y="2294"/>
                    </a:cubicBezTo>
                    <a:cubicBezTo>
                      <a:pt x="423" y="2221"/>
                      <a:pt x="452" y="2148"/>
                      <a:pt x="499" y="2091"/>
                    </a:cubicBezTo>
                    <a:cubicBezTo>
                      <a:pt x="539" y="2041"/>
                      <a:pt x="612" y="1995"/>
                      <a:pt x="682" y="1995"/>
                    </a:cubicBezTo>
                    <a:close/>
                    <a:moveTo>
                      <a:pt x="582" y="1"/>
                    </a:moveTo>
                    <a:cubicBezTo>
                      <a:pt x="349" y="14"/>
                      <a:pt x="140" y="177"/>
                      <a:pt x="70" y="403"/>
                    </a:cubicBezTo>
                    <a:cubicBezTo>
                      <a:pt x="1" y="625"/>
                      <a:pt x="84" y="881"/>
                      <a:pt x="269" y="1021"/>
                    </a:cubicBezTo>
                    <a:cubicBezTo>
                      <a:pt x="312" y="1058"/>
                      <a:pt x="363" y="1081"/>
                      <a:pt x="409" y="1107"/>
                    </a:cubicBezTo>
                    <a:cubicBezTo>
                      <a:pt x="439" y="1124"/>
                      <a:pt x="469" y="1141"/>
                      <a:pt x="495" y="1157"/>
                    </a:cubicBezTo>
                    <a:cubicBezTo>
                      <a:pt x="639" y="1251"/>
                      <a:pt x="742" y="1406"/>
                      <a:pt x="778" y="1586"/>
                    </a:cubicBezTo>
                    <a:cubicBezTo>
                      <a:pt x="801" y="1689"/>
                      <a:pt x="801" y="1789"/>
                      <a:pt x="781" y="1885"/>
                    </a:cubicBezTo>
                    <a:cubicBezTo>
                      <a:pt x="774" y="1882"/>
                      <a:pt x="765" y="1878"/>
                      <a:pt x="758" y="1875"/>
                    </a:cubicBezTo>
                    <a:cubicBezTo>
                      <a:pt x="733" y="1868"/>
                      <a:pt x="708" y="1865"/>
                      <a:pt x="682" y="1865"/>
                    </a:cubicBezTo>
                    <a:cubicBezTo>
                      <a:pt x="569" y="1865"/>
                      <a:pt x="461" y="1932"/>
                      <a:pt x="399" y="2008"/>
                    </a:cubicBezTo>
                    <a:cubicBezTo>
                      <a:pt x="320" y="2104"/>
                      <a:pt x="283" y="2224"/>
                      <a:pt x="249" y="2331"/>
                    </a:cubicBezTo>
                    <a:lnTo>
                      <a:pt x="226" y="2394"/>
                    </a:lnTo>
                    <a:lnTo>
                      <a:pt x="293" y="2414"/>
                    </a:lnTo>
                    <a:cubicBezTo>
                      <a:pt x="322" y="2421"/>
                      <a:pt x="351" y="2424"/>
                      <a:pt x="380" y="2424"/>
                    </a:cubicBezTo>
                    <a:cubicBezTo>
                      <a:pt x="554" y="2424"/>
                      <a:pt x="714" y="2305"/>
                      <a:pt x="805" y="2168"/>
                    </a:cubicBezTo>
                    <a:cubicBezTo>
                      <a:pt x="818" y="2144"/>
                      <a:pt x="831" y="2121"/>
                      <a:pt x="844" y="2095"/>
                    </a:cubicBezTo>
                    <a:cubicBezTo>
                      <a:pt x="861" y="2118"/>
                      <a:pt x="878" y="2144"/>
                      <a:pt x="894" y="2171"/>
                    </a:cubicBezTo>
                    <a:cubicBezTo>
                      <a:pt x="1153" y="2593"/>
                      <a:pt x="1300" y="3078"/>
                      <a:pt x="1317" y="3573"/>
                    </a:cubicBezTo>
                    <a:lnTo>
                      <a:pt x="1446" y="3570"/>
                    </a:lnTo>
                    <a:cubicBezTo>
                      <a:pt x="1429" y="3052"/>
                      <a:pt x="1277" y="2543"/>
                      <a:pt x="1004" y="2101"/>
                    </a:cubicBezTo>
                    <a:cubicBezTo>
                      <a:pt x="974" y="2052"/>
                      <a:pt x="941" y="2001"/>
                      <a:pt x="898" y="1958"/>
                    </a:cubicBezTo>
                    <a:cubicBezTo>
                      <a:pt x="931" y="1835"/>
                      <a:pt x="934" y="1696"/>
                      <a:pt x="907" y="1559"/>
                    </a:cubicBezTo>
                    <a:cubicBezTo>
                      <a:pt x="861" y="1346"/>
                      <a:pt x="738" y="1157"/>
                      <a:pt x="565" y="1047"/>
                    </a:cubicBezTo>
                    <a:cubicBezTo>
                      <a:pt x="535" y="1027"/>
                      <a:pt x="502" y="1011"/>
                      <a:pt x="472" y="995"/>
                    </a:cubicBezTo>
                    <a:cubicBezTo>
                      <a:pt x="426" y="972"/>
                      <a:pt x="386" y="948"/>
                      <a:pt x="349" y="918"/>
                    </a:cubicBezTo>
                    <a:cubicBezTo>
                      <a:pt x="206" y="812"/>
                      <a:pt x="143" y="609"/>
                      <a:pt x="193" y="440"/>
                    </a:cubicBezTo>
                    <a:cubicBezTo>
                      <a:pt x="246" y="270"/>
                      <a:pt x="412" y="140"/>
                      <a:pt x="592" y="130"/>
                    </a:cubicBezTo>
                    <a:lnTo>
                      <a:pt x="58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0" name="Google Shape;1400;p38"/>
              <p:cNvSpPr/>
              <p:nvPr/>
            </p:nvSpPr>
            <p:spPr>
              <a:xfrm>
                <a:off x="3808195" y="1168903"/>
                <a:ext cx="181448" cy="241273"/>
              </a:xfrm>
              <a:custGeom>
                <a:rect b="b" l="l" r="r" t="t"/>
                <a:pathLst>
                  <a:path extrusionOk="0" h="2936" w="2208">
                    <a:moveTo>
                      <a:pt x="1221" y="1613"/>
                    </a:moveTo>
                    <a:cubicBezTo>
                      <a:pt x="1244" y="1616"/>
                      <a:pt x="1267" y="1623"/>
                      <a:pt x="1294" y="1627"/>
                    </a:cubicBezTo>
                    <a:cubicBezTo>
                      <a:pt x="1347" y="1643"/>
                      <a:pt x="1404" y="1676"/>
                      <a:pt x="1401" y="1710"/>
                    </a:cubicBezTo>
                    <a:cubicBezTo>
                      <a:pt x="1397" y="1753"/>
                      <a:pt x="1314" y="1773"/>
                      <a:pt x="1234" y="1773"/>
                    </a:cubicBezTo>
                    <a:lnTo>
                      <a:pt x="1194" y="1773"/>
                    </a:lnTo>
                    <a:lnTo>
                      <a:pt x="1194" y="1753"/>
                    </a:lnTo>
                    <a:cubicBezTo>
                      <a:pt x="1194" y="1706"/>
                      <a:pt x="1204" y="1656"/>
                      <a:pt x="1221" y="1613"/>
                    </a:cubicBezTo>
                    <a:close/>
                    <a:moveTo>
                      <a:pt x="1805" y="0"/>
                    </a:moveTo>
                    <a:cubicBezTo>
                      <a:pt x="1779" y="0"/>
                      <a:pt x="1752" y="4"/>
                      <a:pt x="1726" y="11"/>
                    </a:cubicBezTo>
                    <a:lnTo>
                      <a:pt x="1760" y="138"/>
                    </a:lnTo>
                    <a:cubicBezTo>
                      <a:pt x="1775" y="133"/>
                      <a:pt x="1791" y="131"/>
                      <a:pt x="1808" y="131"/>
                    </a:cubicBezTo>
                    <a:cubicBezTo>
                      <a:pt x="1850" y="131"/>
                      <a:pt x="1895" y="146"/>
                      <a:pt x="1935" y="177"/>
                    </a:cubicBezTo>
                    <a:cubicBezTo>
                      <a:pt x="2008" y="231"/>
                      <a:pt x="2059" y="320"/>
                      <a:pt x="2065" y="410"/>
                    </a:cubicBezTo>
                    <a:cubicBezTo>
                      <a:pt x="2075" y="610"/>
                      <a:pt x="1922" y="779"/>
                      <a:pt x="1829" y="859"/>
                    </a:cubicBezTo>
                    <a:cubicBezTo>
                      <a:pt x="1756" y="925"/>
                      <a:pt x="1676" y="981"/>
                      <a:pt x="1593" y="1038"/>
                    </a:cubicBezTo>
                    <a:cubicBezTo>
                      <a:pt x="1516" y="1091"/>
                      <a:pt x="1437" y="1148"/>
                      <a:pt x="1364" y="1208"/>
                    </a:cubicBezTo>
                    <a:cubicBezTo>
                      <a:pt x="1264" y="1294"/>
                      <a:pt x="1191" y="1383"/>
                      <a:pt x="1137" y="1477"/>
                    </a:cubicBezTo>
                    <a:lnTo>
                      <a:pt x="1134" y="1477"/>
                    </a:lnTo>
                    <a:cubicBezTo>
                      <a:pt x="812" y="1477"/>
                      <a:pt x="516" y="1676"/>
                      <a:pt x="344" y="1906"/>
                    </a:cubicBezTo>
                    <a:cubicBezTo>
                      <a:pt x="111" y="2221"/>
                      <a:pt x="38" y="2617"/>
                      <a:pt x="1" y="2923"/>
                    </a:cubicBezTo>
                    <a:lnTo>
                      <a:pt x="131" y="2936"/>
                    </a:lnTo>
                    <a:cubicBezTo>
                      <a:pt x="164" y="2647"/>
                      <a:pt x="231" y="2274"/>
                      <a:pt x="450" y="1986"/>
                    </a:cubicBezTo>
                    <a:cubicBezTo>
                      <a:pt x="609" y="1766"/>
                      <a:pt x="852" y="1630"/>
                      <a:pt x="1085" y="1610"/>
                    </a:cubicBezTo>
                    <a:lnTo>
                      <a:pt x="1085" y="1610"/>
                    </a:lnTo>
                    <a:cubicBezTo>
                      <a:pt x="1071" y="1659"/>
                      <a:pt x="1065" y="1706"/>
                      <a:pt x="1065" y="1753"/>
                    </a:cubicBezTo>
                    <a:cubicBezTo>
                      <a:pt x="1065" y="1779"/>
                      <a:pt x="1068" y="1816"/>
                      <a:pt x="1088" y="1846"/>
                    </a:cubicBezTo>
                    <a:cubicBezTo>
                      <a:pt x="1122" y="1894"/>
                      <a:pt x="1176" y="1903"/>
                      <a:pt x="1211" y="1903"/>
                    </a:cubicBezTo>
                    <a:cubicBezTo>
                      <a:pt x="1220" y="1903"/>
                      <a:pt x="1228" y="1903"/>
                      <a:pt x="1234" y="1902"/>
                    </a:cubicBezTo>
                    <a:cubicBezTo>
                      <a:pt x="1410" y="1902"/>
                      <a:pt x="1523" y="1832"/>
                      <a:pt x="1530" y="1716"/>
                    </a:cubicBezTo>
                    <a:cubicBezTo>
                      <a:pt x="1536" y="1600"/>
                      <a:pt x="1424" y="1527"/>
                      <a:pt x="1324" y="1503"/>
                    </a:cubicBezTo>
                    <a:cubicBezTo>
                      <a:pt x="1311" y="1497"/>
                      <a:pt x="1297" y="1493"/>
                      <a:pt x="1281" y="1493"/>
                    </a:cubicBezTo>
                    <a:cubicBezTo>
                      <a:pt x="1334" y="1414"/>
                      <a:pt x="1401" y="1351"/>
                      <a:pt x="1447" y="1308"/>
                    </a:cubicBezTo>
                    <a:cubicBezTo>
                      <a:pt x="1516" y="1251"/>
                      <a:pt x="1593" y="1198"/>
                      <a:pt x="1666" y="1144"/>
                    </a:cubicBezTo>
                    <a:cubicBezTo>
                      <a:pt x="1749" y="1088"/>
                      <a:pt x="1835" y="1028"/>
                      <a:pt x="1915" y="958"/>
                    </a:cubicBezTo>
                    <a:cubicBezTo>
                      <a:pt x="2025" y="859"/>
                      <a:pt x="2208" y="659"/>
                      <a:pt x="2194" y="403"/>
                    </a:cubicBezTo>
                    <a:cubicBezTo>
                      <a:pt x="2188" y="277"/>
                      <a:pt x="2118" y="147"/>
                      <a:pt x="2012" y="71"/>
                    </a:cubicBezTo>
                    <a:cubicBezTo>
                      <a:pt x="1947" y="25"/>
                      <a:pt x="1875" y="0"/>
                      <a:pt x="18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1" name="Google Shape;1401;p38"/>
              <p:cNvSpPr/>
              <p:nvPr/>
            </p:nvSpPr>
            <p:spPr>
              <a:xfrm>
                <a:off x="3532651" y="1382483"/>
                <a:ext cx="429460" cy="440143"/>
              </a:xfrm>
              <a:custGeom>
                <a:rect b="b" l="l" r="r" t="t"/>
                <a:pathLst>
                  <a:path extrusionOk="0" h="5356" w="5226">
                    <a:moveTo>
                      <a:pt x="436" y="1"/>
                    </a:moveTo>
                    <a:lnTo>
                      <a:pt x="1" y="4484"/>
                    </a:lnTo>
                    <a:lnTo>
                      <a:pt x="4920" y="5355"/>
                    </a:lnTo>
                    <a:lnTo>
                      <a:pt x="5225" y="174"/>
                    </a:lnTo>
                    <a:lnTo>
                      <a:pt x="43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2" name="Google Shape;1402;p38"/>
              <p:cNvSpPr/>
              <p:nvPr/>
            </p:nvSpPr>
            <p:spPr>
              <a:xfrm>
                <a:off x="3606119" y="1678077"/>
                <a:ext cx="29091" cy="22763"/>
              </a:xfrm>
              <a:custGeom>
                <a:rect b="b" l="l" r="r" t="t"/>
                <a:pathLst>
                  <a:path extrusionOk="0" h="277" w="354">
                    <a:moveTo>
                      <a:pt x="177" y="0"/>
                    </a:moveTo>
                    <a:cubicBezTo>
                      <a:pt x="1" y="0"/>
                      <a:pt x="1" y="276"/>
                      <a:pt x="177" y="276"/>
                    </a:cubicBezTo>
                    <a:cubicBezTo>
                      <a:pt x="353" y="276"/>
                      <a:pt x="353" y="0"/>
                      <a:pt x="1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3" name="Google Shape;1403;p38"/>
              <p:cNvSpPr/>
              <p:nvPr/>
            </p:nvSpPr>
            <p:spPr>
              <a:xfrm>
                <a:off x="3610310" y="1553496"/>
                <a:ext cx="31474" cy="22763"/>
              </a:xfrm>
              <a:custGeom>
                <a:rect b="b" l="l" r="r" t="t"/>
                <a:pathLst>
                  <a:path extrusionOk="0" h="277" w="383">
                    <a:moveTo>
                      <a:pt x="180" y="1"/>
                    </a:moveTo>
                    <a:cubicBezTo>
                      <a:pt x="0" y="1"/>
                      <a:pt x="0" y="277"/>
                      <a:pt x="180" y="277"/>
                    </a:cubicBezTo>
                    <a:lnTo>
                      <a:pt x="203" y="277"/>
                    </a:lnTo>
                    <a:cubicBezTo>
                      <a:pt x="382" y="277"/>
                      <a:pt x="382" y="1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4" name="Google Shape;1404;p38"/>
              <p:cNvSpPr/>
              <p:nvPr/>
            </p:nvSpPr>
            <p:spPr>
              <a:xfrm>
                <a:off x="3726263" y="1617923"/>
                <a:ext cx="29091" cy="22763"/>
              </a:xfrm>
              <a:custGeom>
                <a:rect b="b" l="l" r="r" t="t"/>
                <a:pathLst>
                  <a:path extrusionOk="0" h="277" w="354">
                    <a:moveTo>
                      <a:pt x="177" y="1"/>
                    </a:moveTo>
                    <a:cubicBezTo>
                      <a:pt x="1" y="1"/>
                      <a:pt x="1" y="277"/>
                      <a:pt x="177" y="277"/>
                    </a:cubicBezTo>
                    <a:cubicBezTo>
                      <a:pt x="353" y="277"/>
                      <a:pt x="353" y="1"/>
                      <a:pt x="1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5" name="Google Shape;1405;p38"/>
              <p:cNvSpPr/>
              <p:nvPr/>
            </p:nvSpPr>
            <p:spPr>
              <a:xfrm>
                <a:off x="3628553" y="1425216"/>
                <a:ext cx="22763" cy="23914"/>
              </a:xfrm>
              <a:custGeom>
                <a:rect b="b" l="l" r="r" t="t"/>
                <a:pathLst>
                  <a:path extrusionOk="0" h="291" w="277">
                    <a:moveTo>
                      <a:pt x="139" y="0"/>
                    </a:moveTo>
                    <a:cubicBezTo>
                      <a:pt x="70" y="0"/>
                      <a:pt x="1" y="44"/>
                      <a:pt x="1" y="132"/>
                    </a:cubicBezTo>
                    <a:lnTo>
                      <a:pt x="1" y="159"/>
                    </a:lnTo>
                    <a:cubicBezTo>
                      <a:pt x="1" y="247"/>
                      <a:pt x="70" y="291"/>
                      <a:pt x="139" y="291"/>
                    </a:cubicBezTo>
                    <a:cubicBezTo>
                      <a:pt x="208" y="291"/>
                      <a:pt x="277" y="247"/>
                      <a:pt x="277" y="159"/>
                    </a:cubicBezTo>
                    <a:lnTo>
                      <a:pt x="277" y="132"/>
                    </a:lnTo>
                    <a:cubicBezTo>
                      <a:pt x="277" y="44"/>
                      <a:pt x="208" y="0"/>
                      <a:pt x="1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6" name="Google Shape;1406;p38"/>
              <p:cNvSpPr/>
              <p:nvPr/>
            </p:nvSpPr>
            <p:spPr>
              <a:xfrm>
                <a:off x="3715416" y="1536238"/>
                <a:ext cx="31474" cy="22763"/>
              </a:xfrm>
              <a:custGeom>
                <a:rect b="b" l="l" r="r" t="t"/>
                <a:pathLst>
                  <a:path extrusionOk="0" h="277" w="383">
                    <a:moveTo>
                      <a:pt x="180" y="1"/>
                    </a:moveTo>
                    <a:cubicBezTo>
                      <a:pt x="0" y="1"/>
                      <a:pt x="0" y="277"/>
                      <a:pt x="180" y="277"/>
                    </a:cubicBezTo>
                    <a:lnTo>
                      <a:pt x="203" y="277"/>
                    </a:lnTo>
                    <a:cubicBezTo>
                      <a:pt x="382" y="277"/>
                      <a:pt x="382" y="1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7" name="Google Shape;1407;p38"/>
              <p:cNvSpPr/>
              <p:nvPr/>
            </p:nvSpPr>
            <p:spPr>
              <a:xfrm>
                <a:off x="3865555" y="1437707"/>
                <a:ext cx="29337" cy="22763"/>
              </a:xfrm>
              <a:custGeom>
                <a:rect b="b" l="l" r="r" t="t"/>
                <a:pathLst>
                  <a:path extrusionOk="0" h="277" w="357">
                    <a:moveTo>
                      <a:pt x="180" y="0"/>
                    </a:moveTo>
                    <a:cubicBezTo>
                      <a:pt x="1" y="0"/>
                      <a:pt x="1" y="276"/>
                      <a:pt x="180" y="276"/>
                    </a:cubicBezTo>
                    <a:cubicBezTo>
                      <a:pt x="356" y="276"/>
                      <a:pt x="356" y="0"/>
                      <a:pt x="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8" name="Google Shape;1408;p38"/>
              <p:cNvSpPr/>
              <p:nvPr/>
            </p:nvSpPr>
            <p:spPr>
              <a:xfrm>
                <a:off x="3872869" y="1626470"/>
                <a:ext cx="34186" cy="24818"/>
              </a:xfrm>
              <a:custGeom>
                <a:rect b="b" l="l" r="r" t="t"/>
                <a:pathLst>
                  <a:path extrusionOk="0" h="302" w="416">
                    <a:moveTo>
                      <a:pt x="214" y="0"/>
                    </a:moveTo>
                    <a:cubicBezTo>
                      <a:pt x="184" y="0"/>
                      <a:pt x="152" y="12"/>
                      <a:pt x="125" y="40"/>
                    </a:cubicBezTo>
                    <a:lnTo>
                      <a:pt x="98" y="67"/>
                    </a:lnTo>
                    <a:cubicBezTo>
                      <a:pt x="0" y="164"/>
                      <a:pt x="96" y="302"/>
                      <a:pt x="201" y="302"/>
                    </a:cubicBezTo>
                    <a:cubicBezTo>
                      <a:pt x="231" y="302"/>
                      <a:pt x="263" y="290"/>
                      <a:pt x="291" y="262"/>
                    </a:cubicBezTo>
                    <a:cubicBezTo>
                      <a:pt x="301" y="253"/>
                      <a:pt x="307" y="242"/>
                      <a:pt x="318" y="236"/>
                    </a:cubicBezTo>
                    <a:cubicBezTo>
                      <a:pt x="415" y="138"/>
                      <a:pt x="320" y="0"/>
                      <a:pt x="2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9" name="Google Shape;1409;p38"/>
              <p:cNvSpPr/>
              <p:nvPr/>
            </p:nvSpPr>
            <p:spPr>
              <a:xfrm>
                <a:off x="3717552" y="1731575"/>
                <a:ext cx="29337" cy="22763"/>
              </a:xfrm>
              <a:custGeom>
                <a:rect b="b" l="l" r="r" t="t"/>
                <a:pathLst>
                  <a:path extrusionOk="0" h="277" w="357">
                    <a:moveTo>
                      <a:pt x="177" y="0"/>
                    </a:moveTo>
                    <a:cubicBezTo>
                      <a:pt x="1" y="0"/>
                      <a:pt x="1" y="276"/>
                      <a:pt x="177" y="276"/>
                    </a:cubicBezTo>
                    <a:cubicBezTo>
                      <a:pt x="356" y="276"/>
                      <a:pt x="356" y="0"/>
                      <a:pt x="1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0" name="Google Shape;1410;p38"/>
              <p:cNvSpPr/>
              <p:nvPr/>
            </p:nvSpPr>
            <p:spPr>
              <a:xfrm>
                <a:off x="3867774" y="1759762"/>
                <a:ext cx="29337" cy="22352"/>
              </a:xfrm>
              <a:custGeom>
                <a:rect b="b" l="l" r="r" t="t"/>
                <a:pathLst>
                  <a:path extrusionOk="0" h="272" w="357">
                    <a:moveTo>
                      <a:pt x="177" y="0"/>
                    </a:moveTo>
                    <a:cubicBezTo>
                      <a:pt x="1" y="0"/>
                      <a:pt x="1" y="272"/>
                      <a:pt x="177" y="272"/>
                    </a:cubicBezTo>
                    <a:cubicBezTo>
                      <a:pt x="357" y="272"/>
                      <a:pt x="357" y="0"/>
                      <a:pt x="1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1" name="Google Shape;1411;p38"/>
              <p:cNvSpPr/>
              <p:nvPr/>
            </p:nvSpPr>
            <p:spPr>
              <a:xfrm>
                <a:off x="3805565" y="1538539"/>
                <a:ext cx="29255" cy="22681"/>
              </a:xfrm>
              <a:custGeom>
                <a:rect b="b" l="l" r="r" t="t"/>
                <a:pathLst>
                  <a:path extrusionOk="0" h="276" w="356">
                    <a:moveTo>
                      <a:pt x="180" y="0"/>
                    </a:moveTo>
                    <a:cubicBezTo>
                      <a:pt x="0" y="0"/>
                      <a:pt x="0" y="275"/>
                      <a:pt x="180" y="275"/>
                    </a:cubicBezTo>
                    <a:cubicBezTo>
                      <a:pt x="356" y="275"/>
                      <a:pt x="356" y="0"/>
                      <a:pt x="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2" name="Google Shape;1412;p38"/>
              <p:cNvSpPr/>
              <p:nvPr/>
            </p:nvSpPr>
            <p:spPr>
              <a:xfrm>
                <a:off x="3910671" y="1506243"/>
                <a:ext cx="29337" cy="22763"/>
              </a:xfrm>
              <a:custGeom>
                <a:rect b="b" l="l" r="r" t="t"/>
                <a:pathLst>
                  <a:path extrusionOk="0" h="277" w="357">
                    <a:moveTo>
                      <a:pt x="180" y="1"/>
                    </a:moveTo>
                    <a:cubicBezTo>
                      <a:pt x="0" y="1"/>
                      <a:pt x="0" y="277"/>
                      <a:pt x="180" y="277"/>
                    </a:cubicBezTo>
                    <a:cubicBezTo>
                      <a:pt x="356" y="277"/>
                      <a:pt x="356" y="1"/>
                      <a:pt x="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3" name="Google Shape;1413;p38"/>
              <p:cNvSpPr/>
              <p:nvPr/>
            </p:nvSpPr>
            <p:spPr>
              <a:xfrm>
                <a:off x="3670300" y="1427106"/>
                <a:ext cx="29337" cy="22434"/>
              </a:xfrm>
              <a:custGeom>
                <a:rect b="b" l="l" r="r" t="t"/>
                <a:pathLst>
                  <a:path extrusionOk="0" h="273" w="357">
                    <a:moveTo>
                      <a:pt x="180" y="0"/>
                    </a:moveTo>
                    <a:cubicBezTo>
                      <a:pt x="1" y="0"/>
                      <a:pt x="1" y="272"/>
                      <a:pt x="180" y="272"/>
                    </a:cubicBezTo>
                    <a:cubicBezTo>
                      <a:pt x="356" y="272"/>
                      <a:pt x="356" y="0"/>
                      <a:pt x="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4" name="Google Shape;1414;p38"/>
              <p:cNvSpPr/>
              <p:nvPr/>
            </p:nvSpPr>
            <p:spPr>
              <a:xfrm>
                <a:off x="3546046" y="1615787"/>
                <a:ext cx="29009" cy="22763"/>
              </a:xfrm>
              <a:custGeom>
                <a:rect b="b" l="l" r="r" t="t"/>
                <a:pathLst>
                  <a:path extrusionOk="0" h="277" w="353">
                    <a:moveTo>
                      <a:pt x="177" y="0"/>
                    </a:moveTo>
                    <a:cubicBezTo>
                      <a:pt x="0" y="0"/>
                      <a:pt x="0" y="276"/>
                      <a:pt x="177" y="276"/>
                    </a:cubicBezTo>
                    <a:cubicBezTo>
                      <a:pt x="353" y="276"/>
                      <a:pt x="353" y="0"/>
                      <a:pt x="1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5" name="Google Shape;1415;p38"/>
              <p:cNvSpPr/>
              <p:nvPr/>
            </p:nvSpPr>
            <p:spPr>
              <a:xfrm>
                <a:off x="3595189" y="1729603"/>
                <a:ext cx="29337" cy="22517"/>
              </a:xfrm>
              <a:custGeom>
                <a:rect b="b" l="l" r="r" t="t"/>
                <a:pathLst>
                  <a:path extrusionOk="0" h="274" w="357">
                    <a:moveTo>
                      <a:pt x="180" y="1"/>
                    </a:moveTo>
                    <a:cubicBezTo>
                      <a:pt x="1" y="1"/>
                      <a:pt x="1" y="274"/>
                      <a:pt x="180" y="274"/>
                    </a:cubicBezTo>
                    <a:cubicBezTo>
                      <a:pt x="356" y="274"/>
                      <a:pt x="356" y="1"/>
                      <a:pt x="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6" name="Google Shape;1416;p38"/>
              <p:cNvSpPr/>
              <p:nvPr/>
            </p:nvSpPr>
            <p:spPr>
              <a:xfrm>
                <a:off x="3809838" y="1680214"/>
                <a:ext cx="29337" cy="22517"/>
              </a:xfrm>
              <a:custGeom>
                <a:rect b="b" l="l" r="r" t="t"/>
                <a:pathLst>
                  <a:path extrusionOk="0" h="274" w="357">
                    <a:moveTo>
                      <a:pt x="177" y="1"/>
                    </a:moveTo>
                    <a:cubicBezTo>
                      <a:pt x="1" y="1"/>
                      <a:pt x="1" y="273"/>
                      <a:pt x="177" y="273"/>
                    </a:cubicBezTo>
                    <a:cubicBezTo>
                      <a:pt x="353" y="273"/>
                      <a:pt x="357" y="1"/>
                      <a:pt x="1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7" name="Google Shape;1417;p38"/>
              <p:cNvSpPr/>
              <p:nvPr/>
            </p:nvSpPr>
            <p:spPr>
              <a:xfrm>
                <a:off x="3820521" y="1742505"/>
                <a:ext cx="29337" cy="22517"/>
              </a:xfrm>
              <a:custGeom>
                <a:rect b="b" l="l" r="r" t="t"/>
                <a:pathLst>
                  <a:path extrusionOk="0" h="274" w="357">
                    <a:moveTo>
                      <a:pt x="180" y="0"/>
                    </a:moveTo>
                    <a:cubicBezTo>
                      <a:pt x="1" y="0"/>
                      <a:pt x="1" y="273"/>
                      <a:pt x="180" y="273"/>
                    </a:cubicBezTo>
                    <a:cubicBezTo>
                      <a:pt x="357" y="273"/>
                      <a:pt x="357" y="0"/>
                      <a:pt x="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8" name="Google Shape;1418;p38"/>
              <p:cNvSpPr/>
              <p:nvPr/>
            </p:nvSpPr>
            <p:spPr>
              <a:xfrm>
                <a:off x="3906562" y="1695253"/>
                <a:ext cx="29009" cy="22434"/>
              </a:xfrm>
              <a:custGeom>
                <a:rect b="b" l="l" r="r" t="t"/>
                <a:pathLst>
                  <a:path extrusionOk="0" h="273" w="353">
                    <a:moveTo>
                      <a:pt x="177" y="0"/>
                    </a:moveTo>
                    <a:cubicBezTo>
                      <a:pt x="0" y="0"/>
                      <a:pt x="0" y="273"/>
                      <a:pt x="177" y="273"/>
                    </a:cubicBezTo>
                    <a:cubicBezTo>
                      <a:pt x="353" y="273"/>
                      <a:pt x="353" y="0"/>
                      <a:pt x="1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9" name="Google Shape;1419;p38"/>
              <p:cNvSpPr/>
              <p:nvPr/>
            </p:nvSpPr>
            <p:spPr>
              <a:xfrm>
                <a:off x="3820521" y="1493424"/>
                <a:ext cx="29337" cy="22763"/>
              </a:xfrm>
              <a:custGeom>
                <a:rect b="b" l="l" r="r" t="t"/>
                <a:pathLst>
                  <a:path extrusionOk="0" h="277" w="357">
                    <a:moveTo>
                      <a:pt x="180" y="0"/>
                    </a:moveTo>
                    <a:cubicBezTo>
                      <a:pt x="1" y="0"/>
                      <a:pt x="1" y="276"/>
                      <a:pt x="180" y="276"/>
                    </a:cubicBezTo>
                    <a:cubicBezTo>
                      <a:pt x="357" y="276"/>
                      <a:pt x="357" y="0"/>
                      <a:pt x="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0" name="Google Shape;1420;p38"/>
              <p:cNvSpPr/>
              <p:nvPr/>
            </p:nvSpPr>
            <p:spPr>
              <a:xfrm>
                <a:off x="3908781" y="1407712"/>
                <a:ext cx="29009" cy="22763"/>
              </a:xfrm>
              <a:custGeom>
                <a:rect b="b" l="l" r="r" t="t"/>
                <a:pathLst>
                  <a:path extrusionOk="0" h="277" w="353">
                    <a:moveTo>
                      <a:pt x="177" y="0"/>
                    </a:moveTo>
                    <a:cubicBezTo>
                      <a:pt x="0" y="0"/>
                      <a:pt x="0" y="276"/>
                      <a:pt x="177" y="276"/>
                    </a:cubicBezTo>
                    <a:cubicBezTo>
                      <a:pt x="352" y="276"/>
                      <a:pt x="352" y="0"/>
                      <a:pt x="1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21" name="Google Shape;1421;p38"/>
            <p:cNvGrpSpPr/>
            <p:nvPr/>
          </p:nvGrpSpPr>
          <p:grpSpPr>
            <a:xfrm>
              <a:off x="268975" y="1360376"/>
              <a:ext cx="2498865" cy="3241877"/>
              <a:chOff x="137607" y="3589597"/>
              <a:chExt cx="1350300" cy="1751798"/>
            </a:xfrm>
          </p:grpSpPr>
          <p:sp>
            <p:nvSpPr>
              <p:cNvPr id="1422" name="Google Shape;1422;p38"/>
              <p:cNvSpPr/>
              <p:nvPr/>
            </p:nvSpPr>
            <p:spPr>
              <a:xfrm>
                <a:off x="137607" y="5270294"/>
                <a:ext cx="1350300" cy="71100"/>
              </a:xfrm>
              <a:prstGeom prst="ellipse">
                <a:avLst/>
              </a:prstGeom>
              <a:solidFill>
                <a:srgbClr val="000000">
                  <a:alpha val="669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423" name="Google Shape;1423;p38"/>
              <p:cNvGrpSpPr/>
              <p:nvPr/>
            </p:nvGrpSpPr>
            <p:grpSpPr>
              <a:xfrm>
                <a:off x="446960" y="3589597"/>
                <a:ext cx="805476" cy="1718632"/>
                <a:chOff x="631319" y="726904"/>
                <a:chExt cx="1943248" cy="4146277"/>
              </a:xfrm>
            </p:grpSpPr>
            <p:cxnSp>
              <p:nvCxnSpPr>
                <p:cNvPr id="1424" name="Google Shape;1424;p38"/>
                <p:cNvCxnSpPr/>
                <p:nvPr/>
              </p:nvCxnSpPr>
              <p:spPr>
                <a:xfrm>
                  <a:off x="1659322" y="3221381"/>
                  <a:ext cx="0" cy="16518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3F3F3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grpSp>
              <p:nvGrpSpPr>
                <p:cNvPr id="1425" name="Google Shape;1425;p38"/>
                <p:cNvGrpSpPr/>
                <p:nvPr/>
              </p:nvGrpSpPr>
              <p:grpSpPr>
                <a:xfrm>
                  <a:off x="631319" y="726904"/>
                  <a:ext cx="1943248" cy="3918330"/>
                  <a:chOff x="1183491" y="1562225"/>
                  <a:chExt cx="987925" cy="1992033"/>
                </a:xfrm>
              </p:grpSpPr>
              <p:sp>
                <p:nvSpPr>
                  <p:cNvPr id="1426" name="Google Shape;1426;p38"/>
                  <p:cNvSpPr/>
                  <p:nvPr/>
                </p:nvSpPr>
                <p:spPr>
                  <a:xfrm>
                    <a:off x="1183491" y="2894785"/>
                    <a:ext cx="987925" cy="659473"/>
                  </a:xfrm>
                  <a:custGeom>
                    <a:rect b="b" l="l" r="r" t="t"/>
                    <a:pathLst>
                      <a:path extrusionOk="0" h="25272" w="39517">
                        <a:moveTo>
                          <a:pt x="26305" y="0"/>
                        </a:moveTo>
                        <a:lnTo>
                          <a:pt x="24122" y="6893"/>
                        </a:lnTo>
                        <a:lnTo>
                          <a:pt x="20446" y="1380"/>
                        </a:lnTo>
                        <a:lnTo>
                          <a:pt x="17000" y="4596"/>
                        </a:lnTo>
                        <a:lnTo>
                          <a:pt x="15624" y="346"/>
                        </a:lnTo>
                        <a:lnTo>
                          <a:pt x="10339" y="5630"/>
                        </a:lnTo>
                        <a:lnTo>
                          <a:pt x="9419" y="1838"/>
                        </a:lnTo>
                        <a:lnTo>
                          <a:pt x="5877" y="4776"/>
                        </a:lnTo>
                        <a:lnTo>
                          <a:pt x="1" y="24009"/>
                        </a:lnTo>
                        <a:lnTo>
                          <a:pt x="7006" y="18266"/>
                        </a:lnTo>
                        <a:lnTo>
                          <a:pt x="7352" y="22400"/>
                        </a:lnTo>
                        <a:lnTo>
                          <a:pt x="11373" y="19300"/>
                        </a:lnTo>
                        <a:lnTo>
                          <a:pt x="13899" y="24813"/>
                        </a:lnTo>
                        <a:lnTo>
                          <a:pt x="18033" y="19642"/>
                        </a:lnTo>
                        <a:lnTo>
                          <a:pt x="20905" y="23204"/>
                        </a:lnTo>
                        <a:lnTo>
                          <a:pt x="23779" y="18953"/>
                        </a:lnTo>
                        <a:lnTo>
                          <a:pt x="28373" y="25271"/>
                        </a:lnTo>
                        <a:lnTo>
                          <a:pt x="29752" y="19300"/>
                        </a:lnTo>
                        <a:lnTo>
                          <a:pt x="33311" y="22513"/>
                        </a:lnTo>
                        <a:lnTo>
                          <a:pt x="34461" y="18495"/>
                        </a:lnTo>
                        <a:lnTo>
                          <a:pt x="39516" y="23550"/>
                        </a:lnTo>
                        <a:cubicBezTo>
                          <a:pt x="39516" y="23550"/>
                          <a:pt x="36528" y="10495"/>
                          <a:pt x="34900" y="3969"/>
                        </a:cubicBezTo>
                        <a:lnTo>
                          <a:pt x="30669" y="459"/>
                        </a:lnTo>
                        <a:lnTo>
                          <a:pt x="28718" y="2872"/>
                        </a:lnTo>
                        <a:lnTo>
                          <a:pt x="26305" y="0"/>
                        </a:lnTo>
                        <a:close/>
                      </a:path>
                    </a:pathLst>
                  </a:custGeom>
                  <a:solidFill>
                    <a:srgbClr val="46856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27" name="Google Shape;1427;p38"/>
                  <p:cNvSpPr/>
                  <p:nvPr/>
                </p:nvSpPr>
                <p:spPr>
                  <a:xfrm>
                    <a:off x="1301222" y="2454775"/>
                    <a:ext cx="784025" cy="639974"/>
                  </a:xfrm>
                  <a:custGeom>
                    <a:rect b="b" l="l" r="r" t="t"/>
                    <a:pathLst>
                      <a:path extrusionOk="0" h="23893" w="31361">
                        <a:moveTo>
                          <a:pt x="9765" y="1"/>
                        </a:moveTo>
                        <a:lnTo>
                          <a:pt x="7333" y="2005"/>
                        </a:lnTo>
                        <a:cubicBezTo>
                          <a:pt x="4647" y="9679"/>
                          <a:pt x="1" y="22743"/>
                          <a:pt x="1" y="22743"/>
                        </a:cubicBezTo>
                        <a:lnTo>
                          <a:pt x="4710" y="18838"/>
                        </a:lnTo>
                        <a:lnTo>
                          <a:pt x="5630" y="22630"/>
                        </a:lnTo>
                        <a:lnTo>
                          <a:pt x="10915" y="17346"/>
                        </a:lnTo>
                        <a:lnTo>
                          <a:pt x="12291" y="21596"/>
                        </a:lnTo>
                        <a:lnTo>
                          <a:pt x="15737" y="18380"/>
                        </a:lnTo>
                        <a:lnTo>
                          <a:pt x="19413" y="23893"/>
                        </a:lnTo>
                        <a:lnTo>
                          <a:pt x="21596" y="17000"/>
                        </a:lnTo>
                        <a:lnTo>
                          <a:pt x="24009" y="19872"/>
                        </a:lnTo>
                        <a:lnTo>
                          <a:pt x="25960" y="17459"/>
                        </a:lnTo>
                        <a:lnTo>
                          <a:pt x="31361" y="21938"/>
                        </a:lnTo>
                        <a:lnTo>
                          <a:pt x="25744" y="3119"/>
                        </a:lnTo>
                        <a:lnTo>
                          <a:pt x="22859" y="689"/>
                        </a:lnTo>
                        <a:cubicBezTo>
                          <a:pt x="22859" y="689"/>
                          <a:pt x="21138" y="5627"/>
                          <a:pt x="21021" y="5973"/>
                        </a:cubicBezTo>
                        <a:cubicBezTo>
                          <a:pt x="21018" y="5983"/>
                          <a:pt x="21015" y="5986"/>
                          <a:pt x="21004" y="5986"/>
                        </a:cubicBezTo>
                        <a:cubicBezTo>
                          <a:pt x="20749" y="5986"/>
                          <a:pt x="17921" y="114"/>
                          <a:pt x="17921" y="114"/>
                        </a:cubicBezTo>
                        <a:lnTo>
                          <a:pt x="15508" y="3218"/>
                        </a:lnTo>
                        <a:lnTo>
                          <a:pt x="14358" y="460"/>
                        </a:lnTo>
                        <a:lnTo>
                          <a:pt x="11258" y="4823"/>
                        </a:lnTo>
                        <a:lnTo>
                          <a:pt x="9765" y="1"/>
                        </a:lnTo>
                        <a:close/>
                      </a:path>
                    </a:pathLst>
                  </a:custGeom>
                  <a:solidFill>
                    <a:srgbClr val="5BA58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28" name="Google Shape;1428;p38"/>
                  <p:cNvSpPr/>
                  <p:nvPr/>
                </p:nvSpPr>
                <p:spPr>
                  <a:xfrm>
                    <a:off x="1447690" y="2056438"/>
                    <a:ext cx="534150" cy="600550"/>
                  </a:xfrm>
                  <a:custGeom>
                    <a:rect b="b" l="l" r="r" t="t"/>
                    <a:pathLst>
                      <a:path extrusionOk="0" h="24022" w="21366">
                        <a:moveTo>
                          <a:pt x="7581" y="0"/>
                        </a:moveTo>
                        <a:lnTo>
                          <a:pt x="0" y="21253"/>
                        </a:lnTo>
                        <a:lnTo>
                          <a:pt x="3905" y="18036"/>
                        </a:lnTo>
                        <a:lnTo>
                          <a:pt x="5398" y="22858"/>
                        </a:lnTo>
                        <a:lnTo>
                          <a:pt x="8498" y="18495"/>
                        </a:lnTo>
                        <a:lnTo>
                          <a:pt x="9648" y="21253"/>
                        </a:lnTo>
                        <a:lnTo>
                          <a:pt x="12061" y="18149"/>
                        </a:lnTo>
                        <a:cubicBezTo>
                          <a:pt x="12061" y="18149"/>
                          <a:pt x="14889" y="24021"/>
                          <a:pt x="15144" y="24021"/>
                        </a:cubicBezTo>
                        <a:cubicBezTo>
                          <a:pt x="15155" y="24021"/>
                          <a:pt x="15158" y="24018"/>
                          <a:pt x="15161" y="24008"/>
                        </a:cubicBezTo>
                        <a:cubicBezTo>
                          <a:pt x="15278" y="23662"/>
                          <a:pt x="16999" y="18724"/>
                          <a:pt x="16999" y="18724"/>
                        </a:cubicBezTo>
                        <a:lnTo>
                          <a:pt x="21366" y="22400"/>
                        </a:lnTo>
                        <a:lnTo>
                          <a:pt x="21366" y="22400"/>
                        </a:lnTo>
                        <a:lnTo>
                          <a:pt x="14586" y="921"/>
                        </a:lnTo>
                        <a:lnTo>
                          <a:pt x="7581" y="0"/>
                        </a:lnTo>
                        <a:close/>
                      </a:path>
                    </a:pathLst>
                  </a:custGeom>
                  <a:solidFill>
                    <a:srgbClr val="69B79B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29" name="Google Shape;1429;p38"/>
                  <p:cNvSpPr/>
                  <p:nvPr/>
                </p:nvSpPr>
                <p:spPr>
                  <a:xfrm>
                    <a:off x="1612566" y="1562225"/>
                    <a:ext cx="215875" cy="241225"/>
                  </a:xfrm>
                  <a:custGeom>
                    <a:rect b="b" l="l" r="r" t="t"/>
                    <a:pathLst>
                      <a:path extrusionOk="0" h="9649" w="8635">
                        <a:moveTo>
                          <a:pt x="4742" y="1"/>
                        </a:moveTo>
                        <a:lnTo>
                          <a:pt x="3809" y="3218"/>
                        </a:lnTo>
                        <a:lnTo>
                          <a:pt x="0" y="3723"/>
                        </a:lnTo>
                        <a:lnTo>
                          <a:pt x="2795" y="5332"/>
                        </a:lnTo>
                        <a:lnTo>
                          <a:pt x="2203" y="8802"/>
                        </a:lnTo>
                        <a:lnTo>
                          <a:pt x="4742" y="6349"/>
                        </a:lnTo>
                        <a:lnTo>
                          <a:pt x="7620" y="9649"/>
                        </a:lnTo>
                        <a:lnTo>
                          <a:pt x="7620" y="9649"/>
                        </a:lnTo>
                        <a:lnTo>
                          <a:pt x="6517" y="4909"/>
                        </a:lnTo>
                        <a:lnTo>
                          <a:pt x="8634" y="3301"/>
                        </a:lnTo>
                        <a:lnTo>
                          <a:pt x="5504" y="3218"/>
                        </a:lnTo>
                        <a:lnTo>
                          <a:pt x="4742" y="1"/>
                        </a:ln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F3F3F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30" name="Google Shape;1430;p38"/>
                  <p:cNvSpPr/>
                  <p:nvPr/>
                </p:nvSpPr>
                <p:spPr>
                  <a:xfrm>
                    <a:off x="1559716" y="1779500"/>
                    <a:ext cx="315900" cy="439375"/>
                  </a:xfrm>
                  <a:custGeom>
                    <a:rect b="b" l="l" r="r" t="t"/>
                    <a:pathLst>
                      <a:path extrusionOk="0" h="17575" w="12636">
                        <a:moveTo>
                          <a:pt x="6547" y="1"/>
                        </a:moveTo>
                        <a:lnTo>
                          <a:pt x="0" y="16312"/>
                        </a:lnTo>
                        <a:lnTo>
                          <a:pt x="2297" y="13670"/>
                        </a:lnTo>
                        <a:lnTo>
                          <a:pt x="2984" y="17574"/>
                        </a:lnTo>
                        <a:lnTo>
                          <a:pt x="5627" y="13670"/>
                        </a:lnTo>
                        <a:lnTo>
                          <a:pt x="8615" y="17345"/>
                        </a:lnTo>
                        <a:lnTo>
                          <a:pt x="9189" y="14591"/>
                        </a:lnTo>
                        <a:lnTo>
                          <a:pt x="12635" y="17000"/>
                        </a:lnTo>
                        <a:lnTo>
                          <a:pt x="6547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31" name="Google Shape;1431;p38"/>
                  <p:cNvSpPr/>
                  <p:nvPr/>
                </p:nvSpPr>
                <p:spPr>
                  <a:xfrm>
                    <a:off x="1879416" y="3061250"/>
                    <a:ext cx="126375" cy="126325"/>
                  </a:xfrm>
                  <a:custGeom>
                    <a:rect b="b" l="l" r="r" t="t"/>
                    <a:pathLst>
                      <a:path extrusionOk="0" h="5053" w="5055">
                        <a:moveTo>
                          <a:pt x="2527" y="0"/>
                        </a:moveTo>
                        <a:cubicBezTo>
                          <a:pt x="1131" y="0"/>
                          <a:pt x="0" y="1131"/>
                          <a:pt x="0" y="2526"/>
                        </a:cubicBezTo>
                        <a:cubicBezTo>
                          <a:pt x="0" y="3922"/>
                          <a:pt x="1131" y="5053"/>
                          <a:pt x="2527" y="5053"/>
                        </a:cubicBezTo>
                        <a:cubicBezTo>
                          <a:pt x="3922" y="5053"/>
                          <a:pt x="5055" y="3922"/>
                          <a:pt x="5055" y="2526"/>
                        </a:cubicBezTo>
                        <a:cubicBezTo>
                          <a:pt x="5055" y="1131"/>
                          <a:pt x="3922" y="0"/>
                          <a:pt x="2527" y="0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F3F3F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32" name="Google Shape;1432;p38"/>
                  <p:cNvSpPr/>
                  <p:nvPr/>
                </p:nvSpPr>
                <p:spPr>
                  <a:xfrm>
                    <a:off x="1720466" y="2322225"/>
                    <a:ext cx="109200" cy="109200"/>
                  </a:xfrm>
                  <a:custGeom>
                    <a:rect b="b" l="l" r="r" t="t"/>
                    <a:pathLst>
                      <a:path extrusionOk="0" h="4368" w="4368">
                        <a:moveTo>
                          <a:pt x="2185" y="0"/>
                        </a:moveTo>
                        <a:cubicBezTo>
                          <a:pt x="978" y="0"/>
                          <a:pt x="1" y="977"/>
                          <a:pt x="1" y="2183"/>
                        </a:cubicBezTo>
                        <a:cubicBezTo>
                          <a:pt x="1" y="3390"/>
                          <a:pt x="978" y="4367"/>
                          <a:pt x="2185" y="4367"/>
                        </a:cubicBezTo>
                        <a:cubicBezTo>
                          <a:pt x="3391" y="4367"/>
                          <a:pt x="4368" y="3390"/>
                          <a:pt x="4368" y="2183"/>
                        </a:cubicBezTo>
                        <a:cubicBezTo>
                          <a:pt x="4368" y="977"/>
                          <a:pt x="3391" y="0"/>
                          <a:pt x="2185" y="0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F3F3F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33" name="Google Shape;1433;p38"/>
                  <p:cNvSpPr/>
                  <p:nvPr/>
                </p:nvSpPr>
                <p:spPr>
                  <a:xfrm>
                    <a:off x="1516544" y="3037372"/>
                    <a:ext cx="63175" cy="63150"/>
                  </a:xfrm>
                  <a:custGeom>
                    <a:rect b="b" l="l" r="r" t="t"/>
                    <a:pathLst>
                      <a:path extrusionOk="0" h="2526" w="2527">
                        <a:moveTo>
                          <a:pt x="1263" y="0"/>
                        </a:moveTo>
                        <a:cubicBezTo>
                          <a:pt x="566" y="0"/>
                          <a:pt x="1" y="565"/>
                          <a:pt x="1" y="1263"/>
                        </a:cubicBezTo>
                        <a:cubicBezTo>
                          <a:pt x="1" y="1961"/>
                          <a:pt x="566" y="2526"/>
                          <a:pt x="1263" y="2526"/>
                        </a:cubicBezTo>
                        <a:cubicBezTo>
                          <a:pt x="1961" y="2526"/>
                          <a:pt x="2526" y="1961"/>
                          <a:pt x="2526" y="1263"/>
                        </a:cubicBezTo>
                        <a:cubicBezTo>
                          <a:pt x="2526" y="565"/>
                          <a:pt x="1961" y="0"/>
                          <a:pt x="1263" y="0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F3F3F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34" name="Google Shape;1434;p38"/>
                  <p:cNvSpPr/>
                  <p:nvPr/>
                </p:nvSpPr>
                <p:spPr>
                  <a:xfrm>
                    <a:off x="1789416" y="3290975"/>
                    <a:ext cx="46000" cy="45975"/>
                  </a:xfrm>
                  <a:custGeom>
                    <a:rect b="b" l="l" r="r" t="t"/>
                    <a:pathLst>
                      <a:path extrusionOk="0" h="1839" w="1840">
                        <a:moveTo>
                          <a:pt x="918" y="1"/>
                        </a:moveTo>
                        <a:cubicBezTo>
                          <a:pt x="413" y="1"/>
                          <a:pt x="1" y="413"/>
                          <a:pt x="1" y="918"/>
                        </a:cubicBezTo>
                        <a:cubicBezTo>
                          <a:pt x="1" y="1427"/>
                          <a:pt x="413" y="1838"/>
                          <a:pt x="918" y="1838"/>
                        </a:cubicBezTo>
                        <a:cubicBezTo>
                          <a:pt x="1427" y="1838"/>
                          <a:pt x="1839" y="1427"/>
                          <a:pt x="1839" y="918"/>
                        </a:cubicBezTo>
                        <a:cubicBezTo>
                          <a:pt x="1839" y="413"/>
                          <a:pt x="1427" y="1"/>
                          <a:pt x="918" y="1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F3F3F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35" name="Google Shape;1435;p38"/>
                  <p:cNvSpPr/>
                  <p:nvPr/>
                </p:nvSpPr>
                <p:spPr>
                  <a:xfrm>
                    <a:off x="1743491" y="2035075"/>
                    <a:ext cx="45950" cy="45975"/>
                  </a:xfrm>
                  <a:custGeom>
                    <a:rect b="b" l="l" r="r" t="t"/>
                    <a:pathLst>
                      <a:path extrusionOk="0" h="1839" w="1838">
                        <a:moveTo>
                          <a:pt x="917" y="1"/>
                        </a:moveTo>
                        <a:cubicBezTo>
                          <a:pt x="413" y="1"/>
                          <a:pt x="0" y="412"/>
                          <a:pt x="0" y="921"/>
                        </a:cubicBezTo>
                        <a:cubicBezTo>
                          <a:pt x="0" y="1426"/>
                          <a:pt x="413" y="1838"/>
                          <a:pt x="917" y="1838"/>
                        </a:cubicBezTo>
                        <a:cubicBezTo>
                          <a:pt x="1426" y="1838"/>
                          <a:pt x="1838" y="1426"/>
                          <a:pt x="1838" y="921"/>
                        </a:cubicBezTo>
                        <a:cubicBezTo>
                          <a:pt x="1838" y="412"/>
                          <a:pt x="1426" y="1"/>
                          <a:pt x="917" y="1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F3F3F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36" name="Google Shape;1436;p38"/>
                  <p:cNvSpPr/>
                  <p:nvPr/>
                </p:nvSpPr>
                <p:spPr>
                  <a:xfrm>
                    <a:off x="1485016" y="2787475"/>
                    <a:ext cx="45975" cy="45975"/>
                  </a:xfrm>
                  <a:custGeom>
                    <a:rect b="b" l="l" r="r" t="t"/>
                    <a:pathLst>
                      <a:path extrusionOk="0" h="1839" w="1839">
                        <a:moveTo>
                          <a:pt x="921" y="1"/>
                        </a:moveTo>
                        <a:cubicBezTo>
                          <a:pt x="412" y="1"/>
                          <a:pt x="1" y="410"/>
                          <a:pt x="1" y="918"/>
                        </a:cubicBezTo>
                        <a:cubicBezTo>
                          <a:pt x="1" y="1427"/>
                          <a:pt x="412" y="1839"/>
                          <a:pt x="921" y="1839"/>
                        </a:cubicBezTo>
                        <a:cubicBezTo>
                          <a:pt x="1426" y="1839"/>
                          <a:pt x="1838" y="1427"/>
                          <a:pt x="1838" y="918"/>
                        </a:cubicBezTo>
                        <a:cubicBezTo>
                          <a:pt x="1838" y="410"/>
                          <a:pt x="1426" y="1"/>
                          <a:pt x="921" y="1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F3F3F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37" name="Google Shape;1437;p38"/>
                  <p:cNvSpPr/>
                  <p:nvPr/>
                </p:nvSpPr>
                <p:spPr>
                  <a:xfrm>
                    <a:off x="1682166" y="3148325"/>
                    <a:ext cx="17325" cy="17225"/>
                  </a:xfrm>
                  <a:custGeom>
                    <a:rect b="b" l="l" r="r" t="t"/>
                    <a:pathLst>
                      <a:path extrusionOk="0" h="689" w="693">
                        <a:moveTo>
                          <a:pt x="347" y="1"/>
                        </a:moveTo>
                        <a:cubicBezTo>
                          <a:pt x="157" y="1"/>
                          <a:pt x="1" y="157"/>
                          <a:pt x="1" y="346"/>
                        </a:cubicBezTo>
                        <a:cubicBezTo>
                          <a:pt x="1" y="536"/>
                          <a:pt x="157" y="688"/>
                          <a:pt x="347" y="688"/>
                        </a:cubicBezTo>
                        <a:cubicBezTo>
                          <a:pt x="536" y="688"/>
                          <a:pt x="692" y="536"/>
                          <a:pt x="692" y="346"/>
                        </a:cubicBezTo>
                        <a:cubicBezTo>
                          <a:pt x="692" y="157"/>
                          <a:pt x="536" y="1"/>
                          <a:pt x="347" y="1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F3F3F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38" name="Google Shape;1438;p38"/>
                  <p:cNvSpPr/>
                  <p:nvPr/>
                </p:nvSpPr>
                <p:spPr>
                  <a:xfrm>
                    <a:off x="1688916" y="2230325"/>
                    <a:ext cx="17200" cy="17300"/>
                  </a:xfrm>
                  <a:custGeom>
                    <a:rect b="b" l="l" r="r" t="t"/>
                    <a:pathLst>
                      <a:path extrusionOk="0" h="692" w="688">
                        <a:moveTo>
                          <a:pt x="345" y="0"/>
                        </a:moveTo>
                        <a:cubicBezTo>
                          <a:pt x="156" y="0"/>
                          <a:pt x="0" y="156"/>
                          <a:pt x="0" y="346"/>
                        </a:cubicBezTo>
                        <a:cubicBezTo>
                          <a:pt x="0" y="535"/>
                          <a:pt x="156" y="692"/>
                          <a:pt x="345" y="692"/>
                        </a:cubicBezTo>
                        <a:cubicBezTo>
                          <a:pt x="535" y="692"/>
                          <a:pt x="688" y="535"/>
                          <a:pt x="688" y="346"/>
                        </a:cubicBezTo>
                        <a:cubicBezTo>
                          <a:pt x="688" y="156"/>
                          <a:pt x="535" y="0"/>
                          <a:pt x="345" y="0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F3F3F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39" name="Google Shape;1439;p38"/>
                  <p:cNvSpPr/>
                  <p:nvPr/>
                </p:nvSpPr>
                <p:spPr>
                  <a:xfrm>
                    <a:off x="1686066" y="2652475"/>
                    <a:ext cx="17250" cy="17300"/>
                  </a:xfrm>
                  <a:custGeom>
                    <a:rect b="b" l="l" r="r" t="t"/>
                    <a:pathLst>
                      <a:path extrusionOk="0" h="692" w="690">
                        <a:moveTo>
                          <a:pt x="343" y="0"/>
                        </a:moveTo>
                        <a:cubicBezTo>
                          <a:pt x="154" y="0"/>
                          <a:pt x="1" y="157"/>
                          <a:pt x="1" y="346"/>
                        </a:cubicBezTo>
                        <a:cubicBezTo>
                          <a:pt x="1" y="536"/>
                          <a:pt x="154" y="692"/>
                          <a:pt x="343" y="692"/>
                        </a:cubicBezTo>
                        <a:cubicBezTo>
                          <a:pt x="533" y="692"/>
                          <a:pt x="689" y="536"/>
                          <a:pt x="689" y="346"/>
                        </a:cubicBezTo>
                        <a:cubicBezTo>
                          <a:pt x="689" y="157"/>
                          <a:pt x="533" y="0"/>
                          <a:pt x="343" y="0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F3F3F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40" name="Google Shape;1440;p38"/>
                  <p:cNvSpPr/>
                  <p:nvPr/>
                </p:nvSpPr>
                <p:spPr>
                  <a:xfrm>
                    <a:off x="1306966" y="3306275"/>
                    <a:ext cx="23050" cy="23025"/>
                  </a:xfrm>
                  <a:custGeom>
                    <a:rect b="b" l="l" r="r" t="t"/>
                    <a:pathLst>
                      <a:path extrusionOk="0" h="921" w="922">
                        <a:moveTo>
                          <a:pt x="459" y="1"/>
                        </a:moveTo>
                        <a:cubicBezTo>
                          <a:pt x="206" y="1"/>
                          <a:pt x="1" y="206"/>
                          <a:pt x="1" y="459"/>
                        </a:cubicBezTo>
                        <a:cubicBezTo>
                          <a:pt x="1" y="715"/>
                          <a:pt x="206" y="921"/>
                          <a:pt x="459" y="921"/>
                        </a:cubicBezTo>
                        <a:cubicBezTo>
                          <a:pt x="714" y="921"/>
                          <a:pt x="921" y="715"/>
                          <a:pt x="921" y="459"/>
                        </a:cubicBezTo>
                        <a:cubicBezTo>
                          <a:pt x="921" y="206"/>
                          <a:pt x="714" y="1"/>
                          <a:pt x="459" y="1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F3F3F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41" name="Google Shape;1441;p38"/>
                  <p:cNvSpPr/>
                  <p:nvPr/>
                </p:nvSpPr>
                <p:spPr>
                  <a:xfrm>
                    <a:off x="1703291" y="1960450"/>
                    <a:ext cx="22950" cy="22975"/>
                  </a:xfrm>
                  <a:custGeom>
                    <a:rect b="b" l="l" r="r" t="t"/>
                    <a:pathLst>
                      <a:path extrusionOk="0" h="919" w="918">
                        <a:moveTo>
                          <a:pt x="459" y="1"/>
                        </a:moveTo>
                        <a:cubicBezTo>
                          <a:pt x="206" y="1"/>
                          <a:pt x="0" y="204"/>
                          <a:pt x="0" y="460"/>
                        </a:cubicBezTo>
                        <a:cubicBezTo>
                          <a:pt x="0" y="712"/>
                          <a:pt x="206" y="918"/>
                          <a:pt x="459" y="918"/>
                        </a:cubicBezTo>
                        <a:cubicBezTo>
                          <a:pt x="714" y="918"/>
                          <a:pt x="917" y="712"/>
                          <a:pt x="917" y="460"/>
                        </a:cubicBezTo>
                        <a:cubicBezTo>
                          <a:pt x="917" y="204"/>
                          <a:pt x="714" y="1"/>
                          <a:pt x="459" y="1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F3F3F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42" name="Google Shape;1442;p38"/>
                  <p:cNvSpPr/>
                  <p:nvPr/>
                </p:nvSpPr>
                <p:spPr>
                  <a:xfrm>
                    <a:off x="1594191" y="2391175"/>
                    <a:ext cx="22950" cy="22950"/>
                  </a:xfrm>
                  <a:custGeom>
                    <a:rect b="b" l="l" r="r" t="t"/>
                    <a:pathLst>
                      <a:path extrusionOk="0" h="918" w="918">
                        <a:moveTo>
                          <a:pt x="459" y="0"/>
                        </a:moveTo>
                        <a:cubicBezTo>
                          <a:pt x="203" y="0"/>
                          <a:pt x="0" y="206"/>
                          <a:pt x="0" y="459"/>
                        </a:cubicBezTo>
                        <a:cubicBezTo>
                          <a:pt x="0" y="715"/>
                          <a:pt x="203" y="918"/>
                          <a:pt x="459" y="918"/>
                        </a:cubicBezTo>
                        <a:cubicBezTo>
                          <a:pt x="711" y="918"/>
                          <a:pt x="918" y="715"/>
                          <a:pt x="918" y="459"/>
                        </a:cubicBezTo>
                        <a:cubicBezTo>
                          <a:pt x="918" y="206"/>
                          <a:pt x="711" y="0"/>
                          <a:pt x="459" y="0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F3F3F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43" name="Google Shape;1443;p38"/>
                  <p:cNvSpPr/>
                  <p:nvPr/>
                </p:nvSpPr>
                <p:spPr>
                  <a:xfrm>
                    <a:off x="1777966" y="2730000"/>
                    <a:ext cx="22950" cy="23025"/>
                  </a:xfrm>
                  <a:custGeom>
                    <a:rect b="b" l="l" r="r" t="t"/>
                    <a:pathLst>
                      <a:path extrusionOk="0" h="921" w="918">
                        <a:moveTo>
                          <a:pt x="459" y="0"/>
                        </a:moveTo>
                        <a:cubicBezTo>
                          <a:pt x="204" y="0"/>
                          <a:pt x="0" y="206"/>
                          <a:pt x="0" y="462"/>
                        </a:cubicBezTo>
                        <a:cubicBezTo>
                          <a:pt x="0" y="715"/>
                          <a:pt x="204" y="921"/>
                          <a:pt x="459" y="921"/>
                        </a:cubicBezTo>
                        <a:cubicBezTo>
                          <a:pt x="712" y="921"/>
                          <a:pt x="917" y="715"/>
                          <a:pt x="917" y="462"/>
                        </a:cubicBezTo>
                        <a:cubicBezTo>
                          <a:pt x="917" y="206"/>
                          <a:pt x="712" y="0"/>
                          <a:pt x="459" y="0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F3F3F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1444" name="Google Shape;1444;p38"/>
              <p:cNvGrpSpPr/>
              <p:nvPr/>
            </p:nvGrpSpPr>
            <p:grpSpPr>
              <a:xfrm>
                <a:off x="433968" y="4874446"/>
                <a:ext cx="328389" cy="430352"/>
                <a:chOff x="2281734" y="2947875"/>
                <a:chExt cx="434550" cy="569475"/>
              </a:xfrm>
            </p:grpSpPr>
            <p:sp>
              <p:nvSpPr>
                <p:cNvPr id="1445" name="Google Shape;1445;p38"/>
                <p:cNvSpPr/>
                <p:nvPr/>
              </p:nvSpPr>
              <p:spPr>
                <a:xfrm>
                  <a:off x="2281734" y="3127625"/>
                  <a:ext cx="434550" cy="389250"/>
                </a:xfrm>
                <a:custGeom>
                  <a:rect b="b" l="l" r="r" t="t"/>
                  <a:pathLst>
                    <a:path extrusionOk="0" h="15570" w="17382">
                      <a:moveTo>
                        <a:pt x="6697" y="0"/>
                      </a:moveTo>
                      <a:cubicBezTo>
                        <a:pt x="3305" y="0"/>
                        <a:pt x="366" y="49"/>
                        <a:pt x="230" y="184"/>
                      </a:cubicBezTo>
                      <a:cubicBezTo>
                        <a:pt x="0" y="416"/>
                        <a:pt x="1147" y="15195"/>
                        <a:pt x="1376" y="15425"/>
                      </a:cubicBezTo>
                      <a:cubicBezTo>
                        <a:pt x="1481" y="15528"/>
                        <a:pt x="4368" y="15570"/>
                        <a:pt x="7522" y="15570"/>
                      </a:cubicBezTo>
                      <a:cubicBezTo>
                        <a:pt x="11349" y="15570"/>
                        <a:pt x="15571" y="15509"/>
                        <a:pt x="15696" y="15425"/>
                      </a:cubicBezTo>
                      <a:cubicBezTo>
                        <a:pt x="15926" y="15272"/>
                        <a:pt x="17382" y="336"/>
                        <a:pt x="17152" y="184"/>
                      </a:cubicBezTo>
                      <a:cubicBezTo>
                        <a:pt x="17019" y="95"/>
                        <a:pt x="11419" y="0"/>
                        <a:pt x="6697" y="0"/>
                      </a:cubicBezTo>
                      <a:close/>
                    </a:path>
                  </a:pathLst>
                </a:custGeom>
                <a:solidFill>
                  <a:srgbClr val="ED472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6" name="Google Shape;1446;p38"/>
                <p:cNvSpPr/>
                <p:nvPr/>
              </p:nvSpPr>
              <p:spPr>
                <a:xfrm>
                  <a:off x="2495734" y="3128125"/>
                  <a:ext cx="6525" cy="389225"/>
                </a:xfrm>
                <a:custGeom>
                  <a:rect b="b" l="l" r="r" t="t"/>
                  <a:pathLst>
                    <a:path extrusionOk="0" h="15569" w="261">
                      <a:moveTo>
                        <a:pt x="169" y="0"/>
                      </a:moveTo>
                      <a:cubicBezTo>
                        <a:pt x="123" y="0"/>
                        <a:pt x="77" y="29"/>
                        <a:pt x="77" y="88"/>
                      </a:cubicBezTo>
                      <a:cubicBezTo>
                        <a:pt x="54" y="4594"/>
                        <a:pt x="31" y="9097"/>
                        <a:pt x="11" y="13600"/>
                      </a:cubicBezTo>
                      <a:cubicBezTo>
                        <a:pt x="8" y="14228"/>
                        <a:pt x="5" y="14853"/>
                        <a:pt x="1" y="15482"/>
                      </a:cubicBezTo>
                      <a:cubicBezTo>
                        <a:pt x="1" y="15540"/>
                        <a:pt x="47" y="15569"/>
                        <a:pt x="93" y="15569"/>
                      </a:cubicBezTo>
                      <a:cubicBezTo>
                        <a:pt x="138" y="15569"/>
                        <a:pt x="184" y="15540"/>
                        <a:pt x="184" y="15482"/>
                      </a:cubicBezTo>
                      <a:cubicBezTo>
                        <a:pt x="207" y="10975"/>
                        <a:pt x="231" y="6472"/>
                        <a:pt x="251" y="1968"/>
                      </a:cubicBezTo>
                      <a:cubicBezTo>
                        <a:pt x="254" y="1341"/>
                        <a:pt x="257" y="715"/>
                        <a:pt x="260" y="88"/>
                      </a:cubicBezTo>
                      <a:cubicBezTo>
                        <a:pt x="260" y="29"/>
                        <a:pt x="214" y="0"/>
                        <a:pt x="169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7" name="Google Shape;1447;p38"/>
                <p:cNvSpPr/>
                <p:nvPr/>
              </p:nvSpPr>
              <p:spPr>
                <a:xfrm>
                  <a:off x="2296934" y="3316575"/>
                  <a:ext cx="400325" cy="6600"/>
                </a:xfrm>
                <a:custGeom>
                  <a:rect b="b" l="l" r="r" t="t"/>
                  <a:pathLst>
                    <a:path extrusionOk="0" h="264" w="16013">
                      <a:moveTo>
                        <a:pt x="120" y="0"/>
                      </a:moveTo>
                      <a:cubicBezTo>
                        <a:pt x="1" y="0"/>
                        <a:pt x="1" y="184"/>
                        <a:pt x="120" y="187"/>
                      </a:cubicBezTo>
                      <a:cubicBezTo>
                        <a:pt x="1891" y="193"/>
                        <a:pt x="3662" y="203"/>
                        <a:pt x="5434" y="210"/>
                      </a:cubicBezTo>
                      <a:cubicBezTo>
                        <a:pt x="8266" y="227"/>
                        <a:pt x="11094" y="239"/>
                        <a:pt x="13925" y="253"/>
                      </a:cubicBezTo>
                      <a:cubicBezTo>
                        <a:pt x="14580" y="256"/>
                        <a:pt x="15238" y="259"/>
                        <a:pt x="15893" y="263"/>
                      </a:cubicBezTo>
                      <a:cubicBezTo>
                        <a:pt x="16013" y="263"/>
                        <a:pt x="16013" y="80"/>
                        <a:pt x="15893" y="77"/>
                      </a:cubicBezTo>
                      <a:cubicBezTo>
                        <a:pt x="14122" y="70"/>
                        <a:pt x="12350" y="60"/>
                        <a:pt x="10579" y="54"/>
                      </a:cubicBezTo>
                      <a:cubicBezTo>
                        <a:pt x="7747" y="37"/>
                        <a:pt x="4919" y="24"/>
                        <a:pt x="2087" y="10"/>
                      </a:cubicBezTo>
                      <a:cubicBezTo>
                        <a:pt x="1432" y="7"/>
                        <a:pt x="774" y="4"/>
                        <a:pt x="120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8" name="Google Shape;1448;p38"/>
                <p:cNvSpPr/>
                <p:nvPr/>
              </p:nvSpPr>
              <p:spPr>
                <a:xfrm>
                  <a:off x="2469434" y="2947875"/>
                  <a:ext cx="56750" cy="184025"/>
                </a:xfrm>
                <a:custGeom>
                  <a:rect b="b" l="l" r="r" t="t"/>
                  <a:pathLst>
                    <a:path extrusionOk="0" h="7361" w="2270">
                      <a:moveTo>
                        <a:pt x="1145" y="1"/>
                      </a:moveTo>
                      <a:cubicBezTo>
                        <a:pt x="925" y="1"/>
                        <a:pt x="702" y="122"/>
                        <a:pt x="534" y="401"/>
                      </a:cubicBezTo>
                      <a:cubicBezTo>
                        <a:pt x="0" y="1296"/>
                        <a:pt x="239" y="2704"/>
                        <a:pt x="362" y="3672"/>
                      </a:cubicBezTo>
                      <a:cubicBezTo>
                        <a:pt x="511" y="4831"/>
                        <a:pt x="704" y="6028"/>
                        <a:pt x="1060" y="7148"/>
                      </a:cubicBezTo>
                      <a:cubicBezTo>
                        <a:pt x="1075" y="7191"/>
                        <a:pt x="1111" y="7210"/>
                        <a:pt x="1147" y="7210"/>
                      </a:cubicBezTo>
                      <a:cubicBezTo>
                        <a:pt x="1203" y="7210"/>
                        <a:pt x="1258" y="7166"/>
                        <a:pt x="1236" y="7098"/>
                      </a:cubicBezTo>
                      <a:cubicBezTo>
                        <a:pt x="983" y="6293"/>
                        <a:pt x="827" y="5443"/>
                        <a:pt x="688" y="4612"/>
                      </a:cubicBezTo>
                      <a:cubicBezTo>
                        <a:pt x="495" y="3482"/>
                        <a:pt x="286" y="2230"/>
                        <a:pt x="499" y="1086"/>
                      </a:cubicBezTo>
                      <a:cubicBezTo>
                        <a:pt x="558" y="747"/>
                        <a:pt x="684" y="282"/>
                        <a:pt x="1073" y="188"/>
                      </a:cubicBezTo>
                      <a:cubicBezTo>
                        <a:pt x="1117" y="178"/>
                        <a:pt x="1159" y="173"/>
                        <a:pt x="1198" y="173"/>
                      </a:cubicBezTo>
                      <a:cubicBezTo>
                        <a:pt x="1521" y="173"/>
                        <a:pt x="1674" y="513"/>
                        <a:pt x="1751" y="803"/>
                      </a:cubicBezTo>
                      <a:cubicBezTo>
                        <a:pt x="2040" y="1877"/>
                        <a:pt x="1864" y="3120"/>
                        <a:pt x="1738" y="4204"/>
                      </a:cubicBezTo>
                      <a:cubicBezTo>
                        <a:pt x="1622" y="5221"/>
                        <a:pt x="1476" y="6250"/>
                        <a:pt x="1236" y="7244"/>
                      </a:cubicBezTo>
                      <a:cubicBezTo>
                        <a:pt x="1220" y="7314"/>
                        <a:pt x="1278" y="7360"/>
                        <a:pt x="1332" y="7360"/>
                      </a:cubicBezTo>
                      <a:cubicBezTo>
                        <a:pt x="1369" y="7360"/>
                        <a:pt x="1404" y="7340"/>
                        <a:pt x="1416" y="7294"/>
                      </a:cubicBezTo>
                      <a:cubicBezTo>
                        <a:pt x="1648" y="6327"/>
                        <a:pt x="1787" y="5330"/>
                        <a:pt x="1907" y="4346"/>
                      </a:cubicBezTo>
                      <a:cubicBezTo>
                        <a:pt x="2047" y="3183"/>
                        <a:pt x="2269" y="1784"/>
                        <a:pt x="1898" y="644"/>
                      </a:cubicBezTo>
                      <a:cubicBezTo>
                        <a:pt x="1770" y="252"/>
                        <a:pt x="1461" y="1"/>
                        <a:pt x="1145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9" name="Google Shape;1449;p38"/>
                <p:cNvSpPr/>
                <p:nvPr/>
              </p:nvSpPr>
              <p:spPr>
                <a:xfrm>
                  <a:off x="2502859" y="2971825"/>
                  <a:ext cx="103225" cy="158575"/>
                </a:xfrm>
                <a:custGeom>
                  <a:rect b="b" l="l" r="r" t="t"/>
                  <a:pathLst>
                    <a:path extrusionOk="0" h="6343" w="4129">
                      <a:moveTo>
                        <a:pt x="3452" y="179"/>
                      </a:moveTo>
                      <a:cubicBezTo>
                        <a:pt x="3476" y="179"/>
                        <a:pt x="3500" y="181"/>
                        <a:pt x="3524" y="184"/>
                      </a:cubicBezTo>
                      <a:cubicBezTo>
                        <a:pt x="3940" y="244"/>
                        <a:pt x="3894" y="677"/>
                        <a:pt x="3804" y="982"/>
                      </a:cubicBezTo>
                      <a:cubicBezTo>
                        <a:pt x="3505" y="2009"/>
                        <a:pt x="2751" y="2950"/>
                        <a:pt x="2119" y="3787"/>
                      </a:cubicBezTo>
                      <a:cubicBezTo>
                        <a:pt x="1523" y="4574"/>
                        <a:pt x="899" y="5342"/>
                        <a:pt x="242" y="6079"/>
                      </a:cubicBezTo>
                      <a:lnTo>
                        <a:pt x="242" y="6079"/>
                      </a:lnTo>
                      <a:cubicBezTo>
                        <a:pt x="437" y="5330"/>
                        <a:pt x="727" y="4593"/>
                        <a:pt x="1012" y="3877"/>
                      </a:cubicBezTo>
                      <a:cubicBezTo>
                        <a:pt x="1431" y="2817"/>
                        <a:pt x="1889" y="1683"/>
                        <a:pt x="2607" y="786"/>
                      </a:cubicBezTo>
                      <a:cubicBezTo>
                        <a:pt x="2800" y="543"/>
                        <a:pt x="3107" y="179"/>
                        <a:pt x="3452" y="179"/>
                      </a:cubicBezTo>
                      <a:close/>
                      <a:moveTo>
                        <a:pt x="3456" y="0"/>
                      </a:moveTo>
                      <a:cubicBezTo>
                        <a:pt x="3325" y="0"/>
                        <a:pt x="3178" y="42"/>
                        <a:pt x="3023" y="138"/>
                      </a:cubicBezTo>
                      <a:cubicBezTo>
                        <a:pt x="2634" y="377"/>
                        <a:pt x="2352" y="796"/>
                        <a:pt x="2113" y="1172"/>
                      </a:cubicBezTo>
                      <a:cubicBezTo>
                        <a:pt x="1760" y="1733"/>
                        <a:pt x="1471" y="2335"/>
                        <a:pt x="1205" y="2939"/>
                      </a:cubicBezTo>
                      <a:cubicBezTo>
                        <a:pt x="743" y="3993"/>
                        <a:pt x="285" y="5100"/>
                        <a:pt x="19" y="6220"/>
                      </a:cubicBezTo>
                      <a:cubicBezTo>
                        <a:pt x="1" y="6290"/>
                        <a:pt x="58" y="6336"/>
                        <a:pt x="113" y="6336"/>
                      </a:cubicBezTo>
                      <a:cubicBezTo>
                        <a:pt x="130" y="6336"/>
                        <a:pt x="147" y="6331"/>
                        <a:pt x="161" y="6322"/>
                      </a:cubicBezTo>
                      <a:lnTo>
                        <a:pt x="161" y="6322"/>
                      </a:lnTo>
                      <a:cubicBezTo>
                        <a:pt x="177" y="6335"/>
                        <a:pt x="196" y="6343"/>
                        <a:pt x="216" y="6343"/>
                      </a:cubicBezTo>
                      <a:cubicBezTo>
                        <a:pt x="237" y="6343"/>
                        <a:pt x="259" y="6334"/>
                        <a:pt x="278" y="6312"/>
                      </a:cubicBezTo>
                      <a:cubicBezTo>
                        <a:pt x="936" y="5582"/>
                        <a:pt x="1564" y="4817"/>
                        <a:pt x="2162" y="4033"/>
                      </a:cubicBezTo>
                      <a:cubicBezTo>
                        <a:pt x="2854" y="3126"/>
                        <a:pt x="3744" y="2059"/>
                        <a:pt x="4010" y="919"/>
                      </a:cubicBezTo>
                      <a:cubicBezTo>
                        <a:pt x="4129" y="418"/>
                        <a:pt x="3868" y="0"/>
                        <a:pt x="3456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0" name="Google Shape;1450;p38"/>
                <p:cNvSpPr/>
                <p:nvPr/>
              </p:nvSpPr>
              <p:spPr>
                <a:xfrm>
                  <a:off x="2501734" y="3067400"/>
                  <a:ext cx="140850" cy="63625"/>
                </a:xfrm>
                <a:custGeom>
                  <a:rect b="b" l="l" r="r" t="t"/>
                  <a:pathLst>
                    <a:path extrusionOk="0" h="2545" w="5634">
                      <a:moveTo>
                        <a:pt x="4834" y="184"/>
                      </a:moveTo>
                      <a:cubicBezTo>
                        <a:pt x="5005" y="184"/>
                        <a:pt x="5167" y="225"/>
                        <a:pt x="5261" y="360"/>
                      </a:cubicBezTo>
                      <a:cubicBezTo>
                        <a:pt x="5451" y="629"/>
                        <a:pt x="5115" y="865"/>
                        <a:pt x="4916" y="991"/>
                      </a:cubicBezTo>
                      <a:cubicBezTo>
                        <a:pt x="4178" y="1453"/>
                        <a:pt x="3254" y="1672"/>
                        <a:pt x="2420" y="1885"/>
                      </a:cubicBezTo>
                      <a:cubicBezTo>
                        <a:pt x="1745" y="2058"/>
                        <a:pt x="1061" y="2208"/>
                        <a:pt x="374" y="2331"/>
                      </a:cubicBezTo>
                      <a:lnTo>
                        <a:pt x="374" y="2331"/>
                      </a:lnTo>
                      <a:cubicBezTo>
                        <a:pt x="853" y="1978"/>
                        <a:pt x="1377" y="1672"/>
                        <a:pt x="1888" y="1377"/>
                      </a:cubicBezTo>
                      <a:cubicBezTo>
                        <a:pt x="2666" y="928"/>
                        <a:pt x="3497" y="456"/>
                        <a:pt x="4381" y="250"/>
                      </a:cubicBezTo>
                      <a:cubicBezTo>
                        <a:pt x="4504" y="221"/>
                        <a:pt x="4672" y="184"/>
                        <a:pt x="4834" y="184"/>
                      </a:cubicBezTo>
                      <a:close/>
                      <a:moveTo>
                        <a:pt x="4743" y="0"/>
                      </a:moveTo>
                      <a:cubicBezTo>
                        <a:pt x="3966" y="0"/>
                        <a:pt x="3094" y="516"/>
                        <a:pt x="2460" y="851"/>
                      </a:cubicBezTo>
                      <a:cubicBezTo>
                        <a:pt x="1639" y="1283"/>
                        <a:pt x="798" y="1759"/>
                        <a:pt x="67" y="2334"/>
                      </a:cubicBezTo>
                      <a:cubicBezTo>
                        <a:pt x="1" y="2386"/>
                        <a:pt x="49" y="2467"/>
                        <a:pt x="115" y="2483"/>
                      </a:cubicBezTo>
                      <a:lnTo>
                        <a:pt x="115" y="2483"/>
                      </a:lnTo>
                      <a:cubicBezTo>
                        <a:pt x="129" y="2517"/>
                        <a:pt x="160" y="2544"/>
                        <a:pt x="202" y="2544"/>
                      </a:cubicBezTo>
                      <a:cubicBezTo>
                        <a:pt x="208" y="2544"/>
                        <a:pt x="213" y="2544"/>
                        <a:pt x="219" y="2543"/>
                      </a:cubicBezTo>
                      <a:cubicBezTo>
                        <a:pt x="1024" y="2406"/>
                        <a:pt x="1819" y="2230"/>
                        <a:pt x="2606" y="2024"/>
                      </a:cubicBezTo>
                      <a:cubicBezTo>
                        <a:pt x="3457" y="1805"/>
                        <a:pt x="4531" y="1579"/>
                        <a:pt x="5221" y="998"/>
                      </a:cubicBezTo>
                      <a:cubicBezTo>
                        <a:pt x="5634" y="652"/>
                        <a:pt x="5548" y="101"/>
                        <a:pt x="4976" y="17"/>
                      </a:cubicBezTo>
                      <a:cubicBezTo>
                        <a:pt x="4899" y="6"/>
                        <a:pt x="4822" y="0"/>
                        <a:pt x="4743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1" name="Google Shape;1451;p38"/>
                <p:cNvSpPr/>
                <p:nvPr/>
              </p:nvSpPr>
              <p:spPr>
                <a:xfrm>
                  <a:off x="2398309" y="2972550"/>
                  <a:ext cx="101650" cy="157850"/>
                </a:xfrm>
                <a:custGeom>
                  <a:rect b="b" l="l" r="r" t="t"/>
                  <a:pathLst>
                    <a:path extrusionOk="0" h="6314" w="4066">
                      <a:moveTo>
                        <a:pt x="587" y="145"/>
                      </a:moveTo>
                      <a:cubicBezTo>
                        <a:pt x="828" y="145"/>
                        <a:pt x="1081" y="350"/>
                        <a:pt x="1236" y="508"/>
                      </a:cubicBezTo>
                      <a:cubicBezTo>
                        <a:pt x="2008" y="1282"/>
                        <a:pt x="2466" y="2425"/>
                        <a:pt x="2878" y="3416"/>
                      </a:cubicBezTo>
                      <a:cubicBezTo>
                        <a:pt x="3235" y="4266"/>
                        <a:pt x="3592" y="5151"/>
                        <a:pt x="3824" y="6050"/>
                      </a:cubicBezTo>
                      <a:lnTo>
                        <a:pt x="3824" y="6050"/>
                      </a:lnTo>
                      <a:cubicBezTo>
                        <a:pt x="3290" y="5450"/>
                        <a:pt x="2776" y="4824"/>
                        <a:pt x="2279" y="4190"/>
                      </a:cubicBezTo>
                      <a:cubicBezTo>
                        <a:pt x="1582" y="3296"/>
                        <a:pt x="841" y="2349"/>
                        <a:pt x="388" y="1298"/>
                      </a:cubicBezTo>
                      <a:cubicBezTo>
                        <a:pt x="273" y="1023"/>
                        <a:pt x="43" y="508"/>
                        <a:pt x="316" y="255"/>
                      </a:cubicBezTo>
                      <a:cubicBezTo>
                        <a:pt x="400" y="176"/>
                        <a:pt x="493" y="145"/>
                        <a:pt x="587" y="145"/>
                      </a:cubicBezTo>
                      <a:close/>
                      <a:moveTo>
                        <a:pt x="556" y="0"/>
                      </a:moveTo>
                      <a:cubicBezTo>
                        <a:pt x="253" y="0"/>
                        <a:pt x="0" y="173"/>
                        <a:pt x="13" y="611"/>
                      </a:cubicBezTo>
                      <a:cubicBezTo>
                        <a:pt x="23" y="1049"/>
                        <a:pt x="262" y="1491"/>
                        <a:pt x="465" y="1867"/>
                      </a:cubicBezTo>
                      <a:cubicBezTo>
                        <a:pt x="784" y="2452"/>
                        <a:pt x="1166" y="3004"/>
                        <a:pt x="1562" y="3542"/>
                      </a:cubicBezTo>
                      <a:cubicBezTo>
                        <a:pt x="2256" y="4493"/>
                        <a:pt x="3001" y="5410"/>
                        <a:pt x="3789" y="6283"/>
                      </a:cubicBezTo>
                      <a:cubicBezTo>
                        <a:pt x="3808" y="6305"/>
                        <a:pt x="3829" y="6314"/>
                        <a:pt x="3851" y="6314"/>
                      </a:cubicBezTo>
                      <a:cubicBezTo>
                        <a:pt x="3870" y="6314"/>
                        <a:pt x="3890" y="6306"/>
                        <a:pt x="3905" y="6293"/>
                      </a:cubicBezTo>
                      <a:lnTo>
                        <a:pt x="3905" y="6293"/>
                      </a:lnTo>
                      <a:cubicBezTo>
                        <a:pt x="3919" y="6302"/>
                        <a:pt x="3936" y="6307"/>
                        <a:pt x="3953" y="6307"/>
                      </a:cubicBezTo>
                      <a:cubicBezTo>
                        <a:pt x="4008" y="6307"/>
                        <a:pt x="4066" y="6261"/>
                        <a:pt x="4048" y="6191"/>
                      </a:cubicBezTo>
                      <a:cubicBezTo>
                        <a:pt x="3818" y="5227"/>
                        <a:pt x="3436" y="4280"/>
                        <a:pt x="3057" y="3366"/>
                      </a:cubicBezTo>
                      <a:cubicBezTo>
                        <a:pt x="2622" y="2326"/>
                        <a:pt x="2137" y="1069"/>
                        <a:pt x="1279" y="292"/>
                      </a:cubicBezTo>
                      <a:cubicBezTo>
                        <a:pt x="1083" y="114"/>
                        <a:pt x="803" y="0"/>
                        <a:pt x="556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2" name="Google Shape;1452;p38"/>
                <p:cNvSpPr/>
                <p:nvPr/>
              </p:nvSpPr>
              <p:spPr>
                <a:xfrm>
                  <a:off x="2357584" y="3067550"/>
                  <a:ext cx="143500" cy="63475"/>
                </a:xfrm>
                <a:custGeom>
                  <a:rect b="b" l="l" r="r" t="t"/>
                  <a:pathLst>
                    <a:path extrusionOk="0" h="2539" w="5740">
                      <a:moveTo>
                        <a:pt x="949" y="186"/>
                      </a:moveTo>
                      <a:cubicBezTo>
                        <a:pt x="988" y="186"/>
                        <a:pt x="1024" y="187"/>
                        <a:pt x="1057" y="190"/>
                      </a:cubicBezTo>
                      <a:cubicBezTo>
                        <a:pt x="1922" y="270"/>
                        <a:pt x="2782" y="773"/>
                        <a:pt x="3523" y="1184"/>
                      </a:cubicBezTo>
                      <a:cubicBezTo>
                        <a:pt x="4147" y="1531"/>
                        <a:pt x="4790" y="1897"/>
                        <a:pt x="5368" y="2326"/>
                      </a:cubicBezTo>
                      <a:lnTo>
                        <a:pt x="5368" y="2326"/>
                      </a:lnTo>
                      <a:cubicBezTo>
                        <a:pt x="3927" y="2075"/>
                        <a:pt x="2366" y="1782"/>
                        <a:pt x="1064" y="1118"/>
                      </a:cubicBezTo>
                      <a:cubicBezTo>
                        <a:pt x="858" y="1012"/>
                        <a:pt x="436" y="816"/>
                        <a:pt x="419" y="536"/>
                      </a:cubicBezTo>
                      <a:cubicBezTo>
                        <a:pt x="405" y="251"/>
                        <a:pt x="715" y="186"/>
                        <a:pt x="949" y="186"/>
                      </a:cubicBezTo>
                      <a:close/>
                      <a:moveTo>
                        <a:pt x="961" y="0"/>
                      </a:moveTo>
                      <a:cubicBezTo>
                        <a:pt x="505" y="0"/>
                        <a:pt x="0" y="359"/>
                        <a:pt x="359" y="836"/>
                      </a:cubicBezTo>
                      <a:cubicBezTo>
                        <a:pt x="572" y="1112"/>
                        <a:pt x="941" y="1271"/>
                        <a:pt x="1250" y="1403"/>
                      </a:cubicBezTo>
                      <a:cubicBezTo>
                        <a:pt x="1722" y="1613"/>
                        <a:pt x="2221" y="1766"/>
                        <a:pt x="2719" y="1909"/>
                      </a:cubicBezTo>
                      <a:cubicBezTo>
                        <a:pt x="3640" y="2168"/>
                        <a:pt x="4577" y="2374"/>
                        <a:pt x="5517" y="2537"/>
                      </a:cubicBezTo>
                      <a:cubicBezTo>
                        <a:pt x="5523" y="2538"/>
                        <a:pt x="5530" y="2538"/>
                        <a:pt x="5535" y="2538"/>
                      </a:cubicBezTo>
                      <a:cubicBezTo>
                        <a:pt x="5578" y="2538"/>
                        <a:pt x="5610" y="2511"/>
                        <a:pt x="5624" y="2478"/>
                      </a:cubicBezTo>
                      <a:lnTo>
                        <a:pt x="5624" y="2478"/>
                      </a:lnTo>
                      <a:cubicBezTo>
                        <a:pt x="5691" y="2461"/>
                        <a:pt x="5740" y="2380"/>
                        <a:pt x="5674" y="2328"/>
                      </a:cubicBezTo>
                      <a:cubicBezTo>
                        <a:pt x="5052" y="1839"/>
                        <a:pt x="4347" y="1434"/>
                        <a:pt x="3656" y="1052"/>
                      </a:cubicBezTo>
                      <a:cubicBezTo>
                        <a:pt x="2872" y="613"/>
                        <a:pt x="1922" y="44"/>
                        <a:pt x="997" y="1"/>
                      </a:cubicBezTo>
                      <a:cubicBezTo>
                        <a:pt x="985" y="1"/>
                        <a:pt x="973" y="0"/>
                        <a:pt x="961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3" name="Google Shape;1453;p38"/>
                <p:cNvSpPr/>
                <p:nvPr/>
              </p:nvSpPr>
              <p:spPr>
                <a:xfrm>
                  <a:off x="2584159" y="3249025"/>
                  <a:ext cx="23025" cy="22950"/>
                </a:xfrm>
                <a:custGeom>
                  <a:rect b="b" l="l" r="r" t="t"/>
                  <a:pathLst>
                    <a:path extrusionOk="0" h="918" w="921">
                      <a:moveTo>
                        <a:pt x="462" y="1"/>
                      </a:moveTo>
                      <a:cubicBezTo>
                        <a:pt x="206" y="1"/>
                        <a:pt x="0" y="206"/>
                        <a:pt x="0" y="459"/>
                      </a:cubicBezTo>
                      <a:cubicBezTo>
                        <a:pt x="0" y="715"/>
                        <a:pt x="206" y="918"/>
                        <a:pt x="462" y="918"/>
                      </a:cubicBezTo>
                      <a:cubicBezTo>
                        <a:pt x="715" y="918"/>
                        <a:pt x="921" y="715"/>
                        <a:pt x="921" y="459"/>
                      </a:cubicBezTo>
                      <a:cubicBezTo>
                        <a:pt x="921" y="206"/>
                        <a:pt x="715" y="1"/>
                        <a:pt x="4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4" name="Google Shape;1454;p38"/>
                <p:cNvSpPr/>
                <p:nvPr/>
              </p:nvSpPr>
              <p:spPr>
                <a:xfrm>
                  <a:off x="2333409" y="3179150"/>
                  <a:ext cx="22950" cy="22950"/>
                </a:xfrm>
                <a:custGeom>
                  <a:rect b="b" l="l" r="r" t="t"/>
                  <a:pathLst>
                    <a:path extrusionOk="0" h="918" w="918">
                      <a:moveTo>
                        <a:pt x="459" y="1"/>
                      </a:moveTo>
                      <a:cubicBezTo>
                        <a:pt x="206" y="1"/>
                        <a:pt x="0" y="207"/>
                        <a:pt x="0" y="459"/>
                      </a:cubicBezTo>
                      <a:cubicBezTo>
                        <a:pt x="0" y="715"/>
                        <a:pt x="206" y="918"/>
                        <a:pt x="459" y="918"/>
                      </a:cubicBezTo>
                      <a:cubicBezTo>
                        <a:pt x="711" y="918"/>
                        <a:pt x="918" y="715"/>
                        <a:pt x="918" y="459"/>
                      </a:cubicBezTo>
                      <a:cubicBezTo>
                        <a:pt x="918" y="207"/>
                        <a:pt x="711" y="1"/>
                        <a:pt x="45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5" name="Google Shape;1455;p38"/>
                <p:cNvSpPr/>
                <p:nvPr/>
              </p:nvSpPr>
              <p:spPr>
                <a:xfrm>
                  <a:off x="2648384" y="3182150"/>
                  <a:ext cx="7500" cy="7500"/>
                </a:xfrm>
                <a:custGeom>
                  <a:rect b="b" l="l" r="r" t="t"/>
                  <a:pathLst>
                    <a:path extrusionOk="0" h="300" w="300">
                      <a:moveTo>
                        <a:pt x="150" y="0"/>
                      </a:moveTo>
                      <a:cubicBezTo>
                        <a:pt x="67" y="0"/>
                        <a:pt x="1" y="67"/>
                        <a:pt x="1" y="150"/>
                      </a:cubicBezTo>
                      <a:cubicBezTo>
                        <a:pt x="1" y="229"/>
                        <a:pt x="67" y="299"/>
                        <a:pt x="150" y="299"/>
                      </a:cubicBezTo>
                      <a:cubicBezTo>
                        <a:pt x="233" y="299"/>
                        <a:pt x="300" y="229"/>
                        <a:pt x="300" y="150"/>
                      </a:cubicBezTo>
                      <a:cubicBezTo>
                        <a:pt x="300" y="67"/>
                        <a:pt x="233" y="0"/>
                        <a:pt x="1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6" name="Google Shape;1456;p38"/>
                <p:cNvSpPr/>
                <p:nvPr/>
              </p:nvSpPr>
              <p:spPr>
                <a:xfrm>
                  <a:off x="2558384" y="3190700"/>
                  <a:ext cx="13250" cy="13225"/>
                </a:xfrm>
                <a:custGeom>
                  <a:rect b="b" l="l" r="r" t="t"/>
                  <a:pathLst>
                    <a:path extrusionOk="0" h="529" w="530">
                      <a:moveTo>
                        <a:pt x="267" y="1"/>
                      </a:moveTo>
                      <a:cubicBezTo>
                        <a:pt x="121" y="1"/>
                        <a:pt x="1" y="120"/>
                        <a:pt x="1" y="266"/>
                      </a:cubicBezTo>
                      <a:cubicBezTo>
                        <a:pt x="1" y="413"/>
                        <a:pt x="121" y="529"/>
                        <a:pt x="267" y="529"/>
                      </a:cubicBezTo>
                      <a:cubicBezTo>
                        <a:pt x="413" y="529"/>
                        <a:pt x="530" y="413"/>
                        <a:pt x="530" y="266"/>
                      </a:cubicBezTo>
                      <a:cubicBezTo>
                        <a:pt x="530" y="120"/>
                        <a:pt x="413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7" name="Google Shape;1457;p38"/>
                <p:cNvSpPr/>
                <p:nvPr/>
              </p:nvSpPr>
              <p:spPr>
                <a:xfrm>
                  <a:off x="2356084" y="3413100"/>
                  <a:ext cx="26275" cy="23000"/>
                </a:xfrm>
                <a:custGeom>
                  <a:rect b="b" l="l" r="r" t="t"/>
                  <a:pathLst>
                    <a:path extrusionOk="0" h="920" w="1051">
                      <a:moveTo>
                        <a:pt x="526" y="0"/>
                      </a:moveTo>
                      <a:cubicBezTo>
                        <a:pt x="456" y="0"/>
                        <a:pt x="384" y="17"/>
                        <a:pt x="316" y="51"/>
                      </a:cubicBezTo>
                      <a:cubicBezTo>
                        <a:pt x="91" y="167"/>
                        <a:pt x="0" y="443"/>
                        <a:pt x="117" y="670"/>
                      </a:cubicBezTo>
                      <a:cubicBezTo>
                        <a:pt x="199" y="828"/>
                        <a:pt x="361" y="920"/>
                        <a:pt x="528" y="920"/>
                      </a:cubicBezTo>
                      <a:cubicBezTo>
                        <a:pt x="598" y="920"/>
                        <a:pt x="669" y="903"/>
                        <a:pt x="735" y="869"/>
                      </a:cubicBezTo>
                      <a:cubicBezTo>
                        <a:pt x="961" y="752"/>
                        <a:pt x="1051" y="473"/>
                        <a:pt x="934" y="247"/>
                      </a:cubicBezTo>
                      <a:cubicBezTo>
                        <a:pt x="853" y="91"/>
                        <a:pt x="693" y="0"/>
                        <a:pt x="5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8" name="Google Shape;1458;p38"/>
                <p:cNvSpPr/>
                <p:nvPr/>
              </p:nvSpPr>
              <p:spPr>
                <a:xfrm>
                  <a:off x="2627259" y="3376800"/>
                  <a:ext cx="22975" cy="20150"/>
                </a:xfrm>
                <a:custGeom>
                  <a:rect b="b" l="l" r="r" t="t"/>
                  <a:pathLst>
                    <a:path extrusionOk="0" h="806" w="919">
                      <a:moveTo>
                        <a:pt x="459" y="0"/>
                      </a:moveTo>
                      <a:cubicBezTo>
                        <a:pt x="397" y="0"/>
                        <a:pt x="335" y="14"/>
                        <a:pt x="277" y="44"/>
                      </a:cubicBezTo>
                      <a:cubicBezTo>
                        <a:pt x="77" y="147"/>
                        <a:pt x="1" y="390"/>
                        <a:pt x="101" y="586"/>
                      </a:cubicBezTo>
                      <a:cubicBezTo>
                        <a:pt x="173" y="726"/>
                        <a:pt x="315" y="805"/>
                        <a:pt x="460" y="805"/>
                      </a:cubicBezTo>
                      <a:cubicBezTo>
                        <a:pt x="522" y="805"/>
                        <a:pt x="584" y="791"/>
                        <a:pt x="642" y="762"/>
                      </a:cubicBezTo>
                      <a:cubicBezTo>
                        <a:pt x="842" y="659"/>
                        <a:pt x="918" y="416"/>
                        <a:pt x="818" y="220"/>
                      </a:cubicBezTo>
                      <a:cubicBezTo>
                        <a:pt x="746" y="80"/>
                        <a:pt x="604" y="0"/>
                        <a:pt x="4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9" name="Google Shape;1459;p38"/>
                <p:cNvSpPr/>
                <p:nvPr/>
              </p:nvSpPr>
              <p:spPr>
                <a:xfrm>
                  <a:off x="2437109" y="3464600"/>
                  <a:ext cx="8575" cy="7475"/>
                </a:xfrm>
                <a:custGeom>
                  <a:rect b="b" l="l" r="r" t="t"/>
                  <a:pathLst>
                    <a:path extrusionOk="0" h="299" w="343">
                      <a:moveTo>
                        <a:pt x="172" y="0"/>
                      </a:moveTo>
                      <a:cubicBezTo>
                        <a:pt x="149" y="0"/>
                        <a:pt x="125" y="6"/>
                        <a:pt x="103" y="18"/>
                      </a:cubicBezTo>
                      <a:cubicBezTo>
                        <a:pt x="30" y="55"/>
                        <a:pt x="0" y="145"/>
                        <a:pt x="37" y="218"/>
                      </a:cubicBezTo>
                      <a:cubicBezTo>
                        <a:pt x="65" y="269"/>
                        <a:pt x="116" y="298"/>
                        <a:pt x="170" y="298"/>
                      </a:cubicBezTo>
                      <a:cubicBezTo>
                        <a:pt x="193" y="298"/>
                        <a:pt x="217" y="293"/>
                        <a:pt x="239" y="281"/>
                      </a:cubicBezTo>
                      <a:cubicBezTo>
                        <a:pt x="312" y="245"/>
                        <a:pt x="342" y="155"/>
                        <a:pt x="302" y="81"/>
                      </a:cubicBezTo>
                      <a:cubicBezTo>
                        <a:pt x="277" y="30"/>
                        <a:pt x="226" y="0"/>
                        <a:pt x="17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0" name="Google Shape;1460;p38"/>
                <p:cNvSpPr/>
                <p:nvPr/>
              </p:nvSpPr>
              <p:spPr>
                <a:xfrm>
                  <a:off x="2633334" y="3476075"/>
                  <a:ext cx="8500" cy="7500"/>
                </a:xfrm>
                <a:custGeom>
                  <a:rect b="b" l="l" r="r" t="t"/>
                  <a:pathLst>
                    <a:path extrusionOk="0" h="300" w="340">
                      <a:moveTo>
                        <a:pt x="173" y="0"/>
                      </a:moveTo>
                      <a:cubicBezTo>
                        <a:pt x="150" y="0"/>
                        <a:pt x="126" y="6"/>
                        <a:pt x="104" y="18"/>
                      </a:cubicBezTo>
                      <a:cubicBezTo>
                        <a:pt x="27" y="54"/>
                        <a:pt x="0" y="145"/>
                        <a:pt x="37" y="217"/>
                      </a:cubicBezTo>
                      <a:cubicBezTo>
                        <a:pt x="65" y="269"/>
                        <a:pt x="119" y="299"/>
                        <a:pt x="174" y="299"/>
                      </a:cubicBezTo>
                      <a:cubicBezTo>
                        <a:pt x="196" y="299"/>
                        <a:pt x="219" y="294"/>
                        <a:pt x="240" y="284"/>
                      </a:cubicBezTo>
                      <a:cubicBezTo>
                        <a:pt x="313" y="244"/>
                        <a:pt x="339" y="154"/>
                        <a:pt x="303" y="81"/>
                      </a:cubicBezTo>
                      <a:cubicBezTo>
                        <a:pt x="278" y="30"/>
                        <a:pt x="226" y="0"/>
                        <a:pt x="17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1" name="Google Shape;1461;p38"/>
                <p:cNvSpPr/>
                <p:nvPr/>
              </p:nvSpPr>
              <p:spPr>
                <a:xfrm>
                  <a:off x="2546434" y="3361125"/>
                  <a:ext cx="8500" cy="7475"/>
                </a:xfrm>
                <a:custGeom>
                  <a:rect b="b" l="l" r="r" t="t"/>
                  <a:pathLst>
                    <a:path extrusionOk="0" h="299" w="340">
                      <a:moveTo>
                        <a:pt x="171" y="0"/>
                      </a:moveTo>
                      <a:cubicBezTo>
                        <a:pt x="148" y="0"/>
                        <a:pt x="123" y="6"/>
                        <a:pt x="100" y="17"/>
                      </a:cubicBezTo>
                      <a:cubicBezTo>
                        <a:pt x="27" y="53"/>
                        <a:pt x="0" y="146"/>
                        <a:pt x="37" y="219"/>
                      </a:cubicBezTo>
                      <a:cubicBezTo>
                        <a:pt x="63" y="270"/>
                        <a:pt x="116" y="299"/>
                        <a:pt x="170" y="299"/>
                      </a:cubicBezTo>
                      <a:cubicBezTo>
                        <a:pt x="194" y="299"/>
                        <a:pt x="218" y="293"/>
                        <a:pt x="240" y="282"/>
                      </a:cubicBezTo>
                      <a:cubicBezTo>
                        <a:pt x="313" y="246"/>
                        <a:pt x="339" y="152"/>
                        <a:pt x="303" y="80"/>
                      </a:cubicBezTo>
                      <a:cubicBezTo>
                        <a:pt x="277" y="29"/>
                        <a:pt x="226" y="0"/>
                        <a:pt x="17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2" name="Google Shape;1462;p38"/>
                <p:cNvSpPr/>
                <p:nvPr/>
              </p:nvSpPr>
              <p:spPr>
                <a:xfrm>
                  <a:off x="2359259" y="3278025"/>
                  <a:ext cx="8575" cy="7500"/>
                </a:xfrm>
                <a:custGeom>
                  <a:rect b="b" l="l" r="r" t="t"/>
                  <a:pathLst>
                    <a:path extrusionOk="0" h="300" w="343">
                      <a:moveTo>
                        <a:pt x="171" y="1"/>
                      </a:moveTo>
                      <a:cubicBezTo>
                        <a:pt x="148" y="1"/>
                        <a:pt x="125" y="6"/>
                        <a:pt x="103" y="17"/>
                      </a:cubicBezTo>
                      <a:cubicBezTo>
                        <a:pt x="30" y="57"/>
                        <a:pt x="0" y="146"/>
                        <a:pt x="36" y="220"/>
                      </a:cubicBezTo>
                      <a:cubicBezTo>
                        <a:pt x="64" y="271"/>
                        <a:pt x="116" y="299"/>
                        <a:pt x="170" y="299"/>
                      </a:cubicBezTo>
                      <a:cubicBezTo>
                        <a:pt x="194" y="299"/>
                        <a:pt x="217" y="294"/>
                        <a:pt x="239" y="283"/>
                      </a:cubicBezTo>
                      <a:cubicBezTo>
                        <a:pt x="312" y="246"/>
                        <a:pt x="342" y="157"/>
                        <a:pt x="302" y="83"/>
                      </a:cubicBezTo>
                      <a:cubicBezTo>
                        <a:pt x="277" y="30"/>
                        <a:pt x="225" y="1"/>
                        <a:pt x="17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3" name="Google Shape;1463;p38"/>
                <p:cNvSpPr/>
                <p:nvPr/>
              </p:nvSpPr>
              <p:spPr>
                <a:xfrm>
                  <a:off x="2449709" y="3360825"/>
                  <a:ext cx="15150" cy="13250"/>
                </a:xfrm>
                <a:custGeom>
                  <a:rect b="b" l="l" r="r" t="t"/>
                  <a:pathLst>
                    <a:path extrusionOk="0" h="530" w="606">
                      <a:moveTo>
                        <a:pt x="306" y="1"/>
                      </a:moveTo>
                      <a:cubicBezTo>
                        <a:pt x="265" y="1"/>
                        <a:pt x="223" y="11"/>
                        <a:pt x="184" y="32"/>
                      </a:cubicBezTo>
                      <a:cubicBezTo>
                        <a:pt x="54" y="98"/>
                        <a:pt x="1" y="258"/>
                        <a:pt x="67" y="388"/>
                      </a:cubicBezTo>
                      <a:cubicBezTo>
                        <a:pt x="116" y="478"/>
                        <a:pt x="209" y="530"/>
                        <a:pt x="305" y="530"/>
                      </a:cubicBezTo>
                      <a:cubicBezTo>
                        <a:pt x="346" y="530"/>
                        <a:pt x="387" y="520"/>
                        <a:pt x="426" y="500"/>
                      </a:cubicBezTo>
                      <a:cubicBezTo>
                        <a:pt x="556" y="434"/>
                        <a:pt x="606" y="274"/>
                        <a:pt x="539" y="144"/>
                      </a:cubicBezTo>
                      <a:cubicBezTo>
                        <a:pt x="493" y="54"/>
                        <a:pt x="401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4" name="Google Shape;1464;p38"/>
                <p:cNvSpPr/>
                <p:nvPr/>
              </p:nvSpPr>
              <p:spPr>
                <a:xfrm>
                  <a:off x="2544109" y="3440550"/>
                  <a:ext cx="15075" cy="13250"/>
                </a:xfrm>
                <a:custGeom>
                  <a:rect b="b" l="l" r="r" t="t"/>
                  <a:pathLst>
                    <a:path extrusionOk="0" h="530" w="603">
                      <a:moveTo>
                        <a:pt x="301" y="0"/>
                      </a:moveTo>
                      <a:cubicBezTo>
                        <a:pt x="260" y="0"/>
                        <a:pt x="219" y="10"/>
                        <a:pt x="180" y="30"/>
                      </a:cubicBezTo>
                      <a:cubicBezTo>
                        <a:pt x="50" y="96"/>
                        <a:pt x="0" y="256"/>
                        <a:pt x="67" y="385"/>
                      </a:cubicBezTo>
                      <a:cubicBezTo>
                        <a:pt x="113" y="476"/>
                        <a:pt x="205" y="529"/>
                        <a:pt x="301" y="529"/>
                      </a:cubicBezTo>
                      <a:cubicBezTo>
                        <a:pt x="342" y="529"/>
                        <a:pt x="384" y="519"/>
                        <a:pt x="423" y="498"/>
                      </a:cubicBezTo>
                      <a:cubicBezTo>
                        <a:pt x="552" y="432"/>
                        <a:pt x="602" y="273"/>
                        <a:pt x="535" y="143"/>
                      </a:cubicBezTo>
                      <a:cubicBezTo>
                        <a:pt x="489" y="52"/>
                        <a:pt x="397" y="0"/>
                        <a:pt x="30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5" name="Google Shape;1465;p38"/>
                <p:cNvSpPr/>
                <p:nvPr/>
              </p:nvSpPr>
              <p:spPr>
                <a:xfrm>
                  <a:off x="2431109" y="3180175"/>
                  <a:ext cx="15150" cy="13275"/>
                </a:xfrm>
                <a:custGeom>
                  <a:rect b="b" l="l" r="r" t="t"/>
                  <a:pathLst>
                    <a:path extrusionOk="0" h="531" w="606">
                      <a:moveTo>
                        <a:pt x="301" y="1"/>
                      </a:moveTo>
                      <a:cubicBezTo>
                        <a:pt x="262" y="1"/>
                        <a:pt x="221" y="10"/>
                        <a:pt x="183" y="29"/>
                      </a:cubicBezTo>
                      <a:cubicBezTo>
                        <a:pt x="53" y="99"/>
                        <a:pt x="1" y="256"/>
                        <a:pt x="67" y="388"/>
                      </a:cubicBezTo>
                      <a:cubicBezTo>
                        <a:pt x="116" y="479"/>
                        <a:pt x="207" y="531"/>
                        <a:pt x="303" y="531"/>
                      </a:cubicBezTo>
                      <a:cubicBezTo>
                        <a:pt x="344" y="531"/>
                        <a:pt x="386" y="521"/>
                        <a:pt x="426" y="501"/>
                      </a:cubicBezTo>
                      <a:cubicBezTo>
                        <a:pt x="556" y="435"/>
                        <a:pt x="605" y="276"/>
                        <a:pt x="539" y="146"/>
                      </a:cubicBezTo>
                      <a:cubicBezTo>
                        <a:pt x="492" y="54"/>
                        <a:pt x="398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6" name="Google Shape;1466;p38"/>
                <p:cNvSpPr/>
                <p:nvPr/>
              </p:nvSpPr>
              <p:spPr>
                <a:xfrm>
                  <a:off x="2428284" y="3268250"/>
                  <a:ext cx="15050" cy="13250"/>
                </a:xfrm>
                <a:custGeom>
                  <a:rect b="b" l="l" r="r" t="t"/>
                  <a:pathLst>
                    <a:path extrusionOk="0" h="530" w="602">
                      <a:moveTo>
                        <a:pt x="299" y="1"/>
                      </a:moveTo>
                      <a:cubicBezTo>
                        <a:pt x="259" y="1"/>
                        <a:pt x="218" y="10"/>
                        <a:pt x="180" y="29"/>
                      </a:cubicBezTo>
                      <a:cubicBezTo>
                        <a:pt x="51" y="95"/>
                        <a:pt x="1" y="255"/>
                        <a:pt x="67" y="385"/>
                      </a:cubicBezTo>
                      <a:cubicBezTo>
                        <a:pt x="114" y="476"/>
                        <a:pt x="208" y="530"/>
                        <a:pt x="304" y="530"/>
                      </a:cubicBezTo>
                      <a:cubicBezTo>
                        <a:pt x="344" y="530"/>
                        <a:pt x="385" y="521"/>
                        <a:pt x="422" y="501"/>
                      </a:cubicBezTo>
                      <a:cubicBezTo>
                        <a:pt x="552" y="434"/>
                        <a:pt x="602" y="275"/>
                        <a:pt x="536" y="146"/>
                      </a:cubicBezTo>
                      <a:cubicBezTo>
                        <a:pt x="489" y="54"/>
                        <a:pt x="396" y="1"/>
                        <a:pt x="29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467" name="Google Shape;1467;p38"/>
              <p:cNvGrpSpPr/>
              <p:nvPr/>
            </p:nvGrpSpPr>
            <p:grpSpPr>
              <a:xfrm>
                <a:off x="896047" y="5106643"/>
                <a:ext cx="470255" cy="197592"/>
                <a:chOff x="1840671" y="4300900"/>
                <a:chExt cx="2005352" cy="842609"/>
              </a:xfrm>
            </p:grpSpPr>
            <p:sp>
              <p:nvSpPr>
                <p:cNvPr id="1468" name="Google Shape;1468;p38"/>
                <p:cNvSpPr/>
                <p:nvPr/>
              </p:nvSpPr>
              <p:spPr>
                <a:xfrm flipH="1">
                  <a:off x="1840671" y="4630641"/>
                  <a:ext cx="2005352" cy="512867"/>
                </a:xfrm>
                <a:custGeom>
                  <a:rect b="b" l="l" r="r" t="t"/>
                  <a:pathLst>
                    <a:path extrusionOk="0" h="6895" w="26960">
                      <a:moveTo>
                        <a:pt x="11846" y="0"/>
                      </a:moveTo>
                      <a:cubicBezTo>
                        <a:pt x="5795" y="0"/>
                        <a:pt x="186" y="51"/>
                        <a:pt x="137" y="173"/>
                      </a:cubicBezTo>
                      <a:cubicBezTo>
                        <a:pt x="0" y="515"/>
                        <a:pt x="1363" y="6425"/>
                        <a:pt x="1649" y="6694"/>
                      </a:cubicBezTo>
                      <a:cubicBezTo>
                        <a:pt x="1785" y="6825"/>
                        <a:pt x="8022" y="6895"/>
                        <a:pt x="14129" y="6895"/>
                      </a:cubicBezTo>
                      <a:cubicBezTo>
                        <a:pt x="19978" y="6895"/>
                        <a:pt x="25706" y="6830"/>
                        <a:pt x="25840" y="6694"/>
                      </a:cubicBezTo>
                      <a:cubicBezTo>
                        <a:pt x="26116" y="6411"/>
                        <a:pt x="26960" y="449"/>
                        <a:pt x="26690" y="173"/>
                      </a:cubicBezTo>
                      <a:cubicBezTo>
                        <a:pt x="26587" y="69"/>
                        <a:pt x="18915" y="0"/>
                        <a:pt x="11846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469" name="Google Shape;1469;p38"/>
                <p:cNvGrpSpPr/>
                <p:nvPr/>
              </p:nvGrpSpPr>
              <p:grpSpPr>
                <a:xfrm>
                  <a:off x="2040144" y="4719381"/>
                  <a:ext cx="1656294" cy="358304"/>
                  <a:chOff x="2040144" y="4719381"/>
                  <a:chExt cx="1656294" cy="358304"/>
                </a:xfrm>
              </p:grpSpPr>
              <p:sp>
                <p:nvSpPr>
                  <p:cNvPr id="1470" name="Google Shape;1470;p38"/>
                  <p:cNvSpPr/>
                  <p:nvPr/>
                </p:nvSpPr>
                <p:spPr>
                  <a:xfrm flipH="1">
                    <a:off x="3146672" y="4992293"/>
                    <a:ext cx="128310" cy="85391"/>
                  </a:xfrm>
                  <a:custGeom>
                    <a:rect b="b" l="l" r="r" t="t"/>
                    <a:pathLst>
                      <a:path extrusionOk="0" h="1148" w="1725">
                        <a:moveTo>
                          <a:pt x="0" y="0"/>
                        </a:moveTo>
                        <a:lnTo>
                          <a:pt x="174" y="1147"/>
                        </a:lnTo>
                        <a:lnTo>
                          <a:pt x="1725" y="0"/>
                        </a:lnTo>
                        <a:close/>
                      </a:path>
                    </a:pathLst>
                  </a:custGeom>
                  <a:solidFill>
                    <a:srgbClr val="14365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71" name="Google Shape;1471;p38"/>
                  <p:cNvSpPr/>
                  <p:nvPr/>
                </p:nvSpPr>
                <p:spPr>
                  <a:xfrm flipH="1">
                    <a:off x="2577342" y="4851932"/>
                    <a:ext cx="98929" cy="151592"/>
                  </a:xfrm>
                  <a:custGeom>
                    <a:rect b="b" l="l" r="r" t="t"/>
                    <a:pathLst>
                      <a:path extrusionOk="0" h="2038" w="1330">
                        <a:moveTo>
                          <a:pt x="1330" y="0"/>
                        </a:moveTo>
                        <a:lnTo>
                          <a:pt x="1" y="1329"/>
                        </a:lnTo>
                        <a:lnTo>
                          <a:pt x="1018" y="2037"/>
                        </a:lnTo>
                        <a:lnTo>
                          <a:pt x="1330" y="0"/>
                        </a:lnTo>
                        <a:close/>
                      </a:path>
                    </a:pathLst>
                  </a:custGeom>
                  <a:solidFill>
                    <a:srgbClr val="14365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72" name="Google Shape;1472;p38"/>
                  <p:cNvSpPr/>
                  <p:nvPr/>
                </p:nvSpPr>
                <p:spPr>
                  <a:xfrm flipH="1">
                    <a:off x="2044609" y="4962391"/>
                    <a:ext cx="149360" cy="89854"/>
                  </a:xfrm>
                  <a:custGeom>
                    <a:rect b="b" l="l" r="r" t="t"/>
                    <a:pathLst>
                      <a:path extrusionOk="0" h="1208" w="2008">
                        <a:moveTo>
                          <a:pt x="403" y="0"/>
                        </a:moveTo>
                        <a:lnTo>
                          <a:pt x="1" y="1091"/>
                        </a:lnTo>
                        <a:lnTo>
                          <a:pt x="2008" y="1207"/>
                        </a:lnTo>
                        <a:lnTo>
                          <a:pt x="403" y="0"/>
                        </a:lnTo>
                        <a:close/>
                      </a:path>
                    </a:pathLst>
                  </a:custGeom>
                  <a:solidFill>
                    <a:srgbClr val="14365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73" name="Google Shape;1473;p38"/>
                  <p:cNvSpPr/>
                  <p:nvPr/>
                </p:nvSpPr>
                <p:spPr>
                  <a:xfrm flipH="1">
                    <a:off x="2198359" y="4719381"/>
                    <a:ext cx="151071" cy="106367"/>
                  </a:xfrm>
                  <a:custGeom>
                    <a:rect b="b" l="l" r="r" t="t"/>
                    <a:pathLst>
                      <a:path extrusionOk="0" h="1430" w="2031">
                        <a:moveTo>
                          <a:pt x="0" y="0"/>
                        </a:moveTo>
                        <a:lnTo>
                          <a:pt x="824" y="1430"/>
                        </a:lnTo>
                        <a:lnTo>
                          <a:pt x="2031" y="84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4365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74" name="Google Shape;1474;p38"/>
                  <p:cNvSpPr/>
                  <p:nvPr/>
                </p:nvSpPr>
                <p:spPr>
                  <a:xfrm flipH="1">
                    <a:off x="2950077" y="4723100"/>
                    <a:ext cx="166691" cy="64118"/>
                  </a:xfrm>
                  <a:custGeom>
                    <a:rect b="b" l="l" r="r" t="t"/>
                    <a:pathLst>
                      <a:path extrusionOk="0" h="862" w="2241">
                        <a:moveTo>
                          <a:pt x="2240" y="1"/>
                        </a:moveTo>
                        <a:lnTo>
                          <a:pt x="1" y="230"/>
                        </a:lnTo>
                        <a:lnTo>
                          <a:pt x="1320" y="861"/>
                        </a:lnTo>
                        <a:lnTo>
                          <a:pt x="2240" y="1"/>
                        </a:lnTo>
                        <a:close/>
                      </a:path>
                    </a:pathLst>
                  </a:custGeom>
                  <a:solidFill>
                    <a:srgbClr val="14365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75" name="Google Shape;1475;p38"/>
                  <p:cNvSpPr/>
                  <p:nvPr/>
                </p:nvSpPr>
                <p:spPr>
                  <a:xfrm flipH="1">
                    <a:off x="3559946" y="4727563"/>
                    <a:ext cx="136492" cy="95433"/>
                  </a:xfrm>
                  <a:custGeom>
                    <a:rect b="b" l="l" r="r" t="t"/>
                    <a:pathLst>
                      <a:path extrusionOk="0" h="1283" w="1835">
                        <a:moveTo>
                          <a:pt x="807" y="0"/>
                        </a:moveTo>
                        <a:lnTo>
                          <a:pt x="0" y="1283"/>
                        </a:lnTo>
                        <a:lnTo>
                          <a:pt x="0" y="1283"/>
                        </a:lnTo>
                        <a:lnTo>
                          <a:pt x="1835" y="778"/>
                        </a:lnTo>
                        <a:lnTo>
                          <a:pt x="807" y="0"/>
                        </a:lnTo>
                        <a:close/>
                      </a:path>
                    </a:pathLst>
                  </a:custGeom>
                  <a:solidFill>
                    <a:srgbClr val="14365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76" name="Google Shape;1476;p38"/>
                  <p:cNvSpPr/>
                  <p:nvPr/>
                </p:nvSpPr>
                <p:spPr>
                  <a:xfrm flipH="1">
                    <a:off x="3563143" y="5009401"/>
                    <a:ext cx="25811" cy="25736"/>
                  </a:xfrm>
                  <a:custGeom>
                    <a:rect b="b" l="l" r="r" t="t"/>
                    <a:pathLst>
                      <a:path extrusionOk="0" h="346" w="347">
                        <a:moveTo>
                          <a:pt x="174" y="0"/>
                        </a:moveTo>
                        <a:cubicBezTo>
                          <a:pt x="77" y="0"/>
                          <a:pt x="0" y="77"/>
                          <a:pt x="0" y="172"/>
                        </a:cubicBezTo>
                        <a:cubicBezTo>
                          <a:pt x="0" y="266"/>
                          <a:pt x="77" y="345"/>
                          <a:pt x="174" y="345"/>
                        </a:cubicBezTo>
                        <a:cubicBezTo>
                          <a:pt x="270" y="345"/>
                          <a:pt x="347" y="266"/>
                          <a:pt x="347" y="172"/>
                        </a:cubicBezTo>
                        <a:cubicBezTo>
                          <a:pt x="347" y="77"/>
                          <a:pt x="270" y="0"/>
                          <a:pt x="174" y="0"/>
                        </a:cubicBezTo>
                        <a:close/>
                      </a:path>
                    </a:pathLst>
                  </a:custGeom>
                  <a:solidFill>
                    <a:srgbClr val="14365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77" name="Google Shape;1477;p38"/>
                  <p:cNvSpPr/>
                  <p:nvPr/>
                </p:nvSpPr>
                <p:spPr>
                  <a:xfrm flipH="1">
                    <a:off x="2924637" y="5013567"/>
                    <a:ext cx="25513" cy="25811"/>
                  </a:xfrm>
                  <a:custGeom>
                    <a:rect b="b" l="l" r="r" t="t"/>
                    <a:pathLst>
                      <a:path extrusionOk="0" h="347" w="343">
                        <a:moveTo>
                          <a:pt x="173" y="1"/>
                        </a:moveTo>
                        <a:cubicBezTo>
                          <a:pt x="77" y="1"/>
                          <a:pt x="0" y="77"/>
                          <a:pt x="0" y="173"/>
                        </a:cubicBezTo>
                        <a:cubicBezTo>
                          <a:pt x="0" y="270"/>
                          <a:pt x="77" y="346"/>
                          <a:pt x="173" y="346"/>
                        </a:cubicBezTo>
                        <a:cubicBezTo>
                          <a:pt x="266" y="346"/>
                          <a:pt x="343" y="270"/>
                          <a:pt x="343" y="173"/>
                        </a:cubicBezTo>
                        <a:cubicBezTo>
                          <a:pt x="343" y="77"/>
                          <a:pt x="266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rgbClr val="14365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78" name="Google Shape;1478;p38"/>
                  <p:cNvSpPr/>
                  <p:nvPr/>
                </p:nvSpPr>
                <p:spPr>
                  <a:xfrm flipH="1">
                    <a:off x="3296182" y="4761705"/>
                    <a:ext cx="25811" cy="25513"/>
                  </a:xfrm>
                  <a:custGeom>
                    <a:rect b="b" l="l" r="r" t="t"/>
                    <a:pathLst>
                      <a:path extrusionOk="0" h="343" w="347">
                        <a:moveTo>
                          <a:pt x="174" y="0"/>
                        </a:moveTo>
                        <a:cubicBezTo>
                          <a:pt x="77" y="0"/>
                          <a:pt x="1" y="77"/>
                          <a:pt x="1" y="169"/>
                        </a:cubicBezTo>
                        <a:cubicBezTo>
                          <a:pt x="1" y="266"/>
                          <a:pt x="77" y="342"/>
                          <a:pt x="174" y="342"/>
                        </a:cubicBezTo>
                        <a:cubicBezTo>
                          <a:pt x="270" y="342"/>
                          <a:pt x="347" y="266"/>
                          <a:pt x="347" y="169"/>
                        </a:cubicBezTo>
                        <a:cubicBezTo>
                          <a:pt x="347" y="77"/>
                          <a:pt x="270" y="0"/>
                          <a:pt x="174" y="0"/>
                        </a:cubicBezTo>
                        <a:close/>
                      </a:path>
                    </a:pathLst>
                  </a:custGeom>
                  <a:solidFill>
                    <a:srgbClr val="14365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79" name="Google Shape;1479;p38"/>
                  <p:cNvSpPr/>
                  <p:nvPr/>
                </p:nvSpPr>
                <p:spPr>
                  <a:xfrm flipH="1">
                    <a:off x="2040144" y="4744597"/>
                    <a:ext cx="25811" cy="25513"/>
                  </a:xfrm>
                  <a:custGeom>
                    <a:rect b="b" l="l" r="r" t="t"/>
                    <a:pathLst>
                      <a:path extrusionOk="0" h="343" w="347">
                        <a:moveTo>
                          <a:pt x="174" y="0"/>
                        </a:moveTo>
                        <a:cubicBezTo>
                          <a:pt x="78" y="0"/>
                          <a:pt x="1" y="77"/>
                          <a:pt x="1" y="170"/>
                        </a:cubicBezTo>
                        <a:cubicBezTo>
                          <a:pt x="1" y="267"/>
                          <a:pt x="78" y="343"/>
                          <a:pt x="174" y="343"/>
                        </a:cubicBezTo>
                        <a:cubicBezTo>
                          <a:pt x="271" y="343"/>
                          <a:pt x="346" y="267"/>
                          <a:pt x="346" y="170"/>
                        </a:cubicBezTo>
                        <a:cubicBezTo>
                          <a:pt x="346" y="77"/>
                          <a:pt x="271" y="0"/>
                          <a:pt x="174" y="0"/>
                        </a:cubicBezTo>
                        <a:close/>
                      </a:path>
                    </a:pathLst>
                  </a:custGeom>
                  <a:solidFill>
                    <a:srgbClr val="14365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80" name="Google Shape;1480;p38"/>
                  <p:cNvSpPr/>
                  <p:nvPr/>
                </p:nvSpPr>
                <p:spPr>
                  <a:xfrm flipH="1">
                    <a:off x="2745150" y="4735894"/>
                    <a:ext cx="25513" cy="25885"/>
                  </a:xfrm>
                  <a:custGeom>
                    <a:rect b="b" l="l" r="r" t="t"/>
                    <a:pathLst>
                      <a:path extrusionOk="0" h="348" w="343">
                        <a:moveTo>
                          <a:pt x="169" y="1"/>
                        </a:moveTo>
                        <a:cubicBezTo>
                          <a:pt x="77" y="1"/>
                          <a:pt x="0" y="77"/>
                          <a:pt x="0" y="174"/>
                        </a:cubicBezTo>
                        <a:cubicBezTo>
                          <a:pt x="0" y="267"/>
                          <a:pt x="77" y="347"/>
                          <a:pt x="169" y="347"/>
                        </a:cubicBezTo>
                        <a:cubicBezTo>
                          <a:pt x="266" y="347"/>
                          <a:pt x="342" y="267"/>
                          <a:pt x="342" y="174"/>
                        </a:cubicBezTo>
                        <a:cubicBezTo>
                          <a:pt x="342" y="77"/>
                          <a:pt x="266" y="1"/>
                          <a:pt x="169" y="1"/>
                        </a:cubicBezTo>
                        <a:close/>
                      </a:path>
                    </a:pathLst>
                  </a:custGeom>
                  <a:solidFill>
                    <a:srgbClr val="14365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81" name="Google Shape;1481;p38"/>
                  <p:cNvSpPr/>
                  <p:nvPr/>
                </p:nvSpPr>
                <p:spPr>
                  <a:xfrm flipH="1">
                    <a:off x="2390416" y="5047932"/>
                    <a:ext cx="25811" cy="25513"/>
                  </a:xfrm>
                  <a:custGeom>
                    <a:rect b="b" l="l" r="r" t="t"/>
                    <a:pathLst>
                      <a:path extrusionOk="0" h="343" w="347">
                        <a:moveTo>
                          <a:pt x="174" y="1"/>
                        </a:moveTo>
                        <a:cubicBezTo>
                          <a:pt x="77" y="1"/>
                          <a:pt x="1" y="77"/>
                          <a:pt x="1" y="170"/>
                        </a:cubicBezTo>
                        <a:cubicBezTo>
                          <a:pt x="1" y="266"/>
                          <a:pt x="77" y="343"/>
                          <a:pt x="174" y="343"/>
                        </a:cubicBezTo>
                        <a:cubicBezTo>
                          <a:pt x="266" y="343"/>
                          <a:pt x="346" y="266"/>
                          <a:pt x="346" y="170"/>
                        </a:cubicBezTo>
                        <a:cubicBezTo>
                          <a:pt x="346" y="77"/>
                          <a:pt x="266" y="1"/>
                          <a:pt x="174" y="1"/>
                        </a:cubicBezTo>
                        <a:close/>
                      </a:path>
                    </a:pathLst>
                  </a:custGeom>
                  <a:solidFill>
                    <a:srgbClr val="14365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482" name="Google Shape;1482;p38"/>
                <p:cNvGrpSpPr/>
                <p:nvPr/>
              </p:nvGrpSpPr>
              <p:grpSpPr>
                <a:xfrm>
                  <a:off x="1871837" y="4300900"/>
                  <a:ext cx="1968236" cy="841790"/>
                  <a:chOff x="1871837" y="4300900"/>
                  <a:chExt cx="1968236" cy="841790"/>
                </a:xfrm>
              </p:grpSpPr>
              <p:sp>
                <p:nvSpPr>
                  <p:cNvPr id="1483" name="Google Shape;1483;p38"/>
                  <p:cNvSpPr/>
                  <p:nvPr/>
                </p:nvSpPr>
                <p:spPr>
                  <a:xfrm flipH="1">
                    <a:off x="3417426" y="4622459"/>
                    <a:ext cx="19563" cy="520231"/>
                  </a:xfrm>
                  <a:custGeom>
                    <a:rect b="b" l="l" r="r" t="t"/>
                    <a:pathLst>
                      <a:path extrusionOk="0" h="6994" w="263">
                        <a:moveTo>
                          <a:pt x="171" y="0"/>
                        </a:moveTo>
                        <a:cubicBezTo>
                          <a:pt x="125" y="0"/>
                          <a:pt x="78" y="30"/>
                          <a:pt x="78" y="90"/>
                        </a:cubicBezTo>
                        <a:cubicBezTo>
                          <a:pt x="51" y="2363"/>
                          <a:pt x="25" y="4633"/>
                          <a:pt x="2" y="6907"/>
                        </a:cubicBezTo>
                        <a:cubicBezTo>
                          <a:pt x="0" y="6965"/>
                          <a:pt x="46" y="6994"/>
                          <a:pt x="92" y="6994"/>
                        </a:cubicBezTo>
                        <a:cubicBezTo>
                          <a:pt x="138" y="6994"/>
                          <a:pt x="184" y="6965"/>
                          <a:pt x="184" y="6907"/>
                        </a:cubicBezTo>
                        <a:cubicBezTo>
                          <a:pt x="211" y="4633"/>
                          <a:pt x="234" y="2363"/>
                          <a:pt x="261" y="90"/>
                        </a:cubicBezTo>
                        <a:cubicBezTo>
                          <a:pt x="263" y="30"/>
                          <a:pt x="217" y="0"/>
                          <a:pt x="171" y="0"/>
                        </a:cubicBez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84" name="Google Shape;1484;p38"/>
                  <p:cNvSpPr/>
                  <p:nvPr/>
                </p:nvSpPr>
                <p:spPr>
                  <a:xfrm flipH="1">
                    <a:off x="3161922" y="4300900"/>
                    <a:ext cx="271199" cy="334572"/>
                  </a:xfrm>
                  <a:custGeom>
                    <a:rect b="b" l="l" r="r" t="t"/>
                    <a:pathLst>
                      <a:path extrusionOk="0" h="4498" w="3646">
                        <a:moveTo>
                          <a:pt x="2563" y="170"/>
                        </a:moveTo>
                        <a:cubicBezTo>
                          <a:pt x="2746" y="170"/>
                          <a:pt x="2909" y="294"/>
                          <a:pt x="3007" y="629"/>
                        </a:cubicBezTo>
                        <a:cubicBezTo>
                          <a:pt x="3133" y="1070"/>
                          <a:pt x="2751" y="1592"/>
                          <a:pt x="2525" y="1937"/>
                        </a:cubicBezTo>
                        <a:cubicBezTo>
                          <a:pt x="2312" y="2267"/>
                          <a:pt x="2073" y="2579"/>
                          <a:pt x="1814" y="2871"/>
                        </a:cubicBezTo>
                        <a:cubicBezTo>
                          <a:pt x="1354" y="3393"/>
                          <a:pt x="833" y="3849"/>
                          <a:pt x="259" y="4243"/>
                        </a:cubicBezTo>
                        <a:lnTo>
                          <a:pt x="259" y="4243"/>
                        </a:lnTo>
                        <a:cubicBezTo>
                          <a:pt x="504" y="3481"/>
                          <a:pt x="783" y="2734"/>
                          <a:pt x="1099" y="2000"/>
                        </a:cubicBezTo>
                        <a:cubicBezTo>
                          <a:pt x="1252" y="1652"/>
                          <a:pt x="1402" y="1293"/>
                          <a:pt x="1585" y="960"/>
                        </a:cubicBezTo>
                        <a:cubicBezTo>
                          <a:pt x="1743" y="674"/>
                          <a:pt x="2193" y="170"/>
                          <a:pt x="2563" y="170"/>
                        </a:cubicBezTo>
                        <a:close/>
                        <a:moveTo>
                          <a:pt x="2513" y="1"/>
                        </a:moveTo>
                        <a:cubicBezTo>
                          <a:pt x="2025" y="1"/>
                          <a:pt x="1562" y="599"/>
                          <a:pt x="1362" y="991"/>
                        </a:cubicBezTo>
                        <a:cubicBezTo>
                          <a:pt x="814" y="2074"/>
                          <a:pt x="388" y="3227"/>
                          <a:pt x="22" y="4384"/>
                        </a:cubicBezTo>
                        <a:cubicBezTo>
                          <a:pt x="1" y="4452"/>
                          <a:pt x="56" y="4496"/>
                          <a:pt x="111" y="4496"/>
                        </a:cubicBezTo>
                        <a:cubicBezTo>
                          <a:pt x="124" y="4496"/>
                          <a:pt x="137" y="4493"/>
                          <a:pt x="149" y="4488"/>
                        </a:cubicBezTo>
                        <a:lnTo>
                          <a:pt x="149" y="4488"/>
                        </a:lnTo>
                        <a:cubicBezTo>
                          <a:pt x="160" y="4494"/>
                          <a:pt x="173" y="4498"/>
                          <a:pt x="186" y="4498"/>
                        </a:cubicBezTo>
                        <a:cubicBezTo>
                          <a:pt x="200" y="4498"/>
                          <a:pt x="216" y="4493"/>
                          <a:pt x="232" y="4483"/>
                        </a:cubicBezTo>
                        <a:cubicBezTo>
                          <a:pt x="1059" y="3931"/>
                          <a:pt x="1791" y="3257"/>
                          <a:pt x="2386" y="2459"/>
                        </a:cubicBezTo>
                        <a:cubicBezTo>
                          <a:pt x="2774" y="1937"/>
                          <a:pt x="3645" y="834"/>
                          <a:pt x="2974" y="203"/>
                        </a:cubicBezTo>
                        <a:cubicBezTo>
                          <a:pt x="2823" y="60"/>
                          <a:pt x="2667" y="1"/>
                          <a:pt x="2513" y="1"/>
                        </a:cubicBez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85" name="Google Shape;1485;p38"/>
                  <p:cNvSpPr/>
                  <p:nvPr/>
                </p:nvSpPr>
                <p:spPr>
                  <a:xfrm flipH="1">
                    <a:off x="3409172" y="4334149"/>
                    <a:ext cx="231181" cy="301621"/>
                  </a:xfrm>
                  <a:custGeom>
                    <a:rect b="b" l="l" r="r" t="t"/>
                    <a:pathLst>
                      <a:path extrusionOk="0" h="4055" w="3108">
                        <a:moveTo>
                          <a:pt x="707" y="159"/>
                        </a:moveTo>
                        <a:cubicBezTo>
                          <a:pt x="1425" y="159"/>
                          <a:pt x="2478" y="2775"/>
                          <a:pt x="2795" y="3677"/>
                        </a:cubicBezTo>
                        <a:lnTo>
                          <a:pt x="2795" y="3677"/>
                        </a:lnTo>
                        <a:cubicBezTo>
                          <a:pt x="2335" y="3254"/>
                          <a:pt x="1905" y="2792"/>
                          <a:pt x="1499" y="2318"/>
                        </a:cubicBezTo>
                        <a:cubicBezTo>
                          <a:pt x="1233" y="2012"/>
                          <a:pt x="1" y="696"/>
                          <a:pt x="499" y="245"/>
                        </a:cubicBezTo>
                        <a:cubicBezTo>
                          <a:pt x="564" y="186"/>
                          <a:pt x="634" y="159"/>
                          <a:pt x="707" y="159"/>
                        </a:cubicBezTo>
                        <a:close/>
                        <a:moveTo>
                          <a:pt x="699" y="1"/>
                        </a:moveTo>
                        <a:cubicBezTo>
                          <a:pt x="444" y="1"/>
                          <a:pt x="222" y="166"/>
                          <a:pt x="220" y="490"/>
                        </a:cubicBezTo>
                        <a:cubicBezTo>
                          <a:pt x="213" y="1135"/>
                          <a:pt x="831" y="1803"/>
                          <a:pt x="1213" y="2265"/>
                        </a:cubicBezTo>
                        <a:cubicBezTo>
                          <a:pt x="1732" y="2889"/>
                          <a:pt x="2300" y="3498"/>
                          <a:pt x="2915" y="4030"/>
                        </a:cubicBezTo>
                        <a:cubicBezTo>
                          <a:pt x="2935" y="4048"/>
                          <a:pt x="2957" y="4055"/>
                          <a:pt x="2977" y="4055"/>
                        </a:cubicBezTo>
                        <a:cubicBezTo>
                          <a:pt x="3047" y="4055"/>
                          <a:pt x="3108" y="3972"/>
                          <a:pt x="3055" y="3910"/>
                        </a:cubicBezTo>
                        <a:lnTo>
                          <a:pt x="3055" y="3910"/>
                        </a:lnTo>
                        <a:cubicBezTo>
                          <a:pt x="3057" y="3898"/>
                          <a:pt x="3056" y="3885"/>
                          <a:pt x="3052" y="3870"/>
                        </a:cubicBezTo>
                        <a:cubicBezTo>
                          <a:pt x="2865" y="3228"/>
                          <a:pt x="2599" y="2601"/>
                          <a:pt x="2320" y="1996"/>
                        </a:cubicBezTo>
                        <a:cubicBezTo>
                          <a:pt x="2027" y="1364"/>
                          <a:pt x="1672" y="521"/>
                          <a:pt x="1070" y="118"/>
                        </a:cubicBezTo>
                        <a:cubicBezTo>
                          <a:pt x="953" y="40"/>
                          <a:pt x="822" y="1"/>
                          <a:pt x="699" y="1"/>
                        </a:cubicBez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86" name="Google Shape;1486;p38"/>
                  <p:cNvSpPr/>
                  <p:nvPr/>
                </p:nvSpPr>
                <p:spPr>
                  <a:xfrm flipH="1">
                    <a:off x="2783910" y="4395739"/>
                    <a:ext cx="637830" cy="244123"/>
                  </a:xfrm>
                  <a:custGeom>
                    <a:rect b="b" l="l" r="r" t="t"/>
                    <a:pathLst>
                      <a:path extrusionOk="0" h="3282" w="8575">
                        <a:moveTo>
                          <a:pt x="7317" y="1"/>
                        </a:moveTo>
                        <a:cubicBezTo>
                          <a:pt x="7185" y="1"/>
                          <a:pt x="7056" y="39"/>
                          <a:pt x="6935" y="127"/>
                        </a:cubicBezTo>
                        <a:cubicBezTo>
                          <a:pt x="6702" y="297"/>
                          <a:pt x="6500" y="616"/>
                          <a:pt x="6549" y="912"/>
                        </a:cubicBezTo>
                        <a:cubicBezTo>
                          <a:pt x="6605" y="1228"/>
                          <a:pt x="6892" y="1312"/>
                          <a:pt x="7170" y="1312"/>
                        </a:cubicBezTo>
                        <a:cubicBezTo>
                          <a:pt x="7243" y="1312"/>
                          <a:pt x="7316" y="1306"/>
                          <a:pt x="7384" y="1297"/>
                        </a:cubicBezTo>
                        <a:cubicBezTo>
                          <a:pt x="7495" y="1281"/>
                          <a:pt x="7503" y="1114"/>
                          <a:pt x="7399" y="1114"/>
                        </a:cubicBezTo>
                        <a:cubicBezTo>
                          <a:pt x="7394" y="1114"/>
                          <a:pt x="7389" y="1114"/>
                          <a:pt x="7384" y="1115"/>
                        </a:cubicBezTo>
                        <a:cubicBezTo>
                          <a:pt x="7314" y="1123"/>
                          <a:pt x="7234" y="1131"/>
                          <a:pt x="7156" y="1131"/>
                        </a:cubicBezTo>
                        <a:cubicBezTo>
                          <a:pt x="6950" y="1131"/>
                          <a:pt x="6748" y="1076"/>
                          <a:pt x="6726" y="829"/>
                        </a:cubicBezTo>
                        <a:cubicBezTo>
                          <a:pt x="6713" y="646"/>
                          <a:pt x="6852" y="443"/>
                          <a:pt x="6978" y="327"/>
                        </a:cubicBezTo>
                        <a:cubicBezTo>
                          <a:pt x="7085" y="231"/>
                          <a:pt x="7201" y="190"/>
                          <a:pt x="7320" y="190"/>
                        </a:cubicBezTo>
                        <a:cubicBezTo>
                          <a:pt x="7888" y="190"/>
                          <a:pt x="8497" y="1146"/>
                          <a:pt x="8208" y="1633"/>
                        </a:cubicBezTo>
                        <a:cubicBezTo>
                          <a:pt x="7919" y="2128"/>
                          <a:pt x="7121" y="2487"/>
                          <a:pt x="6580" y="2577"/>
                        </a:cubicBezTo>
                        <a:cubicBezTo>
                          <a:pt x="6500" y="2590"/>
                          <a:pt x="6422" y="2597"/>
                          <a:pt x="6345" y="2597"/>
                        </a:cubicBezTo>
                        <a:cubicBezTo>
                          <a:pt x="5961" y="2597"/>
                          <a:pt x="5625" y="2432"/>
                          <a:pt x="5303" y="2205"/>
                        </a:cubicBezTo>
                        <a:cubicBezTo>
                          <a:pt x="4734" y="1808"/>
                          <a:pt x="4226" y="1445"/>
                          <a:pt x="3562" y="1445"/>
                        </a:cubicBezTo>
                        <a:cubicBezTo>
                          <a:pt x="3435" y="1445"/>
                          <a:pt x="3303" y="1458"/>
                          <a:pt x="3163" y="1487"/>
                        </a:cubicBezTo>
                        <a:cubicBezTo>
                          <a:pt x="2013" y="1726"/>
                          <a:pt x="1126" y="2613"/>
                          <a:pt x="93" y="3112"/>
                        </a:cubicBezTo>
                        <a:cubicBezTo>
                          <a:pt x="0" y="3158"/>
                          <a:pt x="58" y="3281"/>
                          <a:pt x="143" y="3281"/>
                        </a:cubicBezTo>
                        <a:cubicBezTo>
                          <a:pt x="157" y="3281"/>
                          <a:pt x="171" y="3278"/>
                          <a:pt x="185" y="3271"/>
                        </a:cubicBezTo>
                        <a:cubicBezTo>
                          <a:pt x="1227" y="2768"/>
                          <a:pt x="2340" y="1619"/>
                          <a:pt x="3571" y="1619"/>
                        </a:cubicBezTo>
                        <a:cubicBezTo>
                          <a:pt x="3671" y="1619"/>
                          <a:pt x="3772" y="1626"/>
                          <a:pt x="3874" y="1643"/>
                        </a:cubicBezTo>
                        <a:cubicBezTo>
                          <a:pt x="4752" y="1786"/>
                          <a:pt x="5270" y="2680"/>
                          <a:pt x="6158" y="2776"/>
                        </a:cubicBezTo>
                        <a:cubicBezTo>
                          <a:pt x="6206" y="2781"/>
                          <a:pt x="6257" y="2784"/>
                          <a:pt x="6311" y="2784"/>
                        </a:cubicBezTo>
                        <a:cubicBezTo>
                          <a:pt x="7103" y="2784"/>
                          <a:pt x="8366" y="2217"/>
                          <a:pt x="8488" y="1403"/>
                        </a:cubicBezTo>
                        <a:cubicBezTo>
                          <a:pt x="8575" y="837"/>
                          <a:pt x="7928" y="1"/>
                          <a:pt x="7317" y="1"/>
                        </a:cubicBez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87" name="Google Shape;1487;p38"/>
                  <p:cNvSpPr/>
                  <p:nvPr/>
                </p:nvSpPr>
                <p:spPr>
                  <a:xfrm flipH="1">
                    <a:off x="3398835" y="4415302"/>
                    <a:ext cx="441237" cy="213701"/>
                  </a:xfrm>
                  <a:custGeom>
                    <a:rect b="b" l="l" r="r" t="t"/>
                    <a:pathLst>
                      <a:path extrusionOk="0" h="2873" w="5932">
                        <a:moveTo>
                          <a:pt x="1839" y="0"/>
                        </a:moveTo>
                        <a:cubicBezTo>
                          <a:pt x="1701" y="0"/>
                          <a:pt x="1555" y="58"/>
                          <a:pt x="1399" y="190"/>
                        </a:cubicBezTo>
                        <a:cubicBezTo>
                          <a:pt x="1057" y="476"/>
                          <a:pt x="744" y="829"/>
                          <a:pt x="472" y="1177"/>
                        </a:cubicBezTo>
                        <a:cubicBezTo>
                          <a:pt x="306" y="1384"/>
                          <a:pt x="0" y="1739"/>
                          <a:pt x="66" y="2038"/>
                        </a:cubicBezTo>
                        <a:cubicBezTo>
                          <a:pt x="137" y="2347"/>
                          <a:pt x="542" y="2410"/>
                          <a:pt x="801" y="2444"/>
                        </a:cubicBezTo>
                        <a:cubicBezTo>
                          <a:pt x="915" y="2458"/>
                          <a:pt x="1042" y="2466"/>
                          <a:pt x="1173" y="2466"/>
                        </a:cubicBezTo>
                        <a:cubicBezTo>
                          <a:pt x="1860" y="2466"/>
                          <a:pt x="2650" y="2235"/>
                          <a:pt x="2117" y="1407"/>
                        </a:cubicBezTo>
                        <a:cubicBezTo>
                          <a:pt x="2098" y="1377"/>
                          <a:pt x="2070" y="1364"/>
                          <a:pt x="2042" y="1364"/>
                        </a:cubicBezTo>
                        <a:cubicBezTo>
                          <a:pt x="1978" y="1364"/>
                          <a:pt x="1914" y="1430"/>
                          <a:pt x="1958" y="1499"/>
                        </a:cubicBezTo>
                        <a:cubicBezTo>
                          <a:pt x="2207" y="1885"/>
                          <a:pt x="2034" y="2208"/>
                          <a:pt x="1599" y="2267"/>
                        </a:cubicBezTo>
                        <a:cubicBezTo>
                          <a:pt x="1503" y="2283"/>
                          <a:pt x="1405" y="2284"/>
                          <a:pt x="1309" y="2284"/>
                        </a:cubicBezTo>
                        <a:cubicBezTo>
                          <a:pt x="1278" y="2284"/>
                          <a:pt x="1247" y="2284"/>
                          <a:pt x="1217" y="2284"/>
                        </a:cubicBezTo>
                        <a:cubicBezTo>
                          <a:pt x="914" y="2281"/>
                          <a:pt x="206" y="2291"/>
                          <a:pt x="266" y="1855"/>
                        </a:cubicBezTo>
                        <a:cubicBezTo>
                          <a:pt x="313" y="1530"/>
                          <a:pt x="704" y="1171"/>
                          <a:pt x="911" y="941"/>
                        </a:cubicBezTo>
                        <a:cubicBezTo>
                          <a:pt x="1080" y="755"/>
                          <a:pt x="1266" y="519"/>
                          <a:pt x="1473" y="373"/>
                        </a:cubicBezTo>
                        <a:cubicBezTo>
                          <a:pt x="1606" y="279"/>
                          <a:pt x="1729" y="240"/>
                          <a:pt x="1843" y="240"/>
                        </a:cubicBezTo>
                        <a:cubicBezTo>
                          <a:pt x="2300" y="240"/>
                          <a:pt x="2614" y="878"/>
                          <a:pt x="2888" y="1234"/>
                        </a:cubicBezTo>
                        <a:cubicBezTo>
                          <a:pt x="3148" y="1570"/>
                          <a:pt x="3436" y="1889"/>
                          <a:pt x="3763" y="2157"/>
                        </a:cubicBezTo>
                        <a:cubicBezTo>
                          <a:pt x="4317" y="2614"/>
                          <a:pt x="4951" y="2873"/>
                          <a:pt x="5663" y="2873"/>
                        </a:cubicBezTo>
                        <a:cubicBezTo>
                          <a:pt x="5714" y="2873"/>
                          <a:pt x="5765" y="2871"/>
                          <a:pt x="5816" y="2869"/>
                        </a:cubicBezTo>
                        <a:cubicBezTo>
                          <a:pt x="5930" y="2863"/>
                          <a:pt x="5932" y="2683"/>
                          <a:pt x="5823" y="2683"/>
                        </a:cubicBezTo>
                        <a:cubicBezTo>
                          <a:pt x="5821" y="2683"/>
                          <a:pt x="5819" y="2683"/>
                          <a:pt x="5816" y="2683"/>
                        </a:cubicBezTo>
                        <a:cubicBezTo>
                          <a:pt x="5765" y="2686"/>
                          <a:pt x="5714" y="2687"/>
                          <a:pt x="5664" y="2687"/>
                        </a:cubicBezTo>
                        <a:cubicBezTo>
                          <a:pt x="4927" y="2687"/>
                          <a:pt x="4293" y="2396"/>
                          <a:pt x="3746" y="1898"/>
                        </a:cubicBezTo>
                        <a:cubicBezTo>
                          <a:pt x="3250" y="1453"/>
                          <a:pt x="2925" y="885"/>
                          <a:pt x="2486" y="393"/>
                        </a:cubicBezTo>
                        <a:cubicBezTo>
                          <a:pt x="2276" y="156"/>
                          <a:pt x="2066" y="0"/>
                          <a:pt x="1839" y="0"/>
                        </a:cubicBez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88" name="Google Shape;1488;p38"/>
                  <p:cNvSpPr/>
                  <p:nvPr/>
                </p:nvSpPr>
                <p:spPr>
                  <a:xfrm flipH="1">
                    <a:off x="1871837" y="4887190"/>
                    <a:ext cx="1934391" cy="19414"/>
                  </a:xfrm>
                  <a:custGeom>
                    <a:rect b="b" l="l" r="r" t="t"/>
                    <a:pathLst>
                      <a:path extrusionOk="0" h="261" w="26006">
                        <a:moveTo>
                          <a:pt x="117" y="1"/>
                        </a:moveTo>
                        <a:cubicBezTo>
                          <a:pt x="1" y="1"/>
                          <a:pt x="1" y="184"/>
                          <a:pt x="117" y="184"/>
                        </a:cubicBezTo>
                        <a:cubicBezTo>
                          <a:pt x="3028" y="194"/>
                          <a:pt x="5936" y="200"/>
                          <a:pt x="8847" y="211"/>
                        </a:cubicBezTo>
                        <a:cubicBezTo>
                          <a:pt x="13464" y="224"/>
                          <a:pt x="18083" y="237"/>
                          <a:pt x="22699" y="250"/>
                        </a:cubicBezTo>
                        <a:cubicBezTo>
                          <a:pt x="23762" y="254"/>
                          <a:pt x="24823" y="257"/>
                          <a:pt x="25886" y="260"/>
                        </a:cubicBezTo>
                        <a:cubicBezTo>
                          <a:pt x="26003" y="260"/>
                          <a:pt x="26006" y="77"/>
                          <a:pt x="25886" y="77"/>
                        </a:cubicBezTo>
                        <a:cubicBezTo>
                          <a:pt x="22975" y="68"/>
                          <a:pt x="20067" y="61"/>
                          <a:pt x="17159" y="51"/>
                        </a:cubicBezTo>
                        <a:cubicBezTo>
                          <a:pt x="12540" y="38"/>
                          <a:pt x="7920" y="25"/>
                          <a:pt x="3304" y="11"/>
                        </a:cubicBezTo>
                        <a:cubicBezTo>
                          <a:pt x="2240" y="8"/>
                          <a:pt x="1180" y="5"/>
                          <a:pt x="117" y="1"/>
                        </a:cubicBez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1489" name="Google Shape;1489;p38"/>
            <p:cNvGrpSpPr/>
            <p:nvPr/>
          </p:nvGrpSpPr>
          <p:grpSpPr>
            <a:xfrm>
              <a:off x="3234347" y="1848100"/>
              <a:ext cx="1342956" cy="2754275"/>
              <a:chOff x="3234347" y="1543300"/>
              <a:chExt cx="1342956" cy="2754275"/>
            </a:xfrm>
          </p:grpSpPr>
          <p:sp>
            <p:nvSpPr>
              <p:cNvPr id="1490" name="Google Shape;1490;p38"/>
              <p:cNvSpPr/>
              <p:nvPr/>
            </p:nvSpPr>
            <p:spPr>
              <a:xfrm>
                <a:off x="3234347" y="4165875"/>
                <a:ext cx="1315800" cy="131700"/>
              </a:xfrm>
              <a:prstGeom prst="ellipse">
                <a:avLst/>
              </a:prstGeom>
              <a:solidFill>
                <a:srgbClr val="000000">
                  <a:alpha val="669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491" name="Google Shape;1491;p38"/>
              <p:cNvGrpSpPr/>
              <p:nvPr/>
            </p:nvGrpSpPr>
            <p:grpSpPr>
              <a:xfrm>
                <a:off x="3268189" y="1543300"/>
                <a:ext cx="1309114" cy="2701001"/>
                <a:chOff x="4517764" y="1326025"/>
                <a:chExt cx="1309114" cy="2701001"/>
              </a:xfrm>
            </p:grpSpPr>
            <p:sp>
              <p:nvSpPr>
                <p:cNvPr id="1492" name="Google Shape;1492;p38"/>
                <p:cNvSpPr/>
                <p:nvPr/>
              </p:nvSpPr>
              <p:spPr>
                <a:xfrm>
                  <a:off x="4586987" y="2470133"/>
                  <a:ext cx="121937" cy="179435"/>
                </a:xfrm>
                <a:custGeom>
                  <a:rect b="b" l="l" r="r" t="t"/>
                  <a:pathLst>
                    <a:path extrusionOk="0" h="2456" w="1669">
                      <a:moveTo>
                        <a:pt x="1483" y="1"/>
                      </a:moveTo>
                      <a:cubicBezTo>
                        <a:pt x="1483" y="1"/>
                        <a:pt x="159" y="534"/>
                        <a:pt x="377" y="733"/>
                      </a:cubicBezTo>
                      <a:cubicBezTo>
                        <a:pt x="435" y="786"/>
                        <a:pt x="496" y="805"/>
                        <a:pt x="553" y="805"/>
                      </a:cubicBezTo>
                      <a:cubicBezTo>
                        <a:pt x="558" y="805"/>
                        <a:pt x="563" y="805"/>
                        <a:pt x="568" y="805"/>
                      </a:cubicBezTo>
                      <a:lnTo>
                        <a:pt x="568" y="805"/>
                      </a:lnTo>
                      <a:cubicBezTo>
                        <a:pt x="372" y="922"/>
                        <a:pt x="158" y="1085"/>
                        <a:pt x="238" y="1203"/>
                      </a:cubicBezTo>
                      <a:cubicBezTo>
                        <a:pt x="281" y="1269"/>
                        <a:pt x="341" y="1292"/>
                        <a:pt x="403" y="1292"/>
                      </a:cubicBezTo>
                      <a:cubicBezTo>
                        <a:pt x="522" y="1292"/>
                        <a:pt x="648" y="1208"/>
                        <a:pt x="674" y="1190"/>
                      </a:cubicBezTo>
                      <a:lnTo>
                        <a:pt x="674" y="1190"/>
                      </a:lnTo>
                      <a:cubicBezTo>
                        <a:pt x="614" y="1233"/>
                        <a:pt x="1" y="1686"/>
                        <a:pt x="221" y="2001"/>
                      </a:cubicBezTo>
                      <a:cubicBezTo>
                        <a:pt x="450" y="2333"/>
                        <a:pt x="851" y="2455"/>
                        <a:pt x="851" y="2455"/>
                      </a:cubicBezTo>
                      <a:cubicBezTo>
                        <a:pt x="851" y="2455"/>
                        <a:pt x="1669" y="528"/>
                        <a:pt x="1483" y="1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3" name="Google Shape;1493;p38"/>
                <p:cNvSpPr/>
                <p:nvPr/>
              </p:nvSpPr>
              <p:spPr>
                <a:xfrm>
                  <a:off x="4764229" y="3954550"/>
                  <a:ext cx="222468" cy="48220"/>
                </a:xfrm>
                <a:custGeom>
                  <a:rect b="b" l="l" r="r" t="t"/>
                  <a:pathLst>
                    <a:path extrusionOk="0" h="660" w="3045">
                      <a:moveTo>
                        <a:pt x="1179" y="0"/>
                      </a:moveTo>
                      <a:cubicBezTo>
                        <a:pt x="1088" y="0"/>
                        <a:pt x="1004" y="3"/>
                        <a:pt x="928" y="9"/>
                      </a:cubicBezTo>
                      <a:cubicBezTo>
                        <a:pt x="762" y="22"/>
                        <a:pt x="1" y="360"/>
                        <a:pt x="246" y="430"/>
                      </a:cubicBezTo>
                      <a:cubicBezTo>
                        <a:pt x="273" y="438"/>
                        <a:pt x="308" y="441"/>
                        <a:pt x="349" y="441"/>
                      </a:cubicBezTo>
                      <a:cubicBezTo>
                        <a:pt x="683" y="441"/>
                        <a:pt x="1418" y="218"/>
                        <a:pt x="1418" y="218"/>
                      </a:cubicBezTo>
                      <a:lnTo>
                        <a:pt x="1418" y="218"/>
                      </a:lnTo>
                      <a:cubicBezTo>
                        <a:pt x="1418" y="218"/>
                        <a:pt x="955" y="618"/>
                        <a:pt x="1196" y="638"/>
                      </a:cubicBezTo>
                      <a:cubicBezTo>
                        <a:pt x="1201" y="639"/>
                        <a:pt x="1207" y="639"/>
                        <a:pt x="1212" y="639"/>
                      </a:cubicBezTo>
                      <a:cubicBezTo>
                        <a:pt x="1468" y="639"/>
                        <a:pt x="2223" y="201"/>
                        <a:pt x="2223" y="201"/>
                      </a:cubicBezTo>
                      <a:lnTo>
                        <a:pt x="2223" y="201"/>
                      </a:lnTo>
                      <a:cubicBezTo>
                        <a:pt x="2223" y="201"/>
                        <a:pt x="2031" y="629"/>
                        <a:pt x="2223" y="658"/>
                      </a:cubicBezTo>
                      <a:cubicBezTo>
                        <a:pt x="2229" y="659"/>
                        <a:pt x="2235" y="660"/>
                        <a:pt x="2242" y="660"/>
                      </a:cubicBezTo>
                      <a:cubicBezTo>
                        <a:pt x="2453" y="660"/>
                        <a:pt x="3044" y="168"/>
                        <a:pt x="3044" y="168"/>
                      </a:cubicBezTo>
                      <a:cubicBezTo>
                        <a:pt x="3044" y="168"/>
                        <a:pt x="1909" y="0"/>
                        <a:pt x="117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4" name="Google Shape;1494;p38"/>
                <p:cNvSpPr/>
                <p:nvPr/>
              </p:nvSpPr>
              <p:spPr>
                <a:xfrm>
                  <a:off x="5306913" y="3978733"/>
                  <a:ext cx="222614" cy="48293"/>
                </a:xfrm>
                <a:custGeom>
                  <a:rect b="b" l="l" r="r" t="t"/>
                  <a:pathLst>
                    <a:path extrusionOk="0" h="661" w="3047">
                      <a:moveTo>
                        <a:pt x="1860" y="1"/>
                      </a:moveTo>
                      <a:cubicBezTo>
                        <a:pt x="1129" y="1"/>
                        <a:pt x="1" y="165"/>
                        <a:pt x="1" y="165"/>
                      </a:cubicBezTo>
                      <a:cubicBezTo>
                        <a:pt x="1" y="165"/>
                        <a:pt x="592" y="660"/>
                        <a:pt x="803" y="660"/>
                      </a:cubicBezTo>
                      <a:cubicBezTo>
                        <a:pt x="810" y="660"/>
                        <a:pt x="816" y="660"/>
                        <a:pt x="822" y="659"/>
                      </a:cubicBezTo>
                      <a:cubicBezTo>
                        <a:pt x="1017" y="625"/>
                        <a:pt x="822" y="202"/>
                        <a:pt x="822" y="202"/>
                      </a:cubicBezTo>
                      <a:lnTo>
                        <a:pt x="822" y="202"/>
                      </a:lnTo>
                      <a:cubicBezTo>
                        <a:pt x="822" y="202"/>
                        <a:pt x="1582" y="639"/>
                        <a:pt x="1838" y="639"/>
                      </a:cubicBezTo>
                      <a:cubicBezTo>
                        <a:pt x="1843" y="639"/>
                        <a:pt x="1847" y="639"/>
                        <a:pt x="1852" y="639"/>
                      </a:cubicBezTo>
                      <a:cubicBezTo>
                        <a:pt x="2090" y="619"/>
                        <a:pt x="1630" y="218"/>
                        <a:pt x="1630" y="218"/>
                      </a:cubicBezTo>
                      <a:lnTo>
                        <a:pt x="1630" y="218"/>
                      </a:lnTo>
                      <a:cubicBezTo>
                        <a:pt x="1630" y="218"/>
                        <a:pt x="2363" y="441"/>
                        <a:pt x="2698" y="441"/>
                      </a:cubicBezTo>
                      <a:cubicBezTo>
                        <a:pt x="2740" y="441"/>
                        <a:pt x="2775" y="437"/>
                        <a:pt x="2802" y="430"/>
                      </a:cubicBezTo>
                      <a:cubicBezTo>
                        <a:pt x="3047" y="357"/>
                        <a:pt x="2286" y="23"/>
                        <a:pt x="2116" y="9"/>
                      </a:cubicBezTo>
                      <a:cubicBezTo>
                        <a:pt x="2039" y="3"/>
                        <a:pt x="1953" y="1"/>
                        <a:pt x="186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5" name="Google Shape;1495;p38"/>
                <p:cNvSpPr/>
                <p:nvPr/>
              </p:nvSpPr>
              <p:spPr>
                <a:xfrm>
                  <a:off x="4599229" y="3311410"/>
                  <a:ext cx="466342" cy="664335"/>
                </a:xfrm>
                <a:custGeom>
                  <a:rect b="b" l="l" r="r" t="t"/>
                  <a:pathLst>
                    <a:path extrusionOk="0" h="9093" w="6383">
                      <a:moveTo>
                        <a:pt x="1" y="0"/>
                      </a:moveTo>
                      <a:cubicBezTo>
                        <a:pt x="1" y="1"/>
                        <a:pt x="2279" y="8686"/>
                        <a:pt x="3405" y="8968"/>
                      </a:cubicBezTo>
                      <a:cubicBezTo>
                        <a:pt x="3781" y="9061"/>
                        <a:pt x="4236" y="9093"/>
                        <a:pt x="4677" y="9093"/>
                      </a:cubicBezTo>
                      <a:cubicBezTo>
                        <a:pt x="5560" y="9093"/>
                        <a:pt x="6383" y="8968"/>
                        <a:pt x="6383" y="8968"/>
                      </a:cubicBezTo>
                      <a:lnTo>
                        <a:pt x="5538" y="341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6" name="Google Shape;1496;p38"/>
                <p:cNvSpPr/>
                <p:nvPr/>
              </p:nvSpPr>
              <p:spPr>
                <a:xfrm>
                  <a:off x="4606790" y="3339976"/>
                  <a:ext cx="429228" cy="436460"/>
                </a:xfrm>
                <a:custGeom>
                  <a:rect b="b" l="l" r="r" t="t"/>
                  <a:pathLst>
                    <a:path extrusionOk="0" h="5974" w="5875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40" y="149"/>
                        <a:pt x="89" y="331"/>
                        <a:pt x="149" y="543"/>
                      </a:cubicBezTo>
                      <a:lnTo>
                        <a:pt x="911" y="3146"/>
                      </a:lnTo>
                      <a:cubicBezTo>
                        <a:pt x="911" y="3146"/>
                        <a:pt x="2851" y="5974"/>
                        <a:pt x="5447" y="5974"/>
                      </a:cubicBezTo>
                      <a:cubicBezTo>
                        <a:pt x="5590" y="5974"/>
                        <a:pt x="5732" y="5967"/>
                        <a:pt x="5874" y="5951"/>
                      </a:cubicBezTo>
                      <a:lnTo>
                        <a:pt x="5431" y="30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D935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7" name="Google Shape;1497;p38"/>
                <p:cNvSpPr/>
                <p:nvPr/>
              </p:nvSpPr>
              <p:spPr>
                <a:xfrm>
                  <a:off x="5523679" y="2924123"/>
                  <a:ext cx="303199" cy="331546"/>
                </a:xfrm>
                <a:custGeom>
                  <a:rect b="b" l="l" r="r" t="t"/>
                  <a:pathLst>
                    <a:path extrusionOk="0" h="4538" w="4150">
                      <a:moveTo>
                        <a:pt x="2258" y="1"/>
                      </a:moveTo>
                      <a:cubicBezTo>
                        <a:pt x="1973" y="1"/>
                        <a:pt x="1682" y="42"/>
                        <a:pt x="1457" y="145"/>
                      </a:cubicBezTo>
                      <a:cubicBezTo>
                        <a:pt x="1107" y="308"/>
                        <a:pt x="809" y="751"/>
                        <a:pt x="554" y="1046"/>
                      </a:cubicBezTo>
                      <a:cubicBezTo>
                        <a:pt x="378" y="1251"/>
                        <a:pt x="206" y="1467"/>
                        <a:pt x="110" y="1722"/>
                      </a:cubicBezTo>
                      <a:cubicBezTo>
                        <a:pt x="17" y="1963"/>
                        <a:pt x="1" y="2228"/>
                        <a:pt x="14" y="2486"/>
                      </a:cubicBezTo>
                      <a:cubicBezTo>
                        <a:pt x="37" y="2954"/>
                        <a:pt x="159" y="3420"/>
                        <a:pt x="365" y="3841"/>
                      </a:cubicBezTo>
                      <a:cubicBezTo>
                        <a:pt x="444" y="4007"/>
                        <a:pt x="543" y="4169"/>
                        <a:pt x="682" y="4288"/>
                      </a:cubicBezTo>
                      <a:cubicBezTo>
                        <a:pt x="905" y="4479"/>
                        <a:pt x="1205" y="4537"/>
                        <a:pt x="1500" y="4537"/>
                      </a:cubicBezTo>
                      <a:cubicBezTo>
                        <a:pt x="1548" y="4537"/>
                        <a:pt x="1596" y="4536"/>
                        <a:pt x="1643" y="4533"/>
                      </a:cubicBezTo>
                      <a:cubicBezTo>
                        <a:pt x="2037" y="4507"/>
                        <a:pt x="2435" y="4404"/>
                        <a:pt x="2759" y="4178"/>
                      </a:cubicBezTo>
                      <a:cubicBezTo>
                        <a:pt x="3067" y="3960"/>
                        <a:pt x="3302" y="3618"/>
                        <a:pt x="3345" y="3243"/>
                      </a:cubicBezTo>
                      <a:lnTo>
                        <a:pt x="3345" y="3243"/>
                      </a:lnTo>
                      <a:cubicBezTo>
                        <a:pt x="3351" y="3243"/>
                        <a:pt x="3357" y="3243"/>
                        <a:pt x="3363" y="3243"/>
                      </a:cubicBezTo>
                      <a:cubicBezTo>
                        <a:pt x="3490" y="3243"/>
                        <a:pt x="3617" y="3196"/>
                        <a:pt x="3706" y="3105"/>
                      </a:cubicBezTo>
                      <a:cubicBezTo>
                        <a:pt x="3846" y="2963"/>
                        <a:pt x="3881" y="2752"/>
                        <a:pt x="3878" y="2553"/>
                      </a:cubicBezTo>
                      <a:cubicBezTo>
                        <a:pt x="3875" y="2311"/>
                        <a:pt x="3822" y="2069"/>
                        <a:pt x="3726" y="1845"/>
                      </a:cubicBezTo>
                      <a:lnTo>
                        <a:pt x="3726" y="1845"/>
                      </a:lnTo>
                      <a:cubicBezTo>
                        <a:pt x="3732" y="1845"/>
                        <a:pt x="3737" y="1845"/>
                        <a:pt x="3742" y="1844"/>
                      </a:cubicBezTo>
                      <a:cubicBezTo>
                        <a:pt x="3908" y="1831"/>
                        <a:pt x="4047" y="1695"/>
                        <a:pt x="4100" y="1536"/>
                      </a:cubicBezTo>
                      <a:cubicBezTo>
                        <a:pt x="4150" y="1377"/>
                        <a:pt x="4127" y="1202"/>
                        <a:pt x="4070" y="1043"/>
                      </a:cubicBezTo>
                      <a:cubicBezTo>
                        <a:pt x="3892" y="539"/>
                        <a:pt x="3401" y="185"/>
                        <a:pt x="2875" y="66"/>
                      </a:cubicBezTo>
                      <a:cubicBezTo>
                        <a:pt x="2695" y="25"/>
                        <a:pt x="2478" y="1"/>
                        <a:pt x="225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8" name="Google Shape;1498;p38"/>
                <p:cNvSpPr/>
                <p:nvPr/>
              </p:nvSpPr>
              <p:spPr>
                <a:xfrm>
                  <a:off x="5163717" y="3215921"/>
                  <a:ext cx="528443" cy="785176"/>
                </a:xfrm>
                <a:custGeom>
                  <a:rect b="b" l="l" r="r" t="t"/>
                  <a:pathLst>
                    <a:path extrusionOk="0" h="10747" w="7233">
                      <a:moveTo>
                        <a:pt x="6620" y="0"/>
                      </a:moveTo>
                      <a:cubicBezTo>
                        <a:pt x="5363" y="0"/>
                        <a:pt x="63" y="5006"/>
                        <a:pt x="63" y="5006"/>
                      </a:cubicBezTo>
                      <a:cubicBezTo>
                        <a:pt x="63" y="5006"/>
                        <a:pt x="0" y="10364"/>
                        <a:pt x="196" y="10397"/>
                      </a:cubicBezTo>
                      <a:cubicBezTo>
                        <a:pt x="322" y="10421"/>
                        <a:pt x="1796" y="10747"/>
                        <a:pt x="3040" y="10747"/>
                      </a:cubicBezTo>
                      <a:cubicBezTo>
                        <a:pt x="3685" y="10747"/>
                        <a:pt x="4268" y="10659"/>
                        <a:pt x="4570" y="10397"/>
                      </a:cubicBezTo>
                      <a:cubicBezTo>
                        <a:pt x="5454" y="9629"/>
                        <a:pt x="7232" y="1413"/>
                        <a:pt x="6868" y="169"/>
                      </a:cubicBezTo>
                      <a:cubicBezTo>
                        <a:pt x="6834" y="53"/>
                        <a:pt x="6748" y="0"/>
                        <a:pt x="6620" y="0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9" name="Google Shape;1499;p38"/>
                <p:cNvSpPr/>
                <p:nvPr/>
              </p:nvSpPr>
              <p:spPr>
                <a:xfrm>
                  <a:off x="4584942" y="2300489"/>
                  <a:ext cx="1091005" cy="1351683"/>
                </a:xfrm>
                <a:custGeom>
                  <a:rect b="b" l="l" r="r" t="t"/>
                  <a:pathLst>
                    <a:path extrusionOk="0" h="18501" w="14933">
                      <a:moveTo>
                        <a:pt x="11762" y="1"/>
                      </a:moveTo>
                      <a:cubicBezTo>
                        <a:pt x="9660" y="1"/>
                        <a:pt x="1511" y="1856"/>
                        <a:pt x="1511" y="1856"/>
                      </a:cubicBezTo>
                      <a:cubicBezTo>
                        <a:pt x="1511" y="1856"/>
                        <a:pt x="647" y="3833"/>
                        <a:pt x="1" y="6290"/>
                      </a:cubicBezTo>
                      <a:cubicBezTo>
                        <a:pt x="273" y="6151"/>
                        <a:pt x="557" y="6035"/>
                        <a:pt x="842" y="5933"/>
                      </a:cubicBezTo>
                      <a:cubicBezTo>
                        <a:pt x="1504" y="5697"/>
                        <a:pt x="2205" y="5517"/>
                        <a:pt x="2899" y="5517"/>
                      </a:cubicBezTo>
                      <a:cubicBezTo>
                        <a:pt x="3182" y="5517"/>
                        <a:pt x="3463" y="5547"/>
                        <a:pt x="3740" y="5615"/>
                      </a:cubicBezTo>
                      <a:cubicBezTo>
                        <a:pt x="4184" y="5725"/>
                        <a:pt x="4598" y="5926"/>
                        <a:pt x="4981" y="6174"/>
                      </a:cubicBezTo>
                      <a:cubicBezTo>
                        <a:pt x="5472" y="6495"/>
                        <a:pt x="5926" y="6906"/>
                        <a:pt x="6167" y="7440"/>
                      </a:cubicBezTo>
                      <a:cubicBezTo>
                        <a:pt x="6366" y="7874"/>
                        <a:pt x="6409" y="8363"/>
                        <a:pt x="6422" y="8840"/>
                      </a:cubicBezTo>
                      <a:cubicBezTo>
                        <a:pt x="6495" y="11357"/>
                        <a:pt x="5853" y="13966"/>
                        <a:pt x="6690" y="16341"/>
                      </a:cubicBezTo>
                      <a:cubicBezTo>
                        <a:pt x="6968" y="17139"/>
                        <a:pt x="7416" y="17874"/>
                        <a:pt x="7985" y="18500"/>
                      </a:cubicBezTo>
                      <a:cubicBezTo>
                        <a:pt x="8084" y="18487"/>
                        <a:pt x="8184" y="18476"/>
                        <a:pt x="8283" y="18464"/>
                      </a:cubicBezTo>
                      <a:cubicBezTo>
                        <a:pt x="11393" y="18053"/>
                        <a:pt x="13979" y="16083"/>
                        <a:pt x="14840" y="13741"/>
                      </a:cubicBezTo>
                      <a:cubicBezTo>
                        <a:pt x="14933" y="13072"/>
                        <a:pt x="14929" y="12496"/>
                        <a:pt x="14929" y="11791"/>
                      </a:cubicBezTo>
                      <a:cubicBezTo>
                        <a:pt x="14929" y="8562"/>
                        <a:pt x="13230" y="403"/>
                        <a:pt x="12154" y="42"/>
                      </a:cubicBezTo>
                      <a:cubicBezTo>
                        <a:pt x="12071" y="14"/>
                        <a:pt x="11938" y="1"/>
                        <a:pt x="11762" y="1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0" name="Google Shape;1500;p38"/>
                <p:cNvSpPr/>
                <p:nvPr/>
              </p:nvSpPr>
              <p:spPr>
                <a:xfrm>
                  <a:off x="4517764" y="2667746"/>
                  <a:ext cx="681790" cy="988302"/>
                </a:xfrm>
                <a:custGeom>
                  <a:rect b="b" l="l" r="r" t="t"/>
                  <a:pathLst>
                    <a:path extrusionOk="0" h="13037" w="8994">
                      <a:moveTo>
                        <a:pt x="3908" y="0"/>
                      </a:moveTo>
                      <a:cubicBezTo>
                        <a:pt x="3214" y="0"/>
                        <a:pt x="2513" y="180"/>
                        <a:pt x="1851" y="416"/>
                      </a:cubicBezTo>
                      <a:cubicBezTo>
                        <a:pt x="1566" y="518"/>
                        <a:pt x="1282" y="634"/>
                        <a:pt x="1010" y="773"/>
                      </a:cubicBezTo>
                      <a:cubicBezTo>
                        <a:pt x="410" y="3062"/>
                        <a:pt x="0" y="5767"/>
                        <a:pt x="662" y="7681"/>
                      </a:cubicBezTo>
                      <a:cubicBezTo>
                        <a:pt x="1877" y="11203"/>
                        <a:pt x="4600" y="13036"/>
                        <a:pt x="7979" y="13036"/>
                      </a:cubicBezTo>
                      <a:cubicBezTo>
                        <a:pt x="8311" y="13036"/>
                        <a:pt x="8650" y="13019"/>
                        <a:pt x="8994" y="12983"/>
                      </a:cubicBezTo>
                      <a:cubicBezTo>
                        <a:pt x="8425" y="12357"/>
                        <a:pt x="7977" y="11622"/>
                        <a:pt x="7699" y="10824"/>
                      </a:cubicBezTo>
                      <a:cubicBezTo>
                        <a:pt x="6862" y="8449"/>
                        <a:pt x="7504" y="5840"/>
                        <a:pt x="7431" y="3323"/>
                      </a:cubicBezTo>
                      <a:cubicBezTo>
                        <a:pt x="7418" y="2846"/>
                        <a:pt x="7375" y="2357"/>
                        <a:pt x="7176" y="1923"/>
                      </a:cubicBezTo>
                      <a:cubicBezTo>
                        <a:pt x="6935" y="1389"/>
                        <a:pt x="6481" y="978"/>
                        <a:pt x="5990" y="657"/>
                      </a:cubicBezTo>
                      <a:cubicBezTo>
                        <a:pt x="5607" y="409"/>
                        <a:pt x="5193" y="208"/>
                        <a:pt x="4749" y="98"/>
                      </a:cubicBezTo>
                      <a:cubicBezTo>
                        <a:pt x="4472" y="30"/>
                        <a:pt x="4191" y="0"/>
                        <a:pt x="3908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1" name="Google Shape;1501;p38"/>
                <p:cNvSpPr/>
                <p:nvPr/>
              </p:nvSpPr>
              <p:spPr>
                <a:xfrm>
                  <a:off x="5296538" y="3177931"/>
                  <a:ext cx="238103" cy="190760"/>
                </a:xfrm>
                <a:custGeom>
                  <a:rect b="b" l="l" r="r" t="t"/>
                  <a:pathLst>
                    <a:path extrusionOk="0" h="2611" w="3259">
                      <a:moveTo>
                        <a:pt x="1336" y="0"/>
                      </a:moveTo>
                      <a:cubicBezTo>
                        <a:pt x="1233" y="0"/>
                        <a:pt x="1132" y="12"/>
                        <a:pt x="1034" y="39"/>
                      </a:cubicBezTo>
                      <a:cubicBezTo>
                        <a:pt x="1034" y="39"/>
                        <a:pt x="0" y="976"/>
                        <a:pt x="302" y="1155"/>
                      </a:cubicBezTo>
                      <a:cubicBezTo>
                        <a:pt x="352" y="1184"/>
                        <a:pt x="411" y="1197"/>
                        <a:pt x="475" y="1197"/>
                      </a:cubicBezTo>
                      <a:cubicBezTo>
                        <a:pt x="794" y="1197"/>
                        <a:pt x="1225" y="894"/>
                        <a:pt x="1225" y="894"/>
                      </a:cubicBezTo>
                      <a:lnTo>
                        <a:pt x="1225" y="894"/>
                      </a:lnTo>
                      <a:cubicBezTo>
                        <a:pt x="1225" y="894"/>
                        <a:pt x="771" y="2397"/>
                        <a:pt x="1034" y="2450"/>
                      </a:cubicBezTo>
                      <a:cubicBezTo>
                        <a:pt x="1039" y="2451"/>
                        <a:pt x="1045" y="2451"/>
                        <a:pt x="1052" y="2451"/>
                      </a:cubicBezTo>
                      <a:cubicBezTo>
                        <a:pt x="1208" y="2451"/>
                        <a:pt x="1492" y="2081"/>
                        <a:pt x="1706" y="1764"/>
                      </a:cubicBezTo>
                      <a:lnTo>
                        <a:pt x="1706" y="1764"/>
                      </a:lnTo>
                      <a:cubicBezTo>
                        <a:pt x="1494" y="2124"/>
                        <a:pt x="1272" y="2577"/>
                        <a:pt x="1474" y="2609"/>
                      </a:cubicBezTo>
                      <a:cubicBezTo>
                        <a:pt x="1480" y="2610"/>
                        <a:pt x="1487" y="2610"/>
                        <a:pt x="1494" y="2610"/>
                      </a:cubicBezTo>
                      <a:cubicBezTo>
                        <a:pt x="1845" y="2610"/>
                        <a:pt x="2678" y="1321"/>
                        <a:pt x="2679" y="1320"/>
                      </a:cubicBezTo>
                      <a:lnTo>
                        <a:pt x="2679" y="1320"/>
                      </a:lnTo>
                      <a:cubicBezTo>
                        <a:pt x="2678" y="1321"/>
                        <a:pt x="2146" y="2182"/>
                        <a:pt x="2394" y="2228"/>
                      </a:cubicBezTo>
                      <a:cubicBezTo>
                        <a:pt x="2398" y="2229"/>
                        <a:pt x="2402" y="2229"/>
                        <a:pt x="2406" y="2229"/>
                      </a:cubicBezTo>
                      <a:cubicBezTo>
                        <a:pt x="2662" y="2229"/>
                        <a:pt x="3259" y="940"/>
                        <a:pt x="3259" y="940"/>
                      </a:cubicBezTo>
                      <a:cubicBezTo>
                        <a:pt x="3259" y="940"/>
                        <a:pt x="2241" y="0"/>
                        <a:pt x="1336" y="0"/>
                      </a:cubicBezTo>
                      <a:close/>
                    </a:path>
                  </a:pathLst>
                </a:custGeom>
                <a:solidFill>
                  <a:srgbClr val="F3724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2" name="Google Shape;1502;p38"/>
                <p:cNvSpPr/>
                <p:nvPr/>
              </p:nvSpPr>
              <p:spPr>
                <a:xfrm>
                  <a:off x="5357762" y="2887520"/>
                  <a:ext cx="295674" cy="385830"/>
                </a:xfrm>
                <a:custGeom>
                  <a:rect b="b" l="l" r="r" t="t"/>
                  <a:pathLst>
                    <a:path extrusionOk="0" h="5281" w="4047">
                      <a:moveTo>
                        <a:pt x="454" y="1"/>
                      </a:moveTo>
                      <a:cubicBezTo>
                        <a:pt x="454" y="1"/>
                        <a:pt x="911" y="2107"/>
                        <a:pt x="454" y="3021"/>
                      </a:cubicBezTo>
                      <a:cubicBezTo>
                        <a:pt x="40" y="3846"/>
                        <a:pt x="1" y="5281"/>
                        <a:pt x="1279" y="5281"/>
                      </a:cubicBezTo>
                      <a:cubicBezTo>
                        <a:pt x="1411" y="5281"/>
                        <a:pt x="1557" y="5265"/>
                        <a:pt x="1718" y="5233"/>
                      </a:cubicBezTo>
                      <a:cubicBezTo>
                        <a:pt x="3437" y="4882"/>
                        <a:pt x="4046" y="1798"/>
                        <a:pt x="4003" y="180"/>
                      </a:cubicBezTo>
                      <a:lnTo>
                        <a:pt x="454" y="1"/>
                      </a:ln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3" name="Google Shape;1503;p38"/>
                <p:cNvSpPr/>
                <p:nvPr/>
              </p:nvSpPr>
              <p:spPr>
                <a:xfrm>
                  <a:off x="5360903" y="2887520"/>
                  <a:ext cx="294505" cy="396716"/>
                </a:xfrm>
                <a:custGeom>
                  <a:rect b="b" l="l" r="r" t="t"/>
                  <a:pathLst>
                    <a:path extrusionOk="0" h="5430" w="4031">
                      <a:moveTo>
                        <a:pt x="411" y="1"/>
                      </a:moveTo>
                      <a:cubicBezTo>
                        <a:pt x="477" y="511"/>
                        <a:pt x="533" y="1020"/>
                        <a:pt x="533" y="1534"/>
                      </a:cubicBezTo>
                      <a:cubicBezTo>
                        <a:pt x="533" y="1789"/>
                        <a:pt x="526" y="2044"/>
                        <a:pt x="494" y="2292"/>
                      </a:cubicBezTo>
                      <a:cubicBezTo>
                        <a:pt x="457" y="2541"/>
                        <a:pt x="407" y="2779"/>
                        <a:pt x="295" y="2995"/>
                      </a:cubicBezTo>
                      <a:cubicBezTo>
                        <a:pt x="172" y="3236"/>
                        <a:pt x="86" y="3494"/>
                        <a:pt x="46" y="3762"/>
                      </a:cubicBezTo>
                      <a:cubicBezTo>
                        <a:pt x="6" y="4028"/>
                        <a:pt x="0" y="4309"/>
                        <a:pt x="73" y="4584"/>
                      </a:cubicBezTo>
                      <a:cubicBezTo>
                        <a:pt x="142" y="4858"/>
                        <a:pt x="321" y="5130"/>
                        <a:pt x="590" y="5275"/>
                      </a:cubicBezTo>
                      <a:cubicBezTo>
                        <a:pt x="798" y="5391"/>
                        <a:pt x="1027" y="5429"/>
                        <a:pt x="1248" y="5429"/>
                      </a:cubicBezTo>
                      <a:cubicBezTo>
                        <a:pt x="1308" y="5429"/>
                        <a:pt x="1367" y="5427"/>
                        <a:pt x="1424" y="5422"/>
                      </a:cubicBezTo>
                      <a:cubicBezTo>
                        <a:pt x="1692" y="5395"/>
                        <a:pt x="1973" y="5326"/>
                        <a:pt x="2215" y="5183"/>
                      </a:cubicBezTo>
                      <a:cubicBezTo>
                        <a:pt x="2457" y="5044"/>
                        <a:pt x="2666" y="4858"/>
                        <a:pt x="2838" y="4653"/>
                      </a:cubicBezTo>
                      <a:cubicBezTo>
                        <a:pt x="3182" y="4233"/>
                        <a:pt x="3411" y="3746"/>
                        <a:pt x="3576" y="3253"/>
                      </a:cubicBezTo>
                      <a:cubicBezTo>
                        <a:pt x="3904" y="2259"/>
                        <a:pt x="4030" y="1210"/>
                        <a:pt x="3960" y="180"/>
                      </a:cubicBezTo>
                      <a:lnTo>
                        <a:pt x="3960" y="180"/>
                      </a:lnTo>
                      <a:cubicBezTo>
                        <a:pt x="3937" y="696"/>
                        <a:pt x="3878" y="1206"/>
                        <a:pt x="3772" y="1706"/>
                      </a:cubicBezTo>
                      <a:cubicBezTo>
                        <a:pt x="3673" y="2206"/>
                        <a:pt x="3537" y="2700"/>
                        <a:pt x="3358" y="3173"/>
                      </a:cubicBezTo>
                      <a:cubicBezTo>
                        <a:pt x="3173" y="3640"/>
                        <a:pt x="2947" y="4097"/>
                        <a:pt x="2623" y="4468"/>
                      </a:cubicBezTo>
                      <a:cubicBezTo>
                        <a:pt x="2461" y="4650"/>
                        <a:pt x="2279" y="4812"/>
                        <a:pt x="2073" y="4928"/>
                      </a:cubicBezTo>
                      <a:cubicBezTo>
                        <a:pt x="1868" y="5044"/>
                        <a:pt x="1639" y="5097"/>
                        <a:pt x="1397" y="5121"/>
                      </a:cubicBezTo>
                      <a:cubicBezTo>
                        <a:pt x="1339" y="5127"/>
                        <a:pt x="1280" y="5130"/>
                        <a:pt x="1223" y="5130"/>
                      </a:cubicBezTo>
                      <a:cubicBezTo>
                        <a:pt x="1045" y="5130"/>
                        <a:pt x="874" y="5098"/>
                        <a:pt x="732" y="5017"/>
                      </a:cubicBezTo>
                      <a:cubicBezTo>
                        <a:pt x="540" y="4918"/>
                        <a:pt x="411" y="4729"/>
                        <a:pt x="347" y="4508"/>
                      </a:cubicBezTo>
                      <a:cubicBezTo>
                        <a:pt x="222" y="4060"/>
                        <a:pt x="312" y="3537"/>
                        <a:pt x="503" y="3094"/>
                      </a:cubicBezTo>
                      <a:cubicBezTo>
                        <a:pt x="619" y="2845"/>
                        <a:pt x="669" y="2573"/>
                        <a:pt x="685" y="2312"/>
                      </a:cubicBezTo>
                      <a:cubicBezTo>
                        <a:pt x="705" y="2047"/>
                        <a:pt x="699" y="1786"/>
                        <a:pt x="679" y="1527"/>
                      </a:cubicBezTo>
                      <a:cubicBezTo>
                        <a:pt x="629" y="1008"/>
                        <a:pt x="543" y="497"/>
                        <a:pt x="411" y="1"/>
                      </a:cubicBezTo>
                      <a:close/>
                    </a:path>
                  </a:pathLst>
                </a:custGeom>
                <a:solidFill>
                  <a:srgbClr val="9F444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4" name="Google Shape;1504;p38"/>
                <p:cNvSpPr/>
                <p:nvPr/>
              </p:nvSpPr>
              <p:spPr>
                <a:xfrm>
                  <a:off x="5351698" y="3985673"/>
                  <a:ext cx="130412" cy="17023"/>
                </a:xfrm>
                <a:custGeom>
                  <a:rect b="b" l="l" r="r" t="t"/>
                  <a:pathLst>
                    <a:path extrusionOk="0" h="233" w="1785">
                      <a:moveTo>
                        <a:pt x="1781" y="0"/>
                      </a:moveTo>
                      <a:cubicBezTo>
                        <a:pt x="1613" y="80"/>
                        <a:pt x="1404" y="136"/>
                        <a:pt x="1173" y="169"/>
                      </a:cubicBezTo>
                      <a:cubicBezTo>
                        <a:pt x="1182" y="173"/>
                        <a:pt x="1196" y="176"/>
                        <a:pt x="1208" y="179"/>
                      </a:cubicBezTo>
                      <a:cubicBezTo>
                        <a:pt x="1414" y="143"/>
                        <a:pt x="1616" y="87"/>
                        <a:pt x="1785" y="0"/>
                      </a:cubicBezTo>
                      <a:close/>
                      <a:moveTo>
                        <a:pt x="4" y="199"/>
                      </a:moveTo>
                      <a:lnTo>
                        <a:pt x="0" y="212"/>
                      </a:lnTo>
                      <a:cubicBezTo>
                        <a:pt x="0" y="212"/>
                        <a:pt x="100" y="223"/>
                        <a:pt x="259" y="229"/>
                      </a:cubicBezTo>
                      <a:cubicBezTo>
                        <a:pt x="255" y="223"/>
                        <a:pt x="252" y="215"/>
                        <a:pt x="248" y="209"/>
                      </a:cubicBezTo>
                      <a:cubicBezTo>
                        <a:pt x="169" y="206"/>
                        <a:pt x="86" y="203"/>
                        <a:pt x="4" y="199"/>
                      </a:cubicBezTo>
                      <a:close/>
                      <a:moveTo>
                        <a:pt x="1077" y="179"/>
                      </a:moveTo>
                      <a:cubicBezTo>
                        <a:pt x="887" y="203"/>
                        <a:pt x="682" y="212"/>
                        <a:pt x="467" y="212"/>
                      </a:cubicBezTo>
                      <a:lnTo>
                        <a:pt x="401" y="212"/>
                      </a:lnTo>
                      <a:cubicBezTo>
                        <a:pt x="414" y="219"/>
                        <a:pt x="427" y="226"/>
                        <a:pt x="444" y="232"/>
                      </a:cubicBezTo>
                      <a:lnTo>
                        <a:pt x="487" y="232"/>
                      </a:lnTo>
                      <a:cubicBezTo>
                        <a:pt x="666" y="232"/>
                        <a:pt x="881" y="226"/>
                        <a:pt x="1093" y="196"/>
                      </a:cubicBezTo>
                      <a:cubicBezTo>
                        <a:pt x="1089" y="189"/>
                        <a:pt x="1083" y="186"/>
                        <a:pt x="1077" y="179"/>
                      </a:cubicBezTo>
                      <a:close/>
                    </a:path>
                  </a:pathLst>
                </a:custGeom>
                <a:solidFill>
                  <a:srgbClr val="9D3A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5" name="Google Shape;1505;p38"/>
                <p:cNvSpPr/>
                <p:nvPr/>
              </p:nvSpPr>
              <p:spPr>
                <a:xfrm>
                  <a:off x="5654309" y="2927191"/>
                  <a:ext cx="21626" cy="272952"/>
                </a:xfrm>
                <a:custGeom>
                  <a:rect b="b" l="l" r="r" t="t"/>
                  <a:pathLst>
                    <a:path extrusionOk="0" h="3736" w="296">
                      <a:moveTo>
                        <a:pt x="1" y="1"/>
                      </a:moveTo>
                      <a:cubicBezTo>
                        <a:pt x="100" y="683"/>
                        <a:pt x="176" y="1332"/>
                        <a:pt x="226" y="1915"/>
                      </a:cubicBezTo>
                      <a:cubicBezTo>
                        <a:pt x="180" y="1292"/>
                        <a:pt x="103" y="647"/>
                        <a:pt x="14" y="1"/>
                      </a:cubicBezTo>
                      <a:close/>
                      <a:moveTo>
                        <a:pt x="292" y="3213"/>
                      </a:moveTo>
                      <a:lnTo>
                        <a:pt x="292" y="3736"/>
                      </a:lnTo>
                      <a:cubicBezTo>
                        <a:pt x="296" y="3560"/>
                        <a:pt x="296" y="3385"/>
                        <a:pt x="292" y="3213"/>
                      </a:cubicBezTo>
                      <a:close/>
                    </a:path>
                  </a:pathLst>
                </a:custGeom>
                <a:solidFill>
                  <a:srgbClr val="F4C39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6" name="Google Shape;1506;p38"/>
                <p:cNvSpPr/>
                <p:nvPr/>
              </p:nvSpPr>
              <p:spPr>
                <a:xfrm>
                  <a:off x="5298625" y="3308519"/>
                  <a:ext cx="370049" cy="691075"/>
                </a:xfrm>
                <a:custGeom>
                  <a:rect b="b" l="l" r="r" t="t"/>
                  <a:pathLst>
                    <a:path extrusionOk="0" h="9459" w="5065">
                      <a:moveTo>
                        <a:pt x="5064" y="1"/>
                      </a:moveTo>
                      <a:lnTo>
                        <a:pt x="5064" y="1"/>
                      </a:lnTo>
                      <a:cubicBezTo>
                        <a:pt x="4332" y="1899"/>
                        <a:pt x="2471" y="3541"/>
                        <a:pt x="120" y="4289"/>
                      </a:cubicBezTo>
                      <a:cubicBezTo>
                        <a:pt x="74" y="4521"/>
                        <a:pt x="140" y="4637"/>
                        <a:pt x="242" y="4680"/>
                      </a:cubicBezTo>
                      <a:cubicBezTo>
                        <a:pt x="253" y="4683"/>
                        <a:pt x="265" y="4687"/>
                        <a:pt x="279" y="4687"/>
                      </a:cubicBezTo>
                      <a:cubicBezTo>
                        <a:pt x="348" y="4687"/>
                        <a:pt x="438" y="4627"/>
                        <a:pt x="531" y="4541"/>
                      </a:cubicBezTo>
                      <a:lnTo>
                        <a:pt x="531" y="4541"/>
                      </a:lnTo>
                      <a:cubicBezTo>
                        <a:pt x="253" y="4922"/>
                        <a:pt x="1" y="5356"/>
                        <a:pt x="242" y="5451"/>
                      </a:cubicBezTo>
                      <a:cubicBezTo>
                        <a:pt x="292" y="5471"/>
                        <a:pt x="345" y="5481"/>
                        <a:pt x="398" y="5481"/>
                      </a:cubicBezTo>
                      <a:cubicBezTo>
                        <a:pt x="805" y="5481"/>
                        <a:pt x="1249" y="4951"/>
                        <a:pt x="1249" y="4951"/>
                      </a:cubicBezTo>
                      <a:lnTo>
                        <a:pt x="1249" y="4951"/>
                      </a:lnTo>
                      <a:lnTo>
                        <a:pt x="753" y="9445"/>
                      </a:lnTo>
                      <a:cubicBezTo>
                        <a:pt x="835" y="9449"/>
                        <a:pt x="918" y="9452"/>
                        <a:pt x="997" y="9455"/>
                      </a:cubicBezTo>
                      <a:cubicBezTo>
                        <a:pt x="1051" y="9455"/>
                        <a:pt x="1100" y="9458"/>
                        <a:pt x="1150" y="9458"/>
                      </a:cubicBezTo>
                      <a:lnTo>
                        <a:pt x="1216" y="9458"/>
                      </a:lnTo>
                      <a:cubicBezTo>
                        <a:pt x="1431" y="9458"/>
                        <a:pt x="1636" y="9449"/>
                        <a:pt x="1826" y="9425"/>
                      </a:cubicBezTo>
                      <a:cubicBezTo>
                        <a:pt x="1858" y="9422"/>
                        <a:pt x="1888" y="9419"/>
                        <a:pt x="1922" y="9415"/>
                      </a:cubicBezTo>
                      <a:cubicBezTo>
                        <a:pt x="2153" y="9382"/>
                        <a:pt x="2362" y="9326"/>
                        <a:pt x="2530" y="9246"/>
                      </a:cubicBezTo>
                      <a:cubicBezTo>
                        <a:pt x="2577" y="9223"/>
                        <a:pt x="2620" y="9200"/>
                        <a:pt x="2660" y="9174"/>
                      </a:cubicBezTo>
                      <a:cubicBezTo>
                        <a:pt x="2700" y="9147"/>
                        <a:pt x="2740" y="9117"/>
                        <a:pt x="2772" y="9084"/>
                      </a:cubicBezTo>
                      <a:cubicBezTo>
                        <a:pt x="2822" y="9035"/>
                        <a:pt x="2871" y="8965"/>
                        <a:pt x="2925" y="8876"/>
                      </a:cubicBezTo>
                      <a:cubicBezTo>
                        <a:pt x="2928" y="8869"/>
                        <a:pt x="2931" y="8862"/>
                        <a:pt x="2935" y="8856"/>
                      </a:cubicBezTo>
                      <a:cubicBezTo>
                        <a:pt x="3154" y="8346"/>
                        <a:pt x="4037" y="5773"/>
                        <a:pt x="4633" y="2879"/>
                      </a:cubicBezTo>
                      <a:cubicBezTo>
                        <a:pt x="4842" y="1786"/>
                        <a:pt x="5001" y="759"/>
                        <a:pt x="5064" y="1"/>
                      </a:cubicBezTo>
                      <a:close/>
                    </a:path>
                  </a:pathLst>
                </a:custGeom>
                <a:solidFill>
                  <a:srgbClr val="FD935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7" name="Google Shape;1507;p38"/>
                <p:cNvSpPr/>
                <p:nvPr/>
              </p:nvSpPr>
              <p:spPr>
                <a:xfrm>
                  <a:off x="5019199" y="2394224"/>
                  <a:ext cx="656444" cy="1229381"/>
                </a:xfrm>
                <a:custGeom>
                  <a:rect b="b" l="l" r="r" t="t"/>
                  <a:pathLst>
                    <a:path extrusionOk="0" h="16827" w="8985">
                      <a:moveTo>
                        <a:pt x="5087" y="6753"/>
                      </a:moveTo>
                      <a:lnTo>
                        <a:pt x="8636" y="6932"/>
                      </a:lnTo>
                      <a:cubicBezTo>
                        <a:pt x="8706" y="7962"/>
                        <a:pt x="8580" y="9011"/>
                        <a:pt x="8252" y="10005"/>
                      </a:cubicBezTo>
                      <a:cubicBezTo>
                        <a:pt x="8087" y="10498"/>
                        <a:pt x="7858" y="10985"/>
                        <a:pt x="7514" y="11405"/>
                      </a:cubicBezTo>
                      <a:cubicBezTo>
                        <a:pt x="7352" y="11598"/>
                        <a:pt x="7160" y="11773"/>
                        <a:pt x="6938" y="11908"/>
                      </a:cubicBezTo>
                      <a:cubicBezTo>
                        <a:pt x="6752" y="12283"/>
                        <a:pt x="6388" y="12955"/>
                        <a:pt x="6203" y="12955"/>
                      </a:cubicBezTo>
                      <a:lnTo>
                        <a:pt x="6189" y="12955"/>
                      </a:lnTo>
                      <a:cubicBezTo>
                        <a:pt x="5984" y="12918"/>
                        <a:pt x="6312" y="12322"/>
                        <a:pt x="6434" y="12117"/>
                      </a:cubicBezTo>
                      <a:lnTo>
                        <a:pt x="6428" y="12117"/>
                      </a:lnTo>
                      <a:cubicBezTo>
                        <a:pt x="6246" y="12389"/>
                        <a:pt x="5590" y="13339"/>
                        <a:pt x="5289" y="13339"/>
                      </a:cubicBezTo>
                      <a:cubicBezTo>
                        <a:pt x="5282" y="13339"/>
                        <a:pt x="5275" y="13336"/>
                        <a:pt x="5269" y="13336"/>
                      </a:cubicBezTo>
                      <a:cubicBezTo>
                        <a:pt x="5067" y="13306"/>
                        <a:pt x="5289" y="12852"/>
                        <a:pt x="5500" y="12495"/>
                      </a:cubicBezTo>
                      <a:lnTo>
                        <a:pt x="5500" y="12495"/>
                      </a:lnTo>
                      <a:cubicBezTo>
                        <a:pt x="5286" y="12810"/>
                        <a:pt x="5003" y="13177"/>
                        <a:pt x="4845" y="13177"/>
                      </a:cubicBezTo>
                      <a:lnTo>
                        <a:pt x="4829" y="13177"/>
                      </a:lnTo>
                      <a:cubicBezTo>
                        <a:pt x="4620" y="13134"/>
                        <a:pt x="4864" y="12174"/>
                        <a:pt x="4974" y="11783"/>
                      </a:cubicBezTo>
                      <a:cubicBezTo>
                        <a:pt x="4951" y="11753"/>
                        <a:pt x="4928" y="11723"/>
                        <a:pt x="4908" y="11694"/>
                      </a:cubicBezTo>
                      <a:cubicBezTo>
                        <a:pt x="4756" y="11783"/>
                        <a:pt x="4487" y="11922"/>
                        <a:pt x="4272" y="11922"/>
                      </a:cubicBezTo>
                      <a:cubicBezTo>
                        <a:pt x="4209" y="11922"/>
                        <a:pt x="4146" y="11912"/>
                        <a:pt x="4097" y="11882"/>
                      </a:cubicBezTo>
                      <a:cubicBezTo>
                        <a:pt x="3865" y="11743"/>
                        <a:pt x="4424" y="11157"/>
                        <a:pt x="4693" y="10895"/>
                      </a:cubicBezTo>
                      <a:cubicBezTo>
                        <a:pt x="4693" y="10766"/>
                        <a:pt x="4702" y="10637"/>
                        <a:pt x="4722" y="10514"/>
                      </a:cubicBezTo>
                      <a:cubicBezTo>
                        <a:pt x="4762" y="10246"/>
                        <a:pt x="4848" y="9988"/>
                        <a:pt x="4971" y="9747"/>
                      </a:cubicBezTo>
                      <a:cubicBezTo>
                        <a:pt x="5083" y="9531"/>
                        <a:pt x="5133" y="9293"/>
                        <a:pt x="5170" y="9044"/>
                      </a:cubicBezTo>
                      <a:cubicBezTo>
                        <a:pt x="5202" y="8796"/>
                        <a:pt x="5209" y="8541"/>
                        <a:pt x="5209" y="8286"/>
                      </a:cubicBezTo>
                      <a:cubicBezTo>
                        <a:pt x="5209" y="7772"/>
                        <a:pt x="5153" y="7263"/>
                        <a:pt x="5087" y="6753"/>
                      </a:cubicBezTo>
                      <a:close/>
                      <a:moveTo>
                        <a:pt x="6987" y="0"/>
                      </a:moveTo>
                      <a:cubicBezTo>
                        <a:pt x="6984" y="229"/>
                        <a:pt x="6978" y="457"/>
                        <a:pt x="6970" y="682"/>
                      </a:cubicBezTo>
                      <a:cubicBezTo>
                        <a:pt x="6958" y="1070"/>
                        <a:pt x="6944" y="1437"/>
                        <a:pt x="6928" y="1772"/>
                      </a:cubicBezTo>
                      <a:cubicBezTo>
                        <a:pt x="6885" y="2689"/>
                        <a:pt x="6835" y="3329"/>
                        <a:pt x="6835" y="3329"/>
                      </a:cubicBezTo>
                      <a:cubicBezTo>
                        <a:pt x="6825" y="3335"/>
                        <a:pt x="5199" y="4564"/>
                        <a:pt x="4557" y="4981"/>
                      </a:cubicBezTo>
                      <a:cubicBezTo>
                        <a:pt x="4395" y="4879"/>
                        <a:pt x="4355" y="4167"/>
                        <a:pt x="4361" y="3236"/>
                      </a:cubicBezTo>
                      <a:cubicBezTo>
                        <a:pt x="4364" y="2842"/>
                        <a:pt x="4375" y="2411"/>
                        <a:pt x="4392" y="1971"/>
                      </a:cubicBezTo>
                      <a:cubicBezTo>
                        <a:pt x="4395" y="1822"/>
                        <a:pt x="4401" y="1673"/>
                        <a:pt x="4407" y="1524"/>
                      </a:cubicBezTo>
                      <a:lnTo>
                        <a:pt x="4404" y="1524"/>
                      </a:lnTo>
                      <a:cubicBezTo>
                        <a:pt x="4355" y="1553"/>
                        <a:pt x="1685" y="3166"/>
                        <a:pt x="56" y="3166"/>
                      </a:cubicBezTo>
                      <a:lnTo>
                        <a:pt x="0" y="3166"/>
                      </a:lnTo>
                      <a:cubicBezTo>
                        <a:pt x="421" y="3401"/>
                        <a:pt x="1007" y="3590"/>
                        <a:pt x="1801" y="3590"/>
                      </a:cubicBezTo>
                      <a:lnTo>
                        <a:pt x="1911" y="3590"/>
                      </a:lnTo>
                      <a:cubicBezTo>
                        <a:pt x="4097" y="3590"/>
                        <a:pt x="4832" y="8279"/>
                        <a:pt x="3964" y="10415"/>
                      </a:cubicBezTo>
                      <a:cubicBezTo>
                        <a:pt x="3090" y="12558"/>
                        <a:pt x="3636" y="15058"/>
                        <a:pt x="4829" y="15273"/>
                      </a:cubicBezTo>
                      <a:cubicBezTo>
                        <a:pt x="4225" y="16045"/>
                        <a:pt x="3981" y="16531"/>
                        <a:pt x="3921" y="16826"/>
                      </a:cubicBezTo>
                      <a:cubicBezTo>
                        <a:pt x="6272" y="16078"/>
                        <a:pt x="8133" y="14436"/>
                        <a:pt x="8865" y="12538"/>
                      </a:cubicBezTo>
                      <a:cubicBezTo>
                        <a:pt x="8875" y="12511"/>
                        <a:pt x="8885" y="12484"/>
                        <a:pt x="8895" y="12458"/>
                      </a:cubicBezTo>
                      <a:cubicBezTo>
                        <a:pt x="8941" y="11972"/>
                        <a:pt x="8974" y="11495"/>
                        <a:pt x="8984" y="11031"/>
                      </a:cubicBezTo>
                      <a:lnTo>
                        <a:pt x="8984" y="10508"/>
                      </a:lnTo>
                      <a:cubicBezTo>
                        <a:pt x="8977" y="10091"/>
                        <a:pt x="8954" y="9657"/>
                        <a:pt x="8918" y="9210"/>
                      </a:cubicBezTo>
                      <a:cubicBezTo>
                        <a:pt x="8868" y="8627"/>
                        <a:pt x="8792" y="7978"/>
                        <a:pt x="8693" y="7296"/>
                      </a:cubicBezTo>
                      <a:cubicBezTo>
                        <a:pt x="8318" y="4716"/>
                        <a:pt x="7636" y="1673"/>
                        <a:pt x="6987" y="0"/>
                      </a:cubicBezTo>
                      <a:close/>
                    </a:path>
                  </a:pathLst>
                </a:custGeom>
                <a:solidFill>
                  <a:srgbClr val="FD935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8" name="Google Shape;1508;p38"/>
                <p:cNvSpPr/>
                <p:nvPr/>
              </p:nvSpPr>
              <p:spPr>
                <a:xfrm>
                  <a:off x="5301579" y="3190131"/>
                  <a:ext cx="224586" cy="178632"/>
                </a:xfrm>
                <a:custGeom>
                  <a:rect b="b" l="l" r="r" t="t"/>
                  <a:pathLst>
                    <a:path extrusionOk="0" h="2445" w="3074">
                      <a:moveTo>
                        <a:pt x="829" y="1"/>
                      </a:moveTo>
                      <a:cubicBezTo>
                        <a:pt x="560" y="263"/>
                        <a:pt x="1" y="849"/>
                        <a:pt x="233" y="988"/>
                      </a:cubicBezTo>
                      <a:cubicBezTo>
                        <a:pt x="282" y="1018"/>
                        <a:pt x="345" y="1028"/>
                        <a:pt x="408" y="1028"/>
                      </a:cubicBezTo>
                      <a:cubicBezTo>
                        <a:pt x="623" y="1028"/>
                        <a:pt x="892" y="889"/>
                        <a:pt x="1044" y="800"/>
                      </a:cubicBezTo>
                      <a:cubicBezTo>
                        <a:pt x="971" y="687"/>
                        <a:pt x="915" y="564"/>
                        <a:pt x="885" y="442"/>
                      </a:cubicBezTo>
                      <a:cubicBezTo>
                        <a:pt x="849" y="296"/>
                        <a:pt x="829" y="147"/>
                        <a:pt x="829" y="1"/>
                      </a:cubicBezTo>
                      <a:close/>
                      <a:moveTo>
                        <a:pt x="3074" y="1014"/>
                      </a:moveTo>
                      <a:cubicBezTo>
                        <a:pt x="3057" y="1025"/>
                        <a:pt x="3044" y="1034"/>
                        <a:pt x="3027" y="1041"/>
                      </a:cubicBezTo>
                      <a:cubicBezTo>
                        <a:pt x="2885" y="1124"/>
                        <a:pt x="2729" y="1184"/>
                        <a:pt x="2570" y="1223"/>
                      </a:cubicBezTo>
                      <a:cubicBezTo>
                        <a:pt x="2448" y="1428"/>
                        <a:pt x="2120" y="2024"/>
                        <a:pt x="2325" y="2061"/>
                      </a:cubicBezTo>
                      <a:lnTo>
                        <a:pt x="2339" y="2061"/>
                      </a:lnTo>
                      <a:cubicBezTo>
                        <a:pt x="2524" y="2061"/>
                        <a:pt x="2888" y="1389"/>
                        <a:pt x="3074" y="1014"/>
                      </a:cubicBezTo>
                      <a:close/>
                      <a:moveTo>
                        <a:pt x="1110" y="889"/>
                      </a:moveTo>
                      <a:cubicBezTo>
                        <a:pt x="1000" y="1280"/>
                        <a:pt x="756" y="2240"/>
                        <a:pt x="965" y="2283"/>
                      </a:cubicBezTo>
                      <a:lnTo>
                        <a:pt x="981" y="2283"/>
                      </a:lnTo>
                      <a:cubicBezTo>
                        <a:pt x="1139" y="2283"/>
                        <a:pt x="1422" y="1916"/>
                        <a:pt x="1636" y="1601"/>
                      </a:cubicBezTo>
                      <a:lnTo>
                        <a:pt x="1636" y="1601"/>
                      </a:lnTo>
                      <a:cubicBezTo>
                        <a:pt x="1425" y="1958"/>
                        <a:pt x="1203" y="2412"/>
                        <a:pt x="1405" y="2442"/>
                      </a:cubicBezTo>
                      <a:cubicBezTo>
                        <a:pt x="1411" y="2442"/>
                        <a:pt x="1418" y="2445"/>
                        <a:pt x="1425" y="2445"/>
                      </a:cubicBezTo>
                      <a:cubicBezTo>
                        <a:pt x="1726" y="2445"/>
                        <a:pt x="2382" y="1495"/>
                        <a:pt x="2564" y="1223"/>
                      </a:cubicBezTo>
                      <a:lnTo>
                        <a:pt x="2564" y="1223"/>
                      </a:lnTo>
                      <a:cubicBezTo>
                        <a:pt x="2455" y="1250"/>
                        <a:pt x="2342" y="1269"/>
                        <a:pt x="2236" y="1280"/>
                      </a:cubicBezTo>
                      <a:cubicBezTo>
                        <a:pt x="2177" y="1283"/>
                        <a:pt x="2117" y="1286"/>
                        <a:pt x="2053" y="1286"/>
                      </a:cubicBezTo>
                      <a:cubicBezTo>
                        <a:pt x="1835" y="1286"/>
                        <a:pt x="1607" y="1246"/>
                        <a:pt x="1402" y="1133"/>
                      </a:cubicBezTo>
                      <a:cubicBezTo>
                        <a:pt x="1286" y="1071"/>
                        <a:pt x="1190" y="988"/>
                        <a:pt x="1110" y="8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9" name="Google Shape;1509;p38"/>
                <p:cNvSpPr/>
                <p:nvPr/>
              </p:nvSpPr>
              <p:spPr>
                <a:xfrm>
                  <a:off x="5377050" y="2887520"/>
                  <a:ext cx="273244" cy="374871"/>
                </a:xfrm>
                <a:custGeom>
                  <a:rect b="b" l="l" r="r" t="t"/>
                  <a:pathLst>
                    <a:path extrusionOk="0" h="5131" w="3740">
                      <a:moveTo>
                        <a:pt x="190" y="1"/>
                      </a:moveTo>
                      <a:lnTo>
                        <a:pt x="190" y="1"/>
                      </a:lnTo>
                      <a:cubicBezTo>
                        <a:pt x="322" y="497"/>
                        <a:pt x="408" y="1008"/>
                        <a:pt x="458" y="1527"/>
                      </a:cubicBezTo>
                      <a:cubicBezTo>
                        <a:pt x="478" y="1786"/>
                        <a:pt x="484" y="2047"/>
                        <a:pt x="464" y="2312"/>
                      </a:cubicBezTo>
                      <a:cubicBezTo>
                        <a:pt x="448" y="2573"/>
                        <a:pt x="398" y="2845"/>
                        <a:pt x="282" y="3094"/>
                      </a:cubicBezTo>
                      <a:cubicBezTo>
                        <a:pt x="91" y="3537"/>
                        <a:pt x="1" y="4060"/>
                        <a:pt x="126" y="4508"/>
                      </a:cubicBezTo>
                      <a:cubicBezTo>
                        <a:pt x="190" y="4729"/>
                        <a:pt x="319" y="4918"/>
                        <a:pt x="511" y="5017"/>
                      </a:cubicBezTo>
                      <a:cubicBezTo>
                        <a:pt x="656" y="5097"/>
                        <a:pt x="829" y="5130"/>
                        <a:pt x="1008" y="5130"/>
                      </a:cubicBezTo>
                      <a:cubicBezTo>
                        <a:pt x="1064" y="5130"/>
                        <a:pt x="1120" y="5127"/>
                        <a:pt x="1176" y="5121"/>
                      </a:cubicBezTo>
                      <a:cubicBezTo>
                        <a:pt x="1418" y="5097"/>
                        <a:pt x="1647" y="5044"/>
                        <a:pt x="1852" y="4928"/>
                      </a:cubicBezTo>
                      <a:cubicBezTo>
                        <a:pt x="2058" y="4812"/>
                        <a:pt x="2240" y="4650"/>
                        <a:pt x="2402" y="4468"/>
                      </a:cubicBezTo>
                      <a:cubicBezTo>
                        <a:pt x="2726" y="4097"/>
                        <a:pt x="2952" y="3640"/>
                        <a:pt x="3137" y="3173"/>
                      </a:cubicBezTo>
                      <a:cubicBezTo>
                        <a:pt x="3316" y="2700"/>
                        <a:pt x="3452" y="2206"/>
                        <a:pt x="3551" y="1706"/>
                      </a:cubicBezTo>
                      <a:cubicBezTo>
                        <a:pt x="3657" y="1206"/>
                        <a:pt x="3716" y="696"/>
                        <a:pt x="3739" y="180"/>
                      </a:cubicBezTo>
                      <a:lnTo>
                        <a:pt x="190" y="1"/>
                      </a:lnTo>
                      <a:close/>
                    </a:path>
                  </a:pathLst>
                </a:custGeom>
                <a:solidFill>
                  <a:srgbClr val="FD935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0" name="Google Shape;1510;p38"/>
                <p:cNvSpPr/>
                <p:nvPr/>
              </p:nvSpPr>
              <p:spPr>
                <a:xfrm>
                  <a:off x="5362072" y="2887520"/>
                  <a:ext cx="293336" cy="396643"/>
                </a:xfrm>
                <a:custGeom>
                  <a:rect b="b" l="l" r="r" t="t"/>
                  <a:pathLst>
                    <a:path extrusionOk="0" h="5429" w="4015">
                      <a:moveTo>
                        <a:pt x="395" y="1"/>
                      </a:moveTo>
                      <a:cubicBezTo>
                        <a:pt x="461" y="511"/>
                        <a:pt x="517" y="1020"/>
                        <a:pt x="517" y="1534"/>
                      </a:cubicBezTo>
                      <a:cubicBezTo>
                        <a:pt x="517" y="1789"/>
                        <a:pt x="510" y="2044"/>
                        <a:pt x="478" y="2292"/>
                      </a:cubicBezTo>
                      <a:cubicBezTo>
                        <a:pt x="441" y="2541"/>
                        <a:pt x="391" y="2779"/>
                        <a:pt x="279" y="2995"/>
                      </a:cubicBezTo>
                      <a:cubicBezTo>
                        <a:pt x="156" y="3236"/>
                        <a:pt x="70" y="3494"/>
                        <a:pt x="30" y="3762"/>
                      </a:cubicBezTo>
                      <a:cubicBezTo>
                        <a:pt x="10" y="3885"/>
                        <a:pt x="1" y="4014"/>
                        <a:pt x="1" y="4143"/>
                      </a:cubicBezTo>
                      <a:cubicBezTo>
                        <a:pt x="1" y="4289"/>
                        <a:pt x="21" y="4438"/>
                        <a:pt x="57" y="4584"/>
                      </a:cubicBezTo>
                      <a:cubicBezTo>
                        <a:pt x="87" y="4706"/>
                        <a:pt x="143" y="4829"/>
                        <a:pt x="216" y="4942"/>
                      </a:cubicBezTo>
                      <a:cubicBezTo>
                        <a:pt x="236" y="4971"/>
                        <a:pt x="259" y="5001"/>
                        <a:pt x="282" y="5031"/>
                      </a:cubicBezTo>
                      <a:cubicBezTo>
                        <a:pt x="362" y="5130"/>
                        <a:pt x="458" y="5213"/>
                        <a:pt x="574" y="5275"/>
                      </a:cubicBezTo>
                      <a:cubicBezTo>
                        <a:pt x="779" y="5388"/>
                        <a:pt x="1007" y="5428"/>
                        <a:pt x="1225" y="5428"/>
                      </a:cubicBezTo>
                      <a:cubicBezTo>
                        <a:pt x="1289" y="5428"/>
                        <a:pt x="1349" y="5425"/>
                        <a:pt x="1408" y="5422"/>
                      </a:cubicBezTo>
                      <a:cubicBezTo>
                        <a:pt x="1514" y="5411"/>
                        <a:pt x="1627" y="5392"/>
                        <a:pt x="1736" y="5365"/>
                      </a:cubicBezTo>
                      <a:lnTo>
                        <a:pt x="1742" y="5365"/>
                      </a:lnTo>
                      <a:cubicBezTo>
                        <a:pt x="1901" y="5326"/>
                        <a:pt x="2057" y="5266"/>
                        <a:pt x="2199" y="5183"/>
                      </a:cubicBezTo>
                      <a:cubicBezTo>
                        <a:pt x="2216" y="5176"/>
                        <a:pt x="2229" y="5167"/>
                        <a:pt x="2246" y="5156"/>
                      </a:cubicBezTo>
                      <a:cubicBezTo>
                        <a:pt x="2468" y="5021"/>
                        <a:pt x="2660" y="4846"/>
                        <a:pt x="2822" y="4653"/>
                      </a:cubicBezTo>
                      <a:cubicBezTo>
                        <a:pt x="3166" y="4233"/>
                        <a:pt x="3395" y="3746"/>
                        <a:pt x="3560" y="3253"/>
                      </a:cubicBezTo>
                      <a:cubicBezTo>
                        <a:pt x="3888" y="2259"/>
                        <a:pt x="4014" y="1210"/>
                        <a:pt x="3944" y="180"/>
                      </a:cubicBezTo>
                      <a:lnTo>
                        <a:pt x="3944" y="180"/>
                      </a:lnTo>
                      <a:cubicBezTo>
                        <a:pt x="3921" y="696"/>
                        <a:pt x="3862" y="1206"/>
                        <a:pt x="3756" y="1706"/>
                      </a:cubicBezTo>
                      <a:cubicBezTo>
                        <a:pt x="3657" y="2206"/>
                        <a:pt x="3521" y="2700"/>
                        <a:pt x="3342" y="3173"/>
                      </a:cubicBezTo>
                      <a:cubicBezTo>
                        <a:pt x="3157" y="3640"/>
                        <a:pt x="2931" y="4097"/>
                        <a:pt x="2607" y="4468"/>
                      </a:cubicBezTo>
                      <a:cubicBezTo>
                        <a:pt x="2445" y="4650"/>
                        <a:pt x="2263" y="4812"/>
                        <a:pt x="2057" y="4928"/>
                      </a:cubicBezTo>
                      <a:cubicBezTo>
                        <a:pt x="1852" y="5044"/>
                        <a:pt x="1623" y="5097"/>
                        <a:pt x="1381" y="5121"/>
                      </a:cubicBezTo>
                      <a:cubicBezTo>
                        <a:pt x="1325" y="5127"/>
                        <a:pt x="1269" y="5130"/>
                        <a:pt x="1213" y="5130"/>
                      </a:cubicBezTo>
                      <a:cubicBezTo>
                        <a:pt x="1034" y="5130"/>
                        <a:pt x="861" y="5097"/>
                        <a:pt x="716" y="5017"/>
                      </a:cubicBezTo>
                      <a:cubicBezTo>
                        <a:pt x="524" y="4918"/>
                        <a:pt x="395" y="4729"/>
                        <a:pt x="331" y="4508"/>
                      </a:cubicBezTo>
                      <a:cubicBezTo>
                        <a:pt x="206" y="4060"/>
                        <a:pt x="296" y="3537"/>
                        <a:pt x="487" y="3094"/>
                      </a:cubicBezTo>
                      <a:cubicBezTo>
                        <a:pt x="603" y="2845"/>
                        <a:pt x="653" y="2573"/>
                        <a:pt x="669" y="2312"/>
                      </a:cubicBezTo>
                      <a:cubicBezTo>
                        <a:pt x="689" y="2047"/>
                        <a:pt x="683" y="1786"/>
                        <a:pt x="663" y="1527"/>
                      </a:cubicBezTo>
                      <a:cubicBezTo>
                        <a:pt x="613" y="1008"/>
                        <a:pt x="527" y="497"/>
                        <a:pt x="39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1" name="Google Shape;1511;p38"/>
                <p:cNvSpPr/>
                <p:nvPr/>
              </p:nvSpPr>
              <p:spPr>
                <a:xfrm>
                  <a:off x="4711042" y="2097384"/>
                  <a:ext cx="203034" cy="503822"/>
                </a:xfrm>
                <a:custGeom>
                  <a:rect b="b" l="l" r="r" t="t"/>
                  <a:pathLst>
                    <a:path extrusionOk="0" h="6896" w="2779">
                      <a:moveTo>
                        <a:pt x="2375" y="1"/>
                      </a:moveTo>
                      <a:lnTo>
                        <a:pt x="941" y="166"/>
                      </a:lnTo>
                      <a:cubicBezTo>
                        <a:pt x="937" y="179"/>
                        <a:pt x="934" y="189"/>
                        <a:pt x="931" y="203"/>
                      </a:cubicBezTo>
                      <a:cubicBezTo>
                        <a:pt x="931" y="206"/>
                        <a:pt x="928" y="212"/>
                        <a:pt x="928" y="215"/>
                      </a:cubicBezTo>
                      <a:cubicBezTo>
                        <a:pt x="619" y="1494"/>
                        <a:pt x="142" y="3570"/>
                        <a:pt x="27" y="4895"/>
                      </a:cubicBezTo>
                      <a:cubicBezTo>
                        <a:pt x="20" y="4954"/>
                        <a:pt x="17" y="5014"/>
                        <a:pt x="14" y="5070"/>
                      </a:cubicBezTo>
                      <a:cubicBezTo>
                        <a:pt x="10" y="5090"/>
                        <a:pt x="10" y="5113"/>
                        <a:pt x="10" y="5136"/>
                      </a:cubicBezTo>
                      <a:cubicBezTo>
                        <a:pt x="3" y="5222"/>
                        <a:pt x="0" y="5306"/>
                        <a:pt x="0" y="5385"/>
                      </a:cubicBezTo>
                      <a:lnTo>
                        <a:pt x="0" y="5534"/>
                      </a:lnTo>
                      <a:cubicBezTo>
                        <a:pt x="726" y="6007"/>
                        <a:pt x="1696" y="6553"/>
                        <a:pt x="2656" y="6895"/>
                      </a:cubicBezTo>
                      <a:cubicBezTo>
                        <a:pt x="2693" y="5613"/>
                        <a:pt x="2729" y="4328"/>
                        <a:pt x="2765" y="3044"/>
                      </a:cubicBezTo>
                      <a:cubicBezTo>
                        <a:pt x="2772" y="2815"/>
                        <a:pt x="2779" y="2587"/>
                        <a:pt x="2765" y="2358"/>
                      </a:cubicBezTo>
                      <a:cubicBezTo>
                        <a:pt x="2713" y="1550"/>
                        <a:pt x="2474" y="779"/>
                        <a:pt x="237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2" name="Google Shape;1512;p38"/>
                <p:cNvSpPr/>
                <p:nvPr/>
              </p:nvSpPr>
              <p:spPr>
                <a:xfrm>
                  <a:off x="5011754" y="2062754"/>
                  <a:ext cx="273683" cy="553649"/>
                </a:xfrm>
                <a:custGeom>
                  <a:rect b="b" l="l" r="r" t="t"/>
                  <a:pathLst>
                    <a:path extrusionOk="0" h="7578" w="3746">
                      <a:moveTo>
                        <a:pt x="2322" y="1"/>
                      </a:moveTo>
                      <a:lnTo>
                        <a:pt x="0" y="272"/>
                      </a:lnTo>
                      <a:cubicBezTo>
                        <a:pt x="335" y="1312"/>
                        <a:pt x="739" y="2375"/>
                        <a:pt x="918" y="3448"/>
                      </a:cubicBezTo>
                      <a:cubicBezTo>
                        <a:pt x="1004" y="3978"/>
                        <a:pt x="1093" y="4508"/>
                        <a:pt x="1120" y="5044"/>
                      </a:cubicBezTo>
                      <a:cubicBezTo>
                        <a:pt x="1153" y="5601"/>
                        <a:pt x="1120" y="6157"/>
                        <a:pt x="1087" y="6713"/>
                      </a:cubicBezTo>
                      <a:cubicBezTo>
                        <a:pt x="1070" y="7001"/>
                        <a:pt x="1053" y="7290"/>
                        <a:pt x="1037" y="7577"/>
                      </a:cubicBezTo>
                      <a:cubicBezTo>
                        <a:pt x="1832" y="7385"/>
                        <a:pt x="2762" y="6988"/>
                        <a:pt x="3643" y="6535"/>
                      </a:cubicBezTo>
                      <a:cubicBezTo>
                        <a:pt x="3746" y="5508"/>
                        <a:pt x="3596" y="4458"/>
                        <a:pt x="3199" y="3507"/>
                      </a:cubicBezTo>
                      <a:cubicBezTo>
                        <a:pt x="3124" y="3319"/>
                        <a:pt x="3034" y="3133"/>
                        <a:pt x="2948" y="2951"/>
                      </a:cubicBezTo>
                      <a:cubicBezTo>
                        <a:pt x="2792" y="2624"/>
                        <a:pt x="2696" y="2269"/>
                        <a:pt x="2554" y="1938"/>
                      </a:cubicBezTo>
                      <a:cubicBezTo>
                        <a:pt x="2289" y="1332"/>
                        <a:pt x="2213" y="649"/>
                        <a:pt x="232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3" name="Google Shape;1513;p38"/>
                <p:cNvSpPr/>
                <p:nvPr/>
              </p:nvSpPr>
              <p:spPr>
                <a:xfrm>
                  <a:off x="4884484" y="2082553"/>
                  <a:ext cx="211509" cy="542617"/>
                </a:xfrm>
                <a:custGeom>
                  <a:rect b="b" l="l" r="r" t="t"/>
                  <a:pathLst>
                    <a:path extrusionOk="0" h="7427" w="2895">
                      <a:moveTo>
                        <a:pt x="1742" y="1"/>
                      </a:moveTo>
                      <a:lnTo>
                        <a:pt x="1" y="204"/>
                      </a:lnTo>
                      <a:cubicBezTo>
                        <a:pt x="100" y="982"/>
                        <a:pt x="339" y="1753"/>
                        <a:pt x="391" y="2561"/>
                      </a:cubicBezTo>
                      <a:cubicBezTo>
                        <a:pt x="405" y="2790"/>
                        <a:pt x="398" y="3018"/>
                        <a:pt x="391" y="3247"/>
                      </a:cubicBezTo>
                      <a:cubicBezTo>
                        <a:pt x="355" y="4531"/>
                        <a:pt x="319" y="5816"/>
                        <a:pt x="282" y="7098"/>
                      </a:cubicBezTo>
                      <a:cubicBezTo>
                        <a:pt x="843" y="7299"/>
                        <a:pt x="1398" y="7426"/>
                        <a:pt x="1897" y="7426"/>
                      </a:cubicBezTo>
                      <a:cubicBezTo>
                        <a:pt x="1916" y="7426"/>
                        <a:pt x="1935" y="7426"/>
                        <a:pt x="1954" y="7426"/>
                      </a:cubicBezTo>
                      <a:cubicBezTo>
                        <a:pt x="2203" y="7419"/>
                        <a:pt x="2481" y="7376"/>
                        <a:pt x="2779" y="7306"/>
                      </a:cubicBezTo>
                      <a:cubicBezTo>
                        <a:pt x="2795" y="7019"/>
                        <a:pt x="2812" y="6730"/>
                        <a:pt x="2829" y="6442"/>
                      </a:cubicBezTo>
                      <a:cubicBezTo>
                        <a:pt x="2862" y="5886"/>
                        <a:pt x="2895" y="5330"/>
                        <a:pt x="2862" y="4773"/>
                      </a:cubicBezTo>
                      <a:cubicBezTo>
                        <a:pt x="2835" y="4237"/>
                        <a:pt x="2746" y="3707"/>
                        <a:pt x="2660" y="3177"/>
                      </a:cubicBezTo>
                      <a:cubicBezTo>
                        <a:pt x="2481" y="2104"/>
                        <a:pt x="2077" y="1041"/>
                        <a:pt x="174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4" name="Google Shape;1514;p38"/>
                <p:cNvSpPr/>
                <p:nvPr/>
              </p:nvSpPr>
              <p:spPr>
                <a:xfrm>
                  <a:off x="4608332" y="2109439"/>
                  <a:ext cx="172129" cy="392259"/>
                </a:xfrm>
                <a:custGeom>
                  <a:rect b="b" l="l" r="r" t="t"/>
                  <a:pathLst>
                    <a:path extrusionOk="0" h="5369" w="2356">
                      <a:moveTo>
                        <a:pt x="2355" y="1"/>
                      </a:moveTo>
                      <a:lnTo>
                        <a:pt x="1537" y="97"/>
                      </a:lnTo>
                      <a:cubicBezTo>
                        <a:pt x="1537" y="97"/>
                        <a:pt x="1387" y="74"/>
                        <a:pt x="1187" y="74"/>
                      </a:cubicBezTo>
                      <a:cubicBezTo>
                        <a:pt x="931" y="74"/>
                        <a:pt x="592" y="112"/>
                        <a:pt x="378" y="289"/>
                      </a:cubicBezTo>
                      <a:cubicBezTo>
                        <a:pt x="0" y="603"/>
                        <a:pt x="43" y="4147"/>
                        <a:pt x="252" y="4471"/>
                      </a:cubicBezTo>
                      <a:cubicBezTo>
                        <a:pt x="325" y="4584"/>
                        <a:pt x="775" y="4948"/>
                        <a:pt x="1414" y="5369"/>
                      </a:cubicBezTo>
                      <a:lnTo>
                        <a:pt x="1414" y="5220"/>
                      </a:lnTo>
                      <a:cubicBezTo>
                        <a:pt x="1414" y="5141"/>
                        <a:pt x="1417" y="5057"/>
                        <a:pt x="1424" y="4971"/>
                      </a:cubicBezTo>
                      <a:cubicBezTo>
                        <a:pt x="1424" y="4948"/>
                        <a:pt x="1424" y="4925"/>
                        <a:pt x="1428" y="4905"/>
                      </a:cubicBezTo>
                      <a:cubicBezTo>
                        <a:pt x="1431" y="4849"/>
                        <a:pt x="1434" y="4789"/>
                        <a:pt x="1441" y="4730"/>
                      </a:cubicBezTo>
                      <a:cubicBezTo>
                        <a:pt x="1553" y="3415"/>
                        <a:pt x="2013" y="1405"/>
                        <a:pt x="2342" y="50"/>
                      </a:cubicBezTo>
                      <a:cubicBezTo>
                        <a:pt x="2342" y="47"/>
                        <a:pt x="2345" y="41"/>
                        <a:pt x="2345" y="38"/>
                      </a:cubicBezTo>
                      <a:cubicBezTo>
                        <a:pt x="2348" y="24"/>
                        <a:pt x="2351" y="14"/>
                        <a:pt x="23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5" name="Google Shape;1515;p38"/>
                <p:cNvSpPr/>
                <p:nvPr/>
              </p:nvSpPr>
              <p:spPr>
                <a:xfrm>
                  <a:off x="5173360" y="2043174"/>
                  <a:ext cx="369757" cy="497027"/>
                </a:xfrm>
                <a:custGeom>
                  <a:rect b="b" l="l" r="r" t="t"/>
                  <a:pathLst>
                    <a:path extrusionOk="0" h="6803" w="5061">
                      <a:moveTo>
                        <a:pt x="2398" y="0"/>
                      </a:moveTo>
                      <a:lnTo>
                        <a:pt x="110" y="269"/>
                      </a:lnTo>
                      <a:cubicBezTo>
                        <a:pt x="1" y="917"/>
                        <a:pt x="77" y="1600"/>
                        <a:pt x="342" y="2206"/>
                      </a:cubicBezTo>
                      <a:cubicBezTo>
                        <a:pt x="484" y="2537"/>
                        <a:pt x="580" y="2892"/>
                        <a:pt x="736" y="3219"/>
                      </a:cubicBezTo>
                      <a:cubicBezTo>
                        <a:pt x="822" y="3401"/>
                        <a:pt x="912" y="3587"/>
                        <a:pt x="987" y="3775"/>
                      </a:cubicBezTo>
                      <a:cubicBezTo>
                        <a:pt x="1384" y="4726"/>
                        <a:pt x="1534" y="5776"/>
                        <a:pt x="1431" y="6803"/>
                      </a:cubicBezTo>
                      <a:cubicBezTo>
                        <a:pt x="2994" y="5994"/>
                        <a:pt x="4404" y="5004"/>
                        <a:pt x="4643" y="4673"/>
                      </a:cubicBezTo>
                      <a:cubicBezTo>
                        <a:pt x="5060" y="4087"/>
                        <a:pt x="4676" y="338"/>
                        <a:pt x="4216" y="193"/>
                      </a:cubicBezTo>
                      <a:cubicBezTo>
                        <a:pt x="3753" y="43"/>
                        <a:pt x="2398" y="0"/>
                        <a:pt x="23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6" name="Google Shape;1516;p38"/>
                <p:cNvSpPr/>
                <p:nvPr/>
              </p:nvSpPr>
              <p:spPr>
                <a:xfrm>
                  <a:off x="4675681" y="2478169"/>
                  <a:ext cx="2046" cy="1534"/>
                </a:xfrm>
                <a:custGeom>
                  <a:rect b="b" l="l" r="r" t="t"/>
                  <a:pathLst>
                    <a:path extrusionOk="0" h="21" w="28">
                      <a:moveTo>
                        <a:pt x="14" y="1"/>
                      </a:moveTo>
                      <a:cubicBezTo>
                        <a:pt x="10" y="1"/>
                        <a:pt x="7" y="4"/>
                        <a:pt x="1" y="4"/>
                      </a:cubicBezTo>
                      <a:cubicBezTo>
                        <a:pt x="10" y="10"/>
                        <a:pt x="18" y="17"/>
                        <a:pt x="24" y="21"/>
                      </a:cubicBezTo>
                      <a:cubicBezTo>
                        <a:pt x="24" y="17"/>
                        <a:pt x="27" y="14"/>
                        <a:pt x="27" y="10"/>
                      </a:cubicBezTo>
                      <a:cubicBezTo>
                        <a:pt x="24" y="7"/>
                        <a:pt x="18" y="4"/>
                        <a:pt x="14" y="1"/>
                      </a:cubicBezTo>
                      <a:close/>
                    </a:path>
                  </a:pathLst>
                </a:custGeom>
                <a:solidFill>
                  <a:srgbClr val="FD935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7" name="Google Shape;1517;p38"/>
                <p:cNvSpPr/>
                <p:nvPr/>
              </p:nvSpPr>
              <p:spPr>
                <a:xfrm>
                  <a:off x="4677362" y="2478900"/>
                  <a:ext cx="341994" cy="146631"/>
                </a:xfrm>
                <a:custGeom>
                  <a:rect b="b" l="l" r="r" t="t"/>
                  <a:pathLst>
                    <a:path extrusionOk="0" h="2007" w="4681">
                      <a:moveTo>
                        <a:pt x="4" y="0"/>
                      </a:moveTo>
                      <a:cubicBezTo>
                        <a:pt x="4" y="4"/>
                        <a:pt x="1" y="7"/>
                        <a:pt x="1" y="11"/>
                      </a:cubicBezTo>
                      <a:cubicBezTo>
                        <a:pt x="514" y="402"/>
                        <a:pt x="1332" y="891"/>
                        <a:pt x="2190" y="1288"/>
                      </a:cubicBezTo>
                      <a:cubicBezTo>
                        <a:pt x="1554" y="987"/>
                        <a:pt x="952" y="633"/>
                        <a:pt x="461" y="312"/>
                      </a:cubicBezTo>
                      <a:cubicBezTo>
                        <a:pt x="296" y="203"/>
                        <a:pt x="143" y="96"/>
                        <a:pt x="4" y="0"/>
                      </a:cubicBezTo>
                      <a:close/>
                      <a:moveTo>
                        <a:pt x="3674" y="1848"/>
                      </a:moveTo>
                      <a:cubicBezTo>
                        <a:pt x="4001" y="1938"/>
                        <a:pt x="4306" y="1991"/>
                        <a:pt x="4577" y="2001"/>
                      </a:cubicBezTo>
                      <a:cubicBezTo>
                        <a:pt x="4611" y="2004"/>
                        <a:pt x="4644" y="2004"/>
                        <a:pt x="4680" y="2007"/>
                      </a:cubicBezTo>
                      <a:cubicBezTo>
                        <a:pt x="4677" y="2004"/>
                        <a:pt x="4673" y="2001"/>
                        <a:pt x="4670" y="2001"/>
                      </a:cubicBezTo>
                      <a:cubicBezTo>
                        <a:pt x="4355" y="1994"/>
                        <a:pt x="4018" y="1938"/>
                        <a:pt x="3674" y="1848"/>
                      </a:cubicBezTo>
                      <a:close/>
                    </a:path>
                  </a:pathLst>
                </a:custGeom>
                <a:solidFill>
                  <a:srgbClr val="FD935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8" name="Google Shape;1518;p38"/>
                <p:cNvSpPr/>
                <p:nvPr/>
              </p:nvSpPr>
              <p:spPr>
                <a:xfrm>
                  <a:off x="5018548" y="2505493"/>
                  <a:ext cx="322560" cy="120038"/>
                </a:xfrm>
                <a:custGeom>
                  <a:rect b="b" l="l" r="r" t="t"/>
                  <a:pathLst>
                    <a:path extrusionOk="0" h="1643" w="4415">
                      <a:moveTo>
                        <a:pt x="4414" y="1"/>
                      </a:moveTo>
                      <a:cubicBezTo>
                        <a:pt x="4136" y="160"/>
                        <a:pt x="3845" y="319"/>
                        <a:pt x="3550" y="475"/>
                      </a:cubicBezTo>
                      <a:cubicBezTo>
                        <a:pt x="2669" y="928"/>
                        <a:pt x="1739" y="1325"/>
                        <a:pt x="944" y="1517"/>
                      </a:cubicBezTo>
                      <a:cubicBezTo>
                        <a:pt x="646" y="1587"/>
                        <a:pt x="368" y="1630"/>
                        <a:pt x="119" y="1637"/>
                      </a:cubicBezTo>
                      <a:lnTo>
                        <a:pt x="0" y="1637"/>
                      </a:lnTo>
                      <a:cubicBezTo>
                        <a:pt x="3" y="1637"/>
                        <a:pt x="7" y="1640"/>
                        <a:pt x="10" y="1643"/>
                      </a:cubicBezTo>
                      <a:lnTo>
                        <a:pt x="66" y="1643"/>
                      </a:lnTo>
                      <a:cubicBezTo>
                        <a:pt x="1695" y="1643"/>
                        <a:pt x="4365" y="30"/>
                        <a:pt x="4414" y="1"/>
                      </a:cubicBezTo>
                      <a:close/>
                    </a:path>
                  </a:pathLst>
                </a:custGeom>
                <a:solidFill>
                  <a:srgbClr val="FB7D4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9" name="Google Shape;1519;p38"/>
                <p:cNvSpPr/>
                <p:nvPr/>
              </p:nvSpPr>
              <p:spPr>
                <a:xfrm>
                  <a:off x="4711042" y="2365950"/>
                  <a:ext cx="197700" cy="234961"/>
                </a:xfrm>
                <a:custGeom>
                  <a:rect b="b" l="l" r="r" t="t"/>
                  <a:pathLst>
                    <a:path extrusionOk="0" h="3216" w="2706">
                      <a:moveTo>
                        <a:pt x="192" y="0"/>
                      </a:moveTo>
                      <a:cubicBezTo>
                        <a:pt x="139" y="314"/>
                        <a:pt x="93" y="620"/>
                        <a:pt x="60" y="898"/>
                      </a:cubicBezTo>
                      <a:cubicBezTo>
                        <a:pt x="47" y="1010"/>
                        <a:pt x="37" y="1116"/>
                        <a:pt x="27" y="1219"/>
                      </a:cubicBezTo>
                      <a:cubicBezTo>
                        <a:pt x="23" y="1248"/>
                        <a:pt x="20" y="1282"/>
                        <a:pt x="20" y="1312"/>
                      </a:cubicBezTo>
                      <a:cubicBezTo>
                        <a:pt x="17" y="1338"/>
                        <a:pt x="14" y="1367"/>
                        <a:pt x="14" y="1394"/>
                      </a:cubicBezTo>
                      <a:cubicBezTo>
                        <a:pt x="14" y="1404"/>
                        <a:pt x="10" y="1414"/>
                        <a:pt x="10" y="1424"/>
                      </a:cubicBezTo>
                      <a:lnTo>
                        <a:pt x="10" y="1460"/>
                      </a:lnTo>
                      <a:cubicBezTo>
                        <a:pt x="3" y="1546"/>
                        <a:pt x="0" y="1630"/>
                        <a:pt x="0" y="1709"/>
                      </a:cubicBezTo>
                      <a:lnTo>
                        <a:pt x="0" y="1858"/>
                      </a:lnTo>
                      <a:cubicBezTo>
                        <a:pt x="491" y="2179"/>
                        <a:pt x="1093" y="2533"/>
                        <a:pt x="1729" y="2834"/>
                      </a:cubicBezTo>
                      <a:cubicBezTo>
                        <a:pt x="2037" y="2977"/>
                        <a:pt x="2352" y="3106"/>
                        <a:pt x="2656" y="3215"/>
                      </a:cubicBezTo>
                      <a:cubicBezTo>
                        <a:pt x="2673" y="2643"/>
                        <a:pt x="2690" y="2067"/>
                        <a:pt x="2705" y="1494"/>
                      </a:cubicBezTo>
                      <a:cubicBezTo>
                        <a:pt x="1785" y="1126"/>
                        <a:pt x="897" y="540"/>
                        <a:pt x="192" y="0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0" name="Google Shape;1520;p38"/>
                <p:cNvSpPr/>
                <p:nvPr/>
              </p:nvSpPr>
              <p:spPr>
                <a:xfrm>
                  <a:off x="5087516" y="2421548"/>
                  <a:ext cx="192805" cy="194851"/>
                </a:xfrm>
                <a:custGeom>
                  <a:rect b="b" l="l" r="r" t="t"/>
                  <a:pathLst>
                    <a:path extrusionOk="0" h="2667" w="2639">
                      <a:moveTo>
                        <a:pt x="2559" y="1"/>
                      </a:moveTo>
                      <a:cubicBezTo>
                        <a:pt x="1812" y="441"/>
                        <a:pt x="957" y="838"/>
                        <a:pt x="89" y="1011"/>
                      </a:cubicBezTo>
                      <a:lnTo>
                        <a:pt x="89" y="1020"/>
                      </a:lnTo>
                      <a:cubicBezTo>
                        <a:pt x="80" y="1282"/>
                        <a:pt x="66" y="1540"/>
                        <a:pt x="50" y="1802"/>
                      </a:cubicBezTo>
                      <a:cubicBezTo>
                        <a:pt x="33" y="2090"/>
                        <a:pt x="16" y="2379"/>
                        <a:pt x="0" y="2666"/>
                      </a:cubicBezTo>
                      <a:cubicBezTo>
                        <a:pt x="795" y="2474"/>
                        <a:pt x="1725" y="2077"/>
                        <a:pt x="2606" y="1624"/>
                      </a:cubicBezTo>
                      <a:cubicBezTo>
                        <a:pt x="2626" y="1411"/>
                        <a:pt x="2639" y="1196"/>
                        <a:pt x="2639" y="984"/>
                      </a:cubicBezTo>
                      <a:cubicBezTo>
                        <a:pt x="2639" y="656"/>
                        <a:pt x="2613" y="325"/>
                        <a:pt x="2559" y="1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1" name="Google Shape;1521;p38"/>
                <p:cNvSpPr/>
                <p:nvPr/>
              </p:nvSpPr>
              <p:spPr>
                <a:xfrm>
                  <a:off x="4905087" y="2475028"/>
                  <a:ext cx="189006" cy="150065"/>
                </a:xfrm>
                <a:custGeom>
                  <a:rect b="b" l="l" r="r" t="t"/>
                  <a:pathLst>
                    <a:path extrusionOk="0" h="2054" w="2587">
                      <a:moveTo>
                        <a:pt x="49" y="1"/>
                      </a:moveTo>
                      <a:cubicBezTo>
                        <a:pt x="34" y="574"/>
                        <a:pt x="17" y="1150"/>
                        <a:pt x="0" y="1722"/>
                      </a:cubicBezTo>
                      <a:cubicBezTo>
                        <a:pt x="189" y="1792"/>
                        <a:pt x="378" y="1852"/>
                        <a:pt x="557" y="1901"/>
                      </a:cubicBezTo>
                      <a:cubicBezTo>
                        <a:pt x="901" y="1991"/>
                        <a:pt x="1238" y="2047"/>
                        <a:pt x="1553" y="2054"/>
                      </a:cubicBezTo>
                      <a:lnTo>
                        <a:pt x="1672" y="2054"/>
                      </a:lnTo>
                      <a:cubicBezTo>
                        <a:pt x="1921" y="2047"/>
                        <a:pt x="2199" y="2004"/>
                        <a:pt x="2497" y="1934"/>
                      </a:cubicBezTo>
                      <a:cubicBezTo>
                        <a:pt x="2513" y="1647"/>
                        <a:pt x="2530" y="1358"/>
                        <a:pt x="2547" y="1070"/>
                      </a:cubicBezTo>
                      <a:cubicBezTo>
                        <a:pt x="2563" y="808"/>
                        <a:pt x="2577" y="550"/>
                        <a:pt x="2586" y="288"/>
                      </a:cubicBezTo>
                      <a:lnTo>
                        <a:pt x="2586" y="279"/>
                      </a:lnTo>
                      <a:cubicBezTo>
                        <a:pt x="2391" y="322"/>
                        <a:pt x="2192" y="348"/>
                        <a:pt x="1997" y="365"/>
                      </a:cubicBezTo>
                      <a:cubicBezTo>
                        <a:pt x="1917" y="368"/>
                        <a:pt x="1838" y="371"/>
                        <a:pt x="1758" y="371"/>
                      </a:cubicBezTo>
                      <a:cubicBezTo>
                        <a:pt x="1202" y="371"/>
                        <a:pt x="619" y="229"/>
                        <a:pt x="4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2" name="Google Shape;1522;p38"/>
                <p:cNvSpPr/>
                <p:nvPr/>
              </p:nvSpPr>
              <p:spPr>
                <a:xfrm>
                  <a:off x="4614525" y="2270608"/>
                  <a:ext cx="110174" cy="231089"/>
                </a:xfrm>
                <a:custGeom>
                  <a:rect b="b" l="l" r="r" t="t"/>
                  <a:pathLst>
                    <a:path extrusionOk="0" h="3163" w="1508">
                      <a:moveTo>
                        <a:pt x="0" y="0"/>
                      </a:moveTo>
                      <a:lnTo>
                        <a:pt x="0" y="30"/>
                      </a:lnTo>
                      <a:cubicBezTo>
                        <a:pt x="37" y="427"/>
                        <a:pt x="14" y="878"/>
                        <a:pt x="20" y="1298"/>
                      </a:cubicBezTo>
                      <a:cubicBezTo>
                        <a:pt x="37" y="1623"/>
                        <a:pt x="63" y="1894"/>
                        <a:pt x="97" y="2073"/>
                      </a:cubicBezTo>
                      <a:cubicBezTo>
                        <a:pt x="113" y="2140"/>
                        <a:pt x="133" y="2203"/>
                        <a:pt x="156" y="2265"/>
                      </a:cubicBezTo>
                      <a:cubicBezTo>
                        <a:pt x="295" y="2388"/>
                        <a:pt x="477" y="2521"/>
                        <a:pt x="653" y="2699"/>
                      </a:cubicBezTo>
                      <a:lnTo>
                        <a:pt x="656" y="2699"/>
                      </a:lnTo>
                      <a:cubicBezTo>
                        <a:pt x="716" y="2745"/>
                        <a:pt x="779" y="2792"/>
                        <a:pt x="848" y="2842"/>
                      </a:cubicBezTo>
                      <a:cubicBezTo>
                        <a:pt x="852" y="2845"/>
                        <a:pt x="858" y="2848"/>
                        <a:pt x="861" y="2851"/>
                      </a:cubicBezTo>
                      <a:cubicBezTo>
                        <a:pt x="1000" y="2947"/>
                        <a:pt x="1153" y="3054"/>
                        <a:pt x="1318" y="3163"/>
                      </a:cubicBezTo>
                      <a:lnTo>
                        <a:pt x="1318" y="3014"/>
                      </a:lnTo>
                      <a:cubicBezTo>
                        <a:pt x="1318" y="2935"/>
                        <a:pt x="1321" y="2851"/>
                        <a:pt x="1328" y="2765"/>
                      </a:cubicBezTo>
                      <a:lnTo>
                        <a:pt x="1328" y="2729"/>
                      </a:lnTo>
                      <a:cubicBezTo>
                        <a:pt x="1328" y="2719"/>
                        <a:pt x="1332" y="2709"/>
                        <a:pt x="1332" y="2699"/>
                      </a:cubicBezTo>
                      <a:cubicBezTo>
                        <a:pt x="1332" y="2672"/>
                        <a:pt x="1335" y="2643"/>
                        <a:pt x="1338" y="2617"/>
                      </a:cubicBezTo>
                      <a:cubicBezTo>
                        <a:pt x="1338" y="2587"/>
                        <a:pt x="1341" y="2553"/>
                        <a:pt x="1345" y="2524"/>
                      </a:cubicBezTo>
                      <a:cubicBezTo>
                        <a:pt x="1355" y="2421"/>
                        <a:pt x="1365" y="2315"/>
                        <a:pt x="1378" y="2203"/>
                      </a:cubicBezTo>
                      <a:cubicBezTo>
                        <a:pt x="1411" y="1925"/>
                        <a:pt x="1454" y="1619"/>
                        <a:pt x="1507" y="1305"/>
                      </a:cubicBezTo>
                      <a:cubicBezTo>
                        <a:pt x="646" y="646"/>
                        <a:pt x="54" y="54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3" name="Google Shape;1523;p38"/>
                <p:cNvSpPr/>
                <p:nvPr/>
              </p:nvSpPr>
              <p:spPr>
                <a:xfrm>
                  <a:off x="5274474" y="2247375"/>
                  <a:ext cx="71745" cy="292824"/>
                </a:xfrm>
                <a:custGeom>
                  <a:rect b="b" l="l" r="r" t="t"/>
                  <a:pathLst>
                    <a:path extrusionOk="0" h="4008" w="982">
                      <a:moveTo>
                        <a:pt x="855" y="1"/>
                      </a:moveTo>
                      <a:cubicBezTo>
                        <a:pt x="616" y="534"/>
                        <a:pt x="567" y="2044"/>
                        <a:pt x="163" y="2289"/>
                      </a:cubicBezTo>
                      <a:cubicBezTo>
                        <a:pt x="110" y="2322"/>
                        <a:pt x="57" y="2355"/>
                        <a:pt x="0" y="2385"/>
                      </a:cubicBezTo>
                      <a:cubicBezTo>
                        <a:pt x="54" y="2709"/>
                        <a:pt x="80" y="3040"/>
                        <a:pt x="80" y="3368"/>
                      </a:cubicBezTo>
                      <a:cubicBezTo>
                        <a:pt x="80" y="3580"/>
                        <a:pt x="67" y="3795"/>
                        <a:pt x="47" y="4008"/>
                      </a:cubicBezTo>
                      <a:cubicBezTo>
                        <a:pt x="342" y="3852"/>
                        <a:pt x="633" y="3693"/>
                        <a:pt x="911" y="3534"/>
                      </a:cubicBezTo>
                      <a:lnTo>
                        <a:pt x="914" y="3534"/>
                      </a:lnTo>
                      <a:cubicBezTo>
                        <a:pt x="931" y="2998"/>
                        <a:pt x="954" y="2464"/>
                        <a:pt x="964" y="1977"/>
                      </a:cubicBezTo>
                      <a:cubicBezTo>
                        <a:pt x="978" y="1517"/>
                        <a:pt x="981" y="1100"/>
                        <a:pt x="971" y="769"/>
                      </a:cubicBezTo>
                      <a:cubicBezTo>
                        <a:pt x="958" y="372"/>
                        <a:pt x="925" y="93"/>
                        <a:pt x="85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4" name="Google Shape;1524;p38"/>
                <p:cNvSpPr/>
                <p:nvPr/>
              </p:nvSpPr>
              <p:spPr>
                <a:xfrm>
                  <a:off x="4667718" y="2128362"/>
                  <a:ext cx="34411" cy="41133"/>
                </a:xfrm>
                <a:custGeom>
                  <a:rect b="b" l="l" r="r" t="t"/>
                  <a:pathLst>
                    <a:path extrusionOk="0" h="563" w="471">
                      <a:moveTo>
                        <a:pt x="471" y="0"/>
                      </a:moveTo>
                      <a:cubicBezTo>
                        <a:pt x="471" y="0"/>
                        <a:pt x="209" y="0"/>
                        <a:pt x="104" y="109"/>
                      </a:cubicBezTo>
                      <a:cubicBezTo>
                        <a:pt x="0" y="219"/>
                        <a:pt x="434" y="563"/>
                        <a:pt x="434" y="563"/>
                      </a:cubicBezTo>
                      <a:lnTo>
                        <a:pt x="471" y="0"/>
                      </a:lnTo>
                      <a:close/>
                    </a:path>
                  </a:pathLst>
                </a:custGeom>
                <a:solidFill>
                  <a:srgbClr val="9F444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5" name="Google Shape;1525;p38"/>
                <p:cNvSpPr/>
                <p:nvPr/>
              </p:nvSpPr>
              <p:spPr>
                <a:xfrm>
                  <a:off x="4785489" y="1552801"/>
                  <a:ext cx="440113" cy="83142"/>
                </a:xfrm>
                <a:custGeom>
                  <a:rect b="b" l="l" r="r" t="t"/>
                  <a:pathLst>
                    <a:path extrusionOk="0" h="1138" w="6024">
                      <a:moveTo>
                        <a:pt x="5424" y="1"/>
                      </a:moveTo>
                      <a:cubicBezTo>
                        <a:pt x="5241" y="1"/>
                        <a:pt x="4995" y="17"/>
                        <a:pt x="4667" y="59"/>
                      </a:cubicBezTo>
                      <a:cubicBezTo>
                        <a:pt x="3266" y="238"/>
                        <a:pt x="190" y="90"/>
                        <a:pt x="94" y="421"/>
                      </a:cubicBezTo>
                      <a:cubicBezTo>
                        <a:pt x="0" y="746"/>
                        <a:pt x="3137" y="1137"/>
                        <a:pt x="3354" y="1137"/>
                      </a:cubicBezTo>
                      <a:cubicBezTo>
                        <a:pt x="3361" y="1137"/>
                        <a:pt x="3364" y="1137"/>
                        <a:pt x="3366" y="1136"/>
                      </a:cubicBezTo>
                      <a:cubicBezTo>
                        <a:pt x="3415" y="1109"/>
                        <a:pt x="5955" y="175"/>
                        <a:pt x="5955" y="175"/>
                      </a:cubicBezTo>
                      <a:cubicBezTo>
                        <a:pt x="5955" y="175"/>
                        <a:pt x="6023" y="1"/>
                        <a:pt x="54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6" name="Google Shape;1526;p38"/>
                <p:cNvSpPr/>
                <p:nvPr/>
              </p:nvSpPr>
              <p:spPr>
                <a:xfrm>
                  <a:off x="4684156" y="1675540"/>
                  <a:ext cx="747915" cy="687422"/>
                </a:xfrm>
                <a:custGeom>
                  <a:rect b="b" l="l" r="r" t="t"/>
                  <a:pathLst>
                    <a:path extrusionOk="0" h="9409" w="10237">
                      <a:moveTo>
                        <a:pt x="6589" y="1"/>
                      </a:moveTo>
                      <a:cubicBezTo>
                        <a:pt x="6033" y="1"/>
                        <a:pt x="2375" y="334"/>
                        <a:pt x="2375" y="334"/>
                      </a:cubicBezTo>
                      <a:lnTo>
                        <a:pt x="819" y="2426"/>
                      </a:lnTo>
                      <a:cubicBezTo>
                        <a:pt x="819" y="2426"/>
                        <a:pt x="1" y="6410"/>
                        <a:pt x="180" y="6718"/>
                      </a:cubicBezTo>
                      <a:cubicBezTo>
                        <a:pt x="352" y="7011"/>
                        <a:pt x="2555" y="9409"/>
                        <a:pt x="5266" y="9409"/>
                      </a:cubicBezTo>
                      <a:cubicBezTo>
                        <a:pt x="5373" y="9409"/>
                        <a:pt x="5481" y="9405"/>
                        <a:pt x="5590" y="9397"/>
                      </a:cubicBezTo>
                      <a:cubicBezTo>
                        <a:pt x="8452" y="9192"/>
                        <a:pt x="10237" y="6205"/>
                        <a:pt x="10237" y="6205"/>
                      </a:cubicBezTo>
                      <a:lnTo>
                        <a:pt x="8296" y="2019"/>
                      </a:lnTo>
                      <a:cubicBezTo>
                        <a:pt x="8296" y="2019"/>
                        <a:pt x="6972" y="29"/>
                        <a:pt x="6637" y="2"/>
                      </a:cubicBezTo>
                      <a:cubicBezTo>
                        <a:pt x="6625" y="1"/>
                        <a:pt x="6609" y="1"/>
                        <a:pt x="6589" y="1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7" name="Google Shape;1527;p38"/>
                <p:cNvSpPr/>
                <p:nvPr/>
              </p:nvSpPr>
              <p:spPr>
                <a:xfrm>
                  <a:off x="4866877" y="1386810"/>
                  <a:ext cx="252349" cy="110686"/>
                </a:xfrm>
                <a:custGeom>
                  <a:rect b="b" l="l" r="r" t="t"/>
                  <a:pathLst>
                    <a:path extrusionOk="0" h="1515" w="3454">
                      <a:moveTo>
                        <a:pt x="1974" y="0"/>
                      </a:moveTo>
                      <a:cubicBezTo>
                        <a:pt x="1974" y="0"/>
                        <a:pt x="2070" y="186"/>
                        <a:pt x="1053" y="375"/>
                      </a:cubicBezTo>
                      <a:cubicBezTo>
                        <a:pt x="649" y="448"/>
                        <a:pt x="288" y="875"/>
                        <a:pt x="0" y="1358"/>
                      </a:cubicBezTo>
                      <a:cubicBezTo>
                        <a:pt x="454" y="1462"/>
                        <a:pt x="919" y="1514"/>
                        <a:pt x="1385" y="1514"/>
                      </a:cubicBezTo>
                      <a:cubicBezTo>
                        <a:pt x="2087" y="1514"/>
                        <a:pt x="2790" y="1396"/>
                        <a:pt x="3453" y="1163"/>
                      </a:cubicBezTo>
                      <a:cubicBezTo>
                        <a:pt x="2782" y="418"/>
                        <a:pt x="1974" y="1"/>
                        <a:pt x="197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8" name="Google Shape;1528;p38"/>
                <p:cNvSpPr/>
                <p:nvPr/>
              </p:nvSpPr>
              <p:spPr>
                <a:xfrm>
                  <a:off x="4815078" y="1526134"/>
                  <a:ext cx="377063" cy="179289"/>
                </a:xfrm>
                <a:custGeom>
                  <a:rect b="b" l="l" r="r" t="t"/>
                  <a:pathLst>
                    <a:path extrusionOk="0" h="2454" w="5161">
                      <a:moveTo>
                        <a:pt x="4703" y="1"/>
                      </a:moveTo>
                      <a:cubicBezTo>
                        <a:pt x="3954" y="342"/>
                        <a:pt x="3130" y="517"/>
                        <a:pt x="2306" y="517"/>
                      </a:cubicBezTo>
                      <a:cubicBezTo>
                        <a:pt x="1636" y="517"/>
                        <a:pt x="966" y="401"/>
                        <a:pt x="338" y="166"/>
                      </a:cubicBezTo>
                      <a:cubicBezTo>
                        <a:pt x="126" y="650"/>
                        <a:pt x="0" y="1048"/>
                        <a:pt x="0" y="1048"/>
                      </a:cubicBezTo>
                      <a:lnTo>
                        <a:pt x="1762" y="2395"/>
                      </a:lnTo>
                      <a:cubicBezTo>
                        <a:pt x="1762" y="2395"/>
                        <a:pt x="2178" y="2454"/>
                        <a:pt x="2714" y="2454"/>
                      </a:cubicBezTo>
                      <a:cubicBezTo>
                        <a:pt x="3724" y="2454"/>
                        <a:pt x="5160" y="2246"/>
                        <a:pt x="5037" y="1048"/>
                      </a:cubicBezTo>
                      <a:cubicBezTo>
                        <a:pt x="4997" y="667"/>
                        <a:pt x="4875" y="319"/>
                        <a:pt x="470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9" name="Google Shape;1529;p38"/>
                <p:cNvSpPr/>
                <p:nvPr/>
              </p:nvSpPr>
              <p:spPr>
                <a:xfrm>
                  <a:off x="4927078" y="1909768"/>
                  <a:ext cx="353830" cy="413520"/>
                </a:xfrm>
                <a:custGeom>
                  <a:rect b="b" l="l" r="r" t="t"/>
                  <a:pathLst>
                    <a:path extrusionOk="0" h="5660" w="4843">
                      <a:moveTo>
                        <a:pt x="2574" y="1"/>
                      </a:moveTo>
                      <a:cubicBezTo>
                        <a:pt x="2304" y="1"/>
                        <a:pt x="2036" y="35"/>
                        <a:pt x="1785" y="141"/>
                      </a:cubicBezTo>
                      <a:cubicBezTo>
                        <a:pt x="1600" y="220"/>
                        <a:pt x="1425" y="336"/>
                        <a:pt x="1266" y="505"/>
                      </a:cubicBezTo>
                      <a:cubicBezTo>
                        <a:pt x="885" y="916"/>
                        <a:pt x="607" y="1485"/>
                        <a:pt x="441" y="2019"/>
                      </a:cubicBezTo>
                      <a:cubicBezTo>
                        <a:pt x="0" y="3433"/>
                        <a:pt x="97" y="5542"/>
                        <a:pt x="2259" y="5655"/>
                      </a:cubicBezTo>
                      <a:cubicBezTo>
                        <a:pt x="2314" y="5658"/>
                        <a:pt x="2369" y="5659"/>
                        <a:pt x="2422" y="5659"/>
                      </a:cubicBezTo>
                      <a:cubicBezTo>
                        <a:pt x="4446" y="5659"/>
                        <a:pt x="4842" y="3547"/>
                        <a:pt x="4729" y="2728"/>
                      </a:cubicBezTo>
                      <a:cubicBezTo>
                        <a:pt x="4636" y="2039"/>
                        <a:pt x="4468" y="1307"/>
                        <a:pt x="4120" y="701"/>
                      </a:cubicBezTo>
                      <a:cubicBezTo>
                        <a:pt x="4040" y="562"/>
                        <a:pt x="3948" y="423"/>
                        <a:pt x="3832" y="310"/>
                      </a:cubicBezTo>
                      <a:cubicBezTo>
                        <a:pt x="3574" y="52"/>
                        <a:pt x="3199" y="38"/>
                        <a:pt x="2855" y="12"/>
                      </a:cubicBezTo>
                      <a:cubicBezTo>
                        <a:pt x="2762" y="5"/>
                        <a:pt x="2668" y="1"/>
                        <a:pt x="2574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0" name="Google Shape;1530;p38"/>
                <p:cNvSpPr/>
                <p:nvPr/>
              </p:nvSpPr>
              <p:spPr>
                <a:xfrm>
                  <a:off x="4845763" y="1602627"/>
                  <a:ext cx="75544" cy="176221"/>
                </a:xfrm>
                <a:custGeom>
                  <a:rect b="b" l="l" r="r" t="t"/>
                  <a:pathLst>
                    <a:path extrusionOk="0" h="2412" w="1034">
                      <a:moveTo>
                        <a:pt x="285" y="1"/>
                      </a:moveTo>
                      <a:cubicBezTo>
                        <a:pt x="173" y="179"/>
                        <a:pt x="114" y="398"/>
                        <a:pt x="80" y="609"/>
                      </a:cubicBezTo>
                      <a:cubicBezTo>
                        <a:pt x="1" y="1106"/>
                        <a:pt x="17" y="1619"/>
                        <a:pt x="126" y="2110"/>
                      </a:cubicBezTo>
                      <a:cubicBezTo>
                        <a:pt x="375" y="2239"/>
                        <a:pt x="676" y="2348"/>
                        <a:pt x="1034" y="2411"/>
                      </a:cubicBezTo>
                      <a:cubicBezTo>
                        <a:pt x="971" y="2183"/>
                        <a:pt x="951" y="1941"/>
                        <a:pt x="938" y="1706"/>
                      </a:cubicBezTo>
                      <a:cubicBezTo>
                        <a:pt x="915" y="1213"/>
                        <a:pt x="925" y="719"/>
                        <a:pt x="968" y="225"/>
                      </a:cubicBezTo>
                      <a:cubicBezTo>
                        <a:pt x="722" y="159"/>
                        <a:pt x="491" y="77"/>
                        <a:pt x="285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1" name="Google Shape;1531;p38"/>
                <p:cNvSpPr/>
                <p:nvPr/>
              </p:nvSpPr>
              <p:spPr>
                <a:xfrm>
                  <a:off x="4912539" y="1619066"/>
                  <a:ext cx="101480" cy="164093"/>
                </a:xfrm>
                <a:custGeom>
                  <a:rect b="b" l="l" r="r" t="t"/>
                  <a:pathLst>
                    <a:path extrusionOk="0" h="2246" w="1389">
                      <a:moveTo>
                        <a:pt x="54" y="0"/>
                      </a:moveTo>
                      <a:cubicBezTo>
                        <a:pt x="11" y="494"/>
                        <a:pt x="1" y="988"/>
                        <a:pt x="24" y="1481"/>
                      </a:cubicBezTo>
                      <a:cubicBezTo>
                        <a:pt x="37" y="1716"/>
                        <a:pt x="57" y="1958"/>
                        <a:pt x="120" y="2186"/>
                      </a:cubicBezTo>
                      <a:cubicBezTo>
                        <a:pt x="330" y="2224"/>
                        <a:pt x="560" y="2246"/>
                        <a:pt x="809" y="2246"/>
                      </a:cubicBezTo>
                      <a:cubicBezTo>
                        <a:pt x="991" y="2246"/>
                        <a:pt x="1184" y="2234"/>
                        <a:pt x="1388" y="2209"/>
                      </a:cubicBezTo>
                      <a:cubicBezTo>
                        <a:pt x="1372" y="1534"/>
                        <a:pt x="1358" y="858"/>
                        <a:pt x="1349" y="179"/>
                      </a:cubicBezTo>
                      <a:cubicBezTo>
                        <a:pt x="1315" y="180"/>
                        <a:pt x="1281" y="181"/>
                        <a:pt x="1247" y="181"/>
                      </a:cubicBezTo>
                      <a:cubicBezTo>
                        <a:pt x="829" y="181"/>
                        <a:pt x="422" y="105"/>
                        <a:pt x="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2" name="Google Shape;1532;p38"/>
                <p:cNvSpPr/>
                <p:nvPr/>
              </p:nvSpPr>
              <p:spPr>
                <a:xfrm>
                  <a:off x="4777818" y="1578737"/>
                  <a:ext cx="88841" cy="178047"/>
                </a:xfrm>
                <a:custGeom>
                  <a:rect b="b" l="l" r="r" t="t"/>
                  <a:pathLst>
                    <a:path extrusionOk="0" h="2437" w="1216">
                      <a:moveTo>
                        <a:pt x="300" y="1"/>
                      </a:moveTo>
                      <a:cubicBezTo>
                        <a:pt x="285" y="1"/>
                        <a:pt x="272" y="3"/>
                        <a:pt x="262" y="6"/>
                      </a:cubicBezTo>
                      <a:cubicBezTo>
                        <a:pt x="0" y="109"/>
                        <a:pt x="57" y="1572"/>
                        <a:pt x="57" y="1572"/>
                      </a:cubicBezTo>
                      <a:cubicBezTo>
                        <a:pt x="57" y="1572"/>
                        <a:pt x="348" y="2076"/>
                        <a:pt x="1056" y="2437"/>
                      </a:cubicBezTo>
                      <a:cubicBezTo>
                        <a:pt x="947" y="1946"/>
                        <a:pt x="931" y="1433"/>
                        <a:pt x="1010" y="936"/>
                      </a:cubicBezTo>
                      <a:cubicBezTo>
                        <a:pt x="1044" y="725"/>
                        <a:pt x="1103" y="506"/>
                        <a:pt x="1215" y="328"/>
                      </a:cubicBezTo>
                      <a:cubicBezTo>
                        <a:pt x="771" y="157"/>
                        <a:pt x="439" y="1"/>
                        <a:pt x="30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3" name="Google Shape;1533;p38"/>
                <p:cNvSpPr/>
                <p:nvPr/>
              </p:nvSpPr>
              <p:spPr>
                <a:xfrm>
                  <a:off x="5163717" y="1559376"/>
                  <a:ext cx="65096" cy="176367"/>
                </a:xfrm>
                <a:custGeom>
                  <a:rect b="b" l="l" r="r" t="t"/>
                  <a:pathLst>
                    <a:path extrusionOk="0" h="2414" w="891">
                      <a:moveTo>
                        <a:pt x="716" y="0"/>
                      </a:moveTo>
                      <a:cubicBezTo>
                        <a:pt x="621" y="0"/>
                        <a:pt x="432" y="164"/>
                        <a:pt x="0" y="380"/>
                      </a:cubicBezTo>
                      <a:cubicBezTo>
                        <a:pt x="66" y="1056"/>
                        <a:pt x="93" y="1735"/>
                        <a:pt x="83" y="2413"/>
                      </a:cubicBezTo>
                      <a:cubicBezTo>
                        <a:pt x="689" y="2072"/>
                        <a:pt x="765" y="1745"/>
                        <a:pt x="765" y="1745"/>
                      </a:cubicBezTo>
                      <a:cubicBezTo>
                        <a:pt x="765" y="1745"/>
                        <a:pt x="891" y="168"/>
                        <a:pt x="765" y="23"/>
                      </a:cubicBezTo>
                      <a:cubicBezTo>
                        <a:pt x="752" y="7"/>
                        <a:pt x="736" y="0"/>
                        <a:pt x="716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4" name="Google Shape;1534;p38"/>
                <p:cNvSpPr/>
                <p:nvPr/>
              </p:nvSpPr>
              <p:spPr>
                <a:xfrm>
                  <a:off x="5011023" y="1613513"/>
                  <a:ext cx="91544" cy="167015"/>
                </a:xfrm>
                <a:custGeom>
                  <a:rect b="b" l="l" r="r" t="t"/>
                  <a:pathLst>
                    <a:path extrusionOk="0" h="2286" w="1253">
                      <a:moveTo>
                        <a:pt x="1219" y="0"/>
                      </a:moveTo>
                      <a:lnTo>
                        <a:pt x="1219" y="0"/>
                      </a:lnTo>
                      <a:cubicBezTo>
                        <a:pt x="1067" y="53"/>
                        <a:pt x="904" y="103"/>
                        <a:pt x="722" y="153"/>
                      </a:cubicBezTo>
                      <a:cubicBezTo>
                        <a:pt x="481" y="219"/>
                        <a:pt x="239" y="249"/>
                        <a:pt x="1" y="255"/>
                      </a:cubicBezTo>
                      <a:cubicBezTo>
                        <a:pt x="10" y="934"/>
                        <a:pt x="24" y="1610"/>
                        <a:pt x="40" y="2285"/>
                      </a:cubicBezTo>
                      <a:cubicBezTo>
                        <a:pt x="94" y="2279"/>
                        <a:pt x="146" y="2272"/>
                        <a:pt x="203" y="2265"/>
                      </a:cubicBezTo>
                      <a:cubicBezTo>
                        <a:pt x="613" y="2202"/>
                        <a:pt x="961" y="2126"/>
                        <a:pt x="1252" y="2040"/>
                      </a:cubicBezTo>
                      <a:cubicBezTo>
                        <a:pt x="1190" y="1365"/>
                        <a:pt x="1176" y="679"/>
                        <a:pt x="1219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5" name="Google Shape;1535;p38"/>
                <p:cNvSpPr/>
                <p:nvPr/>
              </p:nvSpPr>
              <p:spPr>
                <a:xfrm>
                  <a:off x="5096941" y="1587139"/>
                  <a:ext cx="73644" cy="175490"/>
                </a:xfrm>
                <a:custGeom>
                  <a:rect b="b" l="l" r="r" t="t"/>
                  <a:pathLst>
                    <a:path extrusionOk="0" h="2402" w="1008">
                      <a:moveTo>
                        <a:pt x="914" y="0"/>
                      </a:moveTo>
                      <a:cubicBezTo>
                        <a:pt x="695" y="113"/>
                        <a:pt x="408" y="239"/>
                        <a:pt x="43" y="361"/>
                      </a:cubicBezTo>
                      <a:cubicBezTo>
                        <a:pt x="0" y="1040"/>
                        <a:pt x="14" y="1726"/>
                        <a:pt x="76" y="2401"/>
                      </a:cubicBezTo>
                      <a:cubicBezTo>
                        <a:pt x="471" y="2288"/>
                        <a:pt x="772" y="2160"/>
                        <a:pt x="997" y="2033"/>
                      </a:cubicBezTo>
                      <a:cubicBezTo>
                        <a:pt x="1007" y="1355"/>
                        <a:pt x="980" y="676"/>
                        <a:pt x="9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6" name="Google Shape;1536;p38"/>
                <p:cNvSpPr/>
                <p:nvPr/>
              </p:nvSpPr>
              <p:spPr>
                <a:xfrm>
                  <a:off x="4839772" y="1471778"/>
                  <a:ext cx="318907" cy="92129"/>
                </a:xfrm>
                <a:custGeom>
                  <a:rect b="b" l="l" r="r" t="t"/>
                  <a:pathLst>
                    <a:path extrusionOk="0" h="1261" w="4365">
                      <a:moveTo>
                        <a:pt x="3824" y="0"/>
                      </a:moveTo>
                      <a:cubicBezTo>
                        <a:pt x="3161" y="233"/>
                        <a:pt x="2458" y="351"/>
                        <a:pt x="1756" y="351"/>
                      </a:cubicBezTo>
                      <a:cubicBezTo>
                        <a:pt x="1290" y="351"/>
                        <a:pt x="825" y="299"/>
                        <a:pt x="371" y="195"/>
                      </a:cubicBezTo>
                      <a:cubicBezTo>
                        <a:pt x="228" y="430"/>
                        <a:pt x="106" y="682"/>
                        <a:pt x="0" y="910"/>
                      </a:cubicBezTo>
                      <a:cubicBezTo>
                        <a:pt x="628" y="1145"/>
                        <a:pt x="1298" y="1261"/>
                        <a:pt x="1968" y="1261"/>
                      </a:cubicBezTo>
                      <a:cubicBezTo>
                        <a:pt x="2792" y="1261"/>
                        <a:pt x="3616" y="1086"/>
                        <a:pt x="4365" y="745"/>
                      </a:cubicBezTo>
                      <a:cubicBezTo>
                        <a:pt x="4212" y="470"/>
                        <a:pt x="4027" y="222"/>
                        <a:pt x="3824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7" name="Google Shape;1537;p38"/>
                <p:cNvSpPr/>
                <p:nvPr/>
              </p:nvSpPr>
              <p:spPr>
                <a:xfrm>
                  <a:off x="4912101" y="1933805"/>
                  <a:ext cx="27105" cy="49242"/>
                </a:xfrm>
                <a:custGeom>
                  <a:rect b="b" l="l" r="r" t="t"/>
                  <a:pathLst>
                    <a:path extrusionOk="0" h="674" w="371">
                      <a:moveTo>
                        <a:pt x="162" y="0"/>
                      </a:moveTo>
                      <a:cubicBezTo>
                        <a:pt x="159" y="0"/>
                        <a:pt x="155" y="0"/>
                        <a:pt x="152" y="1"/>
                      </a:cubicBezTo>
                      <a:cubicBezTo>
                        <a:pt x="60" y="7"/>
                        <a:pt x="0" y="166"/>
                        <a:pt x="17" y="352"/>
                      </a:cubicBezTo>
                      <a:cubicBezTo>
                        <a:pt x="32" y="532"/>
                        <a:pt x="117" y="674"/>
                        <a:pt x="207" y="674"/>
                      </a:cubicBezTo>
                      <a:cubicBezTo>
                        <a:pt x="210" y="674"/>
                        <a:pt x="213" y="673"/>
                        <a:pt x="216" y="673"/>
                      </a:cubicBezTo>
                      <a:cubicBezTo>
                        <a:pt x="308" y="666"/>
                        <a:pt x="371" y="507"/>
                        <a:pt x="355" y="322"/>
                      </a:cubicBezTo>
                      <a:cubicBezTo>
                        <a:pt x="339" y="143"/>
                        <a:pt x="254" y="0"/>
                        <a:pt x="1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8" name="Google Shape;1538;p38"/>
                <p:cNvSpPr/>
                <p:nvPr/>
              </p:nvSpPr>
              <p:spPr>
                <a:xfrm>
                  <a:off x="5073416" y="1941330"/>
                  <a:ext cx="119599" cy="59836"/>
                </a:xfrm>
                <a:custGeom>
                  <a:rect b="b" l="l" r="r" t="t"/>
                  <a:pathLst>
                    <a:path extrusionOk="0" h="819" w="1637">
                      <a:moveTo>
                        <a:pt x="1434" y="0"/>
                      </a:moveTo>
                      <a:cubicBezTo>
                        <a:pt x="1252" y="0"/>
                        <a:pt x="889" y="361"/>
                        <a:pt x="889" y="361"/>
                      </a:cubicBezTo>
                      <a:cubicBezTo>
                        <a:pt x="889" y="361"/>
                        <a:pt x="644" y="70"/>
                        <a:pt x="388" y="70"/>
                      </a:cubicBezTo>
                      <a:cubicBezTo>
                        <a:pt x="355" y="70"/>
                        <a:pt x="322" y="75"/>
                        <a:pt x="289" y="86"/>
                      </a:cubicBezTo>
                      <a:cubicBezTo>
                        <a:pt x="1" y="182"/>
                        <a:pt x="1041" y="818"/>
                        <a:pt x="1041" y="818"/>
                      </a:cubicBezTo>
                      <a:cubicBezTo>
                        <a:pt x="1041" y="818"/>
                        <a:pt x="1637" y="166"/>
                        <a:pt x="1501" y="27"/>
                      </a:cubicBezTo>
                      <a:cubicBezTo>
                        <a:pt x="1484" y="8"/>
                        <a:pt x="1461" y="0"/>
                        <a:pt x="14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9" name="Google Shape;1539;p38"/>
                <p:cNvSpPr/>
                <p:nvPr/>
              </p:nvSpPr>
              <p:spPr>
                <a:xfrm>
                  <a:off x="5141214" y="1988526"/>
                  <a:ext cx="11178" cy="61517"/>
                </a:xfrm>
                <a:custGeom>
                  <a:rect b="b" l="l" r="r" t="t"/>
                  <a:pathLst>
                    <a:path extrusionOk="0" h="842" w="153">
                      <a:moveTo>
                        <a:pt x="0" y="0"/>
                      </a:moveTo>
                      <a:lnTo>
                        <a:pt x="76" y="841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0" name="Google Shape;1540;p38"/>
                <p:cNvSpPr/>
                <p:nvPr/>
              </p:nvSpPr>
              <p:spPr>
                <a:xfrm rot="10800000">
                  <a:off x="5108776" y="2048946"/>
                  <a:ext cx="77955" cy="53553"/>
                </a:xfrm>
                <a:custGeom>
                  <a:rect b="b" l="l" r="r" t="t"/>
                  <a:pathLst>
                    <a:path extrusionOk="0" h="733" w="1067">
                      <a:moveTo>
                        <a:pt x="514" y="1"/>
                      </a:moveTo>
                      <a:lnTo>
                        <a:pt x="460" y="64"/>
                      </a:lnTo>
                      <a:cubicBezTo>
                        <a:pt x="292" y="273"/>
                        <a:pt x="130" y="488"/>
                        <a:pt x="0" y="733"/>
                      </a:cubicBezTo>
                      <a:cubicBezTo>
                        <a:pt x="197" y="581"/>
                        <a:pt x="367" y="406"/>
                        <a:pt x="524" y="222"/>
                      </a:cubicBezTo>
                      <a:lnTo>
                        <a:pt x="524" y="222"/>
                      </a:lnTo>
                      <a:cubicBezTo>
                        <a:pt x="689" y="384"/>
                        <a:pt x="865" y="535"/>
                        <a:pt x="1067" y="664"/>
                      </a:cubicBezTo>
                      <a:cubicBezTo>
                        <a:pt x="928" y="438"/>
                        <a:pt x="752" y="246"/>
                        <a:pt x="573" y="60"/>
                      </a:cubicBezTo>
                      <a:lnTo>
                        <a:pt x="51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1" name="Google Shape;1541;p38"/>
                <p:cNvSpPr/>
                <p:nvPr/>
              </p:nvSpPr>
              <p:spPr>
                <a:xfrm>
                  <a:off x="4611608" y="1586189"/>
                  <a:ext cx="270322" cy="313208"/>
                </a:xfrm>
                <a:custGeom>
                  <a:rect b="b" l="l" r="r" t="t"/>
                  <a:pathLst>
                    <a:path extrusionOk="0" h="4287" w="3700">
                      <a:moveTo>
                        <a:pt x="2321" y="0"/>
                      </a:moveTo>
                      <a:cubicBezTo>
                        <a:pt x="2061" y="0"/>
                        <a:pt x="2457" y="384"/>
                        <a:pt x="2457" y="384"/>
                      </a:cubicBezTo>
                      <a:cubicBezTo>
                        <a:pt x="2457" y="384"/>
                        <a:pt x="2157" y="251"/>
                        <a:pt x="1767" y="251"/>
                      </a:cubicBezTo>
                      <a:cubicBezTo>
                        <a:pt x="1445" y="251"/>
                        <a:pt x="1061" y="342"/>
                        <a:pt x="732" y="672"/>
                      </a:cubicBezTo>
                      <a:cubicBezTo>
                        <a:pt x="1" y="1404"/>
                        <a:pt x="222" y="3805"/>
                        <a:pt x="1696" y="4232"/>
                      </a:cubicBezTo>
                      <a:cubicBezTo>
                        <a:pt x="1824" y="4269"/>
                        <a:pt x="1944" y="4286"/>
                        <a:pt x="2057" y="4286"/>
                      </a:cubicBezTo>
                      <a:cubicBezTo>
                        <a:pt x="3240" y="4286"/>
                        <a:pt x="3610" y="2421"/>
                        <a:pt x="3610" y="2421"/>
                      </a:cubicBezTo>
                      <a:cubicBezTo>
                        <a:pt x="3633" y="2355"/>
                        <a:pt x="3699" y="493"/>
                        <a:pt x="2746" y="119"/>
                      </a:cubicBezTo>
                      <a:cubicBezTo>
                        <a:pt x="2530" y="33"/>
                        <a:pt x="2397" y="0"/>
                        <a:pt x="2321" y="0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2" name="Google Shape;1542;p38"/>
                <p:cNvSpPr/>
                <p:nvPr/>
              </p:nvSpPr>
              <p:spPr>
                <a:xfrm>
                  <a:off x="4653910" y="1635796"/>
                  <a:ext cx="180093" cy="173298"/>
                </a:xfrm>
                <a:custGeom>
                  <a:rect b="b" l="l" r="r" t="t"/>
                  <a:pathLst>
                    <a:path extrusionOk="0" h="2372" w="2465">
                      <a:moveTo>
                        <a:pt x="1332" y="0"/>
                      </a:moveTo>
                      <a:cubicBezTo>
                        <a:pt x="1289" y="0"/>
                        <a:pt x="1242" y="4"/>
                        <a:pt x="1196" y="13"/>
                      </a:cubicBezTo>
                      <a:cubicBezTo>
                        <a:pt x="289" y="189"/>
                        <a:pt x="809" y="894"/>
                        <a:pt x="809" y="894"/>
                      </a:cubicBezTo>
                      <a:cubicBezTo>
                        <a:pt x="809" y="894"/>
                        <a:pt x="736" y="881"/>
                        <a:pt x="643" y="881"/>
                      </a:cubicBezTo>
                      <a:cubicBezTo>
                        <a:pt x="487" y="881"/>
                        <a:pt x="273" y="921"/>
                        <a:pt x="219" y="1129"/>
                      </a:cubicBezTo>
                      <a:cubicBezTo>
                        <a:pt x="140" y="1467"/>
                        <a:pt x="733" y="1606"/>
                        <a:pt x="733" y="1606"/>
                      </a:cubicBezTo>
                      <a:cubicBezTo>
                        <a:pt x="733" y="1606"/>
                        <a:pt x="1" y="1758"/>
                        <a:pt x="325" y="2083"/>
                      </a:cubicBezTo>
                      <a:cubicBezTo>
                        <a:pt x="471" y="2229"/>
                        <a:pt x="881" y="2371"/>
                        <a:pt x="1309" y="2371"/>
                      </a:cubicBezTo>
                      <a:cubicBezTo>
                        <a:pt x="1832" y="2371"/>
                        <a:pt x="2375" y="2156"/>
                        <a:pt x="2465" y="1463"/>
                      </a:cubicBezTo>
                      <a:cubicBezTo>
                        <a:pt x="2465" y="1463"/>
                        <a:pt x="2140" y="0"/>
                        <a:pt x="1332" y="0"/>
                      </a:cubicBezTo>
                      <a:close/>
                    </a:path>
                  </a:pathLst>
                </a:custGeom>
                <a:solidFill>
                  <a:srgbClr val="FD935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3" name="Google Shape;1543;p38"/>
                <p:cNvSpPr/>
                <p:nvPr/>
              </p:nvSpPr>
              <p:spPr>
                <a:xfrm>
                  <a:off x="4697453" y="1693586"/>
                  <a:ext cx="146485" cy="137280"/>
                </a:xfrm>
                <a:custGeom>
                  <a:rect b="b" l="l" r="r" t="t"/>
                  <a:pathLst>
                    <a:path extrusionOk="0" h="1879" w="2005">
                      <a:moveTo>
                        <a:pt x="1076" y="1"/>
                      </a:moveTo>
                      <a:cubicBezTo>
                        <a:pt x="1026" y="1"/>
                        <a:pt x="977" y="12"/>
                        <a:pt x="928" y="37"/>
                      </a:cubicBezTo>
                      <a:cubicBezTo>
                        <a:pt x="448" y="285"/>
                        <a:pt x="1468" y="898"/>
                        <a:pt x="1468" y="898"/>
                      </a:cubicBezTo>
                      <a:cubicBezTo>
                        <a:pt x="1468" y="898"/>
                        <a:pt x="1067" y="805"/>
                        <a:pt x="752" y="805"/>
                      </a:cubicBezTo>
                      <a:cubicBezTo>
                        <a:pt x="553" y="805"/>
                        <a:pt x="388" y="842"/>
                        <a:pt x="382" y="964"/>
                      </a:cubicBezTo>
                      <a:cubicBezTo>
                        <a:pt x="369" y="1203"/>
                        <a:pt x="843" y="1232"/>
                        <a:pt x="1072" y="1232"/>
                      </a:cubicBezTo>
                      <a:cubicBezTo>
                        <a:pt x="1145" y="1232"/>
                        <a:pt x="1193" y="1229"/>
                        <a:pt x="1193" y="1229"/>
                      </a:cubicBezTo>
                      <a:lnTo>
                        <a:pt x="1193" y="1229"/>
                      </a:lnTo>
                      <a:cubicBezTo>
                        <a:pt x="1193" y="1229"/>
                        <a:pt x="1" y="1540"/>
                        <a:pt x="382" y="1776"/>
                      </a:cubicBezTo>
                      <a:cubicBezTo>
                        <a:pt x="509" y="1853"/>
                        <a:pt x="680" y="1878"/>
                        <a:pt x="851" y="1878"/>
                      </a:cubicBezTo>
                      <a:cubicBezTo>
                        <a:pt x="1195" y="1878"/>
                        <a:pt x="1540" y="1776"/>
                        <a:pt x="1540" y="1776"/>
                      </a:cubicBezTo>
                      <a:lnTo>
                        <a:pt x="2005" y="898"/>
                      </a:lnTo>
                      <a:cubicBezTo>
                        <a:pt x="2005" y="898"/>
                        <a:pt x="1522" y="1"/>
                        <a:pt x="1076" y="1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4" name="Google Shape;1544;p38"/>
                <p:cNvSpPr/>
                <p:nvPr/>
              </p:nvSpPr>
              <p:spPr>
                <a:xfrm>
                  <a:off x="4716594" y="1690444"/>
                  <a:ext cx="127344" cy="142613"/>
                </a:xfrm>
                <a:custGeom>
                  <a:rect b="b" l="l" r="r" t="t"/>
                  <a:pathLst>
                    <a:path extrusionOk="0" h="1952" w="1743">
                      <a:moveTo>
                        <a:pt x="809" y="0"/>
                      </a:moveTo>
                      <a:cubicBezTo>
                        <a:pt x="805" y="0"/>
                        <a:pt x="802" y="0"/>
                        <a:pt x="798" y="0"/>
                      </a:cubicBezTo>
                      <a:lnTo>
                        <a:pt x="749" y="0"/>
                      </a:lnTo>
                      <a:lnTo>
                        <a:pt x="702" y="14"/>
                      </a:lnTo>
                      <a:cubicBezTo>
                        <a:pt x="673" y="23"/>
                        <a:pt x="639" y="34"/>
                        <a:pt x="613" y="50"/>
                      </a:cubicBezTo>
                      <a:cubicBezTo>
                        <a:pt x="560" y="83"/>
                        <a:pt x="500" y="136"/>
                        <a:pt x="488" y="216"/>
                      </a:cubicBezTo>
                      <a:cubicBezTo>
                        <a:pt x="474" y="292"/>
                        <a:pt x="497" y="358"/>
                        <a:pt x="527" y="414"/>
                      </a:cubicBezTo>
                      <a:cubicBezTo>
                        <a:pt x="557" y="471"/>
                        <a:pt x="593" y="520"/>
                        <a:pt x="630" y="564"/>
                      </a:cubicBezTo>
                      <a:cubicBezTo>
                        <a:pt x="715" y="656"/>
                        <a:pt x="806" y="737"/>
                        <a:pt x="901" y="811"/>
                      </a:cubicBezTo>
                      <a:lnTo>
                        <a:pt x="901" y="811"/>
                      </a:lnTo>
                      <a:cubicBezTo>
                        <a:pt x="833" y="801"/>
                        <a:pt x="765" y="792"/>
                        <a:pt x="696" y="785"/>
                      </a:cubicBezTo>
                      <a:cubicBezTo>
                        <a:pt x="629" y="778"/>
                        <a:pt x="561" y="774"/>
                        <a:pt x="494" y="774"/>
                      </a:cubicBezTo>
                      <a:cubicBezTo>
                        <a:pt x="472" y="774"/>
                        <a:pt x="450" y="774"/>
                        <a:pt x="428" y="775"/>
                      </a:cubicBezTo>
                      <a:cubicBezTo>
                        <a:pt x="335" y="778"/>
                        <a:pt x="239" y="785"/>
                        <a:pt x="136" y="848"/>
                      </a:cubicBezTo>
                      <a:cubicBezTo>
                        <a:pt x="83" y="878"/>
                        <a:pt x="40" y="957"/>
                        <a:pt x="51" y="1021"/>
                      </a:cubicBezTo>
                      <a:cubicBezTo>
                        <a:pt x="51" y="1083"/>
                        <a:pt x="83" y="1149"/>
                        <a:pt x="126" y="1186"/>
                      </a:cubicBezTo>
                      <a:cubicBezTo>
                        <a:pt x="213" y="1262"/>
                        <a:pt x="309" y="1285"/>
                        <a:pt x="398" y="1305"/>
                      </a:cubicBezTo>
                      <a:cubicBezTo>
                        <a:pt x="447" y="1315"/>
                        <a:pt x="496" y="1323"/>
                        <a:pt x="544" y="1328"/>
                      </a:cubicBezTo>
                      <a:lnTo>
                        <a:pt x="544" y="1328"/>
                      </a:lnTo>
                      <a:cubicBezTo>
                        <a:pt x="480" y="1352"/>
                        <a:pt x="417" y="1378"/>
                        <a:pt x="355" y="1408"/>
                      </a:cubicBezTo>
                      <a:cubicBezTo>
                        <a:pt x="265" y="1447"/>
                        <a:pt x="176" y="1494"/>
                        <a:pt x="93" y="1560"/>
                      </a:cubicBezTo>
                      <a:cubicBezTo>
                        <a:pt x="54" y="1597"/>
                        <a:pt x="0" y="1637"/>
                        <a:pt x="0" y="1719"/>
                      </a:cubicBezTo>
                      <a:cubicBezTo>
                        <a:pt x="7" y="1805"/>
                        <a:pt x="70" y="1838"/>
                        <a:pt x="113" y="1862"/>
                      </a:cubicBezTo>
                      <a:cubicBezTo>
                        <a:pt x="243" y="1930"/>
                        <a:pt x="383" y="1951"/>
                        <a:pt x="522" y="1951"/>
                      </a:cubicBezTo>
                      <a:cubicBezTo>
                        <a:pt x="584" y="1951"/>
                        <a:pt x="646" y="1947"/>
                        <a:pt x="706" y="1941"/>
                      </a:cubicBezTo>
                      <a:cubicBezTo>
                        <a:pt x="901" y="1924"/>
                        <a:pt x="1096" y="1881"/>
                        <a:pt x="1278" y="1819"/>
                      </a:cubicBezTo>
                      <a:lnTo>
                        <a:pt x="1278" y="1819"/>
                      </a:lnTo>
                      <a:cubicBezTo>
                        <a:pt x="1090" y="1858"/>
                        <a:pt x="895" y="1888"/>
                        <a:pt x="702" y="1891"/>
                      </a:cubicBezTo>
                      <a:cubicBezTo>
                        <a:pt x="680" y="1892"/>
                        <a:pt x="657" y="1892"/>
                        <a:pt x="635" y="1892"/>
                      </a:cubicBezTo>
                      <a:cubicBezTo>
                        <a:pt x="562" y="1892"/>
                        <a:pt x="489" y="1887"/>
                        <a:pt x="418" y="1875"/>
                      </a:cubicBezTo>
                      <a:cubicBezTo>
                        <a:pt x="325" y="1858"/>
                        <a:pt x="233" y="1835"/>
                        <a:pt x="156" y="1788"/>
                      </a:cubicBezTo>
                      <a:cubicBezTo>
                        <a:pt x="120" y="1765"/>
                        <a:pt x="90" y="1736"/>
                        <a:pt x="93" y="1719"/>
                      </a:cubicBezTo>
                      <a:cubicBezTo>
                        <a:pt x="93" y="1699"/>
                        <a:pt x="123" y="1666"/>
                        <a:pt x="156" y="1640"/>
                      </a:cubicBezTo>
                      <a:cubicBezTo>
                        <a:pt x="225" y="1587"/>
                        <a:pt x="315" y="1547"/>
                        <a:pt x="401" y="1510"/>
                      </a:cubicBezTo>
                      <a:cubicBezTo>
                        <a:pt x="575" y="1443"/>
                        <a:pt x="756" y="1388"/>
                        <a:pt x="933" y="1339"/>
                      </a:cubicBezTo>
                      <a:lnTo>
                        <a:pt x="933" y="1339"/>
                      </a:lnTo>
                      <a:cubicBezTo>
                        <a:pt x="934" y="1339"/>
                        <a:pt x="936" y="1339"/>
                        <a:pt x="937" y="1339"/>
                      </a:cubicBezTo>
                      <a:lnTo>
                        <a:pt x="937" y="1338"/>
                      </a:lnTo>
                      <a:lnTo>
                        <a:pt x="937" y="1338"/>
                      </a:lnTo>
                      <a:cubicBezTo>
                        <a:pt x="941" y="1337"/>
                        <a:pt x="944" y="1336"/>
                        <a:pt x="948" y="1335"/>
                      </a:cubicBezTo>
                      <a:lnTo>
                        <a:pt x="1501" y="1186"/>
                      </a:lnTo>
                      <a:lnTo>
                        <a:pt x="928" y="1206"/>
                      </a:lnTo>
                      <a:cubicBezTo>
                        <a:pt x="892" y="1207"/>
                        <a:pt x="855" y="1208"/>
                        <a:pt x="819" y="1208"/>
                      </a:cubicBezTo>
                      <a:cubicBezTo>
                        <a:pt x="687" y="1208"/>
                        <a:pt x="552" y="1198"/>
                        <a:pt x="428" y="1169"/>
                      </a:cubicBezTo>
                      <a:cubicBezTo>
                        <a:pt x="349" y="1153"/>
                        <a:pt x="269" y="1123"/>
                        <a:pt x="225" y="1083"/>
                      </a:cubicBezTo>
                      <a:cubicBezTo>
                        <a:pt x="216" y="1073"/>
                        <a:pt x="205" y="1064"/>
                        <a:pt x="202" y="1050"/>
                      </a:cubicBezTo>
                      <a:cubicBezTo>
                        <a:pt x="196" y="1041"/>
                        <a:pt x="199" y="1030"/>
                        <a:pt x="196" y="1017"/>
                      </a:cubicBezTo>
                      <a:cubicBezTo>
                        <a:pt x="196" y="994"/>
                        <a:pt x="199" y="984"/>
                        <a:pt x="222" y="971"/>
                      </a:cubicBezTo>
                      <a:cubicBezTo>
                        <a:pt x="265" y="937"/>
                        <a:pt x="355" y="928"/>
                        <a:pt x="434" y="925"/>
                      </a:cubicBezTo>
                      <a:cubicBezTo>
                        <a:pt x="462" y="922"/>
                        <a:pt x="491" y="921"/>
                        <a:pt x="520" y="921"/>
                      </a:cubicBezTo>
                      <a:cubicBezTo>
                        <a:pt x="574" y="921"/>
                        <a:pt x="629" y="925"/>
                        <a:pt x="682" y="931"/>
                      </a:cubicBezTo>
                      <a:cubicBezTo>
                        <a:pt x="852" y="944"/>
                        <a:pt x="1024" y="971"/>
                        <a:pt x="1189" y="1007"/>
                      </a:cubicBezTo>
                      <a:lnTo>
                        <a:pt x="1576" y="1090"/>
                      </a:lnTo>
                      <a:lnTo>
                        <a:pt x="1243" y="882"/>
                      </a:lnTo>
                      <a:cubicBezTo>
                        <a:pt x="1057" y="766"/>
                        <a:pt x="871" y="636"/>
                        <a:pt x="726" y="480"/>
                      </a:cubicBezTo>
                      <a:cubicBezTo>
                        <a:pt x="653" y="405"/>
                        <a:pt x="587" y="312"/>
                        <a:pt x="597" y="235"/>
                      </a:cubicBezTo>
                      <a:cubicBezTo>
                        <a:pt x="603" y="159"/>
                        <a:pt x="713" y="100"/>
                        <a:pt x="802" y="93"/>
                      </a:cubicBezTo>
                      <a:cubicBezTo>
                        <a:pt x="808" y="93"/>
                        <a:pt x="815" y="93"/>
                        <a:pt x="822" y="93"/>
                      </a:cubicBezTo>
                      <a:cubicBezTo>
                        <a:pt x="912" y="93"/>
                        <a:pt x="1007" y="131"/>
                        <a:pt x="1090" y="189"/>
                      </a:cubicBezTo>
                      <a:cubicBezTo>
                        <a:pt x="1176" y="252"/>
                        <a:pt x="1263" y="325"/>
                        <a:pt x="1338" y="405"/>
                      </a:cubicBezTo>
                      <a:cubicBezTo>
                        <a:pt x="1491" y="567"/>
                        <a:pt x="1623" y="752"/>
                        <a:pt x="1743" y="941"/>
                      </a:cubicBezTo>
                      <a:cubicBezTo>
                        <a:pt x="1643" y="739"/>
                        <a:pt x="1524" y="544"/>
                        <a:pt x="1382" y="368"/>
                      </a:cubicBezTo>
                      <a:cubicBezTo>
                        <a:pt x="1309" y="278"/>
                        <a:pt x="1229" y="196"/>
                        <a:pt x="1136" y="127"/>
                      </a:cubicBezTo>
                      <a:cubicBezTo>
                        <a:pt x="1046" y="55"/>
                        <a:pt x="934" y="0"/>
                        <a:pt x="8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5" name="Google Shape;1545;p38"/>
                <p:cNvSpPr/>
                <p:nvPr/>
              </p:nvSpPr>
              <p:spPr>
                <a:xfrm>
                  <a:off x="4897562" y="1977494"/>
                  <a:ext cx="61517" cy="21260"/>
                </a:xfrm>
                <a:custGeom>
                  <a:rect b="b" l="l" r="r" t="t"/>
                  <a:pathLst>
                    <a:path extrusionOk="0" h="291" w="842">
                      <a:moveTo>
                        <a:pt x="508" y="1"/>
                      </a:moveTo>
                      <a:cubicBezTo>
                        <a:pt x="181" y="1"/>
                        <a:pt x="1" y="291"/>
                        <a:pt x="1" y="291"/>
                      </a:cubicBezTo>
                      <a:lnTo>
                        <a:pt x="842" y="95"/>
                      </a:lnTo>
                      <a:cubicBezTo>
                        <a:pt x="718" y="27"/>
                        <a:pt x="606" y="1"/>
                        <a:pt x="508" y="1"/>
                      </a:cubicBezTo>
                      <a:close/>
                    </a:path>
                  </a:pathLst>
                </a:custGeom>
                <a:solidFill>
                  <a:srgbClr val="F6645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6" name="Google Shape;1546;p38"/>
                <p:cNvSpPr/>
                <p:nvPr/>
              </p:nvSpPr>
              <p:spPr>
                <a:xfrm>
                  <a:off x="5239917" y="1866809"/>
                  <a:ext cx="27105" cy="49462"/>
                </a:xfrm>
                <a:custGeom>
                  <a:rect b="b" l="l" r="r" t="t"/>
                  <a:pathLst>
                    <a:path extrusionOk="0" h="677" w="371">
                      <a:moveTo>
                        <a:pt x="165" y="0"/>
                      </a:moveTo>
                      <a:cubicBezTo>
                        <a:pt x="162" y="0"/>
                        <a:pt x="159" y="0"/>
                        <a:pt x="156" y="1"/>
                      </a:cubicBezTo>
                      <a:cubicBezTo>
                        <a:pt x="63" y="10"/>
                        <a:pt x="1" y="166"/>
                        <a:pt x="20" y="351"/>
                      </a:cubicBezTo>
                      <a:cubicBezTo>
                        <a:pt x="36" y="536"/>
                        <a:pt x="122" y="676"/>
                        <a:pt x="213" y="676"/>
                      </a:cubicBezTo>
                      <a:cubicBezTo>
                        <a:pt x="215" y="676"/>
                        <a:pt x="217" y="676"/>
                        <a:pt x="219" y="676"/>
                      </a:cubicBezTo>
                      <a:cubicBezTo>
                        <a:pt x="311" y="666"/>
                        <a:pt x="371" y="510"/>
                        <a:pt x="354" y="322"/>
                      </a:cubicBezTo>
                      <a:cubicBezTo>
                        <a:pt x="339" y="143"/>
                        <a:pt x="254" y="0"/>
                        <a:pt x="1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7" name="Google Shape;1547;p38"/>
                <p:cNvSpPr/>
                <p:nvPr/>
              </p:nvSpPr>
              <p:spPr>
                <a:xfrm>
                  <a:off x="5225671" y="1910499"/>
                  <a:ext cx="61224" cy="21187"/>
                </a:xfrm>
                <a:custGeom>
                  <a:rect b="b" l="l" r="r" t="t"/>
                  <a:pathLst>
                    <a:path extrusionOk="0" h="290" w="838">
                      <a:moveTo>
                        <a:pt x="505" y="0"/>
                      </a:moveTo>
                      <a:cubicBezTo>
                        <a:pt x="180" y="0"/>
                        <a:pt x="0" y="290"/>
                        <a:pt x="0" y="290"/>
                      </a:cubicBezTo>
                      <a:lnTo>
                        <a:pt x="838" y="95"/>
                      </a:lnTo>
                      <a:cubicBezTo>
                        <a:pt x="714" y="27"/>
                        <a:pt x="603" y="0"/>
                        <a:pt x="505" y="0"/>
                      </a:cubicBezTo>
                      <a:close/>
                    </a:path>
                  </a:pathLst>
                </a:custGeom>
                <a:solidFill>
                  <a:srgbClr val="F6645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8" name="Google Shape;1548;p38"/>
                <p:cNvSpPr/>
                <p:nvPr/>
              </p:nvSpPr>
              <p:spPr>
                <a:xfrm>
                  <a:off x="5146036" y="1583486"/>
                  <a:ext cx="230650" cy="254322"/>
                </a:xfrm>
                <a:custGeom>
                  <a:rect b="b" l="l" r="r" t="t"/>
                  <a:pathLst>
                    <a:path extrusionOk="0" h="3481" w="3157">
                      <a:moveTo>
                        <a:pt x="1386" y="1"/>
                      </a:moveTo>
                      <a:cubicBezTo>
                        <a:pt x="130" y="1"/>
                        <a:pt x="0" y="2242"/>
                        <a:pt x="0" y="2242"/>
                      </a:cubicBezTo>
                      <a:cubicBezTo>
                        <a:pt x="0" y="2242"/>
                        <a:pt x="389" y="3481"/>
                        <a:pt x="1410" y="3481"/>
                      </a:cubicBezTo>
                      <a:cubicBezTo>
                        <a:pt x="1476" y="3481"/>
                        <a:pt x="1545" y="3476"/>
                        <a:pt x="1616" y="3465"/>
                      </a:cubicBezTo>
                      <a:cubicBezTo>
                        <a:pt x="2796" y="3283"/>
                        <a:pt x="2633" y="1262"/>
                        <a:pt x="2633" y="1262"/>
                      </a:cubicBezTo>
                      <a:cubicBezTo>
                        <a:pt x="2633" y="1262"/>
                        <a:pt x="3156" y="1219"/>
                        <a:pt x="2831" y="875"/>
                      </a:cubicBezTo>
                      <a:cubicBezTo>
                        <a:pt x="2504" y="530"/>
                        <a:pt x="1749" y="368"/>
                        <a:pt x="1749" y="368"/>
                      </a:cubicBezTo>
                      <a:cubicBezTo>
                        <a:pt x="1749" y="368"/>
                        <a:pt x="2382" y="206"/>
                        <a:pt x="1673" y="37"/>
                      </a:cubicBezTo>
                      <a:cubicBezTo>
                        <a:pt x="1571" y="12"/>
                        <a:pt x="1476" y="1"/>
                        <a:pt x="1386" y="1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9" name="Google Shape;1549;p38"/>
                <p:cNvSpPr/>
                <p:nvPr/>
              </p:nvSpPr>
              <p:spPr>
                <a:xfrm>
                  <a:off x="5190018" y="1669842"/>
                  <a:ext cx="122814" cy="111490"/>
                </a:xfrm>
                <a:custGeom>
                  <a:rect b="b" l="l" r="r" t="t"/>
                  <a:pathLst>
                    <a:path extrusionOk="0" h="1526" w="1681">
                      <a:moveTo>
                        <a:pt x="1013" y="1"/>
                      </a:moveTo>
                      <a:cubicBezTo>
                        <a:pt x="956" y="1"/>
                        <a:pt x="900" y="8"/>
                        <a:pt x="849" y="21"/>
                      </a:cubicBezTo>
                      <a:cubicBezTo>
                        <a:pt x="687" y="57"/>
                        <a:pt x="537" y="126"/>
                        <a:pt x="398" y="206"/>
                      </a:cubicBezTo>
                      <a:cubicBezTo>
                        <a:pt x="259" y="285"/>
                        <a:pt x="123" y="372"/>
                        <a:pt x="1" y="471"/>
                      </a:cubicBezTo>
                      <a:cubicBezTo>
                        <a:pt x="140" y="392"/>
                        <a:pt x="279" y="319"/>
                        <a:pt x="425" y="256"/>
                      </a:cubicBezTo>
                      <a:cubicBezTo>
                        <a:pt x="568" y="196"/>
                        <a:pt x="716" y="137"/>
                        <a:pt x="866" y="114"/>
                      </a:cubicBezTo>
                      <a:cubicBezTo>
                        <a:pt x="902" y="107"/>
                        <a:pt x="937" y="104"/>
                        <a:pt x="971" y="104"/>
                      </a:cubicBezTo>
                      <a:cubicBezTo>
                        <a:pt x="1009" y="104"/>
                        <a:pt x="1046" y="108"/>
                        <a:pt x="1081" y="117"/>
                      </a:cubicBezTo>
                      <a:lnTo>
                        <a:pt x="1127" y="134"/>
                      </a:lnTo>
                      <a:lnTo>
                        <a:pt x="1170" y="157"/>
                      </a:lnTo>
                      <a:cubicBezTo>
                        <a:pt x="1190" y="177"/>
                        <a:pt x="1196" y="190"/>
                        <a:pt x="1193" y="193"/>
                      </a:cubicBezTo>
                      <a:cubicBezTo>
                        <a:pt x="1183" y="223"/>
                        <a:pt x="1117" y="279"/>
                        <a:pt x="1054" y="312"/>
                      </a:cubicBezTo>
                      <a:cubicBezTo>
                        <a:pt x="988" y="349"/>
                        <a:pt x="918" y="378"/>
                        <a:pt x="846" y="405"/>
                      </a:cubicBezTo>
                      <a:lnTo>
                        <a:pt x="485" y="537"/>
                      </a:lnTo>
                      <a:lnTo>
                        <a:pt x="875" y="541"/>
                      </a:lnTo>
                      <a:cubicBezTo>
                        <a:pt x="991" y="544"/>
                        <a:pt x="1117" y="551"/>
                        <a:pt x="1230" y="577"/>
                      </a:cubicBezTo>
                      <a:cubicBezTo>
                        <a:pt x="1342" y="597"/>
                        <a:pt x="1465" y="647"/>
                        <a:pt x="1491" y="713"/>
                      </a:cubicBezTo>
                      <a:cubicBezTo>
                        <a:pt x="1508" y="746"/>
                        <a:pt x="1505" y="786"/>
                        <a:pt x="1485" y="809"/>
                      </a:cubicBezTo>
                      <a:cubicBezTo>
                        <a:pt x="1462" y="832"/>
                        <a:pt x="1412" y="852"/>
                        <a:pt x="1359" y="862"/>
                      </a:cubicBezTo>
                      <a:cubicBezTo>
                        <a:pt x="1309" y="869"/>
                        <a:pt x="1257" y="873"/>
                        <a:pt x="1203" y="873"/>
                      </a:cubicBezTo>
                      <a:cubicBezTo>
                        <a:pt x="1142" y="873"/>
                        <a:pt x="1080" y="868"/>
                        <a:pt x="1022" y="860"/>
                      </a:cubicBezTo>
                      <a:lnTo>
                        <a:pt x="1022" y="860"/>
                      </a:lnTo>
                      <a:cubicBezTo>
                        <a:pt x="1020" y="859"/>
                        <a:pt x="1019" y="859"/>
                        <a:pt x="1017" y="858"/>
                      </a:cubicBezTo>
                      <a:lnTo>
                        <a:pt x="1017" y="859"/>
                      </a:lnTo>
                      <a:lnTo>
                        <a:pt x="1017" y="859"/>
                      </a:lnTo>
                      <a:cubicBezTo>
                        <a:pt x="1015" y="859"/>
                        <a:pt x="1013" y="859"/>
                        <a:pt x="1011" y="858"/>
                      </a:cubicBezTo>
                      <a:lnTo>
                        <a:pt x="978" y="988"/>
                      </a:lnTo>
                      <a:cubicBezTo>
                        <a:pt x="980" y="989"/>
                        <a:pt x="982" y="990"/>
                        <a:pt x="985" y="990"/>
                      </a:cubicBezTo>
                      <a:lnTo>
                        <a:pt x="985" y="990"/>
                      </a:lnTo>
                      <a:lnTo>
                        <a:pt x="985" y="991"/>
                      </a:lnTo>
                      <a:cubicBezTo>
                        <a:pt x="986" y="991"/>
                        <a:pt x="988" y="992"/>
                        <a:pt x="989" y="992"/>
                      </a:cubicBezTo>
                      <a:lnTo>
                        <a:pt x="989" y="992"/>
                      </a:lnTo>
                      <a:cubicBezTo>
                        <a:pt x="1112" y="1034"/>
                        <a:pt x="1240" y="1082"/>
                        <a:pt x="1359" y="1140"/>
                      </a:cubicBezTo>
                      <a:cubicBezTo>
                        <a:pt x="1419" y="1170"/>
                        <a:pt x="1478" y="1203"/>
                        <a:pt x="1524" y="1243"/>
                      </a:cubicBezTo>
                      <a:cubicBezTo>
                        <a:pt x="1547" y="1263"/>
                        <a:pt x="1567" y="1286"/>
                        <a:pt x="1574" y="1306"/>
                      </a:cubicBezTo>
                      <a:cubicBezTo>
                        <a:pt x="1581" y="1326"/>
                        <a:pt x="1581" y="1342"/>
                        <a:pt x="1567" y="1362"/>
                      </a:cubicBezTo>
                      <a:cubicBezTo>
                        <a:pt x="1506" y="1434"/>
                        <a:pt x="1400" y="1463"/>
                        <a:pt x="1292" y="1463"/>
                      </a:cubicBezTo>
                      <a:cubicBezTo>
                        <a:pt x="1266" y="1463"/>
                        <a:pt x="1239" y="1461"/>
                        <a:pt x="1213" y="1458"/>
                      </a:cubicBezTo>
                      <a:cubicBezTo>
                        <a:pt x="1077" y="1442"/>
                        <a:pt x="942" y="1395"/>
                        <a:pt x="812" y="1342"/>
                      </a:cubicBezTo>
                      <a:lnTo>
                        <a:pt x="812" y="1342"/>
                      </a:lnTo>
                      <a:cubicBezTo>
                        <a:pt x="932" y="1415"/>
                        <a:pt x="1061" y="1474"/>
                        <a:pt x="1203" y="1508"/>
                      </a:cubicBezTo>
                      <a:cubicBezTo>
                        <a:pt x="1251" y="1519"/>
                        <a:pt x="1301" y="1526"/>
                        <a:pt x="1353" y="1526"/>
                      </a:cubicBezTo>
                      <a:cubicBezTo>
                        <a:pt x="1377" y="1526"/>
                        <a:pt x="1401" y="1524"/>
                        <a:pt x="1425" y="1521"/>
                      </a:cubicBezTo>
                      <a:cubicBezTo>
                        <a:pt x="1501" y="1511"/>
                        <a:pt x="1574" y="1478"/>
                        <a:pt x="1633" y="1418"/>
                      </a:cubicBezTo>
                      <a:cubicBezTo>
                        <a:pt x="1667" y="1385"/>
                        <a:pt x="1680" y="1323"/>
                        <a:pt x="1663" y="1276"/>
                      </a:cubicBezTo>
                      <a:cubicBezTo>
                        <a:pt x="1650" y="1230"/>
                        <a:pt x="1621" y="1196"/>
                        <a:pt x="1594" y="1170"/>
                      </a:cubicBezTo>
                      <a:cubicBezTo>
                        <a:pt x="1538" y="1114"/>
                        <a:pt x="1474" y="1074"/>
                        <a:pt x="1412" y="1037"/>
                      </a:cubicBezTo>
                      <a:cubicBezTo>
                        <a:pt x="1394" y="1027"/>
                        <a:pt x="1377" y="1018"/>
                        <a:pt x="1359" y="1008"/>
                      </a:cubicBezTo>
                      <a:lnTo>
                        <a:pt x="1359" y="1008"/>
                      </a:lnTo>
                      <a:cubicBezTo>
                        <a:pt x="1367" y="1007"/>
                        <a:pt x="1374" y="1006"/>
                        <a:pt x="1382" y="1005"/>
                      </a:cubicBezTo>
                      <a:cubicBezTo>
                        <a:pt x="1451" y="991"/>
                        <a:pt x="1528" y="974"/>
                        <a:pt x="1594" y="908"/>
                      </a:cubicBezTo>
                      <a:cubicBezTo>
                        <a:pt x="1660" y="835"/>
                        <a:pt x="1663" y="733"/>
                        <a:pt x="1627" y="650"/>
                      </a:cubicBezTo>
                      <a:cubicBezTo>
                        <a:pt x="1590" y="568"/>
                        <a:pt x="1518" y="521"/>
                        <a:pt x="1454" y="494"/>
                      </a:cubicBezTo>
                      <a:cubicBezTo>
                        <a:pt x="1392" y="464"/>
                        <a:pt x="1326" y="444"/>
                        <a:pt x="1260" y="432"/>
                      </a:cubicBezTo>
                      <a:cubicBezTo>
                        <a:pt x="1221" y="424"/>
                        <a:pt x="1183" y="417"/>
                        <a:pt x="1144" y="413"/>
                      </a:cubicBezTo>
                      <a:lnTo>
                        <a:pt x="1144" y="413"/>
                      </a:lnTo>
                      <a:cubicBezTo>
                        <a:pt x="1172" y="394"/>
                        <a:pt x="1200" y="375"/>
                        <a:pt x="1226" y="352"/>
                      </a:cubicBezTo>
                      <a:cubicBezTo>
                        <a:pt x="1260" y="319"/>
                        <a:pt x="1299" y="289"/>
                        <a:pt x="1315" y="223"/>
                      </a:cubicBezTo>
                      <a:cubicBezTo>
                        <a:pt x="1323" y="186"/>
                        <a:pt x="1315" y="146"/>
                        <a:pt x="1296" y="120"/>
                      </a:cubicBezTo>
                      <a:cubicBezTo>
                        <a:pt x="1280" y="91"/>
                        <a:pt x="1256" y="77"/>
                        <a:pt x="1236" y="60"/>
                      </a:cubicBezTo>
                      <a:lnTo>
                        <a:pt x="1173" y="27"/>
                      </a:lnTo>
                      <a:cubicBezTo>
                        <a:pt x="1150" y="21"/>
                        <a:pt x="1130" y="14"/>
                        <a:pt x="1107" y="7"/>
                      </a:cubicBezTo>
                      <a:cubicBezTo>
                        <a:pt x="1076" y="3"/>
                        <a:pt x="1044" y="1"/>
                        <a:pt x="1013" y="1"/>
                      </a:cubicBezTo>
                      <a:close/>
                    </a:path>
                  </a:pathLst>
                </a:custGeom>
                <a:solidFill>
                  <a:srgbClr val="9F444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0" name="Google Shape;1550;p38"/>
                <p:cNvSpPr/>
                <p:nvPr/>
              </p:nvSpPr>
              <p:spPr>
                <a:xfrm>
                  <a:off x="4907850" y="1351716"/>
                  <a:ext cx="97026" cy="93426"/>
                </a:xfrm>
                <a:custGeom>
                  <a:rect b="b" l="l" r="r" t="t"/>
                  <a:pathLst>
                    <a:path extrusionOk="0" h="1198" w="1244">
                      <a:moveTo>
                        <a:pt x="788" y="0"/>
                      </a:moveTo>
                      <a:cubicBezTo>
                        <a:pt x="687" y="0"/>
                        <a:pt x="585" y="17"/>
                        <a:pt x="488" y="49"/>
                      </a:cubicBezTo>
                      <a:cubicBezTo>
                        <a:pt x="471" y="65"/>
                        <a:pt x="455" y="85"/>
                        <a:pt x="435" y="102"/>
                      </a:cubicBezTo>
                      <a:cubicBezTo>
                        <a:pt x="323" y="201"/>
                        <a:pt x="200" y="261"/>
                        <a:pt x="104" y="383"/>
                      </a:cubicBezTo>
                      <a:cubicBezTo>
                        <a:pt x="60" y="433"/>
                        <a:pt x="25" y="490"/>
                        <a:pt x="11" y="552"/>
                      </a:cubicBezTo>
                      <a:cubicBezTo>
                        <a:pt x="1" y="615"/>
                        <a:pt x="25" y="688"/>
                        <a:pt x="84" y="714"/>
                      </a:cubicBezTo>
                      <a:cubicBezTo>
                        <a:pt x="101" y="722"/>
                        <a:pt x="117" y="726"/>
                        <a:pt x="134" y="726"/>
                      </a:cubicBezTo>
                      <a:cubicBezTo>
                        <a:pt x="201" y="726"/>
                        <a:pt x="268" y="668"/>
                        <a:pt x="319" y="615"/>
                      </a:cubicBezTo>
                      <a:lnTo>
                        <a:pt x="319" y="615"/>
                      </a:lnTo>
                      <a:cubicBezTo>
                        <a:pt x="253" y="745"/>
                        <a:pt x="289" y="910"/>
                        <a:pt x="382" y="1019"/>
                      </a:cubicBezTo>
                      <a:cubicBezTo>
                        <a:pt x="475" y="1125"/>
                        <a:pt x="614" y="1185"/>
                        <a:pt x="756" y="1198"/>
                      </a:cubicBezTo>
                      <a:cubicBezTo>
                        <a:pt x="792" y="1059"/>
                        <a:pt x="1141" y="857"/>
                        <a:pt x="1177" y="788"/>
                      </a:cubicBezTo>
                      <a:cubicBezTo>
                        <a:pt x="1243" y="665"/>
                        <a:pt x="1230" y="430"/>
                        <a:pt x="1090" y="367"/>
                      </a:cubicBezTo>
                      <a:cubicBezTo>
                        <a:pt x="1040" y="342"/>
                        <a:pt x="956" y="319"/>
                        <a:pt x="878" y="319"/>
                      </a:cubicBezTo>
                      <a:cubicBezTo>
                        <a:pt x="827" y="319"/>
                        <a:pt x="779" y="329"/>
                        <a:pt x="746" y="355"/>
                      </a:cubicBezTo>
                      <a:lnTo>
                        <a:pt x="746" y="355"/>
                      </a:lnTo>
                      <a:cubicBezTo>
                        <a:pt x="805" y="307"/>
                        <a:pt x="885" y="293"/>
                        <a:pt x="951" y="257"/>
                      </a:cubicBezTo>
                      <a:cubicBezTo>
                        <a:pt x="1025" y="221"/>
                        <a:pt x="1081" y="129"/>
                        <a:pt x="1034" y="65"/>
                      </a:cubicBezTo>
                      <a:cubicBezTo>
                        <a:pt x="1011" y="29"/>
                        <a:pt x="965" y="16"/>
                        <a:pt x="919" y="10"/>
                      </a:cubicBezTo>
                      <a:cubicBezTo>
                        <a:pt x="876" y="4"/>
                        <a:pt x="832" y="0"/>
                        <a:pt x="788" y="0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1" name="Google Shape;1551;p38"/>
                <p:cNvSpPr/>
                <p:nvPr/>
              </p:nvSpPr>
              <p:spPr>
                <a:xfrm>
                  <a:off x="4939936" y="1326025"/>
                  <a:ext cx="106448" cy="118430"/>
                </a:xfrm>
                <a:custGeom>
                  <a:rect b="b" l="l" r="r" t="t"/>
                  <a:pathLst>
                    <a:path extrusionOk="0" h="1621" w="1457">
                      <a:moveTo>
                        <a:pt x="258" y="771"/>
                      </a:moveTo>
                      <a:cubicBezTo>
                        <a:pt x="256" y="772"/>
                        <a:pt x="254" y="774"/>
                        <a:pt x="252" y="776"/>
                      </a:cubicBezTo>
                      <a:cubicBezTo>
                        <a:pt x="254" y="774"/>
                        <a:pt x="256" y="772"/>
                        <a:pt x="258" y="771"/>
                      </a:cubicBezTo>
                      <a:close/>
                      <a:moveTo>
                        <a:pt x="917" y="1"/>
                      </a:moveTo>
                      <a:cubicBezTo>
                        <a:pt x="645" y="1"/>
                        <a:pt x="375" y="102"/>
                        <a:pt x="165" y="276"/>
                      </a:cubicBezTo>
                      <a:cubicBezTo>
                        <a:pt x="99" y="333"/>
                        <a:pt x="53" y="402"/>
                        <a:pt x="0" y="465"/>
                      </a:cubicBezTo>
                      <a:cubicBezTo>
                        <a:pt x="97" y="433"/>
                        <a:pt x="199" y="416"/>
                        <a:pt x="300" y="416"/>
                      </a:cubicBezTo>
                      <a:cubicBezTo>
                        <a:pt x="344" y="416"/>
                        <a:pt x="388" y="420"/>
                        <a:pt x="431" y="426"/>
                      </a:cubicBezTo>
                      <a:cubicBezTo>
                        <a:pt x="477" y="432"/>
                        <a:pt x="523" y="445"/>
                        <a:pt x="546" y="481"/>
                      </a:cubicBezTo>
                      <a:cubicBezTo>
                        <a:pt x="593" y="545"/>
                        <a:pt x="537" y="637"/>
                        <a:pt x="463" y="673"/>
                      </a:cubicBezTo>
                      <a:cubicBezTo>
                        <a:pt x="397" y="709"/>
                        <a:pt x="317" y="723"/>
                        <a:pt x="258" y="771"/>
                      </a:cubicBezTo>
                      <a:lnTo>
                        <a:pt x="258" y="771"/>
                      </a:lnTo>
                      <a:cubicBezTo>
                        <a:pt x="291" y="745"/>
                        <a:pt x="339" y="735"/>
                        <a:pt x="390" y="735"/>
                      </a:cubicBezTo>
                      <a:cubicBezTo>
                        <a:pt x="468" y="735"/>
                        <a:pt x="552" y="758"/>
                        <a:pt x="602" y="783"/>
                      </a:cubicBezTo>
                      <a:cubicBezTo>
                        <a:pt x="742" y="846"/>
                        <a:pt x="755" y="1081"/>
                        <a:pt x="689" y="1204"/>
                      </a:cubicBezTo>
                      <a:cubicBezTo>
                        <a:pt x="653" y="1273"/>
                        <a:pt x="304" y="1475"/>
                        <a:pt x="268" y="1614"/>
                      </a:cubicBezTo>
                      <a:cubicBezTo>
                        <a:pt x="272" y="1614"/>
                        <a:pt x="272" y="1618"/>
                        <a:pt x="275" y="1618"/>
                      </a:cubicBezTo>
                      <a:cubicBezTo>
                        <a:pt x="300" y="1620"/>
                        <a:pt x="325" y="1621"/>
                        <a:pt x="350" y="1621"/>
                      </a:cubicBezTo>
                      <a:cubicBezTo>
                        <a:pt x="468" y="1621"/>
                        <a:pt x="587" y="1598"/>
                        <a:pt x="702" y="1571"/>
                      </a:cubicBezTo>
                      <a:cubicBezTo>
                        <a:pt x="904" y="1521"/>
                        <a:pt x="1110" y="1448"/>
                        <a:pt x="1272" y="1316"/>
                      </a:cubicBezTo>
                      <a:cubicBezTo>
                        <a:pt x="1358" y="1240"/>
                        <a:pt x="1437" y="1144"/>
                        <a:pt x="1450" y="1028"/>
                      </a:cubicBezTo>
                      <a:cubicBezTo>
                        <a:pt x="1457" y="972"/>
                        <a:pt x="1447" y="915"/>
                        <a:pt x="1437" y="863"/>
                      </a:cubicBezTo>
                      <a:cubicBezTo>
                        <a:pt x="1414" y="759"/>
                        <a:pt x="1377" y="660"/>
                        <a:pt x="1311" y="580"/>
                      </a:cubicBezTo>
                      <a:cubicBezTo>
                        <a:pt x="1252" y="509"/>
                        <a:pt x="1163" y="459"/>
                        <a:pt x="1073" y="459"/>
                      </a:cubicBezTo>
                      <a:cubicBezTo>
                        <a:pt x="1063" y="459"/>
                        <a:pt x="1053" y="460"/>
                        <a:pt x="1043" y="461"/>
                      </a:cubicBezTo>
                      <a:cubicBezTo>
                        <a:pt x="1129" y="435"/>
                        <a:pt x="1218" y="409"/>
                        <a:pt x="1308" y="382"/>
                      </a:cubicBezTo>
                      <a:cubicBezTo>
                        <a:pt x="1245" y="296"/>
                        <a:pt x="1136" y="259"/>
                        <a:pt x="1030" y="259"/>
                      </a:cubicBezTo>
                      <a:cubicBezTo>
                        <a:pt x="1026" y="259"/>
                        <a:pt x="1021" y="259"/>
                        <a:pt x="1016" y="259"/>
                      </a:cubicBezTo>
                      <a:cubicBezTo>
                        <a:pt x="918" y="259"/>
                        <a:pt x="820" y="291"/>
                        <a:pt x="725" y="322"/>
                      </a:cubicBezTo>
                      <a:cubicBezTo>
                        <a:pt x="818" y="282"/>
                        <a:pt x="904" y="227"/>
                        <a:pt x="977" y="157"/>
                      </a:cubicBezTo>
                      <a:cubicBezTo>
                        <a:pt x="1017" y="114"/>
                        <a:pt x="1050" y="35"/>
                        <a:pt x="997" y="8"/>
                      </a:cubicBezTo>
                      <a:cubicBezTo>
                        <a:pt x="983" y="1"/>
                        <a:pt x="970" y="1"/>
                        <a:pt x="954" y="1"/>
                      </a:cubicBezTo>
                      <a:cubicBezTo>
                        <a:pt x="942" y="1"/>
                        <a:pt x="929" y="1"/>
                        <a:pt x="91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2" name="Google Shape;1552;p38"/>
                <p:cNvSpPr/>
                <p:nvPr/>
              </p:nvSpPr>
              <p:spPr>
                <a:xfrm>
                  <a:off x="5168246" y="1643248"/>
                  <a:ext cx="2776" cy="6137"/>
                </a:xfrm>
                <a:custGeom>
                  <a:rect b="b" l="l" r="r" t="t"/>
                  <a:pathLst>
                    <a:path extrusionOk="0" h="84" w="38">
                      <a:moveTo>
                        <a:pt x="37" y="1"/>
                      </a:moveTo>
                      <a:cubicBezTo>
                        <a:pt x="24" y="27"/>
                        <a:pt x="11" y="53"/>
                        <a:pt x="1" y="80"/>
                      </a:cubicBezTo>
                      <a:lnTo>
                        <a:pt x="1" y="84"/>
                      </a:lnTo>
                      <a:cubicBezTo>
                        <a:pt x="11" y="57"/>
                        <a:pt x="24" y="30"/>
                        <a:pt x="37" y="1"/>
                      </a:cubicBezTo>
                      <a:close/>
                    </a:path>
                  </a:pathLst>
                </a:custGeom>
                <a:solidFill>
                  <a:srgbClr val="F5C07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3" name="Google Shape;1553;p38"/>
                <p:cNvSpPr/>
                <p:nvPr/>
              </p:nvSpPr>
              <p:spPr>
                <a:xfrm>
                  <a:off x="5146256" y="1649093"/>
                  <a:ext cx="22064" cy="93444"/>
                </a:xfrm>
                <a:custGeom>
                  <a:rect b="b" l="l" r="r" t="t"/>
                  <a:pathLst>
                    <a:path extrusionOk="0" h="1279" w="302">
                      <a:moveTo>
                        <a:pt x="302" y="0"/>
                      </a:moveTo>
                      <a:cubicBezTo>
                        <a:pt x="150" y="341"/>
                        <a:pt x="44" y="772"/>
                        <a:pt x="1" y="1278"/>
                      </a:cubicBezTo>
                      <a:cubicBezTo>
                        <a:pt x="20" y="1083"/>
                        <a:pt x="86" y="514"/>
                        <a:pt x="302" y="4"/>
                      </a:cubicBezTo>
                      <a:lnTo>
                        <a:pt x="302" y="0"/>
                      </a:lnTo>
                      <a:close/>
                    </a:path>
                  </a:pathLst>
                </a:custGeom>
                <a:solidFill>
                  <a:srgbClr val="F4554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4" name="Google Shape;1554;p38"/>
                <p:cNvSpPr/>
                <p:nvPr/>
              </p:nvSpPr>
              <p:spPr>
                <a:xfrm>
                  <a:off x="5332045" y="1672545"/>
                  <a:ext cx="19215" cy="84969"/>
                </a:xfrm>
                <a:custGeom>
                  <a:rect b="b" l="l" r="r" t="t"/>
                  <a:pathLst>
                    <a:path extrusionOk="0" h="1163" w="263">
                      <a:moveTo>
                        <a:pt x="262" y="0"/>
                      </a:moveTo>
                      <a:cubicBezTo>
                        <a:pt x="180" y="34"/>
                        <a:pt x="87" y="43"/>
                        <a:pt x="87" y="43"/>
                      </a:cubicBezTo>
                      <a:cubicBezTo>
                        <a:pt x="163" y="43"/>
                        <a:pt x="223" y="27"/>
                        <a:pt x="262" y="0"/>
                      </a:cubicBezTo>
                      <a:close/>
                      <a:moveTo>
                        <a:pt x="87" y="43"/>
                      </a:moveTo>
                      <a:cubicBezTo>
                        <a:pt x="87" y="44"/>
                        <a:pt x="130" y="603"/>
                        <a:pt x="1" y="1162"/>
                      </a:cubicBezTo>
                      <a:cubicBezTo>
                        <a:pt x="83" y="875"/>
                        <a:pt x="130" y="504"/>
                        <a:pt x="87" y="43"/>
                      </a:cubicBezTo>
                      <a:close/>
                    </a:path>
                  </a:pathLst>
                </a:custGeom>
                <a:solidFill>
                  <a:srgbClr val="FDD8D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5" name="Google Shape;1555;p38"/>
                <p:cNvSpPr/>
                <p:nvPr/>
              </p:nvSpPr>
              <p:spPr>
                <a:xfrm>
                  <a:off x="5025781" y="1747285"/>
                  <a:ext cx="372898" cy="458525"/>
                </a:xfrm>
                <a:custGeom>
                  <a:rect b="b" l="l" r="r" t="t"/>
                  <a:pathLst>
                    <a:path extrusionOk="0" h="6276" w="5104">
                      <a:moveTo>
                        <a:pt x="1646" y="0"/>
                      </a:moveTo>
                      <a:cubicBezTo>
                        <a:pt x="1477" y="73"/>
                        <a:pt x="1278" y="143"/>
                        <a:pt x="1050" y="209"/>
                      </a:cubicBezTo>
                      <a:cubicBezTo>
                        <a:pt x="759" y="295"/>
                        <a:pt x="411" y="371"/>
                        <a:pt x="1" y="434"/>
                      </a:cubicBezTo>
                      <a:cubicBezTo>
                        <a:pt x="1" y="434"/>
                        <a:pt x="173" y="504"/>
                        <a:pt x="1703" y="775"/>
                      </a:cubicBezTo>
                      <a:cubicBezTo>
                        <a:pt x="2107" y="1001"/>
                        <a:pt x="2554" y="1435"/>
                        <a:pt x="2947" y="1905"/>
                      </a:cubicBezTo>
                      <a:cubicBezTo>
                        <a:pt x="2955" y="1756"/>
                        <a:pt x="3011" y="1643"/>
                        <a:pt x="3087" y="1637"/>
                      </a:cubicBezTo>
                      <a:lnTo>
                        <a:pt x="3097" y="1637"/>
                      </a:lnTo>
                      <a:cubicBezTo>
                        <a:pt x="3186" y="1637"/>
                        <a:pt x="3269" y="1779"/>
                        <a:pt x="3285" y="1958"/>
                      </a:cubicBezTo>
                      <a:cubicBezTo>
                        <a:pt x="3296" y="2071"/>
                        <a:pt x="3279" y="2170"/>
                        <a:pt x="3242" y="2236"/>
                      </a:cubicBezTo>
                      <a:cubicBezTo>
                        <a:pt x="3342" y="2236"/>
                        <a:pt x="3451" y="2262"/>
                        <a:pt x="3574" y="2329"/>
                      </a:cubicBezTo>
                      <a:lnTo>
                        <a:pt x="3325" y="2389"/>
                      </a:lnTo>
                      <a:cubicBezTo>
                        <a:pt x="3726" y="2941"/>
                        <a:pt x="4014" y="3471"/>
                        <a:pt x="4047" y="3723"/>
                      </a:cubicBezTo>
                      <a:cubicBezTo>
                        <a:pt x="4113" y="4269"/>
                        <a:pt x="3544" y="4753"/>
                        <a:pt x="3875" y="4793"/>
                      </a:cubicBezTo>
                      <a:cubicBezTo>
                        <a:pt x="3888" y="4796"/>
                        <a:pt x="3905" y="4796"/>
                        <a:pt x="3918" y="4796"/>
                      </a:cubicBezTo>
                      <a:cubicBezTo>
                        <a:pt x="3997" y="4796"/>
                        <a:pt x="4060" y="4769"/>
                        <a:pt x="4113" y="4729"/>
                      </a:cubicBezTo>
                      <a:lnTo>
                        <a:pt x="4113" y="4729"/>
                      </a:lnTo>
                      <a:cubicBezTo>
                        <a:pt x="3994" y="4938"/>
                        <a:pt x="3888" y="5186"/>
                        <a:pt x="4000" y="5239"/>
                      </a:cubicBezTo>
                      <a:cubicBezTo>
                        <a:pt x="4031" y="5250"/>
                        <a:pt x="4057" y="5256"/>
                        <a:pt x="4084" y="5256"/>
                      </a:cubicBezTo>
                      <a:cubicBezTo>
                        <a:pt x="4246" y="5256"/>
                        <a:pt x="4368" y="5054"/>
                        <a:pt x="4368" y="5054"/>
                      </a:cubicBezTo>
                      <a:lnTo>
                        <a:pt x="4368" y="5054"/>
                      </a:lnTo>
                      <a:cubicBezTo>
                        <a:pt x="4368" y="5054"/>
                        <a:pt x="4521" y="5786"/>
                        <a:pt x="4303" y="6276"/>
                      </a:cubicBezTo>
                      <a:cubicBezTo>
                        <a:pt x="4438" y="6153"/>
                        <a:pt x="4581" y="6040"/>
                        <a:pt x="4709" y="5938"/>
                      </a:cubicBezTo>
                      <a:cubicBezTo>
                        <a:pt x="4835" y="5826"/>
                        <a:pt x="4934" y="5710"/>
                        <a:pt x="5007" y="5571"/>
                      </a:cubicBezTo>
                      <a:cubicBezTo>
                        <a:pt x="5090" y="5332"/>
                        <a:pt x="5104" y="5007"/>
                        <a:pt x="5093" y="4723"/>
                      </a:cubicBezTo>
                      <a:cubicBezTo>
                        <a:pt x="5061" y="4365"/>
                        <a:pt x="5054" y="4259"/>
                        <a:pt x="5054" y="4236"/>
                      </a:cubicBezTo>
                      <a:lnTo>
                        <a:pt x="5054" y="4229"/>
                      </a:lnTo>
                      <a:lnTo>
                        <a:pt x="3640" y="1080"/>
                      </a:lnTo>
                      <a:cubicBezTo>
                        <a:pt x="3534" y="1149"/>
                        <a:pt x="3408" y="1200"/>
                        <a:pt x="3262" y="1223"/>
                      </a:cubicBezTo>
                      <a:cubicBezTo>
                        <a:pt x="3193" y="1232"/>
                        <a:pt x="3123" y="1239"/>
                        <a:pt x="3057" y="1239"/>
                      </a:cubicBezTo>
                      <a:cubicBezTo>
                        <a:pt x="2044" y="1239"/>
                        <a:pt x="1653" y="27"/>
                        <a:pt x="1646" y="0"/>
                      </a:cubicBezTo>
                      <a:close/>
                    </a:path>
                  </a:pathLst>
                </a:custGeom>
                <a:solidFill>
                  <a:srgbClr val="FD935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6" name="Google Shape;1556;p38"/>
                <p:cNvSpPr/>
                <p:nvPr/>
              </p:nvSpPr>
              <p:spPr>
                <a:xfrm>
                  <a:off x="5025781" y="1761750"/>
                  <a:ext cx="76786" cy="17315"/>
                </a:xfrm>
                <a:custGeom>
                  <a:rect b="b" l="l" r="r" t="t"/>
                  <a:pathLst>
                    <a:path extrusionOk="0" h="237" w="1051">
                      <a:moveTo>
                        <a:pt x="1050" y="1"/>
                      </a:moveTo>
                      <a:cubicBezTo>
                        <a:pt x="504" y="157"/>
                        <a:pt x="1" y="236"/>
                        <a:pt x="1" y="236"/>
                      </a:cubicBezTo>
                      <a:cubicBezTo>
                        <a:pt x="411" y="173"/>
                        <a:pt x="759" y="97"/>
                        <a:pt x="1050" y="11"/>
                      </a:cubicBezTo>
                      <a:lnTo>
                        <a:pt x="1050" y="1"/>
                      </a:lnTo>
                      <a:close/>
                    </a:path>
                  </a:pathLst>
                </a:custGeom>
                <a:solidFill>
                  <a:srgbClr val="F5C07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7" name="Google Shape;1557;p38"/>
                <p:cNvSpPr/>
                <p:nvPr/>
              </p:nvSpPr>
              <p:spPr>
                <a:xfrm>
                  <a:off x="5102493" y="1747285"/>
                  <a:ext cx="43617" cy="15343"/>
                </a:xfrm>
                <a:custGeom>
                  <a:rect b="b" l="l" r="r" t="t"/>
                  <a:pathLst>
                    <a:path extrusionOk="0" h="210" w="597">
                      <a:moveTo>
                        <a:pt x="596" y="0"/>
                      </a:moveTo>
                      <a:cubicBezTo>
                        <a:pt x="407" y="77"/>
                        <a:pt x="202" y="143"/>
                        <a:pt x="0" y="199"/>
                      </a:cubicBezTo>
                      <a:lnTo>
                        <a:pt x="0" y="209"/>
                      </a:lnTo>
                      <a:cubicBezTo>
                        <a:pt x="228" y="143"/>
                        <a:pt x="427" y="73"/>
                        <a:pt x="596" y="0"/>
                      </a:cubicBezTo>
                      <a:close/>
                    </a:path>
                  </a:pathLst>
                </a:custGeom>
                <a:solidFill>
                  <a:srgbClr val="F4554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8" name="Google Shape;1558;p38"/>
                <p:cNvSpPr/>
                <p:nvPr/>
              </p:nvSpPr>
              <p:spPr>
                <a:xfrm>
                  <a:off x="5241086" y="1866809"/>
                  <a:ext cx="25498" cy="43836"/>
                </a:xfrm>
                <a:custGeom>
                  <a:rect b="b" l="l" r="r" t="t"/>
                  <a:pathLst>
                    <a:path extrusionOk="0" h="600" w="349">
                      <a:moveTo>
                        <a:pt x="140" y="1"/>
                      </a:moveTo>
                      <a:cubicBezTo>
                        <a:pt x="64" y="7"/>
                        <a:pt x="8" y="120"/>
                        <a:pt x="0" y="269"/>
                      </a:cubicBezTo>
                      <a:cubicBezTo>
                        <a:pt x="90" y="378"/>
                        <a:pt x="179" y="487"/>
                        <a:pt x="266" y="600"/>
                      </a:cubicBezTo>
                      <a:lnTo>
                        <a:pt x="295" y="600"/>
                      </a:lnTo>
                      <a:cubicBezTo>
                        <a:pt x="332" y="534"/>
                        <a:pt x="349" y="435"/>
                        <a:pt x="338" y="322"/>
                      </a:cubicBezTo>
                      <a:cubicBezTo>
                        <a:pt x="322" y="143"/>
                        <a:pt x="239" y="1"/>
                        <a:pt x="1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9" name="Google Shape;1559;p38"/>
                <p:cNvSpPr/>
                <p:nvPr/>
              </p:nvSpPr>
              <p:spPr>
                <a:xfrm>
                  <a:off x="5260447" y="1910572"/>
                  <a:ext cx="26448" cy="11251"/>
                </a:xfrm>
                <a:custGeom>
                  <a:rect b="b" l="l" r="r" t="t"/>
                  <a:pathLst>
                    <a:path extrusionOk="0" h="154" w="362">
                      <a:moveTo>
                        <a:pt x="1" y="1"/>
                      </a:moveTo>
                      <a:cubicBezTo>
                        <a:pt x="37" y="50"/>
                        <a:pt x="77" y="103"/>
                        <a:pt x="113" y="154"/>
                      </a:cubicBezTo>
                      <a:lnTo>
                        <a:pt x="362" y="94"/>
                      </a:lnTo>
                      <a:cubicBezTo>
                        <a:pt x="239" y="27"/>
                        <a:pt x="130" y="1"/>
                        <a:pt x="30" y="1"/>
                      </a:cubicBezTo>
                      <a:close/>
                    </a:path>
                  </a:pathLst>
                </a:custGeom>
                <a:solidFill>
                  <a:srgbClr val="F4554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0" name="Google Shape;1560;p38"/>
                <p:cNvSpPr/>
                <p:nvPr/>
              </p:nvSpPr>
              <p:spPr>
                <a:xfrm>
                  <a:off x="5144834" y="1585336"/>
                  <a:ext cx="216337" cy="254323"/>
                </a:xfrm>
                <a:custGeom>
                  <a:rect b="b" l="l" r="r" t="t"/>
                  <a:pathLst>
                    <a:path extrusionOk="0" h="3446" w="2931">
                      <a:moveTo>
                        <a:pt x="1607" y="1147"/>
                      </a:moveTo>
                      <a:cubicBezTo>
                        <a:pt x="1639" y="1147"/>
                        <a:pt x="1673" y="1150"/>
                        <a:pt x="1709" y="1153"/>
                      </a:cubicBezTo>
                      <a:cubicBezTo>
                        <a:pt x="1732" y="1160"/>
                        <a:pt x="1752" y="1167"/>
                        <a:pt x="1775" y="1173"/>
                      </a:cubicBezTo>
                      <a:lnTo>
                        <a:pt x="1838" y="1206"/>
                      </a:lnTo>
                      <a:cubicBezTo>
                        <a:pt x="1858" y="1223"/>
                        <a:pt x="1882" y="1237"/>
                        <a:pt x="1898" y="1266"/>
                      </a:cubicBezTo>
                      <a:cubicBezTo>
                        <a:pt x="1917" y="1292"/>
                        <a:pt x="1925" y="1332"/>
                        <a:pt x="1917" y="1369"/>
                      </a:cubicBezTo>
                      <a:cubicBezTo>
                        <a:pt x="1901" y="1435"/>
                        <a:pt x="1862" y="1465"/>
                        <a:pt x="1828" y="1498"/>
                      </a:cubicBezTo>
                      <a:cubicBezTo>
                        <a:pt x="1802" y="1521"/>
                        <a:pt x="1775" y="1541"/>
                        <a:pt x="1746" y="1561"/>
                      </a:cubicBezTo>
                      <a:cubicBezTo>
                        <a:pt x="1785" y="1564"/>
                        <a:pt x="1822" y="1570"/>
                        <a:pt x="1862" y="1578"/>
                      </a:cubicBezTo>
                      <a:cubicBezTo>
                        <a:pt x="1928" y="1590"/>
                        <a:pt x="1994" y="1610"/>
                        <a:pt x="2056" y="1640"/>
                      </a:cubicBezTo>
                      <a:cubicBezTo>
                        <a:pt x="2120" y="1667"/>
                        <a:pt x="2192" y="1714"/>
                        <a:pt x="2229" y="1796"/>
                      </a:cubicBezTo>
                      <a:cubicBezTo>
                        <a:pt x="2265" y="1879"/>
                        <a:pt x="2262" y="1981"/>
                        <a:pt x="2196" y="2054"/>
                      </a:cubicBezTo>
                      <a:cubicBezTo>
                        <a:pt x="2130" y="2120"/>
                        <a:pt x="2053" y="2137"/>
                        <a:pt x="1984" y="2151"/>
                      </a:cubicBezTo>
                      <a:cubicBezTo>
                        <a:pt x="1977" y="2151"/>
                        <a:pt x="1971" y="2154"/>
                        <a:pt x="1961" y="2154"/>
                      </a:cubicBezTo>
                      <a:cubicBezTo>
                        <a:pt x="1977" y="2163"/>
                        <a:pt x="1997" y="2174"/>
                        <a:pt x="2014" y="2183"/>
                      </a:cubicBezTo>
                      <a:cubicBezTo>
                        <a:pt x="2076" y="2220"/>
                        <a:pt x="2140" y="2260"/>
                        <a:pt x="2196" y="2316"/>
                      </a:cubicBezTo>
                      <a:cubicBezTo>
                        <a:pt x="2223" y="2342"/>
                        <a:pt x="2252" y="2376"/>
                        <a:pt x="2265" y="2422"/>
                      </a:cubicBezTo>
                      <a:cubicBezTo>
                        <a:pt x="2282" y="2469"/>
                        <a:pt x="2269" y="2531"/>
                        <a:pt x="2235" y="2564"/>
                      </a:cubicBezTo>
                      <a:cubicBezTo>
                        <a:pt x="2176" y="2624"/>
                        <a:pt x="2103" y="2657"/>
                        <a:pt x="2027" y="2667"/>
                      </a:cubicBezTo>
                      <a:cubicBezTo>
                        <a:pt x="2004" y="2670"/>
                        <a:pt x="1981" y="2674"/>
                        <a:pt x="1961" y="2674"/>
                      </a:cubicBezTo>
                      <a:cubicBezTo>
                        <a:pt x="1908" y="2674"/>
                        <a:pt x="1855" y="2663"/>
                        <a:pt x="1805" y="2654"/>
                      </a:cubicBezTo>
                      <a:cubicBezTo>
                        <a:pt x="1663" y="2620"/>
                        <a:pt x="1534" y="2561"/>
                        <a:pt x="1414" y="2488"/>
                      </a:cubicBezTo>
                      <a:lnTo>
                        <a:pt x="1414" y="2488"/>
                      </a:lnTo>
                      <a:cubicBezTo>
                        <a:pt x="1544" y="2541"/>
                        <a:pt x="1679" y="2588"/>
                        <a:pt x="1815" y="2604"/>
                      </a:cubicBezTo>
                      <a:cubicBezTo>
                        <a:pt x="1842" y="2608"/>
                        <a:pt x="1868" y="2608"/>
                        <a:pt x="1894" y="2608"/>
                      </a:cubicBezTo>
                      <a:cubicBezTo>
                        <a:pt x="2001" y="2608"/>
                        <a:pt x="2110" y="2581"/>
                        <a:pt x="2169" y="2508"/>
                      </a:cubicBezTo>
                      <a:cubicBezTo>
                        <a:pt x="2183" y="2488"/>
                        <a:pt x="2183" y="2472"/>
                        <a:pt x="2176" y="2452"/>
                      </a:cubicBezTo>
                      <a:cubicBezTo>
                        <a:pt x="2169" y="2432"/>
                        <a:pt x="2149" y="2409"/>
                        <a:pt x="2126" y="2389"/>
                      </a:cubicBezTo>
                      <a:cubicBezTo>
                        <a:pt x="2080" y="2349"/>
                        <a:pt x="2021" y="2316"/>
                        <a:pt x="1961" y="2286"/>
                      </a:cubicBezTo>
                      <a:cubicBezTo>
                        <a:pt x="1838" y="2226"/>
                        <a:pt x="1706" y="2177"/>
                        <a:pt x="1580" y="2134"/>
                      </a:cubicBezTo>
                      <a:lnTo>
                        <a:pt x="1613" y="2004"/>
                      </a:lnTo>
                      <a:cubicBezTo>
                        <a:pt x="1676" y="2015"/>
                        <a:pt x="1746" y="2018"/>
                        <a:pt x="1812" y="2018"/>
                      </a:cubicBezTo>
                      <a:cubicBezTo>
                        <a:pt x="1862" y="2018"/>
                        <a:pt x="1914" y="2015"/>
                        <a:pt x="1961" y="2008"/>
                      </a:cubicBezTo>
                      <a:cubicBezTo>
                        <a:pt x="2014" y="1998"/>
                        <a:pt x="2064" y="1978"/>
                        <a:pt x="2087" y="1955"/>
                      </a:cubicBezTo>
                      <a:cubicBezTo>
                        <a:pt x="2107" y="1932"/>
                        <a:pt x="2110" y="1892"/>
                        <a:pt x="2093" y="1859"/>
                      </a:cubicBezTo>
                      <a:cubicBezTo>
                        <a:pt x="2067" y="1793"/>
                        <a:pt x="1944" y="1743"/>
                        <a:pt x="1832" y="1723"/>
                      </a:cubicBezTo>
                      <a:cubicBezTo>
                        <a:pt x="1719" y="1697"/>
                        <a:pt x="1593" y="1690"/>
                        <a:pt x="1477" y="1687"/>
                      </a:cubicBezTo>
                      <a:lnTo>
                        <a:pt x="1087" y="1683"/>
                      </a:lnTo>
                      <a:lnTo>
                        <a:pt x="1448" y="1551"/>
                      </a:lnTo>
                      <a:cubicBezTo>
                        <a:pt x="1520" y="1524"/>
                        <a:pt x="1590" y="1495"/>
                        <a:pt x="1656" y="1458"/>
                      </a:cubicBezTo>
                      <a:cubicBezTo>
                        <a:pt x="1719" y="1425"/>
                        <a:pt x="1785" y="1369"/>
                        <a:pt x="1795" y="1339"/>
                      </a:cubicBezTo>
                      <a:cubicBezTo>
                        <a:pt x="1798" y="1336"/>
                        <a:pt x="1792" y="1323"/>
                        <a:pt x="1772" y="1303"/>
                      </a:cubicBezTo>
                      <a:lnTo>
                        <a:pt x="1729" y="1280"/>
                      </a:lnTo>
                      <a:lnTo>
                        <a:pt x="1683" y="1263"/>
                      </a:lnTo>
                      <a:cubicBezTo>
                        <a:pt x="1650" y="1253"/>
                        <a:pt x="1610" y="1249"/>
                        <a:pt x="1570" y="1249"/>
                      </a:cubicBezTo>
                      <a:cubicBezTo>
                        <a:pt x="1537" y="1249"/>
                        <a:pt x="1504" y="1253"/>
                        <a:pt x="1468" y="1260"/>
                      </a:cubicBezTo>
                      <a:cubicBezTo>
                        <a:pt x="1318" y="1283"/>
                        <a:pt x="1170" y="1342"/>
                        <a:pt x="1027" y="1402"/>
                      </a:cubicBezTo>
                      <a:cubicBezTo>
                        <a:pt x="881" y="1465"/>
                        <a:pt x="742" y="1538"/>
                        <a:pt x="603" y="1617"/>
                      </a:cubicBezTo>
                      <a:cubicBezTo>
                        <a:pt x="725" y="1518"/>
                        <a:pt x="861" y="1431"/>
                        <a:pt x="1000" y="1352"/>
                      </a:cubicBezTo>
                      <a:cubicBezTo>
                        <a:pt x="1139" y="1272"/>
                        <a:pt x="1289" y="1203"/>
                        <a:pt x="1451" y="1167"/>
                      </a:cubicBezTo>
                      <a:cubicBezTo>
                        <a:pt x="1500" y="1153"/>
                        <a:pt x="1553" y="1147"/>
                        <a:pt x="1607" y="1147"/>
                      </a:cubicBezTo>
                      <a:close/>
                      <a:moveTo>
                        <a:pt x="1335" y="1"/>
                      </a:moveTo>
                      <a:cubicBezTo>
                        <a:pt x="934" y="5"/>
                        <a:pt x="586" y="286"/>
                        <a:pt x="341" y="783"/>
                      </a:cubicBezTo>
                      <a:cubicBezTo>
                        <a:pt x="328" y="812"/>
                        <a:pt x="315" y="839"/>
                        <a:pt x="305" y="866"/>
                      </a:cubicBezTo>
                      <a:cubicBezTo>
                        <a:pt x="89" y="1376"/>
                        <a:pt x="23" y="1945"/>
                        <a:pt x="4" y="2140"/>
                      </a:cubicBezTo>
                      <a:cubicBezTo>
                        <a:pt x="4" y="2160"/>
                        <a:pt x="0" y="2183"/>
                        <a:pt x="0" y="2206"/>
                      </a:cubicBezTo>
                      <a:cubicBezTo>
                        <a:pt x="7" y="2233"/>
                        <a:pt x="398" y="3445"/>
                        <a:pt x="1411" y="3445"/>
                      </a:cubicBezTo>
                      <a:cubicBezTo>
                        <a:pt x="1477" y="3445"/>
                        <a:pt x="1547" y="3438"/>
                        <a:pt x="1616" y="3429"/>
                      </a:cubicBezTo>
                      <a:cubicBezTo>
                        <a:pt x="1762" y="3406"/>
                        <a:pt x="1888" y="3355"/>
                        <a:pt x="1994" y="3286"/>
                      </a:cubicBezTo>
                      <a:lnTo>
                        <a:pt x="1974" y="3243"/>
                      </a:lnTo>
                      <a:cubicBezTo>
                        <a:pt x="1974" y="3243"/>
                        <a:pt x="2358" y="2998"/>
                        <a:pt x="2547" y="2345"/>
                      </a:cubicBezTo>
                      <a:cubicBezTo>
                        <a:pt x="2676" y="1786"/>
                        <a:pt x="2633" y="1226"/>
                        <a:pt x="2633" y="1226"/>
                      </a:cubicBezTo>
                      <a:cubicBezTo>
                        <a:pt x="2633" y="1226"/>
                        <a:pt x="2726" y="1217"/>
                        <a:pt x="2808" y="1183"/>
                      </a:cubicBezTo>
                      <a:cubicBezTo>
                        <a:pt x="2931" y="1104"/>
                        <a:pt x="2898" y="925"/>
                        <a:pt x="2739" y="753"/>
                      </a:cubicBezTo>
                      <a:cubicBezTo>
                        <a:pt x="2382" y="468"/>
                        <a:pt x="1749" y="332"/>
                        <a:pt x="1749" y="332"/>
                      </a:cubicBezTo>
                      <a:cubicBezTo>
                        <a:pt x="2103" y="227"/>
                        <a:pt x="2030" y="1"/>
                        <a:pt x="1361" y="1"/>
                      </a:cubicBezTo>
                      <a:close/>
                    </a:path>
                  </a:pathLst>
                </a:custGeom>
                <a:solidFill>
                  <a:srgbClr val="FD935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1" name="Google Shape;1561;p38"/>
                <p:cNvSpPr/>
                <p:nvPr/>
              </p:nvSpPr>
              <p:spPr>
                <a:xfrm>
                  <a:off x="5190018" y="1669842"/>
                  <a:ext cx="122814" cy="111636"/>
                </a:xfrm>
                <a:custGeom>
                  <a:rect b="b" l="l" r="r" t="t"/>
                  <a:pathLst>
                    <a:path extrusionOk="0" h="1528" w="1681">
                      <a:moveTo>
                        <a:pt x="1005" y="1"/>
                      </a:moveTo>
                      <a:cubicBezTo>
                        <a:pt x="951" y="1"/>
                        <a:pt x="898" y="7"/>
                        <a:pt x="849" y="21"/>
                      </a:cubicBezTo>
                      <a:cubicBezTo>
                        <a:pt x="687" y="57"/>
                        <a:pt x="537" y="126"/>
                        <a:pt x="398" y="206"/>
                      </a:cubicBezTo>
                      <a:cubicBezTo>
                        <a:pt x="259" y="285"/>
                        <a:pt x="123" y="372"/>
                        <a:pt x="1" y="471"/>
                      </a:cubicBezTo>
                      <a:cubicBezTo>
                        <a:pt x="140" y="392"/>
                        <a:pt x="279" y="319"/>
                        <a:pt x="425" y="256"/>
                      </a:cubicBezTo>
                      <a:cubicBezTo>
                        <a:pt x="568" y="196"/>
                        <a:pt x="716" y="137"/>
                        <a:pt x="866" y="114"/>
                      </a:cubicBezTo>
                      <a:cubicBezTo>
                        <a:pt x="902" y="107"/>
                        <a:pt x="935" y="103"/>
                        <a:pt x="968" y="103"/>
                      </a:cubicBezTo>
                      <a:cubicBezTo>
                        <a:pt x="1008" y="103"/>
                        <a:pt x="1048" y="107"/>
                        <a:pt x="1081" y="117"/>
                      </a:cubicBezTo>
                      <a:lnTo>
                        <a:pt x="1127" y="134"/>
                      </a:lnTo>
                      <a:lnTo>
                        <a:pt x="1170" y="157"/>
                      </a:lnTo>
                      <a:cubicBezTo>
                        <a:pt x="1190" y="177"/>
                        <a:pt x="1196" y="190"/>
                        <a:pt x="1193" y="193"/>
                      </a:cubicBezTo>
                      <a:cubicBezTo>
                        <a:pt x="1183" y="223"/>
                        <a:pt x="1117" y="279"/>
                        <a:pt x="1054" y="312"/>
                      </a:cubicBezTo>
                      <a:cubicBezTo>
                        <a:pt x="988" y="349"/>
                        <a:pt x="918" y="378"/>
                        <a:pt x="846" y="405"/>
                      </a:cubicBezTo>
                      <a:lnTo>
                        <a:pt x="485" y="537"/>
                      </a:lnTo>
                      <a:lnTo>
                        <a:pt x="875" y="541"/>
                      </a:lnTo>
                      <a:cubicBezTo>
                        <a:pt x="991" y="544"/>
                        <a:pt x="1117" y="551"/>
                        <a:pt x="1230" y="577"/>
                      </a:cubicBezTo>
                      <a:cubicBezTo>
                        <a:pt x="1342" y="597"/>
                        <a:pt x="1465" y="647"/>
                        <a:pt x="1491" y="713"/>
                      </a:cubicBezTo>
                      <a:cubicBezTo>
                        <a:pt x="1508" y="746"/>
                        <a:pt x="1505" y="786"/>
                        <a:pt x="1485" y="809"/>
                      </a:cubicBezTo>
                      <a:cubicBezTo>
                        <a:pt x="1462" y="832"/>
                        <a:pt x="1412" y="852"/>
                        <a:pt x="1359" y="862"/>
                      </a:cubicBezTo>
                      <a:cubicBezTo>
                        <a:pt x="1312" y="869"/>
                        <a:pt x="1260" y="872"/>
                        <a:pt x="1210" y="872"/>
                      </a:cubicBezTo>
                      <a:cubicBezTo>
                        <a:pt x="1144" y="872"/>
                        <a:pt x="1074" y="869"/>
                        <a:pt x="1011" y="858"/>
                      </a:cubicBezTo>
                      <a:lnTo>
                        <a:pt x="978" y="988"/>
                      </a:lnTo>
                      <a:cubicBezTo>
                        <a:pt x="1104" y="1031"/>
                        <a:pt x="1236" y="1080"/>
                        <a:pt x="1359" y="1140"/>
                      </a:cubicBezTo>
                      <a:cubicBezTo>
                        <a:pt x="1419" y="1170"/>
                        <a:pt x="1478" y="1203"/>
                        <a:pt x="1524" y="1243"/>
                      </a:cubicBezTo>
                      <a:cubicBezTo>
                        <a:pt x="1547" y="1263"/>
                        <a:pt x="1567" y="1286"/>
                        <a:pt x="1574" y="1306"/>
                      </a:cubicBezTo>
                      <a:cubicBezTo>
                        <a:pt x="1581" y="1326"/>
                        <a:pt x="1581" y="1342"/>
                        <a:pt x="1567" y="1362"/>
                      </a:cubicBezTo>
                      <a:cubicBezTo>
                        <a:pt x="1508" y="1435"/>
                        <a:pt x="1399" y="1462"/>
                        <a:pt x="1292" y="1462"/>
                      </a:cubicBezTo>
                      <a:cubicBezTo>
                        <a:pt x="1266" y="1462"/>
                        <a:pt x="1240" y="1462"/>
                        <a:pt x="1213" y="1458"/>
                      </a:cubicBezTo>
                      <a:cubicBezTo>
                        <a:pt x="1077" y="1442"/>
                        <a:pt x="942" y="1395"/>
                        <a:pt x="812" y="1342"/>
                      </a:cubicBezTo>
                      <a:lnTo>
                        <a:pt x="812" y="1342"/>
                      </a:lnTo>
                      <a:cubicBezTo>
                        <a:pt x="932" y="1415"/>
                        <a:pt x="1061" y="1474"/>
                        <a:pt x="1203" y="1508"/>
                      </a:cubicBezTo>
                      <a:cubicBezTo>
                        <a:pt x="1253" y="1517"/>
                        <a:pt x="1306" y="1528"/>
                        <a:pt x="1359" y="1528"/>
                      </a:cubicBezTo>
                      <a:cubicBezTo>
                        <a:pt x="1379" y="1528"/>
                        <a:pt x="1402" y="1524"/>
                        <a:pt x="1425" y="1521"/>
                      </a:cubicBezTo>
                      <a:cubicBezTo>
                        <a:pt x="1501" y="1511"/>
                        <a:pt x="1574" y="1478"/>
                        <a:pt x="1633" y="1418"/>
                      </a:cubicBezTo>
                      <a:cubicBezTo>
                        <a:pt x="1667" y="1385"/>
                        <a:pt x="1680" y="1323"/>
                        <a:pt x="1663" y="1276"/>
                      </a:cubicBezTo>
                      <a:cubicBezTo>
                        <a:pt x="1650" y="1230"/>
                        <a:pt x="1621" y="1196"/>
                        <a:pt x="1594" y="1170"/>
                      </a:cubicBezTo>
                      <a:cubicBezTo>
                        <a:pt x="1538" y="1114"/>
                        <a:pt x="1474" y="1074"/>
                        <a:pt x="1412" y="1037"/>
                      </a:cubicBezTo>
                      <a:cubicBezTo>
                        <a:pt x="1395" y="1028"/>
                        <a:pt x="1375" y="1017"/>
                        <a:pt x="1359" y="1008"/>
                      </a:cubicBezTo>
                      <a:cubicBezTo>
                        <a:pt x="1369" y="1008"/>
                        <a:pt x="1375" y="1005"/>
                        <a:pt x="1382" y="1005"/>
                      </a:cubicBezTo>
                      <a:cubicBezTo>
                        <a:pt x="1451" y="991"/>
                        <a:pt x="1528" y="974"/>
                        <a:pt x="1594" y="908"/>
                      </a:cubicBezTo>
                      <a:cubicBezTo>
                        <a:pt x="1660" y="835"/>
                        <a:pt x="1663" y="733"/>
                        <a:pt x="1627" y="650"/>
                      </a:cubicBezTo>
                      <a:cubicBezTo>
                        <a:pt x="1590" y="568"/>
                        <a:pt x="1518" y="521"/>
                        <a:pt x="1454" y="494"/>
                      </a:cubicBezTo>
                      <a:cubicBezTo>
                        <a:pt x="1392" y="464"/>
                        <a:pt x="1326" y="444"/>
                        <a:pt x="1260" y="432"/>
                      </a:cubicBezTo>
                      <a:cubicBezTo>
                        <a:pt x="1220" y="424"/>
                        <a:pt x="1183" y="418"/>
                        <a:pt x="1144" y="415"/>
                      </a:cubicBezTo>
                      <a:cubicBezTo>
                        <a:pt x="1173" y="395"/>
                        <a:pt x="1200" y="375"/>
                        <a:pt x="1226" y="352"/>
                      </a:cubicBezTo>
                      <a:cubicBezTo>
                        <a:pt x="1260" y="319"/>
                        <a:pt x="1299" y="289"/>
                        <a:pt x="1315" y="223"/>
                      </a:cubicBezTo>
                      <a:cubicBezTo>
                        <a:pt x="1323" y="186"/>
                        <a:pt x="1315" y="146"/>
                        <a:pt x="1296" y="120"/>
                      </a:cubicBezTo>
                      <a:cubicBezTo>
                        <a:pt x="1280" y="91"/>
                        <a:pt x="1256" y="77"/>
                        <a:pt x="1236" y="60"/>
                      </a:cubicBezTo>
                      <a:lnTo>
                        <a:pt x="1173" y="27"/>
                      </a:lnTo>
                      <a:cubicBezTo>
                        <a:pt x="1150" y="21"/>
                        <a:pt x="1130" y="14"/>
                        <a:pt x="1107" y="7"/>
                      </a:cubicBezTo>
                      <a:cubicBezTo>
                        <a:pt x="1071" y="4"/>
                        <a:pt x="1037" y="1"/>
                        <a:pt x="10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2" name="Google Shape;1562;p38"/>
                <p:cNvSpPr/>
                <p:nvPr/>
              </p:nvSpPr>
              <p:spPr>
                <a:xfrm>
                  <a:off x="5047114" y="1889093"/>
                  <a:ext cx="122668" cy="32000"/>
                </a:xfrm>
                <a:custGeom>
                  <a:rect b="b" l="l" r="r" t="t"/>
                  <a:pathLst>
                    <a:path extrusionOk="0" h="438" w="1679">
                      <a:moveTo>
                        <a:pt x="1053" y="0"/>
                      </a:moveTo>
                      <a:cubicBezTo>
                        <a:pt x="821" y="0"/>
                        <a:pt x="576" y="43"/>
                        <a:pt x="384" y="80"/>
                      </a:cubicBezTo>
                      <a:cubicBezTo>
                        <a:pt x="225" y="106"/>
                        <a:pt x="43" y="169"/>
                        <a:pt x="7" y="324"/>
                      </a:cubicBezTo>
                      <a:cubicBezTo>
                        <a:pt x="0" y="344"/>
                        <a:pt x="0" y="364"/>
                        <a:pt x="10" y="378"/>
                      </a:cubicBezTo>
                      <a:cubicBezTo>
                        <a:pt x="17" y="391"/>
                        <a:pt x="26" y="397"/>
                        <a:pt x="40" y="404"/>
                      </a:cubicBezTo>
                      <a:cubicBezTo>
                        <a:pt x="63" y="414"/>
                        <a:pt x="86" y="428"/>
                        <a:pt x="109" y="437"/>
                      </a:cubicBezTo>
                      <a:cubicBezTo>
                        <a:pt x="119" y="434"/>
                        <a:pt x="132" y="428"/>
                        <a:pt x="142" y="424"/>
                      </a:cubicBezTo>
                      <a:cubicBezTo>
                        <a:pt x="390" y="318"/>
                        <a:pt x="656" y="285"/>
                        <a:pt x="924" y="285"/>
                      </a:cubicBezTo>
                      <a:cubicBezTo>
                        <a:pt x="1020" y="285"/>
                        <a:pt x="1116" y="289"/>
                        <a:pt x="1212" y="295"/>
                      </a:cubicBezTo>
                      <a:cubicBezTo>
                        <a:pt x="1364" y="308"/>
                        <a:pt x="1527" y="318"/>
                        <a:pt x="1679" y="348"/>
                      </a:cubicBezTo>
                      <a:cubicBezTo>
                        <a:pt x="1669" y="232"/>
                        <a:pt x="1606" y="122"/>
                        <a:pt x="1490" y="73"/>
                      </a:cubicBezTo>
                      <a:cubicBezTo>
                        <a:pt x="1364" y="20"/>
                        <a:pt x="1212" y="0"/>
                        <a:pt x="1053" y="0"/>
                      </a:cubicBezTo>
                      <a:close/>
                    </a:path>
                  </a:pathLst>
                </a:custGeom>
                <a:solidFill>
                  <a:srgbClr val="FD935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3" name="Google Shape;1563;p38"/>
                <p:cNvSpPr/>
                <p:nvPr/>
              </p:nvSpPr>
              <p:spPr>
                <a:xfrm>
                  <a:off x="5055078" y="1909841"/>
                  <a:ext cx="115727" cy="29078"/>
                </a:xfrm>
                <a:custGeom>
                  <a:rect b="b" l="l" r="r" t="t"/>
                  <a:pathLst>
                    <a:path extrusionOk="0" h="398" w="1584">
                      <a:moveTo>
                        <a:pt x="815" y="1"/>
                      </a:moveTo>
                      <a:cubicBezTo>
                        <a:pt x="547" y="1"/>
                        <a:pt x="281" y="34"/>
                        <a:pt x="33" y="140"/>
                      </a:cubicBezTo>
                      <a:cubicBezTo>
                        <a:pt x="23" y="144"/>
                        <a:pt x="10" y="150"/>
                        <a:pt x="0" y="153"/>
                      </a:cubicBezTo>
                      <a:cubicBezTo>
                        <a:pt x="186" y="239"/>
                        <a:pt x="394" y="272"/>
                        <a:pt x="599" y="303"/>
                      </a:cubicBezTo>
                      <a:cubicBezTo>
                        <a:pt x="788" y="332"/>
                        <a:pt x="974" y="358"/>
                        <a:pt x="1163" y="385"/>
                      </a:cubicBezTo>
                      <a:cubicBezTo>
                        <a:pt x="1199" y="392"/>
                        <a:pt x="1239" y="398"/>
                        <a:pt x="1275" y="398"/>
                      </a:cubicBezTo>
                      <a:cubicBezTo>
                        <a:pt x="1299" y="398"/>
                        <a:pt x="1319" y="395"/>
                        <a:pt x="1342" y="392"/>
                      </a:cubicBezTo>
                      <a:cubicBezTo>
                        <a:pt x="1507" y="352"/>
                        <a:pt x="1583" y="206"/>
                        <a:pt x="1570" y="64"/>
                      </a:cubicBezTo>
                      <a:cubicBezTo>
                        <a:pt x="1418" y="34"/>
                        <a:pt x="1255" y="24"/>
                        <a:pt x="1103" y="11"/>
                      </a:cubicBezTo>
                      <a:cubicBezTo>
                        <a:pt x="1007" y="5"/>
                        <a:pt x="911" y="1"/>
                        <a:pt x="815" y="1"/>
                      </a:cubicBezTo>
                      <a:close/>
                    </a:path>
                  </a:pathLst>
                </a:custGeom>
                <a:solidFill>
                  <a:srgbClr val="F4C39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4" name="Google Shape;1564;p38"/>
                <p:cNvSpPr/>
                <p:nvPr/>
              </p:nvSpPr>
              <p:spPr>
                <a:xfrm>
                  <a:off x="5081379" y="1768837"/>
                  <a:ext cx="78028" cy="63928"/>
                </a:xfrm>
                <a:custGeom>
                  <a:rect b="b" l="l" r="r" t="t"/>
                  <a:pathLst>
                    <a:path extrusionOk="0" h="875" w="1068">
                      <a:moveTo>
                        <a:pt x="180" y="0"/>
                      </a:moveTo>
                      <a:lnTo>
                        <a:pt x="316" y="312"/>
                      </a:lnTo>
                      <a:cubicBezTo>
                        <a:pt x="355" y="401"/>
                        <a:pt x="392" y="500"/>
                        <a:pt x="412" y="596"/>
                      </a:cubicBezTo>
                      <a:cubicBezTo>
                        <a:pt x="432" y="689"/>
                        <a:pt x="438" y="812"/>
                        <a:pt x="352" y="818"/>
                      </a:cubicBezTo>
                      <a:cubicBezTo>
                        <a:pt x="345" y="819"/>
                        <a:pt x="338" y="819"/>
                        <a:pt x="331" y="819"/>
                      </a:cubicBezTo>
                      <a:cubicBezTo>
                        <a:pt x="250" y="819"/>
                        <a:pt x="176" y="749"/>
                        <a:pt x="127" y="672"/>
                      </a:cubicBezTo>
                      <a:cubicBezTo>
                        <a:pt x="71" y="587"/>
                        <a:pt x="34" y="490"/>
                        <a:pt x="1" y="391"/>
                      </a:cubicBezTo>
                      <a:lnTo>
                        <a:pt x="1" y="391"/>
                      </a:lnTo>
                      <a:cubicBezTo>
                        <a:pt x="18" y="494"/>
                        <a:pt x="51" y="593"/>
                        <a:pt x="97" y="689"/>
                      </a:cubicBezTo>
                      <a:cubicBezTo>
                        <a:pt x="142" y="775"/>
                        <a:pt x="224" y="875"/>
                        <a:pt x="346" y="875"/>
                      </a:cubicBezTo>
                      <a:cubicBezTo>
                        <a:pt x="350" y="875"/>
                        <a:pt x="354" y="875"/>
                        <a:pt x="359" y="874"/>
                      </a:cubicBezTo>
                      <a:cubicBezTo>
                        <a:pt x="372" y="871"/>
                        <a:pt x="389" y="868"/>
                        <a:pt x="402" y="865"/>
                      </a:cubicBezTo>
                      <a:cubicBezTo>
                        <a:pt x="418" y="854"/>
                        <a:pt x="435" y="848"/>
                        <a:pt x="445" y="835"/>
                      </a:cubicBezTo>
                      <a:cubicBezTo>
                        <a:pt x="468" y="808"/>
                        <a:pt x="482" y="778"/>
                        <a:pt x="485" y="749"/>
                      </a:cubicBezTo>
                      <a:cubicBezTo>
                        <a:pt x="494" y="692"/>
                        <a:pt x="488" y="636"/>
                        <a:pt x="478" y="583"/>
                      </a:cubicBezTo>
                      <a:cubicBezTo>
                        <a:pt x="470" y="544"/>
                        <a:pt x="461" y="506"/>
                        <a:pt x="451" y="469"/>
                      </a:cubicBezTo>
                      <a:lnTo>
                        <a:pt x="451" y="469"/>
                      </a:lnTo>
                      <a:cubicBezTo>
                        <a:pt x="496" y="510"/>
                        <a:pt x="547" y="545"/>
                        <a:pt x="604" y="573"/>
                      </a:cubicBezTo>
                      <a:cubicBezTo>
                        <a:pt x="664" y="604"/>
                        <a:pt x="732" y="621"/>
                        <a:pt x="800" y="621"/>
                      </a:cubicBezTo>
                      <a:cubicBezTo>
                        <a:pt x="865" y="621"/>
                        <a:pt x="930" y="606"/>
                        <a:pt x="988" y="570"/>
                      </a:cubicBezTo>
                      <a:cubicBezTo>
                        <a:pt x="1005" y="564"/>
                        <a:pt x="1018" y="553"/>
                        <a:pt x="1031" y="537"/>
                      </a:cubicBezTo>
                      <a:lnTo>
                        <a:pt x="1048" y="514"/>
                      </a:lnTo>
                      <a:lnTo>
                        <a:pt x="1058" y="484"/>
                      </a:lnTo>
                      <a:cubicBezTo>
                        <a:pt x="1067" y="448"/>
                        <a:pt x="1054" y="408"/>
                        <a:pt x="1038" y="378"/>
                      </a:cubicBezTo>
                      <a:cubicBezTo>
                        <a:pt x="1005" y="318"/>
                        <a:pt x="962" y="275"/>
                        <a:pt x="915" y="232"/>
                      </a:cubicBezTo>
                      <a:cubicBezTo>
                        <a:pt x="815" y="156"/>
                        <a:pt x="713" y="87"/>
                        <a:pt x="604" y="30"/>
                      </a:cubicBezTo>
                      <a:lnTo>
                        <a:pt x="604" y="30"/>
                      </a:lnTo>
                      <a:cubicBezTo>
                        <a:pt x="703" y="103"/>
                        <a:pt x="803" y="176"/>
                        <a:pt x="889" y="262"/>
                      </a:cubicBezTo>
                      <a:cubicBezTo>
                        <a:pt x="928" y="305"/>
                        <a:pt x="971" y="351"/>
                        <a:pt x="994" y="401"/>
                      </a:cubicBezTo>
                      <a:cubicBezTo>
                        <a:pt x="1021" y="454"/>
                        <a:pt x="1005" y="497"/>
                        <a:pt x="955" y="520"/>
                      </a:cubicBezTo>
                      <a:cubicBezTo>
                        <a:pt x="910" y="543"/>
                        <a:pt x="858" y="555"/>
                        <a:pt x="806" y="555"/>
                      </a:cubicBezTo>
                      <a:cubicBezTo>
                        <a:pt x="746" y="555"/>
                        <a:pt x="686" y="540"/>
                        <a:pt x="634" y="510"/>
                      </a:cubicBezTo>
                      <a:cubicBezTo>
                        <a:pt x="534" y="457"/>
                        <a:pt x="448" y="368"/>
                        <a:pt x="378" y="275"/>
                      </a:cubicBez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5" name="Google Shape;1565;p38"/>
                <p:cNvSpPr/>
                <p:nvPr/>
              </p:nvSpPr>
              <p:spPr>
                <a:xfrm>
                  <a:off x="5293324" y="2226772"/>
                  <a:ext cx="53699" cy="53845"/>
                </a:xfrm>
                <a:custGeom>
                  <a:rect b="b" l="l" r="r" t="t"/>
                  <a:pathLst>
                    <a:path extrusionOk="0" h="737" w="735">
                      <a:moveTo>
                        <a:pt x="568" y="0"/>
                      </a:moveTo>
                      <a:cubicBezTo>
                        <a:pt x="526" y="0"/>
                        <a:pt x="469" y="13"/>
                        <a:pt x="392" y="44"/>
                      </a:cubicBezTo>
                      <a:cubicBezTo>
                        <a:pt x="5" y="203"/>
                        <a:pt x="1" y="736"/>
                        <a:pt x="1" y="736"/>
                      </a:cubicBezTo>
                      <a:lnTo>
                        <a:pt x="653" y="200"/>
                      </a:lnTo>
                      <a:cubicBezTo>
                        <a:pt x="653" y="200"/>
                        <a:pt x="734" y="0"/>
                        <a:pt x="568" y="0"/>
                      </a:cubicBezTo>
                      <a:close/>
                    </a:path>
                  </a:pathLst>
                </a:custGeom>
                <a:solidFill>
                  <a:srgbClr val="9F444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6" name="Google Shape;1566;p38"/>
                <p:cNvSpPr/>
                <p:nvPr/>
              </p:nvSpPr>
              <p:spPr>
                <a:xfrm>
                  <a:off x="5337890" y="2430023"/>
                  <a:ext cx="190979" cy="200623"/>
                </a:xfrm>
                <a:custGeom>
                  <a:rect b="b" l="l" r="r" t="t"/>
                  <a:pathLst>
                    <a:path extrusionOk="0" h="2746" w="2614">
                      <a:moveTo>
                        <a:pt x="2613" y="1"/>
                      </a:moveTo>
                      <a:lnTo>
                        <a:pt x="2613" y="1"/>
                      </a:lnTo>
                      <a:cubicBezTo>
                        <a:pt x="1762" y="510"/>
                        <a:pt x="901" y="1004"/>
                        <a:pt x="31" y="1481"/>
                      </a:cubicBezTo>
                      <a:cubicBezTo>
                        <a:pt x="14" y="1921"/>
                        <a:pt x="3" y="2352"/>
                        <a:pt x="0" y="2746"/>
                      </a:cubicBezTo>
                      <a:cubicBezTo>
                        <a:pt x="865" y="2272"/>
                        <a:pt x="1719" y="1782"/>
                        <a:pt x="2567" y="1282"/>
                      </a:cubicBezTo>
                      <a:cubicBezTo>
                        <a:pt x="2583" y="895"/>
                        <a:pt x="2603" y="458"/>
                        <a:pt x="26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7" name="Google Shape;1567;p38"/>
                <p:cNvSpPr/>
                <p:nvPr/>
              </p:nvSpPr>
              <p:spPr>
                <a:xfrm>
                  <a:off x="5337378" y="2523612"/>
                  <a:ext cx="188056" cy="234596"/>
                </a:xfrm>
                <a:custGeom>
                  <a:rect b="b" l="l" r="r" t="t"/>
                  <a:pathLst>
                    <a:path extrusionOk="0" h="3211" w="2574">
                      <a:moveTo>
                        <a:pt x="2574" y="1"/>
                      </a:moveTo>
                      <a:lnTo>
                        <a:pt x="2574" y="1"/>
                      </a:lnTo>
                      <a:cubicBezTo>
                        <a:pt x="1726" y="501"/>
                        <a:pt x="872" y="991"/>
                        <a:pt x="7" y="1465"/>
                      </a:cubicBezTo>
                      <a:cubicBezTo>
                        <a:pt x="1" y="2396"/>
                        <a:pt x="41" y="3108"/>
                        <a:pt x="203" y="3210"/>
                      </a:cubicBezTo>
                      <a:cubicBezTo>
                        <a:pt x="845" y="2793"/>
                        <a:pt x="2481" y="1558"/>
                        <a:pt x="2481" y="1558"/>
                      </a:cubicBezTo>
                      <a:cubicBezTo>
                        <a:pt x="2481" y="1558"/>
                        <a:pt x="2531" y="918"/>
                        <a:pt x="2574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8" name="Google Shape;1568;p38"/>
                <p:cNvSpPr/>
                <p:nvPr/>
              </p:nvSpPr>
              <p:spPr>
                <a:xfrm>
                  <a:off x="5344903" y="2202151"/>
                  <a:ext cx="184623" cy="189737"/>
                </a:xfrm>
                <a:custGeom>
                  <a:rect b="b" l="l" r="r" t="t"/>
                  <a:pathLst>
                    <a:path extrusionOk="0" h="2597" w="2527">
                      <a:moveTo>
                        <a:pt x="2467" y="0"/>
                      </a:moveTo>
                      <a:cubicBezTo>
                        <a:pt x="1656" y="480"/>
                        <a:pt x="838" y="941"/>
                        <a:pt x="7" y="1388"/>
                      </a:cubicBezTo>
                      <a:cubicBezTo>
                        <a:pt x="17" y="1719"/>
                        <a:pt x="14" y="2136"/>
                        <a:pt x="0" y="2596"/>
                      </a:cubicBezTo>
                      <a:cubicBezTo>
                        <a:pt x="855" y="2199"/>
                        <a:pt x="1696" y="1778"/>
                        <a:pt x="2527" y="1335"/>
                      </a:cubicBezTo>
                      <a:cubicBezTo>
                        <a:pt x="2521" y="871"/>
                        <a:pt x="2501" y="418"/>
                        <a:pt x="24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9" name="Google Shape;1569;p38"/>
                <p:cNvSpPr/>
                <p:nvPr/>
              </p:nvSpPr>
              <p:spPr>
                <a:xfrm>
                  <a:off x="5340082" y="2299612"/>
                  <a:ext cx="190248" cy="238614"/>
                </a:xfrm>
                <a:custGeom>
                  <a:rect b="b" l="l" r="r" t="t"/>
                  <a:pathLst>
                    <a:path extrusionOk="0" h="3266" w="2604">
                      <a:moveTo>
                        <a:pt x="2593" y="1"/>
                      </a:moveTo>
                      <a:lnTo>
                        <a:pt x="2593" y="1"/>
                      </a:lnTo>
                      <a:cubicBezTo>
                        <a:pt x="1762" y="444"/>
                        <a:pt x="921" y="865"/>
                        <a:pt x="66" y="1262"/>
                      </a:cubicBezTo>
                      <a:cubicBezTo>
                        <a:pt x="50" y="1885"/>
                        <a:pt x="24" y="2587"/>
                        <a:pt x="1" y="3266"/>
                      </a:cubicBezTo>
                      <a:cubicBezTo>
                        <a:pt x="871" y="2789"/>
                        <a:pt x="1732" y="2295"/>
                        <a:pt x="2583" y="1786"/>
                      </a:cubicBezTo>
                      <a:cubicBezTo>
                        <a:pt x="2599" y="1210"/>
                        <a:pt x="2603" y="597"/>
                        <a:pt x="2593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70" name="Google Shape;1570;p38"/>
                <p:cNvSpPr/>
                <p:nvPr/>
              </p:nvSpPr>
              <p:spPr>
                <a:xfrm>
                  <a:off x="5286091" y="2039887"/>
                  <a:ext cx="239125" cy="263747"/>
                </a:xfrm>
                <a:custGeom>
                  <a:rect b="b" l="l" r="r" t="t"/>
                  <a:pathLst>
                    <a:path extrusionOk="0" h="3610" w="3273">
                      <a:moveTo>
                        <a:pt x="1888" y="1"/>
                      </a:moveTo>
                      <a:cubicBezTo>
                        <a:pt x="1627" y="1"/>
                        <a:pt x="1471" y="76"/>
                        <a:pt x="1471" y="76"/>
                      </a:cubicBezTo>
                      <a:cubicBezTo>
                        <a:pt x="1471" y="76"/>
                        <a:pt x="1736" y="1473"/>
                        <a:pt x="1256" y="1850"/>
                      </a:cubicBezTo>
                      <a:cubicBezTo>
                        <a:pt x="772" y="2228"/>
                        <a:pt x="0" y="2827"/>
                        <a:pt x="100" y="3294"/>
                      </a:cubicBezTo>
                      <a:cubicBezTo>
                        <a:pt x="100" y="3294"/>
                        <a:pt x="194" y="2762"/>
                        <a:pt x="495" y="2762"/>
                      </a:cubicBezTo>
                      <a:cubicBezTo>
                        <a:pt x="547" y="2762"/>
                        <a:pt x="605" y="2777"/>
                        <a:pt x="670" y="2814"/>
                      </a:cubicBezTo>
                      <a:cubicBezTo>
                        <a:pt x="755" y="2864"/>
                        <a:pt x="799" y="3162"/>
                        <a:pt x="812" y="3609"/>
                      </a:cubicBezTo>
                      <a:cubicBezTo>
                        <a:pt x="1643" y="3162"/>
                        <a:pt x="2461" y="2701"/>
                        <a:pt x="3272" y="2221"/>
                      </a:cubicBezTo>
                      <a:cubicBezTo>
                        <a:pt x="3190" y="1225"/>
                        <a:pt x="3040" y="417"/>
                        <a:pt x="2722" y="238"/>
                      </a:cubicBezTo>
                      <a:cubicBezTo>
                        <a:pt x="2392" y="52"/>
                        <a:pt x="2104" y="1"/>
                        <a:pt x="188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71" name="Google Shape;1571;p38"/>
                <p:cNvSpPr/>
                <p:nvPr/>
              </p:nvSpPr>
              <p:spPr>
                <a:xfrm>
                  <a:off x="5529451" y="2389402"/>
                  <a:ext cx="584" cy="4895"/>
                </a:xfrm>
                <a:custGeom>
                  <a:rect b="b" l="l" r="r" t="t"/>
                  <a:pathLst>
                    <a:path extrusionOk="0" h="67" w="8">
                      <a:moveTo>
                        <a:pt x="1" y="0"/>
                      </a:moveTo>
                      <a:lnTo>
                        <a:pt x="1" y="60"/>
                      </a:lnTo>
                      <a:cubicBezTo>
                        <a:pt x="4" y="60"/>
                        <a:pt x="4" y="63"/>
                        <a:pt x="4" y="66"/>
                      </a:cubicBezTo>
                      <a:cubicBezTo>
                        <a:pt x="4" y="47"/>
                        <a:pt x="4" y="27"/>
                        <a:pt x="7" y="7"/>
                      </a:cubicBezTo>
                      <a:cubicBezTo>
                        <a:pt x="4" y="4"/>
                        <a:pt x="4" y="4"/>
                        <a:pt x="1" y="0"/>
                      </a:cubicBezTo>
                      <a:close/>
                    </a:path>
                  </a:pathLst>
                </a:custGeom>
                <a:solidFill>
                  <a:srgbClr val="FBB7B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72" name="Google Shape;1572;p38"/>
                <p:cNvSpPr/>
                <p:nvPr/>
              </p:nvSpPr>
              <p:spPr>
                <a:xfrm>
                  <a:off x="5528501" y="2393786"/>
                  <a:ext cx="1315" cy="50338"/>
                </a:xfrm>
                <a:custGeom>
                  <a:rect b="b" l="l" r="r" t="t"/>
                  <a:pathLst>
                    <a:path extrusionOk="0" h="689" w="18">
                      <a:moveTo>
                        <a:pt x="14" y="0"/>
                      </a:moveTo>
                      <a:cubicBezTo>
                        <a:pt x="11" y="165"/>
                        <a:pt x="8" y="335"/>
                        <a:pt x="4" y="497"/>
                      </a:cubicBezTo>
                      <a:cubicBezTo>
                        <a:pt x="4" y="497"/>
                        <a:pt x="4" y="497"/>
                        <a:pt x="4" y="497"/>
                      </a:cubicBezTo>
                      <a:lnTo>
                        <a:pt x="4" y="497"/>
                      </a:lnTo>
                      <a:cubicBezTo>
                        <a:pt x="4" y="560"/>
                        <a:pt x="0" y="622"/>
                        <a:pt x="0" y="688"/>
                      </a:cubicBezTo>
                      <a:cubicBezTo>
                        <a:pt x="8" y="463"/>
                        <a:pt x="14" y="235"/>
                        <a:pt x="17" y="6"/>
                      </a:cubicBezTo>
                      <a:cubicBezTo>
                        <a:pt x="17" y="3"/>
                        <a:pt x="17" y="0"/>
                        <a:pt x="14" y="0"/>
                      </a:cubicBezTo>
                      <a:close/>
                    </a:path>
                  </a:pathLst>
                </a:custGeom>
                <a:solidFill>
                  <a:srgbClr val="FB7D4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73" name="Google Shape;1573;p38"/>
                <p:cNvSpPr/>
                <p:nvPr/>
              </p:nvSpPr>
              <p:spPr>
                <a:xfrm>
                  <a:off x="5388228" y="2045366"/>
                  <a:ext cx="10667" cy="116677"/>
                </a:xfrm>
                <a:custGeom>
                  <a:rect b="b" l="l" r="r" t="t"/>
                  <a:pathLst>
                    <a:path extrusionOk="0" h="1597" w="146">
                      <a:moveTo>
                        <a:pt x="73" y="1"/>
                      </a:moveTo>
                      <a:lnTo>
                        <a:pt x="73" y="1"/>
                      </a:lnTo>
                      <a:cubicBezTo>
                        <a:pt x="73" y="1"/>
                        <a:pt x="80" y="57"/>
                        <a:pt x="93" y="149"/>
                      </a:cubicBezTo>
                      <a:cubicBezTo>
                        <a:pt x="97" y="149"/>
                        <a:pt x="97" y="163"/>
                        <a:pt x="97" y="163"/>
                      </a:cubicBezTo>
                      <a:lnTo>
                        <a:pt x="93" y="152"/>
                      </a:lnTo>
                      <a:lnTo>
                        <a:pt x="93" y="156"/>
                      </a:lnTo>
                      <a:cubicBezTo>
                        <a:pt x="106" y="272"/>
                        <a:pt x="126" y="447"/>
                        <a:pt x="132" y="643"/>
                      </a:cubicBezTo>
                      <a:cubicBezTo>
                        <a:pt x="136" y="686"/>
                        <a:pt x="139" y="732"/>
                        <a:pt x="146" y="782"/>
                      </a:cubicBezTo>
                      <a:lnTo>
                        <a:pt x="146" y="782"/>
                      </a:lnTo>
                      <a:cubicBezTo>
                        <a:pt x="142" y="373"/>
                        <a:pt x="73" y="1"/>
                        <a:pt x="73" y="1"/>
                      </a:cubicBezTo>
                      <a:close/>
                      <a:moveTo>
                        <a:pt x="146" y="782"/>
                      </a:moveTo>
                      <a:cubicBezTo>
                        <a:pt x="146" y="783"/>
                        <a:pt x="146" y="784"/>
                        <a:pt x="146" y="785"/>
                      </a:cubicBezTo>
                      <a:lnTo>
                        <a:pt x="146" y="782"/>
                      </a:lnTo>
                      <a:cubicBezTo>
                        <a:pt x="146" y="782"/>
                        <a:pt x="146" y="782"/>
                        <a:pt x="146" y="782"/>
                      </a:cubicBezTo>
                      <a:close/>
                      <a:moveTo>
                        <a:pt x="57" y="1468"/>
                      </a:moveTo>
                      <a:cubicBezTo>
                        <a:pt x="53" y="1474"/>
                        <a:pt x="50" y="1480"/>
                        <a:pt x="46" y="1491"/>
                      </a:cubicBezTo>
                      <a:cubicBezTo>
                        <a:pt x="33" y="1527"/>
                        <a:pt x="17" y="1563"/>
                        <a:pt x="0" y="1596"/>
                      </a:cubicBezTo>
                      <a:cubicBezTo>
                        <a:pt x="23" y="1557"/>
                        <a:pt x="40" y="1514"/>
                        <a:pt x="57" y="1468"/>
                      </a:cubicBezTo>
                      <a:close/>
                    </a:path>
                  </a:pathLst>
                </a:custGeom>
                <a:solidFill>
                  <a:srgbClr val="FD935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74" name="Google Shape;1574;p38"/>
                <p:cNvSpPr/>
                <p:nvPr/>
              </p:nvSpPr>
              <p:spPr>
                <a:xfrm>
                  <a:off x="5391588" y="2092270"/>
                  <a:ext cx="7306" cy="62028"/>
                </a:xfrm>
                <a:custGeom>
                  <a:rect b="b" l="l" r="r" t="t"/>
                  <a:pathLst>
                    <a:path extrusionOk="0" h="849" w="100">
                      <a:moveTo>
                        <a:pt x="86" y="1"/>
                      </a:moveTo>
                      <a:cubicBezTo>
                        <a:pt x="97" y="282"/>
                        <a:pt x="83" y="603"/>
                        <a:pt x="3" y="841"/>
                      </a:cubicBezTo>
                      <a:lnTo>
                        <a:pt x="3" y="841"/>
                      </a:lnTo>
                      <a:cubicBezTo>
                        <a:pt x="5" y="835"/>
                        <a:pt x="8" y="830"/>
                        <a:pt x="11" y="826"/>
                      </a:cubicBezTo>
                      <a:cubicBezTo>
                        <a:pt x="80" y="627"/>
                        <a:pt x="100" y="378"/>
                        <a:pt x="100" y="143"/>
                      </a:cubicBezTo>
                      <a:lnTo>
                        <a:pt x="100" y="140"/>
                      </a:lnTo>
                      <a:cubicBezTo>
                        <a:pt x="93" y="91"/>
                        <a:pt x="90" y="44"/>
                        <a:pt x="86" y="1"/>
                      </a:cubicBezTo>
                      <a:close/>
                      <a:moveTo>
                        <a:pt x="3" y="841"/>
                      </a:moveTo>
                      <a:cubicBezTo>
                        <a:pt x="2" y="843"/>
                        <a:pt x="1" y="846"/>
                        <a:pt x="0" y="849"/>
                      </a:cubicBezTo>
                      <a:cubicBezTo>
                        <a:pt x="1" y="846"/>
                        <a:pt x="2" y="844"/>
                        <a:pt x="3" y="841"/>
                      </a:cubicBezTo>
                      <a:close/>
                    </a:path>
                  </a:pathLst>
                </a:custGeom>
                <a:solidFill>
                  <a:srgbClr val="FB7D4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75" name="Google Shape;1575;p38"/>
                <p:cNvSpPr/>
                <p:nvPr/>
              </p:nvSpPr>
              <p:spPr>
                <a:xfrm>
                  <a:off x="5394949" y="2056252"/>
                  <a:ext cx="365" cy="1023"/>
                </a:xfrm>
                <a:custGeom>
                  <a:rect b="b" l="l" r="r" t="t"/>
                  <a:pathLst>
                    <a:path extrusionOk="0" h="14" w="5">
                      <a:moveTo>
                        <a:pt x="1" y="0"/>
                      </a:moveTo>
                      <a:lnTo>
                        <a:pt x="1" y="3"/>
                      </a:lnTo>
                      <a:lnTo>
                        <a:pt x="5" y="14"/>
                      </a:lnTo>
                      <a:cubicBezTo>
                        <a:pt x="5" y="14"/>
                        <a:pt x="5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B7D4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76" name="Google Shape;1576;p38"/>
                <p:cNvSpPr/>
                <p:nvPr/>
              </p:nvSpPr>
              <p:spPr>
                <a:xfrm>
                  <a:off x="5466109" y="2430023"/>
                  <a:ext cx="62759" cy="128293"/>
                </a:xfrm>
                <a:custGeom>
                  <a:rect b="b" l="l" r="r" t="t"/>
                  <a:pathLst>
                    <a:path extrusionOk="0" h="1756" w="859">
                      <a:moveTo>
                        <a:pt x="858" y="1"/>
                      </a:moveTo>
                      <a:lnTo>
                        <a:pt x="858" y="1"/>
                      </a:lnTo>
                      <a:cubicBezTo>
                        <a:pt x="583" y="166"/>
                        <a:pt x="308" y="328"/>
                        <a:pt x="30" y="487"/>
                      </a:cubicBezTo>
                      <a:cubicBezTo>
                        <a:pt x="20" y="931"/>
                        <a:pt x="10" y="1365"/>
                        <a:pt x="0" y="1756"/>
                      </a:cubicBezTo>
                      <a:cubicBezTo>
                        <a:pt x="272" y="1600"/>
                        <a:pt x="541" y="1441"/>
                        <a:pt x="808" y="1282"/>
                      </a:cubicBezTo>
                      <a:cubicBezTo>
                        <a:pt x="825" y="947"/>
                        <a:pt x="842" y="577"/>
                        <a:pt x="854" y="192"/>
                      </a:cubicBezTo>
                      <a:cubicBezTo>
                        <a:pt x="854" y="126"/>
                        <a:pt x="858" y="64"/>
                        <a:pt x="85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77" name="Google Shape;1577;p38"/>
                <p:cNvSpPr/>
                <p:nvPr/>
              </p:nvSpPr>
              <p:spPr>
                <a:xfrm>
                  <a:off x="5463186" y="2523612"/>
                  <a:ext cx="62028" cy="155179"/>
                </a:xfrm>
                <a:custGeom>
                  <a:rect b="b" l="l" r="r" t="t"/>
                  <a:pathLst>
                    <a:path extrusionOk="0" h="2124" w="849">
                      <a:moveTo>
                        <a:pt x="848" y="1"/>
                      </a:moveTo>
                      <a:lnTo>
                        <a:pt x="848" y="1"/>
                      </a:lnTo>
                      <a:cubicBezTo>
                        <a:pt x="581" y="160"/>
                        <a:pt x="312" y="319"/>
                        <a:pt x="40" y="475"/>
                      </a:cubicBezTo>
                      <a:cubicBezTo>
                        <a:pt x="17" y="1422"/>
                        <a:pt x="0" y="2124"/>
                        <a:pt x="0" y="2124"/>
                      </a:cubicBezTo>
                      <a:lnTo>
                        <a:pt x="759" y="1558"/>
                      </a:lnTo>
                      <a:cubicBezTo>
                        <a:pt x="759" y="1558"/>
                        <a:pt x="805" y="905"/>
                        <a:pt x="848" y="1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78" name="Google Shape;1578;p38"/>
                <p:cNvSpPr/>
                <p:nvPr/>
              </p:nvSpPr>
              <p:spPr>
                <a:xfrm>
                  <a:off x="5470463" y="2202151"/>
                  <a:ext cx="58594" cy="128293"/>
                </a:xfrm>
                <a:custGeom>
                  <a:rect b="b" l="l" r="r" t="t"/>
                  <a:pathLst>
                    <a:path extrusionOk="0" h="1756" w="802">
                      <a:moveTo>
                        <a:pt x="742" y="0"/>
                      </a:moveTo>
                      <a:cubicBezTo>
                        <a:pt x="719" y="13"/>
                        <a:pt x="699" y="23"/>
                        <a:pt x="680" y="37"/>
                      </a:cubicBezTo>
                      <a:cubicBezTo>
                        <a:pt x="461" y="166"/>
                        <a:pt x="239" y="295"/>
                        <a:pt x="18" y="424"/>
                      </a:cubicBezTo>
                      <a:cubicBezTo>
                        <a:pt x="18" y="775"/>
                        <a:pt x="10" y="1239"/>
                        <a:pt x="1" y="1755"/>
                      </a:cubicBezTo>
                      <a:cubicBezTo>
                        <a:pt x="269" y="1616"/>
                        <a:pt x="537" y="1477"/>
                        <a:pt x="802" y="1335"/>
                      </a:cubicBezTo>
                      <a:cubicBezTo>
                        <a:pt x="796" y="871"/>
                        <a:pt x="776" y="418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79" name="Google Shape;1579;p38"/>
                <p:cNvSpPr/>
                <p:nvPr/>
              </p:nvSpPr>
              <p:spPr>
                <a:xfrm>
                  <a:off x="5468300" y="2299612"/>
                  <a:ext cx="61736" cy="166065"/>
                </a:xfrm>
                <a:custGeom>
                  <a:rect b="b" l="l" r="r" t="t"/>
                  <a:pathLst>
                    <a:path extrusionOk="0" h="2273" w="845">
                      <a:moveTo>
                        <a:pt x="838" y="1"/>
                      </a:moveTo>
                      <a:cubicBezTo>
                        <a:pt x="573" y="143"/>
                        <a:pt x="305" y="282"/>
                        <a:pt x="37" y="421"/>
                      </a:cubicBezTo>
                      <a:cubicBezTo>
                        <a:pt x="27" y="1001"/>
                        <a:pt x="14" y="1650"/>
                        <a:pt x="0" y="2272"/>
                      </a:cubicBezTo>
                      <a:cubicBezTo>
                        <a:pt x="278" y="2113"/>
                        <a:pt x="553" y="1951"/>
                        <a:pt x="828" y="1786"/>
                      </a:cubicBezTo>
                      <a:cubicBezTo>
                        <a:pt x="832" y="1624"/>
                        <a:pt x="835" y="1454"/>
                        <a:pt x="838" y="1289"/>
                      </a:cubicBezTo>
                      <a:lnTo>
                        <a:pt x="838" y="1229"/>
                      </a:lnTo>
                      <a:cubicBezTo>
                        <a:pt x="844" y="822"/>
                        <a:pt x="844" y="408"/>
                        <a:pt x="838" y="1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0" name="Google Shape;1580;p38"/>
                <p:cNvSpPr/>
                <p:nvPr/>
              </p:nvSpPr>
              <p:spPr>
                <a:xfrm>
                  <a:off x="5388228" y="2040471"/>
                  <a:ext cx="136988" cy="192659"/>
                </a:xfrm>
                <a:custGeom>
                  <a:rect b="b" l="l" r="r" t="t"/>
                  <a:pathLst>
                    <a:path extrusionOk="0" h="2637" w="1875">
                      <a:moveTo>
                        <a:pt x="454" y="1"/>
                      </a:moveTo>
                      <a:cubicBezTo>
                        <a:pt x="375" y="1"/>
                        <a:pt x="305" y="8"/>
                        <a:pt x="251" y="14"/>
                      </a:cubicBezTo>
                      <a:cubicBezTo>
                        <a:pt x="136" y="37"/>
                        <a:pt x="73" y="68"/>
                        <a:pt x="73" y="68"/>
                      </a:cubicBezTo>
                      <a:cubicBezTo>
                        <a:pt x="73" y="68"/>
                        <a:pt x="143" y="442"/>
                        <a:pt x="146" y="852"/>
                      </a:cubicBezTo>
                      <a:cubicBezTo>
                        <a:pt x="146" y="1087"/>
                        <a:pt x="126" y="1336"/>
                        <a:pt x="57" y="1535"/>
                      </a:cubicBezTo>
                      <a:cubicBezTo>
                        <a:pt x="40" y="1581"/>
                        <a:pt x="23" y="1624"/>
                        <a:pt x="0" y="1663"/>
                      </a:cubicBezTo>
                      <a:cubicBezTo>
                        <a:pt x="17" y="1654"/>
                        <a:pt x="311" y="1478"/>
                        <a:pt x="600" y="1478"/>
                      </a:cubicBezTo>
                      <a:cubicBezTo>
                        <a:pt x="878" y="1478"/>
                        <a:pt x="1146" y="1640"/>
                        <a:pt x="1150" y="2279"/>
                      </a:cubicBezTo>
                      <a:cubicBezTo>
                        <a:pt x="1153" y="2379"/>
                        <a:pt x="1153" y="2498"/>
                        <a:pt x="1150" y="2637"/>
                      </a:cubicBezTo>
                      <a:cubicBezTo>
                        <a:pt x="1371" y="2508"/>
                        <a:pt x="1593" y="2379"/>
                        <a:pt x="1812" y="2250"/>
                      </a:cubicBezTo>
                      <a:cubicBezTo>
                        <a:pt x="1831" y="2236"/>
                        <a:pt x="1851" y="2226"/>
                        <a:pt x="1874" y="2213"/>
                      </a:cubicBezTo>
                      <a:cubicBezTo>
                        <a:pt x="1861" y="2071"/>
                        <a:pt x="1848" y="1932"/>
                        <a:pt x="1835" y="1799"/>
                      </a:cubicBezTo>
                      <a:lnTo>
                        <a:pt x="1835" y="1796"/>
                      </a:lnTo>
                      <a:cubicBezTo>
                        <a:pt x="1679" y="855"/>
                        <a:pt x="1556" y="442"/>
                        <a:pt x="1341" y="239"/>
                      </a:cubicBezTo>
                      <a:cubicBezTo>
                        <a:pt x="1335" y="236"/>
                        <a:pt x="1332" y="233"/>
                        <a:pt x="1324" y="230"/>
                      </a:cubicBezTo>
                      <a:cubicBezTo>
                        <a:pt x="1159" y="137"/>
                        <a:pt x="1003" y="77"/>
                        <a:pt x="864" y="41"/>
                      </a:cubicBezTo>
                      <a:cubicBezTo>
                        <a:pt x="861" y="41"/>
                        <a:pt x="858" y="41"/>
                        <a:pt x="855" y="37"/>
                      </a:cubicBezTo>
                      <a:cubicBezTo>
                        <a:pt x="693" y="11"/>
                        <a:pt x="560" y="1"/>
                        <a:pt x="454" y="1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1" name="Google Shape;1581;p38"/>
                <p:cNvSpPr/>
                <p:nvPr/>
              </p:nvSpPr>
              <p:spPr>
                <a:xfrm>
                  <a:off x="4888430" y="2897602"/>
                  <a:ext cx="12786" cy="27178"/>
                </a:xfrm>
                <a:custGeom>
                  <a:rect b="b" l="l" r="r" t="t"/>
                  <a:pathLst>
                    <a:path extrusionOk="0" h="372" w="175">
                      <a:moveTo>
                        <a:pt x="55" y="1"/>
                      </a:moveTo>
                      <a:cubicBezTo>
                        <a:pt x="27" y="1"/>
                        <a:pt x="0" y="21"/>
                        <a:pt x="10" y="55"/>
                      </a:cubicBezTo>
                      <a:cubicBezTo>
                        <a:pt x="39" y="147"/>
                        <a:pt x="59" y="240"/>
                        <a:pt x="76" y="333"/>
                      </a:cubicBezTo>
                      <a:cubicBezTo>
                        <a:pt x="80" y="360"/>
                        <a:pt x="99" y="372"/>
                        <a:pt x="119" y="372"/>
                      </a:cubicBezTo>
                      <a:cubicBezTo>
                        <a:pt x="146" y="372"/>
                        <a:pt x="174" y="351"/>
                        <a:pt x="169" y="316"/>
                      </a:cubicBezTo>
                      <a:cubicBezTo>
                        <a:pt x="155" y="220"/>
                        <a:pt x="132" y="127"/>
                        <a:pt x="103" y="35"/>
                      </a:cubicBezTo>
                      <a:cubicBezTo>
                        <a:pt x="96" y="11"/>
                        <a:pt x="75" y="1"/>
                        <a:pt x="55" y="1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2" name="Google Shape;1582;p38"/>
                <p:cNvSpPr/>
                <p:nvPr/>
              </p:nvSpPr>
              <p:spPr>
                <a:xfrm>
                  <a:off x="4775115" y="3237985"/>
                  <a:ext cx="14831" cy="29589"/>
                </a:xfrm>
                <a:custGeom>
                  <a:rect b="b" l="l" r="r" t="t"/>
                  <a:pathLst>
                    <a:path extrusionOk="0" h="405" w="203">
                      <a:moveTo>
                        <a:pt x="54" y="1"/>
                      </a:moveTo>
                      <a:cubicBezTo>
                        <a:pt x="27" y="1"/>
                        <a:pt x="0" y="21"/>
                        <a:pt x="8" y="55"/>
                      </a:cubicBezTo>
                      <a:cubicBezTo>
                        <a:pt x="34" y="165"/>
                        <a:pt x="67" y="273"/>
                        <a:pt x="104" y="376"/>
                      </a:cubicBezTo>
                      <a:cubicBezTo>
                        <a:pt x="112" y="396"/>
                        <a:pt x="126" y="405"/>
                        <a:pt x="142" y="405"/>
                      </a:cubicBezTo>
                      <a:cubicBezTo>
                        <a:pt x="171" y="405"/>
                        <a:pt x="203" y="372"/>
                        <a:pt x="190" y="333"/>
                      </a:cubicBezTo>
                      <a:cubicBezTo>
                        <a:pt x="153" y="237"/>
                        <a:pt x="127" y="138"/>
                        <a:pt x="104" y="38"/>
                      </a:cubicBezTo>
                      <a:cubicBezTo>
                        <a:pt x="97" y="12"/>
                        <a:pt x="75" y="1"/>
                        <a:pt x="54" y="1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3" name="Google Shape;1583;p38"/>
                <p:cNvSpPr/>
                <p:nvPr/>
              </p:nvSpPr>
              <p:spPr>
                <a:xfrm>
                  <a:off x="4802658" y="3075501"/>
                  <a:ext cx="14831" cy="29589"/>
                </a:xfrm>
                <a:custGeom>
                  <a:rect b="b" l="l" r="r" t="t"/>
                  <a:pathLst>
                    <a:path extrusionOk="0" h="405" w="203">
                      <a:moveTo>
                        <a:pt x="56" y="1"/>
                      </a:moveTo>
                      <a:cubicBezTo>
                        <a:pt x="28" y="1"/>
                        <a:pt x="0" y="22"/>
                        <a:pt x="8" y="57"/>
                      </a:cubicBezTo>
                      <a:cubicBezTo>
                        <a:pt x="31" y="166"/>
                        <a:pt x="65" y="272"/>
                        <a:pt x="104" y="378"/>
                      </a:cubicBezTo>
                      <a:cubicBezTo>
                        <a:pt x="111" y="397"/>
                        <a:pt x="125" y="404"/>
                        <a:pt x="140" y="404"/>
                      </a:cubicBezTo>
                      <a:cubicBezTo>
                        <a:pt x="169" y="404"/>
                        <a:pt x="202" y="373"/>
                        <a:pt x="187" y="335"/>
                      </a:cubicBezTo>
                      <a:cubicBezTo>
                        <a:pt x="154" y="239"/>
                        <a:pt x="124" y="139"/>
                        <a:pt x="100" y="37"/>
                      </a:cubicBezTo>
                      <a:cubicBezTo>
                        <a:pt x="95" y="12"/>
                        <a:pt x="76" y="1"/>
                        <a:pt x="56" y="1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4" name="Google Shape;1584;p38"/>
                <p:cNvSpPr/>
                <p:nvPr/>
              </p:nvSpPr>
              <p:spPr>
                <a:xfrm>
                  <a:off x="4828156" y="2982497"/>
                  <a:ext cx="10009" cy="26302"/>
                </a:xfrm>
                <a:custGeom>
                  <a:rect b="b" l="l" r="r" t="t"/>
                  <a:pathLst>
                    <a:path extrusionOk="0" h="360" w="137">
                      <a:moveTo>
                        <a:pt x="46" y="0"/>
                      </a:moveTo>
                      <a:cubicBezTo>
                        <a:pt x="24" y="0"/>
                        <a:pt x="2" y="13"/>
                        <a:pt x="0" y="41"/>
                      </a:cubicBezTo>
                      <a:cubicBezTo>
                        <a:pt x="0" y="138"/>
                        <a:pt x="10" y="231"/>
                        <a:pt x="34" y="324"/>
                      </a:cubicBezTo>
                      <a:cubicBezTo>
                        <a:pt x="40" y="349"/>
                        <a:pt x="60" y="360"/>
                        <a:pt x="81" y="360"/>
                      </a:cubicBezTo>
                      <a:cubicBezTo>
                        <a:pt x="109" y="360"/>
                        <a:pt x="137" y="338"/>
                        <a:pt x="129" y="304"/>
                      </a:cubicBezTo>
                      <a:cubicBezTo>
                        <a:pt x="106" y="220"/>
                        <a:pt x="96" y="134"/>
                        <a:pt x="96" y="49"/>
                      </a:cubicBezTo>
                      <a:cubicBezTo>
                        <a:pt x="98" y="17"/>
                        <a:pt x="72" y="0"/>
                        <a:pt x="46" y="0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5" name="Google Shape;1585;p38"/>
                <p:cNvSpPr/>
                <p:nvPr/>
              </p:nvSpPr>
              <p:spPr>
                <a:xfrm>
                  <a:off x="4891790" y="2994260"/>
                  <a:ext cx="9936" cy="26375"/>
                </a:xfrm>
                <a:custGeom>
                  <a:rect b="b" l="l" r="r" t="t"/>
                  <a:pathLst>
                    <a:path extrusionOk="0" h="361" w="136">
                      <a:moveTo>
                        <a:pt x="47" y="1"/>
                      </a:moveTo>
                      <a:cubicBezTo>
                        <a:pt x="24" y="1"/>
                        <a:pt x="2" y="15"/>
                        <a:pt x="0" y="43"/>
                      </a:cubicBezTo>
                      <a:cubicBezTo>
                        <a:pt x="0" y="139"/>
                        <a:pt x="10" y="232"/>
                        <a:pt x="33" y="325"/>
                      </a:cubicBezTo>
                      <a:cubicBezTo>
                        <a:pt x="40" y="350"/>
                        <a:pt x="60" y="361"/>
                        <a:pt x="80" y="361"/>
                      </a:cubicBezTo>
                      <a:cubicBezTo>
                        <a:pt x="108" y="361"/>
                        <a:pt x="135" y="339"/>
                        <a:pt x="126" y="305"/>
                      </a:cubicBezTo>
                      <a:cubicBezTo>
                        <a:pt x="106" y="222"/>
                        <a:pt x="92" y="136"/>
                        <a:pt x="96" y="50"/>
                      </a:cubicBezTo>
                      <a:cubicBezTo>
                        <a:pt x="96" y="17"/>
                        <a:pt x="71" y="1"/>
                        <a:pt x="47" y="1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6" name="Google Shape;1586;p38"/>
                <p:cNvSpPr/>
                <p:nvPr/>
              </p:nvSpPr>
              <p:spPr>
                <a:xfrm>
                  <a:off x="4756266" y="3184506"/>
                  <a:ext cx="10228" cy="26302"/>
                </a:xfrm>
                <a:custGeom>
                  <a:rect b="b" l="l" r="r" t="t"/>
                  <a:pathLst>
                    <a:path extrusionOk="0" h="360" w="140">
                      <a:moveTo>
                        <a:pt x="48" y="1"/>
                      </a:moveTo>
                      <a:cubicBezTo>
                        <a:pt x="26" y="1"/>
                        <a:pt x="4" y="14"/>
                        <a:pt x="4" y="42"/>
                      </a:cubicBezTo>
                      <a:cubicBezTo>
                        <a:pt x="0" y="138"/>
                        <a:pt x="11" y="231"/>
                        <a:pt x="37" y="324"/>
                      </a:cubicBezTo>
                      <a:cubicBezTo>
                        <a:pt x="44" y="349"/>
                        <a:pt x="64" y="360"/>
                        <a:pt x="84" y="360"/>
                      </a:cubicBezTo>
                      <a:cubicBezTo>
                        <a:pt x="112" y="360"/>
                        <a:pt x="140" y="338"/>
                        <a:pt x="130" y="304"/>
                      </a:cubicBezTo>
                      <a:cubicBezTo>
                        <a:pt x="107" y="221"/>
                        <a:pt x="96" y="134"/>
                        <a:pt x="100" y="49"/>
                      </a:cubicBezTo>
                      <a:cubicBezTo>
                        <a:pt x="100" y="17"/>
                        <a:pt x="73" y="1"/>
                        <a:pt x="48" y="1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7" name="Google Shape;1587;p38"/>
                <p:cNvSpPr/>
                <p:nvPr/>
              </p:nvSpPr>
              <p:spPr>
                <a:xfrm>
                  <a:off x="4674001" y="3208250"/>
                  <a:ext cx="10082" cy="26229"/>
                </a:xfrm>
                <a:custGeom>
                  <a:rect b="b" l="l" r="r" t="t"/>
                  <a:pathLst>
                    <a:path extrusionOk="0" h="359" w="138">
                      <a:moveTo>
                        <a:pt x="49" y="0"/>
                      </a:moveTo>
                      <a:cubicBezTo>
                        <a:pt x="26" y="0"/>
                        <a:pt x="4" y="14"/>
                        <a:pt x="4" y="45"/>
                      </a:cubicBezTo>
                      <a:cubicBezTo>
                        <a:pt x="1" y="138"/>
                        <a:pt x="10" y="230"/>
                        <a:pt x="33" y="323"/>
                      </a:cubicBezTo>
                      <a:cubicBezTo>
                        <a:pt x="40" y="348"/>
                        <a:pt x="61" y="359"/>
                        <a:pt x="81" y="359"/>
                      </a:cubicBezTo>
                      <a:cubicBezTo>
                        <a:pt x="109" y="359"/>
                        <a:pt x="137" y="338"/>
                        <a:pt x="130" y="303"/>
                      </a:cubicBezTo>
                      <a:cubicBezTo>
                        <a:pt x="107" y="220"/>
                        <a:pt x="97" y="138"/>
                        <a:pt x="97" y="48"/>
                      </a:cubicBezTo>
                      <a:cubicBezTo>
                        <a:pt x="99" y="17"/>
                        <a:pt x="74" y="0"/>
                        <a:pt x="49" y="0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8" name="Google Shape;1588;p38"/>
                <p:cNvSpPr/>
                <p:nvPr/>
              </p:nvSpPr>
              <p:spPr>
                <a:xfrm>
                  <a:off x="4648357" y="2957438"/>
                  <a:ext cx="13151" cy="26009"/>
                </a:xfrm>
                <a:custGeom>
                  <a:rect b="b" l="l" r="r" t="t"/>
                  <a:pathLst>
                    <a:path extrusionOk="0" h="356" w="180">
                      <a:moveTo>
                        <a:pt x="61" y="1"/>
                      </a:moveTo>
                      <a:cubicBezTo>
                        <a:pt x="38" y="1"/>
                        <a:pt x="14" y="15"/>
                        <a:pt x="11" y="43"/>
                      </a:cubicBezTo>
                      <a:cubicBezTo>
                        <a:pt x="1" y="146"/>
                        <a:pt x="20" y="242"/>
                        <a:pt x="74" y="332"/>
                      </a:cubicBezTo>
                      <a:cubicBezTo>
                        <a:pt x="83" y="349"/>
                        <a:pt x="99" y="356"/>
                        <a:pt x="114" y="356"/>
                      </a:cubicBezTo>
                      <a:cubicBezTo>
                        <a:pt x="146" y="356"/>
                        <a:pt x="179" y="325"/>
                        <a:pt x="156" y="289"/>
                      </a:cubicBezTo>
                      <a:cubicBezTo>
                        <a:pt x="113" y="213"/>
                        <a:pt x="97" y="136"/>
                        <a:pt x="106" y="51"/>
                      </a:cubicBezTo>
                      <a:cubicBezTo>
                        <a:pt x="110" y="18"/>
                        <a:pt x="86" y="1"/>
                        <a:pt x="61" y="1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9" name="Google Shape;1589;p38"/>
                <p:cNvSpPr/>
                <p:nvPr/>
              </p:nvSpPr>
              <p:spPr>
                <a:xfrm>
                  <a:off x="4844813" y="3041091"/>
                  <a:ext cx="13078" cy="26082"/>
                </a:xfrm>
                <a:custGeom>
                  <a:rect b="b" l="l" r="r" t="t"/>
                  <a:pathLst>
                    <a:path extrusionOk="0" h="357" w="179">
                      <a:moveTo>
                        <a:pt x="61" y="0"/>
                      </a:moveTo>
                      <a:cubicBezTo>
                        <a:pt x="37" y="0"/>
                        <a:pt x="14" y="14"/>
                        <a:pt x="11" y="45"/>
                      </a:cubicBezTo>
                      <a:cubicBezTo>
                        <a:pt x="0" y="144"/>
                        <a:pt x="20" y="243"/>
                        <a:pt x="73" y="332"/>
                      </a:cubicBezTo>
                      <a:cubicBezTo>
                        <a:pt x="83" y="349"/>
                        <a:pt x="99" y="357"/>
                        <a:pt x="114" y="357"/>
                      </a:cubicBezTo>
                      <a:cubicBezTo>
                        <a:pt x="147" y="357"/>
                        <a:pt x="179" y="325"/>
                        <a:pt x="156" y="289"/>
                      </a:cubicBezTo>
                      <a:cubicBezTo>
                        <a:pt x="113" y="213"/>
                        <a:pt x="96" y="134"/>
                        <a:pt x="107" y="48"/>
                      </a:cubicBezTo>
                      <a:cubicBezTo>
                        <a:pt x="110" y="17"/>
                        <a:pt x="86" y="0"/>
                        <a:pt x="61" y="0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0" name="Google Shape;1590;p38"/>
                <p:cNvSpPr/>
                <p:nvPr/>
              </p:nvSpPr>
              <p:spPr>
                <a:xfrm>
                  <a:off x="4850731" y="3120944"/>
                  <a:ext cx="10009" cy="26375"/>
                </a:xfrm>
                <a:custGeom>
                  <a:rect b="b" l="l" r="r" t="t"/>
                  <a:pathLst>
                    <a:path extrusionOk="0" h="361" w="137">
                      <a:moveTo>
                        <a:pt x="54" y="0"/>
                      </a:moveTo>
                      <a:cubicBezTo>
                        <a:pt x="27" y="0"/>
                        <a:pt x="0" y="20"/>
                        <a:pt x="6" y="54"/>
                      </a:cubicBezTo>
                      <a:cubicBezTo>
                        <a:pt x="26" y="140"/>
                        <a:pt x="35" y="226"/>
                        <a:pt x="38" y="312"/>
                      </a:cubicBezTo>
                      <a:cubicBezTo>
                        <a:pt x="41" y="343"/>
                        <a:pt x="68" y="360"/>
                        <a:pt x="92" y="360"/>
                      </a:cubicBezTo>
                      <a:cubicBezTo>
                        <a:pt x="115" y="360"/>
                        <a:pt x="136" y="346"/>
                        <a:pt x="135" y="316"/>
                      </a:cubicBezTo>
                      <a:cubicBezTo>
                        <a:pt x="131" y="223"/>
                        <a:pt x="122" y="130"/>
                        <a:pt x="102" y="38"/>
                      </a:cubicBezTo>
                      <a:cubicBezTo>
                        <a:pt x="96" y="12"/>
                        <a:pt x="75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1" name="Google Shape;1591;p38"/>
                <p:cNvSpPr/>
                <p:nvPr/>
              </p:nvSpPr>
              <p:spPr>
                <a:xfrm>
                  <a:off x="4930146" y="3228414"/>
                  <a:ext cx="10082" cy="26302"/>
                </a:xfrm>
                <a:custGeom>
                  <a:rect b="b" l="l" r="r" t="t"/>
                  <a:pathLst>
                    <a:path extrusionOk="0" h="360" w="138">
                      <a:moveTo>
                        <a:pt x="56" y="0"/>
                      </a:moveTo>
                      <a:cubicBezTo>
                        <a:pt x="29" y="0"/>
                        <a:pt x="1" y="21"/>
                        <a:pt x="8" y="57"/>
                      </a:cubicBezTo>
                      <a:cubicBezTo>
                        <a:pt x="28" y="140"/>
                        <a:pt x="38" y="226"/>
                        <a:pt x="41" y="311"/>
                      </a:cubicBezTo>
                      <a:cubicBezTo>
                        <a:pt x="43" y="343"/>
                        <a:pt x="69" y="359"/>
                        <a:pt x="94" y="359"/>
                      </a:cubicBezTo>
                      <a:cubicBezTo>
                        <a:pt x="116" y="359"/>
                        <a:pt x="137" y="345"/>
                        <a:pt x="137" y="315"/>
                      </a:cubicBezTo>
                      <a:cubicBezTo>
                        <a:pt x="134" y="222"/>
                        <a:pt x="121" y="129"/>
                        <a:pt x="101" y="37"/>
                      </a:cubicBezTo>
                      <a:cubicBezTo>
                        <a:pt x="97" y="12"/>
                        <a:pt x="77" y="0"/>
                        <a:pt x="56" y="0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2" name="Google Shape;1592;p38"/>
                <p:cNvSpPr/>
                <p:nvPr/>
              </p:nvSpPr>
              <p:spPr>
                <a:xfrm>
                  <a:off x="4962950" y="3042698"/>
                  <a:ext cx="10082" cy="26448"/>
                </a:xfrm>
                <a:custGeom>
                  <a:rect b="b" l="l" r="r" t="t"/>
                  <a:pathLst>
                    <a:path extrusionOk="0" h="362" w="138">
                      <a:moveTo>
                        <a:pt x="57" y="0"/>
                      </a:moveTo>
                      <a:cubicBezTo>
                        <a:pt x="29" y="0"/>
                        <a:pt x="1" y="21"/>
                        <a:pt x="6" y="56"/>
                      </a:cubicBezTo>
                      <a:cubicBezTo>
                        <a:pt x="26" y="142"/>
                        <a:pt x="36" y="224"/>
                        <a:pt x="40" y="310"/>
                      </a:cubicBezTo>
                      <a:cubicBezTo>
                        <a:pt x="41" y="344"/>
                        <a:pt x="69" y="361"/>
                        <a:pt x="94" y="361"/>
                      </a:cubicBezTo>
                      <a:cubicBezTo>
                        <a:pt x="116" y="361"/>
                        <a:pt x="137" y="347"/>
                        <a:pt x="136" y="317"/>
                      </a:cubicBezTo>
                      <a:cubicBezTo>
                        <a:pt x="132" y="224"/>
                        <a:pt x="122" y="128"/>
                        <a:pt x="102" y="36"/>
                      </a:cubicBezTo>
                      <a:cubicBezTo>
                        <a:pt x="97" y="11"/>
                        <a:pt x="77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3" name="Google Shape;1593;p38"/>
                <p:cNvSpPr/>
                <p:nvPr/>
              </p:nvSpPr>
              <p:spPr>
                <a:xfrm>
                  <a:off x="4702786" y="3046059"/>
                  <a:ext cx="10082" cy="30174"/>
                </a:xfrm>
                <a:custGeom>
                  <a:rect b="b" l="l" r="r" t="t"/>
                  <a:pathLst>
                    <a:path extrusionOk="0" h="413" w="138">
                      <a:moveTo>
                        <a:pt x="57" y="0"/>
                      </a:moveTo>
                      <a:cubicBezTo>
                        <a:pt x="30" y="0"/>
                        <a:pt x="0" y="21"/>
                        <a:pt x="4" y="56"/>
                      </a:cubicBezTo>
                      <a:cubicBezTo>
                        <a:pt x="17" y="162"/>
                        <a:pt x="27" y="268"/>
                        <a:pt x="41" y="374"/>
                      </a:cubicBezTo>
                      <a:cubicBezTo>
                        <a:pt x="44" y="401"/>
                        <a:pt x="62" y="412"/>
                        <a:pt x="82" y="412"/>
                      </a:cubicBezTo>
                      <a:cubicBezTo>
                        <a:pt x="108" y="412"/>
                        <a:pt x="137" y="391"/>
                        <a:pt x="133" y="357"/>
                      </a:cubicBezTo>
                      <a:cubicBezTo>
                        <a:pt x="123" y="252"/>
                        <a:pt x="110" y="142"/>
                        <a:pt x="96" y="36"/>
                      </a:cubicBezTo>
                      <a:cubicBezTo>
                        <a:pt x="94" y="11"/>
                        <a:pt x="7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4" name="Google Shape;1594;p38"/>
                <p:cNvSpPr/>
                <p:nvPr/>
              </p:nvSpPr>
              <p:spPr>
                <a:xfrm>
                  <a:off x="4626805" y="3118899"/>
                  <a:ext cx="10082" cy="30174"/>
                </a:xfrm>
                <a:custGeom>
                  <a:rect b="b" l="l" r="r" t="t"/>
                  <a:pathLst>
                    <a:path extrusionOk="0" h="413" w="138">
                      <a:moveTo>
                        <a:pt x="56" y="0"/>
                      </a:moveTo>
                      <a:cubicBezTo>
                        <a:pt x="29" y="0"/>
                        <a:pt x="0" y="21"/>
                        <a:pt x="4" y="56"/>
                      </a:cubicBezTo>
                      <a:cubicBezTo>
                        <a:pt x="17" y="165"/>
                        <a:pt x="28" y="271"/>
                        <a:pt x="40" y="377"/>
                      </a:cubicBezTo>
                      <a:cubicBezTo>
                        <a:pt x="43" y="402"/>
                        <a:pt x="61" y="413"/>
                        <a:pt x="81" y="413"/>
                      </a:cubicBezTo>
                      <a:cubicBezTo>
                        <a:pt x="108" y="413"/>
                        <a:pt x="137" y="391"/>
                        <a:pt x="133" y="357"/>
                      </a:cubicBezTo>
                      <a:cubicBezTo>
                        <a:pt x="123" y="251"/>
                        <a:pt x="110" y="145"/>
                        <a:pt x="97" y="39"/>
                      </a:cubicBezTo>
                      <a:cubicBezTo>
                        <a:pt x="94" y="12"/>
                        <a:pt x="76" y="0"/>
                        <a:pt x="56" y="0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5" name="Google Shape;1595;p38"/>
                <p:cNvSpPr/>
                <p:nvPr/>
              </p:nvSpPr>
              <p:spPr>
                <a:xfrm>
                  <a:off x="4707681" y="3146515"/>
                  <a:ext cx="12639" cy="29735"/>
                </a:xfrm>
                <a:custGeom>
                  <a:rect b="b" l="l" r="r" t="t"/>
                  <a:pathLst>
                    <a:path extrusionOk="0" h="407" w="173">
                      <a:moveTo>
                        <a:pt x="55" y="1"/>
                      </a:moveTo>
                      <a:cubicBezTo>
                        <a:pt x="27" y="1"/>
                        <a:pt x="0" y="21"/>
                        <a:pt x="10" y="55"/>
                      </a:cubicBezTo>
                      <a:cubicBezTo>
                        <a:pt x="40" y="158"/>
                        <a:pt x="63" y="264"/>
                        <a:pt x="76" y="370"/>
                      </a:cubicBezTo>
                      <a:cubicBezTo>
                        <a:pt x="79" y="395"/>
                        <a:pt x="98" y="407"/>
                        <a:pt x="117" y="407"/>
                      </a:cubicBezTo>
                      <a:cubicBezTo>
                        <a:pt x="144" y="407"/>
                        <a:pt x="173" y="386"/>
                        <a:pt x="169" y="350"/>
                      </a:cubicBezTo>
                      <a:cubicBezTo>
                        <a:pt x="156" y="244"/>
                        <a:pt x="136" y="138"/>
                        <a:pt x="103" y="35"/>
                      </a:cubicBezTo>
                      <a:cubicBezTo>
                        <a:pt x="96" y="11"/>
                        <a:pt x="75" y="1"/>
                        <a:pt x="55" y="1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6" name="Google Shape;1596;p38"/>
                <p:cNvSpPr/>
                <p:nvPr/>
              </p:nvSpPr>
              <p:spPr>
                <a:xfrm>
                  <a:off x="4741288" y="3049127"/>
                  <a:ext cx="12712" cy="29808"/>
                </a:xfrm>
                <a:custGeom>
                  <a:rect b="b" l="l" r="r" t="t"/>
                  <a:pathLst>
                    <a:path extrusionOk="0" h="408" w="174">
                      <a:moveTo>
                        <a:pt x="55" y="1"/>
                      </a:moveTo>
                      <a:cubicBezTo>
                        <a:pt x="27" y="1"/>
                        <a:pt x="1" y="21"/>
                        <a:pt x="11" y="54"/>
                      </a:cubicBezTo>
                      <a:cubicBezTo>
                        <a:pt x="43" y="159"/>
                        <a:pt x="63" y="262"/>
                        <a:pt x="77" y="368"/>
                      </a:cubicBezTo>
                      <a:cubicBezTo>
                        <a:pt x="79" y="395"/>
                        <a:pt x="98" y="407"/>
                        <a:pt x="118" y="407"/>
                      </a:cubicBezTo>
                      <a:cubicBezTo>
                        <a:pt x="144" y="407"/>
                        <a:pt x="173" y="386"/>
                        <a:pt x="169" y="352"/>
                      </a:cubicBezTo>
                      <a:cubicBezTo>
                        <a:pt x="159" y="242"/>
                        <a:pt x="136" y="140"/>
                        <a:pt x="103" y="37"/>
                      </a:cubicBezTo>
                      <a:cubicBezTo>
                        <a:pt x="96" y="12"/>
                        <a:pt x="75" y="1"/>
                        <a:pt x="55" y="1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7" name="Google Shape;1597;p38"/>
                <p:cNvSpPr/>
                <p:nvPr/>
              </p:nvSpPr>
              <p:spPr>
                <a:xfrm>
                  <a:off x="4780229" y="2970296"/>
                  <a:ext cx="7087" cy="30028"/>
                </a:xfrm>
                <a:custGeom>
                  <a:rect b="b" l="l" r="r" t="t"/>
                  <a:pathLst>
                    <a:path extrusionOk="0" h="411" w="97">
                      <a:moveTo>
                        <a:pt x="45" y="0"/>
                      </a:moveTo>
                      <a:cubicBezTo>
                        <a:pt x="22" y="0"/>
                        <a:pt x="0" y="14"/>
                        <a:pt x="0" y="43"/>
                      </a:cubicBezTo>
                      <a:lnTo>
                        <a:pt x="0" y="361"/>
                      </a:lnTo>
                      <a:cubicBezTo>
                        <a:pt x="0" y="394"/>
                        <a:pt x="26" y="410"/>
                        <a:pt x="51" y="410"/>
                      </a:cubicBezTo>
                      <a:cubicBezTo>
                        <a:pt x="74" y="410"/>
                        <a:pt x="97" y="396"/>
                        <a:pt x="97" y="367"/>
                      </a:cubicBezTo>
                      <a:lnTo>
                        <a:pt x="97" y="49"/>
                      </a:lnTo>
                      <a:cubicBezTo>
                        <a:pt x="95" y="17"/>
                        <a:pt x="69" y="0"/>
                        <a:pt x="45" y="0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8" name="Google Shape;1598;p38"/>
                <p:cNvSpPr/>
                <p:nvPr/>
              </p:nvSpPr>
              <p:spPr>
                <a:xfrm>
                  <a:off x="4696503" y="2891465"/>
                  <a:ext cx="7087" cy="29882"/>
                </a:xfrm>
                <a:custGeom>
                  <a:rect b="b" l="l" r="r" t="t"/>
                  <a:pathLst>
                    <a:path extrusionOk="0" h="409" w="97">
                      <a:moveTo>
                        <a:pt x="46" y="0"/>
                      </a:moveTo>
                      <a:cubicBezTo>
                        <a:pt x="23" y="0"/>
                        <a:pt x="0" y="14"/>
                        <a:pt x="0" y="43"/>
                      </a:cubicBezTo>
                      <a:cubicBezTo>
                        <a:pt x="0" y="149"/>
                        <a:pt x="0" y="254"/>
                        <a:pt x="4" y="361"/>
                      </a:cubicBezTo>
                      <a:cubicBezTo>
                        <a:pt x="4" y="392"/>
                        <a:pt x="29" y="409"/>
                        <a:pt x="54" y="409"/>
                      </a:cubicBezTo>
                      <a:cubicBezTo>
                        <a:pt x="76" y="409"/>
                        <a:pt x="97" y="395"/>
                        <a:pt x="97" y="367"/>
                      </a:cubicBezTo>
                      <a:lnTo>
                        <a:pt x="97" y="49"/>
                      </a:lnTo>
                      <a:cubicBezTo>
                        <a:pt x="97" y="17"/>
                        <a:pt x="71" y="0"/>
                        <a:pt x="46" y="0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9" name="Google Shape;1599;p38"/>
                <p:cNvSpPr/>
                <p:nvPr/>
              </p:nvSpPr>
              <p:spPr>
                <a:xfrm>
                  <a:off x="4744649" y="2942095"/>
                  <a:ext cx="7087" cy="30028"/>
                </a:xfrm>
                <a:custGeom>
                  <a:rect b="b" l="l" r="r" t="t"/>
                  <a:pathLst>
                    <a:path extrusionOk="0" h="411" w="97">
                      <a:moveTo>
                        <a:pt x="46" y="1"/>
                      </a:moveTo>
                      <a:cubicBezTo>
                        <a:pt x="23" y="1"/>
                        <a:pt x="0" y="15"/>
                        <a:pt x="0" y="45"/>
                      </a:cubicBezTo>
                      <a:cubicBezTo>
                        <a:pt x="0" y="151"/>
                        <a:pt x="0" y="257"/>
                        <a:pt x="4" y="363"/>
                      </a:cubicBezTo>
                      <a:cubicBezTo>
                        <a:pt x="4" y="394"/>
                        <a:pt x="29" y="411"/>
                        <a:pt x="53" y="411"/>
                      </a:cubicBezTo>
                      <a:cubicBezTo>
                        <a:pt x="75" y="411"/>
                        <a:pt x="96" y="397"/>
                        <a:pt x="96" y="366"/>
                      </a:cubicBezTo>
                      <a:lnTo>
                        <a:pt x="96" y="48"/>
                      </a:lnTo>
                      <a:cubicBezTo>
                        <a:pt x="96" y="17"/>
                        <a:pt x="71" y="1"/>
                        <a:pt x="46" y="1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0" name="Google Shape;1600;p38"/>
                <p:cNvSpPr/>
                <p:nvPr/>
              </p:nvSpPr>
              <p:spPr>
                <a:xfrm>
                  <a:off x="4822530" y="2892269"/>
                  <a:ext cx="7233" cy="30028"/>
                </a:xfrm>
                <a:custGeom>
                  <a:rect b="b" l="l" r="r" t="t"/>
                  <a:pathLst>
                    <a:path extrusionOk="0" h="411" w="99">
                      <a:moveTo>
                        <a:pt x="46" y="1"/>
                      </a:moveTo>
                      <a:cubicBezTo>
                        <a:pt x="23" y="1"/>
                        <a:pt x="1" y="15"/>
                        <a:pt x="1" y="45"/>
                      </a:cubicBezTo>
                      <a:cubicBezTo>
                        <a:pt x="1" y="151"/>
                        <a:pt x="4" y="254"/>
                        <a:pt x="4" y="359"/>
                      </a:cubicBezTo>
                      <a:cubicBezTo>
                        <a:pt x="4" y="392"/>
                        <a:pt x="31" y="410"/>
                        <a:pt x="56" y="410"/>
                      </a:cubicBezTo>
                      <a:cubicBezTo>
                        <a:pt x="78" y="410"/>
                        <a:pt x="99" y="396"/>
                        <a:pt x="97" y="366"/>
                      </a:cubicBezTo>
                      <a:lnTo>
                        <a:pt x="97" y="49"/>
                      </a:lnTo>
                      <a:cubicBezTo>
                        <a:pt x="97" y="17"/>
                        <a:pt x="71" y="1"/>
                        <a:pt x="46" y="1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1" name="Google Shape;1601;p38"/>
                <p:cNvSpPr/>
                <p:nvPr/>
              </p:nvSpPr>
              <p:spPr>
                <a:xfrm>
                  <a:off x="4763498" y="2810735"/>
                  <a:ext cx="7087" cy="30101"/>
                </a:xfrm>
                <a:custGeom>
                  <a:rect b="b" l="l" r="r" t="t"/>
                  <a:pathLst>
                    <a:path extrusionOk="0" h="412" w="97">
                      <a:moveTo>
                        <a:pt x="43" y="1"/>
                      </a:moveTo>
                      <a:cubicBezTo>
                        <a:pt x="21" y="1"/>
                        <a:pt x="1" y="15"/>
                        <a:pt x="1" y="45"/>
                      </a:cubicBezTo>
                      <a:lnTo>
                        <a:pt x="1" y="363"/>
                      </a:lnTo>
                      <a:cubicBezTo>
                        <a:pt x="1" y="394"/>
                        <a:pt x="28" y="411"/>
                        <a:pt x="53" y="411"/>
                      </a:cubicBezTo>
                      <a:cubicBezTo>
                        <a:pt x="76" y="411"/>
                        <a:pt x="97" y="398"/>
                        <a:pt x="97" y="370"/>
                      </a:cubicBezTo>
                      <a:cubicBezTo>
                        <a:pt x="97" y="263"/>
                        <a:pt x="94" y="158"/>
                        <a:pt x="94" y="52"/>
                      </a:cubicBezTo>
                      <a:cubicBezTo>
                        <a:pt x="94" y="18"/>
                        <a:pt x="68" y="1"/>
                        <a:pt x="43" y="1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2" name="Google Shape;1602;p38"/>
                <p:cNvSpPr/>
                <p:nvPr/>
              </p:nvSpPr>
              <p:spPr>
                <a:xfrm>
                  <a:off x="4865051" y="3252743"/>
                  <a:ext cx="13881" cy="29297"/>
                </a:xfrm>
                <a:custGeom>
                  <a:rect b="b" l="l" r="r" t="t"/>
                  <a:pathLst>
                    <a:path extrusionOk="0" h="401" w="190">
                      <a:moveTo>
                        <a:pt x="55" y="1"/>
                      </a:moveTo>
                      <a:cubicBezTo>
                        <a:pt x="28" y="1"/>
                        <a:pt x="1" y="21"/>
                        <a:pt x="9" y="55"/>
                      </a:cubicBezTo>
                      <a:cubicBezTo>
                        <a:pt x="35" y="157"/>
                        <a:pt x="61" y="261"/>
                        <a:pt x="88" y="363"/>
                      </a:cubicBezTo>
                      <a:cubicBezTo>
                        <a:pt x="94" y="389"/>
                        <a:pt x="115" y="400"/>
                        <a:pt x="135" y="400"/>
                      </a:cubicBezTo>
                      <a:cubicBezTo>
                        <a:pt x="163" y="400"/>
                        <a:pt x="190" y="380"/>
                        <a:pt x="180" y="346"/>
                      </a:cubicBezTo>
                      <a:cubicBezTo>
                        <a:pt x="154" y="244"/>
                        <a:pt x="128" y="141"/>
                        <a:pt x="105" y="38"/>
                      </a:cubicBezTo>
                      <a:cubicBezTo>
                        <a:pt x="98" y="12"/>
                        <a:pt x="76" y="1"/>
                        <a:pt x="55" y="1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3" name="Google Shape;1603;p38"/>
                <p:cNvSpPr/>
                <p:nvPr/>
              </p:nvSpPr>
              <p:spPr>
                <a:xfrm>
                  <a:off x="5130009" y="3642373"/>
                  <a:ext cx="78101" cy="161170"/>
                </a:xfrm>
                <a:custGeom>
                  <a:rect b="b" l="l" r="r" t="t"/>
                  <a:pathLst>
                    <a:path extrusionOk="0" h="2206" w="1069">
                      <a:moveTo>
                        <a:pt x="819" y="0"/>
                      </a:moveTo>
                      <a:cubicBezTo>
                        <a:pt x="819" y="0"/>
                        <a:pt x="0" y="523"/>
                        <a:pt x="215" y="798"/>
                      </a:cubicBezTo>
                      <a:cubicBezTo>
                        <a:pt x="264" y="859"/>
                        <a:pt x="311" y="882"/>
                        <a:pt x="354" y="882"/>
                      </a:cubicBezTo>
                      <a:cubicBezTo>
                        <a:pt x="405" y="882"/>
                        <a:pt x="451" y="850"/>
                        <a:pt x="490" y="806"/>
                      </a:cubicBezTo>
                      <a:lnTo>
                        <a:pt x="490" y="806"/>
                      </a:lnTo>
                      <a:cubicBezTo>
                        <a:pt x="378" y="1010"/>
                        <a:pt x="239" y="1299"/>
                        <a:pt x="308" y="1378"/>
                      </a:cubicBezTo>
                      <a:cubicBezTo>
                        <a:pt x="322" y="1394"/>
                        <a:pt x="339" y="1402"/>
                        <a:pt x="358" y="1402"/>
                      </a:cubicBezTo>
                      <a:cubicBezTo>
                        <a:pt x="483" y="1402"/>
                        <a:pt x="689" y="1070"/>
                        <a:pt x="689" y="1070"/>
                      </a:cubicBezTo>
                      <a:lnTo>
                        <a:pt x="689" y="1070"/>
                      </a:lnTo>
                      <a:cubicBezTo>
                        <a:pt x="689" y="1071"/>
                        <a:pt x="116" y="2070"/>
                        <a:pt x="362" y="2195"/>
                      </a:cubicBezTo>
                      <a:cubicBezTo>
                        <a:pt x="375" y="2202"/>
                        <a:pt x="389" y="2206"/>
                        <a:pt x="403" y="2206"/>
                      </a:cubicBezTo>
                      <a:cubicBezTo>
                        <a:pt x="658" y="2206"/>
                        <a:pt x="1068" y="1157"/>
                        <a:pt x="911" y="80"/>
                      </a:cubicBezTo>
                      <a:lnTo>
                        <a:pt x="819" y="0"/>
                      </a:ln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604" name="Google Shape;1604;p38"/>
            <p:cNvGrpSpPr/>
            <p:nvPr/>
          </p:nvGrpSpPr>
          <p:grpSpPr>
            <a:xfrm flipH="1">
              <a:off x="4806186" y="3160297"/>
              <a:ext cx="1255866" cy="1355473"/>
              <a:chOff x="6737953" y="2855764"/>
              <a:chExt cx="1870239" cy="2018575"/>
            </a:xfrm>
          </p:grpSpPr>
          <p:sp>
            <p:nvSpPr>
              <p:cNvPr id="1605" name="Google Shape;1605;p38"/>
              <p:cNvSpPr/>
              <p:nvPr/>
            </p:nvSpPr>
            <p:spPr>
              <a:xfrm>
                <a:off x="7131974" y="3111932"/>
                <a:ext cx="620425" cy="1245126"/>
              </a:xfrm>
              <a:custGeom>
                <a:rect b="b" l="l" r="r" t="t"/>
                <a:pathLst>
                  <a:path extrusionOk="0" h="14849" w="7399">
                    <a:moveTo>
                      <a:pt x="3158" y="1"/>
                    </a:moveTo>
                    <a:cubicBezTo>
                      <a:pt x="2164" y="1"/>
                      <a:pt x="1371" y="644"/>
                      <a:pt x="1574" y="2409"/>
                    </a:cubicBezTo>
                    <a:cubicBezTo>
                      <a:pt x="1574" y="2409"/>
                      <a:pt x="1848" y="2350"/>
                      <a:pt x="2246" y="2350"/>
                    </a:cubicBezTo>
                    <a:cubicBezTo>
                      <a:pt x="2803" y="2350"/>
                      <a:pt x="3603" y="2466"/>
                      <a:pt x="4236" y="3022"/>
                    </a:cubicBezTo>
                    <a:cubicBezTo>
                      <a:pt x="1769" y="4025"/>
                      <a:pt x="285" y="7562"/>
                      <a:pt x="1" y="8535"/>
                    </a:cubicBezTo>
                    <a:cubicBezTo>
                      <a:pt x="444" y="9781"/>
                      <a:pt x="3347" y="14848"/>
                      <a:pt x="6633" y="14848"/>
                    </a:cubicBezTo>
                    <a:cubicBezTo>
                      <a:pt x="6858" y="14848"/>
                      <a:pt x="7085" y="14824"/>
                      <a:pt x="7313" y="14774"/>
                    </a:cubicBezTo>
                    <a:cubicBezTo>
                      <a:pt x="7345" y="14765"/>
                      <a:pt x="7372" y="14751"/>
                      <a:pt x="7398" y="14734"/>
                    </a:cubicBezTo>
                    <a:cubicBezTo>
                      <a:pt x="5954" y="13987"/>
                      <a:pt x="1895" y="11609"/>
                      <a:pt x="1570" y="8420"/>
                    </a:cubicBezTo>
                    <a:cubicBezTo>
                      <a:pt x="1570" y="8420"/>
                      <a:pt x="4114" y="2608"/>
                      <a:pt x="6339" y="2519"/>
                    </a:cubicBezTo>
                    <a:cubicBezTo>
                      <a:pt x="6384" y="1295"/>
                      <a:pt x="4568" y="1"/>
                      <a:pt x="3158" y="1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6" name="Google Shape;1606;p38"/>
              <p:cNvSpPr/>
              <p:nvPr/>
            </p:nvSpPr>
            <p:spPr>
              <a:xfrm>
                <a:off x="6737953" y="2903728"/>
                <a:ext cx="1047234" cy="1443772"/>
              </a:xfrm>
              <a:custGeom>
                <a:rect b="b" l="l" r="r" t="t"/>
                <a:pathLst>
                  <a:path extrusionOk="0" h="17218" w="12489">
                    <a:moveTo>
                      <a:pt x="8457" y="1"/>
                    </a:moveTo>
                    <a:cubicBezTo>
                      <a:pt x="7600" y="1"/>
                      <a:pt x="6529" y="191"/>
                      <a:pt x="5197" y="703"/>
                    </a:cubicBezTo>
                    <a:cubicBezTo>
                      <a:pt x="0" y="2700"/>
                      <a:pt x="3057" y="8164"/>
                      <a:pt x="4312" y="8479"/>
                    </a:cubicBezTo>
                    <a:cubicBezTo>
                      <a:pt x="4394" y="8499"/>
                      <a:pt x="4468" y="8509"/>
                      <a:pt x="4537" y="8509"/>
                    </a:cubicBezTo>
                    <a:cubicBezTo>
                      <a:pt x="5526" y="8509"/>
                      <a:pt x="5243" y="6535"/>
                      <a:pt x="5243" y="6535"/>
                    </a:cubicBezTo>
                    <a:lnTo>
                      <a:pt x="5243" y="6535"/>
                    </a:lnTo>
                    <a:cubicBezTo>
                      <a:pt x="5243" y="6535"/>
                      <a:pt x="5602" y="7053"/>
                      <a:pt x="6121" y="7053"/>
                    </a:cubicBezTo>
                    <a:cubicBezTo>
                      <a:pt x="6192" y="7053"/>
                      <a:pt x="6266" y="7043"/>
                      <a:pt x="6342" y="7021"/>
                    </a:cubicBezTo>
                    <a:cubicBezTo>
                      <a:pt x="6978" y="6839"/>
                      <a:pt x="6273" y="4892"/>
                      <a:pt x="6273" y="4892"/>
                    </a:cubicBezTo>
                    <a:cubicBezTo>
                      <a:pt x="6062" y="3173"/>
                      <a:pt x="6865" y="2542"/>
                      <a:pt x="7869" y="2542"/>
                    </a:cubicBezTo>
                    <a:cubicBezTo>
                      <a:pt x="9278" y="2542"/>
                      <a:pt x="11083" y="3784"/>
                      <a:pt x="11038" y="5002"/>
                    </a:cubicBezTo>
                    <a:cubicBezTo>
                      <a:pt x="11034" y="5002"/>
                      <a:pt x="11030" y="5002"/>
                      <a:pt x="11027" y="5002"/>
                    </a:cubicBezTo>
                    <a:cubicBezTo>
                      <a:pt x="7717" y="5002"/>
                      <a:pt x="6269" y="10903"/>
                      <a:pt x="6269" y="10903"/>
                    </a:cubicBezTo>
                    <a:cubicBezTo>
                      <a:pt x="6594" y="14092"/>
                      <a:pt x="10653" y="16470"/>
                      <a:pt x="12097" y="17217"/>
                    </a:cubicBezTo>
                    <a:cubicBezTo>
                      <a:pt x="12455" y="17003"/>
                      <a:pt x="12114" y="16377"/>
                      <a:pt x="12114" y="16377"/>
                    </a:cubicBezTo>
                    <a:cubicBezTo>
                      <a:pt x="12114" y="16377"/>
                      <a:pt x="9551" y="15135"/>
                      <a:pt x="9425" y="13208"/>
                    </a:cubicBezTo>
                    <a:cubicBezTo>
                      <a:pt x="9382" y="12512"/>
                      <a:pt x="9538" y="11800"/>
                      <a:pt x="9707" y="11128"/>
                    </a:cubicBezTo>
                    <a:cubicBezTo>
                      <a:pt x="9915" y="10283"/>
                      <a:pt x="10196" y="9453"/>
                      <a:pt x="10521" y="8644"/>
                    </a:cubicBezTo>
                    <a:cubicBezTo>
                      <a:pt x="10780" y="7998"/>
                      <a:pt x="11067" y="7356"/>
                      <a:pt x="11419" y="6750"/>
                    </a:cubicBezTo>
                    <a:cubicBezTo>
                      <a:pt x="11810" y="6075"/>
                      <a:pt x="12412" y="5638"/>
                      <a:pt x="12446" y="4796"/>
                    </a:cubicBezTo>
                    <a:cubicBezTo>
                      <a:pt x="12488" y="3694"/>
                      <a:pt x="12038" y="2601"/>
                      <a:pt x="11617" y="1600"/>
                    </a:cubicBezTo>
                    <a:cubicBezTo>
                      <a:pt x="11617" y="1600"/>
                      <a:pt x="10940" y="1"/>
                      <a:pt x="84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7" name="Google Shape;1607;p38"/>
              <p:cNvSpPr/>
              <p:nvPr/>
            </p:nvSpPr>
            <p:spPr>
              <a:xfrm>
                <a:off x="8224065" y="3744597"/>
                <a:ext cx="274449" cy="703774"/>
              </a:xfrm>
              <a:custGeom>
                <a:rect b="b" l="l" r="r" t="t"/>
                <a:pathLst>
                  <a:path extrusionOk="0" h="8393" w="3273">
                    <a:moveTo>
                      <a:pt x="1494" y="1"/>
                    </a:moveTo>
                    <a:cubicBezTo>
                      <a:pt x="0" y="1285"/>
                      <a:pt x="1325" y="6882"/>
                      <a:pt x="1325" y="6882"/>
                    </a:cubicBezTo>
                    <a:cubicBezTo>
                      <a:pt x="1325" y="6882"/>
                      <a:pt x="1409" y="8392"/>
                      <a:pt x="2107" y="8392"/>
                    </a:cubicBezTo>
                    <a:cubicBezTo>
                      <a:pt x="2180" y="8392"/>
                      <a:pt x="2261" y="8376"/>
                      <a:pt x="2348" y="8339"/>
                    </a:cubicBezTo>
                    <a:cubicBezTo>
                      <a:pt x="3272" y="7955"/>
                      <a:pt x="1494" y="1"/>
                      <a:pt x="1494" y="1"/>
                    </a:cubicBezTo>
                    <a:close/>
                  </a:path>
                </a:pathLst>
              </a:custGeom>
              <a:solidFill>
                <a:srgbClr val="E15B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8" name="Google Shape;1608;p38"/>
              <p:cNvSpPr/>
              <p:nvPr/>
            </p:nvSpPr>
            <p:spPr>
              <a:xfrm>
                <a:off x="7367431" y="3735793"/>
                <a:ext cx="967826" cy="1114316"/>
              </a:xfrm>
              <a:custGeom>
                <a:rect b="b" l="l" r="r" t="t"/>
                <a:pathLst>
                  <a:path extrusionOk="0" h="13289" w="11542">
                    <a:moveTo>
                      <a:pt x="9048" y="1"/>
                    </a:moveTo>
                    <a:cubicBezTo>
                      <a:pt x="7705" y="1"/>
                      <a:pt x="6259" y="126"/>
                      <a:pt x="6259" y="126"/>
                    </a:cubicBezTo>
                    <a:cubicBezTo>
                      <a:pt x="6004" y="1063"/>
                      <a:pt x="5643" y="1989"/>
                      <a:pt x="5203" y="2857"/>
                    </a:cubicBezTo>
                    <a:cubicBezTo>
                      <a:pt x="4462" y="4318"/>
                      <a:pt x="3084" y="5265"/>
                      <a:pt x="2544" y="6845"/>
                    </a:cubicBezTo>
                    <a:cubicBezTo>
                      <a:pt x="2104" y="8142"/>
                      <a:pt x="1885" y="9848"/>
                      <a:pt x="2365" y="11166"/>
                    </a:cubicBezTo>
                    <a:cubicBezTo>
                      <a:pt x="968" y="12186"/>
                      <a:pt x="1" y="12937"/>
                      <a:pt x="458" y="13232"/>
                    </a:cubicBezTo>
                    <a:cubicBezTo>
                      <a:pt x="517" y="13271"/>
                      <a:pt x="630" y="13288"/>
                      <a:pt x="781" y="13288"/>
                    </a:cubicBezTo>
                    <a:cubicBezTo>
                      <a:pt x="1795" y="13288"/>
                      <a:pt x="4541" y="12508"/>
                      <a:pt x="4541" y="12133"/>
                    </a:cubicBezTo>
                    <a:cubicBezTo>
                      <a:pt x="4541" y="11934"/>
                      <a:pt x="5067" y="11554"/>
                      <a:pt x="5706" y="11295"/>
                    </a:cubicBezTo>
                    <a:cubicBezTo>
                      <a:pt x="6842" y="8954"/>
                      <a:pt x="5697" y="3291"/>
                      <a:pt x="8531" y="2566"/>
                    </a:cubicBezTo>
                    <a:cubicBezTo>
                      <a:pt x="8770" y="2504"/>
                      <a:pt x="8993" y="2476"/>
                      <a:pt x="9200" y="2476"/>
                    </a:cubicBezTo>
                    <a:cubicBezTo>
                      <a:pt x="10461" y="2476"/>
                      <a:pt x="11157" y="3524"/>
                      <a:pt x="11541" y="4616"/>
                    </a:cubicBezTo>
                    <a:cubicBezTo>
                      <a:pt x="11356" y="2771"/>
                      <a:pt x="11111" y="1056"/>
                      <a:pt x="11286" y="503"/>
                    </a:cubicBezTo>
                    <a:cubicBezTo>
                      <a:pt x="11413" y="105"/>
                      <a:pt x="10273" y="1"/>
                      <a:pt x="90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9" name="Google Shape;1609;p38"/>
              <p:cNvSpPr/>
              <p:nvPr/>
            </p:nvSpPr>
            <p:spPr>
              <a:xfrm>
                <a:off x="7769503" y="3993135"/>
                <a:ext cx="110350" cy="436788"/>
              </a:xfrm>
              <a:custGeom>
                <a:rect b="b" l="l" r="r" t="t"/>
                <a:pathLst>
                  <a:path extrusionOk="0" h="5209" w="1316">
                    <a:moveTo>
                      <a:pt x="570" y="0"/>
                    </a:moveTo>
                    <a:cubicBezTo>
                      <a:pt x="382" y="656"/>
                      <a:pt x="243" y="1325"/>
                      <a:pt x="136" y="2000"/>
                    </a:cubicBezTo>
                    <a:cubicBezTo>
                      <a:pt x="84" y="2338"/>
                      <a:pt x="47" y="2680"/>
                      <a:pt x="27" y="3021"/>
                    </a:cubicBezTo>
                    <a:cubicBezTo>
                      <a:pt x="8" y="3365"/>
                      <a:pt x="0" y="3709"/>
                      <a:pt x="37" y="4057"/>
                    </a:cubicBezTo>
                    <a:cubicBezTo>
                      <a:pt x="57" y="4229"/>
                      <a:pt x="93" y="4401"/>
                      <a:pt x="147" y="4570"/>
                    </a:cubicBezTo>
                    <a:cubicBezTo>
                      <a:pt x="203" y="4736"/>
                      <a:pt x="289" y="4905"/>
                      <a:pt x="425" y="5031"/>
                    </a:cubicBezTo>
                    <a:cubicBezTo>
                      <a:pt x="491" y="5093"/>
                      <a:pt x="567" y="5150"/>
                      <a:pt x="660" y="5186"/>
                    </a:cubicBezTo>
                    <a:cubicBezTo>
                      <a:pt x="693" y="5198"/>
                      <a:pt x="731" y="5208"/>
                      <a:pt x="771" y="5208"/>
                    </a:cubicBezTo>
                    <a:cubicBezTo>
                      <a:pt x="787" y="5208"/>
                      <a:pt x="803" y="5207"/>
                      <a:pt x="819" y="5203"/>
                    </a:cubicBezTo>
                    <a:cubicBezTo>
                      <a:pt x="848" y="5196"/>
                      <a:pt x="875" y="5189"/>
                      <a:pt x="899" y="5173"/>
                    </a:cubicBezTo>
                    <a:cubicBezTo>
                      <a:pt x="925" y="5159"/>
                      <a:pt x="945" y="5143"/>
                      <a:pt x="961" y="5123"/>
                    </a:cubicBezTo>
                    <a:cubicBezTo>
                      <a:pt x="1104" y="4971"/>
                      <a:pt x="1130" y="4792"/>
                      <a:pt x="1170" y="4623"/>
                    </a:cubicBezTo>
                    <a:cubicBezTo>
                      <a:pt x="1229" y="4282"/>
                      <a:pt x="1243" y="3941"/>
                      <a:pt x="1259" y="3600"/>
                    </a:cubicBezTo>
                    <a:cubicBezTo>
                      <a:pt x="1269" y="3259"/>
                      <a:pt x="1266" y="2918"/>
                      <a:pt x="1316" y="2580"/>
                    </a:cubicBezTo>
                    <a:lnTo>
                      <a:pt x="1316" y="2580"/>
                    </a:lnTo>
                    <a:cubicBezTo>
                      <a:pt x="1173" y="3249"/>
                      <a:pt x="1197" y="3944"/>
                      <a:pt x="1054" y="4600"/>
                    </a:cubicBezTo>
                    <a:cubicBezTo>
                      <a:pt x="1018" y="4759"/>
                      <a:pt x="968" y="4931"/>
                      <a:pt x="872" y="5031"/>
                    </a:cubicBezTo>
                    <a:cubicBezTo>
                      <a:pt x="842" y="5060"/>
                      <a:pt x="809" y="5075"/>
                      <a:pt x="772" y="5075"/>
                    </a:cubicBezTo>
                    <a:cubicBezTo>
                      <a:pt x="751" y="5075"/>
                      <a:pt x="729" y="5070"/>
                      <a:pt x="706" y="5060"/>
                    </a:cubicBezTo>
                    <a:cubicBezTo>
                      <a:pt x="640" y="5034"/>
                      <a:pt x="577" y="4988"/>
                      <a:pt x="521" y="4931"/>
                    </a:cubicBezTo>
                    <a:cubicBezTo>
                      <a:pt x="405" y="4825"/>
                      <a:pt x="335" y="4679"/>
                      <a:pt x="286" y="4523"/>
                    </a:cubicBezTo>
                    <a:cubicBezTo>
                      <a:pt x="236" y="4368"/>
                      <a:pt x="203" y="4206"/>
                      <a:pt x="186" y="4037"/>
                    </a:cubicBezTo>
                    <a:cubicBezTo>
                      <a:pt x="113" y="3371"/>
                      <a:pt x="176" y="2689"/>
                      <a:pt x="252" y="2017"/>
                    </a:cubicBezTo>
                    <a:cubicBezTo>
                      <a:pt x="289" y="1679"/>
                      <a:pt x="338" y="1341"/>
                      <a:pt x="395" y="1007"/>
                    </a:cubicBezTo>
                    <a:cubicBezTo>
                      <a:pt x="445" y="669"/>
                      <a:pt x="508" y="335"/>
                      <a:pt x="5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0" name="Google Shape;1610;p38"/>
              <p:cNvSpPr/>
              <p:nvPr/>
            </p:nvSpPr>
            <p:spPr>
              <a:xfrm>
                <a:off x="7845053" y="3943411"/>
                <a:ext cx="504289" cy="776474"/>
              </a:xfrm>
              <a:custGeom>
                <a:rect b="b" l="l" r="r" t="t"/>
                <a:pathLst>
                  <a:path extrusionOk="0" h="9260" w="6014">
                    <a:moveTo>
                      <a:pt x="3504" y="0"/>
                    </a:moveTo>
                    <a:cubicBezTo>
                      <a:pt x="3297" y="0"/>
                      <a:pt x="3074" y="28"/>
                      <a:pt x="2835" y="90"/>
                    </a:cubicBezTo>
                    <a:cubicBezTo>
                      <a:pt x="1" y="815"/>
                      <a:pt x="1146" y="6478"/>
                      <a:pt x="10" y="8819"/>
                    </a:cubicBezTo>
                    <a:cubicBezTo>
                      <a:pt x="397" y="8665"/>
                      <a:pt x="825" y="8554"/>
                      <a:pt x="1203" y="8554"/>
                    </a:cubicBezTo>
                    <a:cubicBezTo>
                      <a:pt x="1546" y="8554"/>
                      <a:pt x="1848" y="8645"/>
                      <a:pt x="2040" y="8879"/>
                    </a:cubicBezTo>
                    <a:cubicBezTo>
                      <a:pt x="2113" y="8968"/>
                      <a:pt x="2189" y="9067"/>
                      <a:pt x="2263" y="9170"/>
                    </a:cubicBezTo>
                    <a:cubicBezTo>
                      <a:pt x="2410" y="9219"/>
                      <a:pt x="2593" y="9259"/>
                      <a:pt x="2804" y="9259"/>
                    </a:cubicBezTo>
                    <a:cubicBezTo>
                      <a:pt x="3645" y="9259"/>
                      <a:pt x="4915" y="8621"/>
                      <a:pt x="5988" y="5422"/>
                    </a:cubicBezTo>
                    <a:cubicBezTo>
                      <a:pt x="6004" y="5252"/>
                      <a:pt x="6014" y="5081"/>
                      <a:pt x="6014" y="4902"/>
                    </a:cubicBezTo>
                    <a:cubicBezTo>
                      <a:pt x="6014" y="4037"/>
                      <a:pt x="5938" y="3070"/>
                      <a:pt x="5845" y="2140"/>
                    </a:cubicBezTo>
                    <a:cubicBezTo>
                      <a:pt x="5461" y="1048"/>
                      <a:pt x="4765" y="0"/>
                      <a:pt x="3504" y="0"/>
                    </a:cubicBezTo>
                    <a:close/>
                  </a:path>
                </a:pathLst>
              </a:custGeom>
              <a:solidFill>
                <a:srgbClr val="F6E6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1" name="Google Shape;1611;p38"/>
              <p:cNvSpPr/>
              <p:nvPr/>
            </p:nvSpPr>
            <p:spPr>
              <a:xfrm>
                <a:off x="8034727" y="4397973"/>
                <a:ext cx="312434" cy="476366"/>
              </a:xfrm>
              <a:custGeom>
                <a:rect b="b" l="l" r="r" t="t"/>
                <a:pathLst>
                  <a:path extrusionOk="0" h="5681" w="3726">
                    <a:moveTo>
                      <a:pt x="3726" y="1"/>
                    </a:moveTo>
                    <a:lnTo>
                      <a:pt x="3726" y="1"/>
                    </a:lnTo>
                    <a:cubicBezTo>
                      <a:pt x="2653" y="3200"/>
                      <a:pt x="1383" y="3838"/>
                      <a:pt x="542" y="3838"/>
                    </a:cubicBezTo>
                    <a:cubicBezTo>
                      <a:pt x="331" y="3838"/>
                      <a:pt x="148" y="3798"/>
                      <a:pt x="1" y="3749"/>
                    </a:cubicBezTo>
                    <a:lnTo>
                      <a:pt x="1" y="3749"/>
                    </a:lnTo>
                    <a:cubicBezTo>
                      <a:pt x="609" y="4591"/>
                      <a:pt x="1152" y="5681"/>
                      <a:pt x="1925" y="5681"/>
                    </a:cubicBezTo>
                    <a:cubicBezTo>
                      <a:pt x="1985" y="5681"/>
                      <a:pt x="2047" y="5674"/>
                      <a:pt x="2110" y="5660"/>
                    </a:cubicBezTo>
                    <a:cubicBezTo>
                      <a:pt x="3083" y="5445"/>
                      <a:pt x="1673" y="3805"/>
                      <a:pt x="1673" y="3805"/>
                    </a:cubicBezTo>
                    <a:cubicBezTo>
                      <a:pt x="1673" y="3805"/>
                      <a:pt x="3474" y="2292"/>
                      <a:pt x="3726" y="1"/>
                    </a:cubicBezTo>
                    <a:close/>
                  </a:path>
                </a:pathLst>
              </a:custGeom>
              <a:solidFill>
                <a:srgbClr val="E15B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2" name="Google Shape;1612;p38"/>
              <p:cNvSpPr/>
              <p:nvPr/>
            </p:nvSpPr>
            <p:spPr>
              <a:xfrm>
                <a:off x="8194968" y="3801700"/>
                <a:ext cx="154959" cy="198143"/>
              </a:xfrm>
              <a:custGeom>
                <a:rect b="b" l="l" r="r" t="t"/>
                <a:pathLst>
                  <a:path extrusionOk="0" h="2363" w="1848">
                    <a:moveTo>
                      <a:pt x="1240" y="1"/>
                    </a:moveTo>
                    <a:cubicBezTo>
                      <a:pt x="528" y="1"/>
                      <a:pt x="83" y="1346"/>
                      <a:pt x="83" y="1346"/>
                    </a:cubicBezTo>
                    <a:cubicBezTo>
                      <a:pt x="83" y="1346"/>
                      <a:pt x="66" y="1773"/>
                      <a:pt x="0" y="2363"/>
                    </a:cubicBezTo>
                    <a:cubicBezTo>
                      <a:pt x="609" y="2336"/>
                      <a:pt x="1215" y="2310"/>
                      <a:pt x="1825" y="2283"/>
                    </a:cubicBezTo>
                    <a:cubicBezTo>
                      <a:pt x="1848" y="1585"/>
                      <a:pt x="1808" y="859"/>
                      <a:pt x="1672" y="164"/>
                    </a:cubicBezTo>
                    <a:cubicBezTo>
                      <a:pt x="1519" y="49"/>
                      <a:pt x="1375" y="1"/>
                      <a:pt x="12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3" name="Google Shape;1613;p38"/>
              <p:cNvSpPr/>
              <p:nvPr/>
            </p:nvSpPr>
            <p:spPr>
              <a:xfrm>
                <a:off x="8106792" y="4208551"/>
                <a:ext cx="203678" cy="148503"/>
              </a:xfrm>
              <a:custGeom>
                <a:rect b="b" l="l" r="r" t="t"/>
                <a:pathLst>
                  <a:path extrusionOk="0" h="1771" w="2429">
                    <a:moveTo>
                      <a:pt x="491" y="1"/>
                    </a:moveTo>
                    <a:cubicBezTo>
                      <a:pt x="359" y="309"/>
                      <a:pt x="196" y="568"/>
                      <a:pt x="1" y="739"/>
                    </a:cubicBezTo>
                    <a:cubicBezTo>
                      <a:pt x="966" y="1620"/>
                      <a:pt x="1575" y="1770"/>
                      <a:pt x="1878" y="1770"/>
                    </a:cubicBezTo>
                    <a:cubicBezTo>
                      <a:pt x="2036" y="1770"/>
                      <a:pt x="2111" y="1730"/>
                      <a:pt x="2111" y="1730"/>
                    </a:cubicBezTo>
                    <a:cubicBezTo>
                      <a:pt x="2111" y="1730"/>
                      <a:pt x="2260" y="1299"/>
                      <a:pt x="2429" y="614"/>
                    </a:cubicBezTo>
                    <a:cubicBezTo>
                      <a:pt x="1783" y="409"/>
                      <a:pt x="1137" y="203"/>
                      <a:pt x="49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4" name="Google Shape;1614;p38"/>
              <p:cNvSpPr/>
              <p:nvPr/>
            </p:nvSpPr>
            <p:spPr>
              <a:xfrm>
                <a:off x="8177108" y="3993135"/>
                <a:ext cx="170891" cy="136428"/>
              </a:xfrm>
              <a:custGeom>
                <a:rect b="b" l="l" r="r" t="t"/>
                <a:pathLst>
                  <a:path extrusionOk="0" h="1627" w="2038">
                    <a:moveTo>
                      <a:pt x="2038" y="0"/>
                    </a:moveTo>
                    <a:lnTo>
                      <a:pt x="2038" y="0"/>
                    </a:lnTo>
                    <a:cubicBezTo>
                      <a:pt x="1428" y="27"/>
                      <a:pt x="822" y="53"/>
                      <a:pt x="213" y="80"/>
                    </a:cubicBezTo>
                    <a:cubicBezTo>
                      <a:pt x="170" y="474"/>
                      <a:pt x="103" y="944"/>
                      <a:pt x="1" y="1404"/>
                    </a:cubicBezTo>
                    <a:cubicBezTo>
                      <a:pt x="634" y="1437"/>
                      <a:pt x="1266" y="1514"/>
                      <a:pt x="1888" y="1627"/>
                    </a:cubicBezTo>
                    <a:cubicBezTo>
                      <a:pt x="1965" y="1120"/>
                      <a:pt x="2021" y="570"/>
                      <a:pt x="203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5" name="Google Shape;1615;p38"/>
              <p:cNvSpPr/>
              <p:nvPr/>
            </p:nvSpPr>
            <p:spPr>
              <a:xfrm>
                <a:off x="8147173" y="4110863"/>
                <a:ext cx="188333" cy="149174"/>
              </a:xfrm>
              <a:custGeom>
                <a:rect b="b" l="l" r="r" t="t"/>
                <a:pathLst>
                  <a:path extrusionOk="0" h="1779" w="2246">
                    <a:moveTo>
                      <a:pt x="358" y="0"/>
                    </a:moveTo>
                    <a:cubicBezTo>
                      <a:pt x="269" y="414"/>
                      <a:pt x="153" y="819"/>
                      <a:pt x="0" y="1166"/>
                    </a:cubicBezTo>
                    <a:cubicBezTo>
                      <a:pt x="646" y="1368"/>
                      <a:pt x="1292" y="1574"/>
                      <a:pt x="1938" y="1779"/>
                    </a:cubicBezTo>
                    <a:cubicBezTo>
                      <a:pt x="2044" y="1348"/>
                      <a:pt x="2156" y="815"/>
                      <a:pt x="2245" y="223"/>
                    </a:cubicBezTo>
                    <a:cubicBezTo>
                      <a:pt x="1623" y="110"/>
                      <a:pt x="991" y="33"/>
                      <a:pt x="3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6" name="Google Shape;1616;p38"/>
              <p:cNvSpPr/>
              <p:nvPr/>
            </p:nvSpPr>
            <p:spPr>
              <a:xfrm>
                <a:off x="8337349" y="3825934"/>
                <a:ext cx="10985" cy="218100"/>
              </a:xfrm>
              <a:custGeom>
                <a:rect b="b" l="l" r="r" t="t"/>
                <a:pathLst>
                  <a:path extrusionOk="0" h="2601" w="131">
                    <a:moveTo>
                      <a:pt x="14" y="0"/>
                    </a:moveTo>
                    <a:cubicBezTo>
                      <a:pt x="11" y="8"/>
                      <a:pt x="4" y="14"/>
                      <a:pt x="1" y="17"/>
                    </a:cubicBezTo>
                    <a:cubicBezTo>
                      <a:pt x="1" y="17"/>
                      <a:pt x="8" y="14"/>
                      <a:pt x="14" y="8"/>
                    </a:cubicBezTo>
                    <a:lnTo>
                      <a:pt x="14" y="0"/>
                    </a:lnTo>
                    <a:close/>
                    <a:moveTo>
                      <a:pt x="4" y="44"/>
                    </a:moveTo>
                    <a:cubicBezTo>
                      <a:pt x="17" y="110"/>
                      <a:pt x="28" y="176"/>
                      <a:pt x="37" y="243"/>
                    </a:cubicBezTo>
                    <a:lnTo>
                      <a:pt x="37" y="233"/>
                    </a:lnTo>
                    <a:cubicBezTo>
                      <a:pt x="24" y="140"/>
                      <a:pt x="11" y="77"/>
                      <a:pt x="4" y="44"/>
                    </a:cubicBezTo>
                    <a:close/>
                    <a:moveTo>
                      <a:pt x="130" y="1872"/>
                    </a:moveTo>
                    <a:cubicBezTo>
                      <a:pt x="130" y="1886"/>
                      <a:pt x="130" y="1900"/>
                      <a:pt x="129" y="1914"/>
                    </a:cubicBezTo>
                    <a:lnTo>
                      <a:pt x="129" y="1914"/>
                    </a:lnTo>
                    <a:cubicBezTo>
                      <a:pt x="130" y="1900"/>
                      <a:pt x="130" y="1886"/>
                      <a:pt x="130" y="1872"/>
                    </a:cubicBezTo>
                    <a:close/>
                    <a:moveTo>
                      <a:pt x="129" y="1914"/>
                    </a:moveTo>
                    <a:lnTo>
                      <a:pt x="129" y="1914"/>
                    </a:lnTo>
                    <a:cubicBezTo>
                      <a:pt x="128" y="1941"/>
                      <a:pt x="127" y="1969"/>
                      <a:pt x="127" y="1994"/>
                    </a:cubicBezTo>
                    <a:cubicBezTo>
                      <a:pt x="120" y="2179"/>
                      <a:pt x="112" y="2361"/>
                      <a:pt x="98" y="2540"/>
                    </a:cubicBezTo>
                    <a:lnTo>
                      <a:pt x="98" y="2540"/>
                    </a:lnTo>
                    <a:cubicBezTo>
                      <a:pt x="103" y="2480"/>
                      <a:pt x="109" y="2422"/>
                      <a:pt x="113" y="2365"/>
                    </a:cubicBezTo>
                    <a:cubicBezTo>
                      <a:pt x="122" y="2209"/>
                      <a:pt x="126" y="2057"/>
                      <a:pt x="129" y="1914"/>
                    </a:cubicBezTo>
                    <a:close/>
                    <a:moveTo>
                      <a:pt x="98" y="2540"/>
                    </a:moveTo>
                    <a:cubicBezTo>
                      <a:pt x="97" y="2560"/>
                      <a:pt x="95" y="2580"/>
                      <a:pt x="94" y="2600"/>
                    </a:cubicBezTo>
                    <a:cubicBezTo>
                      <a:pt x="95" y="2580"/>
                      <a:pt x="97" y="2560"/>
                      <a:pt x="98" y="2540"/>
                    </a:cubicBezTo>
                    <a:close/>
                  </a:path>
                </a:pathLst>
              </a:custGeom>
              <a:solidFill>
                <a:srgbClr val="DF4D4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7" name="Google Shape;1617;p38"/>
              <p:cNvSpPr/>
              <p:nvPr/>
            </p:nvSpPr>
            <p:spPr>
              <a:xfrm>
                <a:off x="8199078" y="3826001"/>
                <a:ext cx="150926" cy="169400"/>
              </a:xfrm>
              <a:custGeom>
                <a:rect b="b" l="l" r="r" t="t"/>
                <a:pathLst>
                  <a:path extrusionOk="0" h="2001" w="1783">
                    <a:moveTo>
                      <a:pt x="1650" y="0"/>
                    </a:moveTo>
                    <a:cubicBezTo>
                      <a:pt x="1564" y="116"/>
                      <a:pt x="1458" y="249"/>
                      <a:pt x="1325" y="375"/>
                    </a:cubicBezTo>
                    <a:cubicBezTo>
                      <a:pt x="1030" y="656"/>
                      <a:pt x="613" y="928"/>
                      <a:pt x="34" y="1037"/>
                    </a:cubicBezTo>
                    <a:cubicBezTo>
                      <a:pt x="27" y="1282"/>
                      <a:pt x="17" y="1518"/>
                      <a:pt x="0" y="1739"/>
                    </a:cubicBezTo>
                    <a:cubicBezTo>
                      <a:pt x="70" y="1746"/>
                      <a:pt x="150" y="1749"/>
                      <a:pt x="229" y="1749"/>
                    </a:cubicBezTo>
                    <a:cubicBezTo>
                      <a:pt x="573" y="1749"/>
                      <a:pt x="971" y="1680"/>
                      <a:pt x="1200" y="1541"/>
                    </a:cubicBezTo>
                    <a:lnTo>
                      <a:pt x="1200" y="1541"/>
                    </a:lnTo>
                    <a:cubicBezTo>
                      <a:pt x="1189" y="1700"/>
                      <a:pt x="1180" y="1852"/>
                      <a:pt x="1163" y="2001"/>
                    </a:cubicBezTo>
                    <a:cubicBezTo>
                      <a:pt x="1368" y="1994"/>
                      <a:pt x="1570" y="1984"/>
                      <a:pt x="1776" y="1974"/>
                    </a:cubicBezTo>
                    <a:cubicBezTo>
                      <a:pt x="1776" y="1935"/>
                      <a:pt x="1779" y="1892"/>
                      <a:pt x="1779" y="1852"/>
                    </a:cubicBezTo>
                    <a:cubicBezTo>
                      <a:pt x="1782" y="1709"/>
                      <a:pt x="1779" y="1574"/>
                      <a:pt x="1779" y="1448"/>
                    </a:cubicBezTo>
                    <a:cubicBezTo>
                      <a:pt x="1746" y="921"/>
                      <a:pt x="1712" y="517"/>
                      <a:pt x="1686" y="223"/>
                    </a:cubicBezTo>
                    <a:cubicBezTo>
                      <a:pt x="1677" y="156"/>
                      <a:pt x="1666" y="90"/>
                      <a:pt x="1653" y="24"/>
                    </a:cubicBezTo>
                    <a:cubicBezTo>
                      <a:pt x="1650" y="7"/>
                      <a:pt x="1650" y="0"/>
                      <a:pt x="16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8" name="Google Shape;1618;p38"/>
              <p:cNvSpPr/>
              <p:nvPr/>
            </p:nvSpPr>
            <p:spPr>
              <a:xfrm>
                <a:off x="8274628" y="3993135"/>
                <a:ext cx="73371" cy="136428"/>
              </a:xfrm>
              <a:custGeom>
                <a:rect b="b" l="l" r="r" t="t"/>
                <a:pathLst>
                  <a:path extrusionOk="0" h="1627" w="875">
                    <a:moveTo>
                      <a:pt x="875" y="0"/>
                    </a:moveTo>
                    <a:cubicBezTo>
                      <a:pt x="669" y="10"/>
                      <a:pt x="467" y="20"/>
                      <a:pt x="262" y="27"/>
                    </a:cubicBezTo>
                    <a:cubicBezTo>
                      <a:pt x="206" y="583"/>
                      <a:pt x="113" y="1077"/>
                      <a:pt x="1" y="1514"/>
                    </a:cubicBezTo>
                    <a:cubicBezTo>
                      <a:pt x="239" y="1543"/>
                      <a:pt x="474" y="1583"/>
                      <a:pt x="712" y="1627"/>
                    </a:cubicBezTo>
                    <a:cubicBezTo>
                      <a:pt x="765" y="1278"/>
                      <a:pt x="811" y="927"/>
                      <a:pt x="842" y="606"/>
                    </a:cubicBezTo>
                    <a:cubicBezTo>
                      <a:pt x="858" y="407"/>
                      <a:pt x="868" y="206"/>
                      <a:pt x="875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9" name="Google Shape;1619;p38"/>
              <p:cNvSpPr/>
              <p:nvPr/>
            </p:nvSpPr>
            <p:spPr>
              <a:xfrm>
                <a:off x="8177899" y="4235552"/>
                <a:ext cx="132571" cy="121670"/>
              </a:xfrm>
              <a:custGeom>
                <a:rect b="b" l="l" r="r" t="t"/>
                <a:pathLst>
                  <a:path extrusionOk="0" h="1451" w="1581">
                    <a:moveTo>
                      <a:pt x="667" y="0"/>
                    </a:moveTo>
                    <a:cubicBezTo>
                      <a:pt x="322" y="726"/>
                      <a:pt x="1" y="1076"/>
                      <a:pt x="1" y="1076"/>
                    </a:cubicBezTo>
                    <a:cubicBezTo>
                      <a:pt x="491" y="1381"/>
                      <a:pt x="826" y="1450"/>
                      <a:pt x="1028" y="1450"/>
                    </a:cubicBezTo>
                    <a:cubicBezTo>
                      <a:pt x="1077" y="1450"/>
                      <a:pt x="1117" y="1444"/>
                      <a:pt x="1150" y="1441"/>
                    </a:cubicBezTo>
                    <a:cubicBezTo>
                      <a:pt x="1187" y="1431"/>
                      <a:pt x="1226" y="1421"/>
                      <a:pt x="1263" y="1408"/>
                    </a:cubicBezTo>
                    <a:cubicBezTo>
                      <a:pt x="1266" y="1394"/>
                      <a:pt x="1273" y="1378"/>
                      <a:pt x="1276" y="1365"/>
                    </a:cubicBezTo>
                    <a:cubicBezTo>
                      <a:pt x="1319" y="1239"/>
                      <a:pt x="1445" y="848"/>
                      <a:pt x="1581" y="292"/>
                    </a:cubicBezTo>
                    <a:cubicBezTo>
                      <a:pt x="1276" y="196"/>
                      <a:pt x="971" y="99"/>
                      <a:pt x="667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0" name="Google Shape;1620;p38"/>
              <p:cNvSpPr/>
              <p:nvPr/>
            </p:nvSpPr>
            <p:spPr>
              <a:xfrm>
                <a:off x="8232954" y="4120003"/>
                <a:ext cx="101378" cy="140034"/>
              </a:xfrm>
              <a:custGeom>
                <a:rect b="b" l="l" r="r" t="t"/>
                <a:pathLst>
                  <a:path extrusionOk="0" h="1670" w="1209">
                    <a:moveTo>
                      <a:pt x="498" y="1"/>
                    </a:moveTo>
                    <a:cubicBezTo>
                      <a:pt x="351" y="557"/>
                      <a:pt x="173" y="1014"/>
                      <a:pt x="1" y="1378"/>
                    </a:cubicBezTo>
                    <a:cubicBezTo>
                      <a:pt x="305" y="1477"/>
                      <a:pt x="610" y="1574"/>
                      <a:pt x="915" y="1670"/>
                    </a:cubicBezTo>
                    <a:cubicBezTo>
                      <a:pt x="924" y="1624"/>
                      <a:pt x="938" y="1577"/>
                      <a:pt x="948" y="1527"/>
                    </a:cubicBezTo>
                    <a:cubicBezTo>
                      <a:pt x="1041" y="1097"/>
                      <a:pt x="1133" y="603"/>
                      <a:pt x="1209" y="114"/>
                    </a:cubicBezTo>
                    <a:cubicBezTo>
                      <a:pt x="971" y="70"/>
                      <a:pt x="736" y="30"/>
                      <a:pt x="4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1" name="Google Shape;1621;p38"/>
              <p:cNvSpPr/>
              <p:nvPr/>
            </p:nvSpPr>
            <p:spPr>
              <a:xfrm>
                <a:off x="7901150" y="3504361"/>
                <a:ext cx="168627" cy="361991"/>
              </a:xfrm>
              <a:custGeom>
                <a:rect b="b" l="l" r="r" t="t"/>
                <a:pathLst>
                  <a:path extrusionOk="0" h="4317" w="2011">
                    <a:moveTo>
                      <a:pt x="2011" y="1"/>
                    </a:moveTo>
                    <a:lnTo>
                      <a:pt x="2011" y="1"/>
                    </a:lnTo>
                    <a:cubicBezTo>
                      <a:pt x="1706" y="57"/>
                      <a:pt x="1431" y="114"/>
                      <a:pt x="1209" y="160"/>
                    </a:cubicBezTo>
                    <a:cubicBezTo>
                      <a:pt x="831" y="1385"/>
                      <a:pt x="428" y="2604"/>
                      <a:pt x="0" y="3812"/>
                    </a:cubicBezTo>
                    <a:cubicBezTo>
                      <a:pt x="209" y="3979"/>
                      <a:pt x="467" y="4153"/>
                      <a:pt x="765" y="4316"/>
                    </a:cubicBezTo>
                    <a:cubicBezTo>
                      <a:pt x="1163" y="2872"/>
                      <a:pt x="1577" y="1431"/>
                      <a:pt x="20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2" name="Google Shape;1622;p38"/>
              <p:cNvSpPr/>
              <p:nvPr/>
            </p:nvSpPr>
            <p:spPr>
              <a:xfrm>
                <a:off x="8086631" y="3480547"/>
                <a:ext cx="115297" cy="438213"/>
              </a:xfrm>
              <a:custGeom>
                <a:rect b="b" l="l" r="r" t="t"/>
                <a:pathLst>
                  <a:path extrusionOk="0" h="5226" w="1375">
                    <a:moveTo>
                      <a:pt x="1355" y="0"/>
                    </a:moveTo>
                    <a:lnTo>
                      <a:pt x="1355" y="0"/>
                    </a:lnTo>
                    <a:cubicBezTo>
                      <a:pt x="1070" y="46"/>
                      <a:pt x="772" y="100"/>
                      <a:pt x="481" y="156"/>
                    </a:cubicBezTo>
                    <a:cubicBezTo>
                      <a:pt x="322" y="1815"/>
                      <a:pt x="160" y="3477"/>
                      <a:pt x="1" y="5140"/>
                    </a:cubicBezTo>
                    <a:cubicBezTo>
                      <a:pt x="219" y="5186"/>
                      <a:pt x="444" y="5212"/>
                      <a:pt x="679" y="5223"/>
                    </a:cubicBezTo>
                    <a:cubicBezTo>
                      <a:pt x="728" y="5224"/>
                      <a:pt x="775" y="5225"/>
                      <a:pt x="821" y="5225"/>
                    </a:cubicBezTo>
                    <a:cubicBezTo>
                      <a:pt x="1020" y="5225"/>
                      <a:pt x="1203" y="5209"/>
                      <a:pt x="1375" y="5176"/>
                    </a:cubicBezTo>
                    <a:cubicBezTo>
                      <a:pt x="1275" y="3454"/>
                      <a:pt x="1312" y="1726"/>
                      <a:pt x="13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3" name="Google Shape;1623;p38"/>
              <p:cNvSpPr/>
              <p:nvPr/>
            </p:nvSpPr>
            <p:spPr>
              <a:xfrm>
                <a:off x="8275970" y="3465113"/>
                <a:ext cx="96179" cy="394107"/>
              </a:xfrm>
              <a:custGeom>
                <a:rect b="b" l="l" r="r" t="t"/>
                <a:pathLst>
                  <a:path extrusionOk="0" h="4700" w="1147">
                    <a:moveTo>
                      <a:pt x="644" y="0"/>
                    </a:moveTo>
                    <a:cubicBezTo>
                      <a:pt x="488" y="0"/>
                      <a:pt x="265" y="20"/>
                      <a:pt x="1" y="54"/>
                    </a:cubicBezTo>
                    <a:cubicBezTo>
                      <a:pt x="173" y="1600"/>
                      <a:pt x="306" y="3150"/>
                      <a:pt x="408" y="4700"/>
                    </a:cubicBezTo>
                    <a:cubicBezTo>
                      <a:pt x="832" y="4293"/>
                      <a:pt x="991" y="3862"/>
                      <a:pt x="991" y="3862"/>
                    </a:cubicBezTo>
                    <a:cubicBezTo>
                      <a:pt x="991" y="3862"/>
                      <a:pt x="1147" y="269"/>
                      <a:pt x="875" y="38"/>
                    </a:cubicBezTo>
                    <a:cubicBezTo>
                      <a:pt x="845" y="12"/>
                      <a:pt x="764" y="0"/>
                      <a:pt x="6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4" name="Google Shape;1624;p38"/>
              <p:cNvSpPr/>
              <p:nvPr/>
            </p:nvSpPr>
            <p:spPr>
              <a:xfrm>
                <a:off x="7965297" y="3493628"/>
                <a:ext cx="161668" cy="417921"/>
              </a:xfrm>
              <a:custGeom>
                <a:rect b="b" l="l" r="r" t="t"/>
                <a:pathLst>
                  <a:path extrusionOk="0" h="4984" w="1928">
                    <a:moveTo>
                      <a:pt x="1928" y="0"/>
                    </a:moveTo>
                    <a:lnTo>
                      <a:pt x="1928" y="0"/>
                    </a:lnTo>
                    <a:cubicBezTo>
                      <a:pt x="1692" y="43"/>
                      <a:pt x="1464" y="86"/>
                      <a:pt x="1246" y="129"/>
                    </a:cubicBezTo>
                    <a:cubicBezTo>
                      <a:pt x="812" y="1559"/>
                      <a:pt x="398" y="3000"/>
                      <a:pt x="0" y="4444"/>
                    </a:cubicBezTo>
                    <a:cubicBezTo>
                      <a:pt x="415" y="4672"/>
                      <a:pt x="901" y="4874"/>
                      <a:pt x="1448" y="4984"/>
                    </a:cubicBezTo>
                    <a:cubicBezTo>
                      <a:pt x="1607" y="3321"/>
                      <a:pt x="1769" y="1659"/>
                      <a:pt x="192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5" name="Google Shape;1625;p38"/>
              <p:cNvSpPr/>
              <p:nvPr/>
            </p:nvSpPr>
            <p:spPr>
              <a:xfrm>
                <a:off x="7838429" y="3517693"/>
                <a:ext cx="164099" cy="306397"/>
              </a:xfrm>
              <a:custGeom>
                <a:rect b="b" l="l" r="r" t="t"/>
                <a:pathLst>
                  <a:path extrusionOk="0" h="3654" w="1957">
                    <a:moveTo>
                      <a:pt x="1957" y="1"/>
                    </a:moveTo>
                    <a:cubicBezTo>
                      <a:pt x="1653" y="64"/>
                      <a:pt x="1457" y="104"/>
                      <a:pt x="1457" y="104"/>
                    </a:cubicBezTo>
                    <a:cubicBezTo>
                      <a:pt x="1378" y="164"/>
                      <a:pt x="0" y="2790"/>
                      <a:pt x="109" y="3021"/>
                    </a:cubicBezTo>
                    <a:cubicBezTo>
                      <a:pt x="152" y="3107"/>
                      <a:pt x="378" y="3363"/>
                      <a:pt x="748" y="3653"/>
                    </a:cubicBezTo>
                    <a:cubicBezTo>
                      <a:pt x="1176" y="2445"/>
                      <a:pt x="1579" y="1226"/>
                      <a:pt x="195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6" name="Google Shape;1626;p38"/>
              <p:cNvSpPr/>
              <p:nvPr/>
            </p:nvSpPr>
            <p:spPr>
              <a:xfrm>
                <a:off x="8193543" y="3469394"/>
                <a:ext cx="116723" cy="445257"/>
              </a:xfrm>
              <a:custGeom>
                <a:rect b="b" l="l" r="r" t="t"/>
                <a:pathLst>
                  <a:path extrusionOk="0" h="5310" w="1392">
                    <a:moveTo>
                      <a:pt x="984" y="1"/>
                    </a:moveTo>
                    <a:cubicBezTo>
                      <a:pt x="716" y="34"/>
                      <a:pt x="404" y="80"/>
                      <a:pt x="80" y="133"/>
                    </a:cubicBezTo>
                    <a:cubicBezTo>
                      <a:pt x="37" y="1859"/>
                      <a:pt x="0" y="3587"/>
                      <a:pt x="100" y="5309"/>
                    </a:cubicBezTo>
                    <a:cubicBezTo>
                      <a:pt x="679" y="5200"/>
                      <a:pt x="1096" y="4928"/>
                      <a:pt x="1391" y="4647"/>
                    </a:cubicBezTo>
                    <a:cubicBezTo>
                      <a:pt x="1289" y="3097"/>
                      <a:pt x="1156" y="1547"/>
                      <a:pt x="98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7" name="Google Shape;1627;p38"/>
              <p:cNvSpPr/>
              <p:nvPr/>
            </p:nvSpPr>
            <p:spPr>
              <a:xfrm>
                <a:off x="7946934" y="3564986"/>
                <a:ext cx="98694" cy="163345"/>
              </a:xfrm>
              <a:custGeom>
                <a:rect b="b" l="l" r="r" t="t"/>
                <a:pathLst>
                  <a:path extrusionOk="0" h="1948" w="1177">
                    <a:moveTo>
                      <a:pt x="487" y="0"/>
                    </a:moveTo>
                    <a:cubicBezTo>
                      <a:pt x="328" y="503"/>
                      <a:pt x="166" y="1003"/>
                      <a:pt x="1" y="1500"/>
                    </a:cubicBezTo>
                    <a:cubicBezTo>
                      <a:pt x="189" y="1649"/>
                      <a:pt x="418" y="1805"/>
                      <a:pt x="680" y="1947"/>
                    </a:cubicBezTo>
                    <a:cubicBezTo>
                      <a:pt x="842" y="1378"/>
                      <a:pt x="1008" y="812"/>
                      <a:pt x="1176" y="245"/>
                    </a:cubicBezTo>
                    <a:cubicBezTo>
                      <a:pt x="941" y="172"/>
                      <a:pt x="710" y="86"/>
                      <a:pt x="4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8" name="Google Shape;1628;p38"/>
              <p:cNvSpPr/>
              <p:nvPr/>
            </p:nvSpPr>
            <p:spPr>
              <a:xfrm>
                <a:off x="8101054" y="3603306"/>
                <a:ext cx="96430" cy="161081"/>
              </a:xfrm>
              <a:custGeom>
                <a:rect b="b" l="l" r="r" t="t"/>
                <a:pathLst>
                  <a:path extrusionOk="0" h="1921" w="1150">
                    <a:moveTo>
                      <a:pt x="183" y="0"/>
                    </a:moveTo>
                    <a:cubicBezTo>
                      <a:pt x="124" y="629"/>
                      <a:pt x="60" y="1255"/>
                      <a:pt x="0" y="1885"/>
                    </a:cubicBezTo>
                    <a:cubicBezTo>
                      <a:pt x="156" y="1908"/>
                      <a:pt x="318" y="1920"/>
                      <a:pt x="484" y="1920"/>
                    </a:cubicBezTo>
                    <a:cubicBezTo>
                      <a:pt x="696" y="1920"/>
                      <a:pt x="914" y="1900"/>
                      <a:pt x="1143" y="1851"/>
                    </a:cubicBezTo>
                    <a:cubicBezTo>
                      <a:pt x="1140" y="1656"/>
                      <a:pt x="1140" y="1463"/>
                      <a:pt x="1140" y="1269"/>
                    </a:cubicBezTo>
                    <a:cubicBezTo>
                      <a:pt x="1140" y="858"/>
                      <a:pt x="1143" y="450"/>
                      <a:pt x="1150" y="43"/>
                    </a:cubicBezTo>
                    <a:lnTo>
                      <a:pt x="1150" y="43"/>
                    </a:lnTo>
                    <a:cubicBezTo>
                      <a:pt x="1061" y="60"/>
                      <a:pt x="971" y="66"/>
                      <a:pt x="885" y="66"/>
                    </a:cubicBezTo>
                    <a:cubicBezTo>
                      <a:pt x="660" y="66"/>
                      <a:pt x="425" y="43"/>
                      <a:pt x="1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9" name="Google Shape;1629;p38"/>
              <p:cNvSpPr/>
              <p:nvPr/>
            </p:nvSpPr>
            <p:spPr>
              <a:xfrm>
                <a:off x="8286033" y="3504696"/>
                <a:ext cx="76977" cy="210302"/>
              </a:xfrm>
              <a:custGeom>
                <a:rect b="b" l="l" r="r" t="t"/>
                <a:pathLst>
                  <a:path extrusionOk="0" h="2508" w="918">
                    <a:moveTo>
                      <a:pt x="865" y="1"/>
                    </a:moveTo>
                    <a:cubicBezTo>
                      <a:pt x="600" y="265"/>
                      <a:pt x="312" y="513"/>
                      <a:pt x="7" y="729"/>
                    </a:cubicBezTo>
                    <a:cubicBezTo>
                      <a:pt x="4" y="729"/>
                      <a:pt x="1" y="732"/>
                      <a:pt x="1" y="732"/>
                    </a:cubicBezTo>
                    <a:cubicBezTo>
                      <a:pt x="56" y="1325"/>
                      <a:pt x="110" y="1915"/>
                      <a:pt x="160" y="2507"/>
                    </a:cubicBezTo>
                    <a:cubicBezTo>
                      <a:pt x="405" y="2352"/>
                      <a:pt x="656" y="2156"/>
                      <a:pt x="908" y="1921"/>
                    </a:cubicBezTo>
                    <a:cubicBezTo>
                      <a:pt x="918" y="1236"/>
                      <a:pt x="915" y="470"/>
                      <a:pt x="8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0" name="Google Shape;1630;p38"/>
              <p:cNvSpPr/>
              <p:nvPr/>
            </p:nvSpPr>
            <p:spPr>
              <a:xfrm>
                <a:off x="8003869" y="3585446"/>
                <a:ext cx="112614" cy="175923"/>
              </a:xfrm>
              <a:custGeom>
                <a:rect b="b" l="l" r="r" t="t"/>
                <a:pathLst>
                  <a:path extrusionOk="0" h="2098" w="1343">
                    <a:moveTo>
                      <a:pt x="497" y="1"/>
                    </a:moveTo>
                    <a:cubicBezTo>
                      <a:pt x="329" y="568"/>
                      <a:pt x="163" y="1134"/>
                      <a:pt x="1" y="1703"/>
                    </a:cubicBezTo>
                    <a:cubicBezTo>
                      <a:pt x="335" y="1879"/>
                      <a:pt x="726" y="2031"/>
                      <a:pt x="1159" y="2098"/>
                    </a:cubicBezTo>
                    <a:cubicBezTo>
                      <a:pt x="1219" y="1468"/>
                      <a:pt x="1283" y="842"/>
                      <a:pt x="1342" y="213"/>
                    </a:cubicBezTo>
                    <a:cubicBezTo>
                      <a:pt x="1064" y="163"/>
                      <a:pt x="779" y="87"/>
                      <a:pt x="497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1" name="Google Shape;1631;p38"/>
              <p:cNvSpPr/>
              <p:nvPr/>
            </p:nvSpPr>
            <p:spPr>
              <a:xfrm>
                <a:off x="7897545" y="3548048"/>
                <a:ext cx="90309" cy="142717"/>
              </a:xfrm>
              <a:custGeom>
                <a:rect b="b" l="l" r="r" t="t"/>
                <a:pathLst>
                  <a:path extrusionOk="0" h="1702" w="1077">
                    <a:moveTo>
                      <a:pt x="596" y="0"/>
                    </a:moveTo>
                    <a:cubicBezTo>
                      <a:pt x="448" y="268"/>
                      <a:pt x="219" y="705"/>
                      <a:pt x="0" y="1149"/>
                    </a:cubicBezTo>
                    <a:lnTo>
                      <a:pt x="0" y="1153"/>
                    </a:lnTo>
                    <a:cubicBezTo>
                      <a:pt x="0" y="1153"/>
                      <a:pt x="212" y="1407"/>
                      <a:pt x="590" y="1702"/>
                    </a:cubicBezTo>
                    <a:cubicBezTo>
                      <a:pt x="755" y="1205"/>
                      <a:pt x="917" y="705"/>
                      <a:pt x="1076" y="202"/>
                    </a:cubicBezTo>
                    <a:cubicBezTo>
                      <a:pt x="911" y="135"/>
                      <a:pt x="749" y="69"/>
                      <a:pt x="59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2" name="Google Shape;1632;p38"/>
              <p:cNvSpPr/>
              <p:nvPr/>
            </p:nvSpPr>
            <p:spPr>
              <a:xfrm>
                <a:off x="8196646" y="3565992"/>
                <a:ext cx="103055" cy="192609"/>
              </a:xfrm>
              <a:custGeom>
                <a:rect b="b" l="l" r="r" t="t"/>
                <a:pathLst>
                  <a:path extrusionOk="0" h="2297" w="1229">
                    <a:moveTo>
                      <a:pt x="1070" y="1"/>
                    </a:moveTo>
                    <a:cubicBezTo>
                      <a:pt x="715" y="253"/>
                      <a:pt x="354" y="428"/>
                      <a:pt x="10" y="488"/>
                    </a:cubicBezTo>
                    <a:cubicBezTo>
                      <a:pt x="3" y="895"/>
                      <a:pt x="0" y="1303"/>
                      <a:pt x="0" y="1714"/>
                    </a:cubicBezTo>
                    <a:cubicBezTo>
                      <a:pt x="0" y="1908"/>
                      <a:pt x="0" y="2101"/>
                      <a:pt x="3" y="2296"/>
                    </a:cubicBezTo>
                    <a:cubicBezTo>
                      <a:pt x="394" y="2214"/>
                      <a:pt x="804" y="2047"/>
                      <a:pt x="1229" y="1776"/>
                    </a:cubicBezTo>
                    <a:cubicBezTo>
                      <a:pt x="1179" y="1184"/>
                      <a:pt x="1125" y="594"/>
                      <a:pt x="1070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3" name="Google Shape;1633;p38"/>
              <p:cNvSpPr/>
              <p:nvPr/>
            </p:nvSpPr>
            <p:spPr>
              <a:xfrm>
                <a:off x="7825097" y="2983722"/>
                <a:ext cx="473096" cy="564076"/>
              </a:xfrm>
              <a:custGeom>
                <a:rect b="b" l="l" r="r" t="t"/>
                <a:pathLst>
                  <a:path extrusionOk="0" h="6727" w="5642">
                    <a:moveTo>
                      <a:pt x="5618" y="0"/>
                    </a:moveTo>
                    <a:cubicBezTo>
                      <a:pt x="5606" y="0"/>
                      <a:pt x="5584" y="6"/>
                      <a:pt x="5547" y="21"/>
                    </a:cubicBezTo>
                    <a:cubicBezTo>
                      <a:pt x="5537" y="19"/>
                      <a:pt x="5526" y="18"/>
                      <a:pt x="5513" y="18"/>
                    </a:cubicBezTo>
                    <a:cubicBezTo>
                      <a:pt x="4987" y="18"/>
                      <a:pt x="2699" y="1743"/>
                      <a:pt x="1421" y="2300"/>
                    </a:cubicBezTo>
                    <a:cubicBezTo>
                      <a:pt x="987" y="2491"/>
                      <a:pt x="696" y="2610"/>
                      <a:pt x="696" y="2610"/>
                    </a:cubicBezTo>
                    <a:cubicBezTo>
                      <a:pt x="441" y="2869"/>
                      <a:pt x="0" y="5988"/>
                      <a:pt x="0" y="5988"/>
                    </a:cubicBezTo>
                    <a:cubicBezTo>
                      <a:pt x="0" y="5988"/>
                      <a:pt x="616" y="6356"/>
                      <a:pt x="1451" y="6726"/>
                    </a:cubicBezTo>
                    <a:cubicBezTo>
                      <a:pt x="1026" y="6366"/>
                      <a:pt x="1579" y="6160"/>
                      <a:pt x="1517" y="5925"/>
                    </a:cubicBezTo>
                    <a:cubicBezTo>
                      <a:pt x="1285" y="5899"/>
                      <a:pt x="1033" y="5690"/>
                      <a:pt x="1040" y="5598"/>
                    </a:cubicBezTo>
                    <a:cubicBezTo>
                      <a:pt x="1043" y="5508"/>
                      <a:pt x="1215" y="5382"/>
                      <a:pt x="1421" y="5340"/>
                    </a:cubicBezTo>
                    <a:cubicBezTo>
                      <a:pt x="563" y="5076"/>
                      <a:pt x="1003" y="5049"/>
                      <a:pt x="1220" y="5049"/>
                    </a:cubicBezTo>
                    <a:cubicBezTo>
                      <a:pt x="1277" y="5049"/>
                      <a:pt x="1318" y="5051"/>
                      <a:pt x="1318" y="5051"/>
                    </a:cubicBezTo>
                    <a:cubicBezTo>
                      <a:pt x="833" y="4916"/>
                      <a:pt x="944" y="4801"/>
                      <a:pt x="1296" y="4801"/>
                    </a:cubicBezTo>
                    <a:cubicBezTo>
                      <a:pt x="1402" y="4801"/>
                      <a:pt x="1531" y="4812"/>
                      <a:pt x="1672" y="4836"/>
                    </a:cubicBezTo>
                    <a:cubicBezTo>
                      <a:pt x="1702" y="3745"/>
                      <a:pt x="2529" y="3027"/>
                      <a:pt x="3285" y="3027"/>
                    </a:cubicBezTo>
                    <a:cubicBezTo>
                      <a:pt x="3560" y="3027"/>
                      <a:pt x="3825" y="3122"/>
                      <a:pt x="4040" y="3329"/>
                    </a:cubicBezTo>
                    <a:cubicBezTo>
                      <a:pt x="4382" y="3445"/>
                      <a:pt x="4568" y="3488"/>
                      <a:pt x="4680" y="3488"/>
                    </a:cubicBezTo>
                    <a:cubicBezTo>
                      <a:pt x="4834" y="3488"/>
                      <a:pt x="4852" y="3409"/>
                      <a:pt x="4948" y="3329"/>
                    </a:cubicBezTo>
                    <a:cubicBezTo>
                      <a:pt x="5116" y="3187"/>
                      <a:pt x="5149" y="3031"/>
                      <a:pt x="5149" y="3031"/>
                    </a:cubicBezTo>
                    <a:cubicBezTo>
                      <a:pt x="5149" y="3031"/>
                      <a:pt x="4739" y="763"/>
                      <a:pt x="5580" y="87"/>
                    </a:cubicBezTo>
                    <a:cubicBezTo>
                      <a:pt x="5567" y="87"/>
                      <a:pt x="5587" y="67"/>
                      <a:pt x="5606" y="44"/>
                    </a:cubicBezTo>
                    <a:cubicBezTo>
                      <a:pt x="5626" y="22"/>
                      <a:pt x="5641" y="0"/>
                      <a:pt x="5618" y="0"/>
                    </a:cubicBezTo>
                    <a:close/>
                  </a:path>
                </a:pathLst>
              </a:custGeom>
              <a:solidFill>
                <a:srgbClr val="F6645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4" name="Google Shape;1634;p38"/>
              <p:cNvSpPr/>
              <p:nvPr/>
            </p:nvSpPr>
            <p:spPr>
              <a:xfrm>
                <a:off x="8244944" y="2855764"/>
                <a:ext cx="98191" cy="169885"/>
              </a:xfrm>
              <a:custGeom>
                <a:rect b="b" l="l" r="r" t="t"/>
                <a:pathLst>
                  <a:path extrusionOk="0" h="2026" w="1171">
                    <a:moveTo>
                      <a:pt x="488" y="0"/>
                    </a:moveTo>
                    <a:cubicBezTo>
                      <a:pt x="485" y="0"/>
                      <a:pt x="483" y="0"/>
                      <a:pt x="480" y="0"/>
                    </a:cubicBezTo>
                    <a:cubicBezTo>
                      <a:pt x="0" y="17"/>
                      <a:pt x="384" y="1851"/>
                      <a:pt x="384" y="1851"/>
                    </a:cubicBezTo>
                    <a:cubicBezTo>
                      <a:pt x="384" y="1851"/>
                      <a:pt x="478" y="2026"/>
                      <a:pt x="634" y="2026"/>
                    </a:cubicBezTo>
                    <a:cubicBezTo>
                      <a:pt x="704" y="2026"/>
                      <a:pt x="786" y="1991"/>
                      <a:pt x="878" y="1891"/>
                    </a:cubicBezTo>
                    <a:cubicBezTo>
                      <a:pt x="1171" y="1569"/>
                      <a:pt x="962" y="0"/>
                      <a:pt x="4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5" name="Google Shape;1635;p38"/>
              <p:cNvSpPr/>
              <p:nvPr/>
            </p:nvSpPr>
            <p:spPr>
              <a:xfrm>
                <a:off x="7784596" y="3406589"/>
                <a:ext cx="92992" cy="82427"/>
              </a:xfrm>
              <a:custGeom>
                <a:rect b="b" l="l" r="r" t="t"/>
                <a:pathLst>
                  <a:path extrusionOk="0" h="983" w="1109">
                    <a:moveTo>
                      <a:pt x="330" y="0"/>
                    </a:moveTo>
                    <a:cubicBezTo>
                      <a:pt x="317" y="0"/>
                      <a:pt x="305" y="3"/>
                      <a:pt x="294" y="8"/>
                    </a:cubicBezTo>
                    <a:cubicBezTo>
                      <a:pt x="126" y="87"/>
                      <a:pt x="702" y="548"/>
                      <a:pt x="702" y="548"/>
                    </a:cubicBezTo>
                    <a:cubicBezTo>
                      <a:pt x="702" y="548"/>
                      <a:pt x="389" y="342"/>
                      <a:pt x="219" y="342"/>
                    </a:cubicBezTo>
                    <a:cubicBezTo>
                      <a:pt x="169" y="342"/>
                      <a:pt x="132" y="360"/>
                      <a:pt x="118" y="405"/>
                    </a:cubicBezTo>
                    <a:cubicBezTo>
                      <a:pt x="56" y="610"/>
                      <a:pt x="632" y="697"/>
                      <a:pt x="632" y="697"/>
                    </a:cubicBezTo>
                    <a:cubicBezTo>
                      <a:pt x="632" y="697"/>
                      <a:pt x="596" y="696"/>
                      <a:pt x="542" y="696"/>
                    </a:cubicBezTo>
                    <a:cubicBezTo>
                      <a:pt x="366" y="696"/>
                      <a:pt x="1" y="709"/>
                      <a:pt x="36" y="823"/>
                    </a:cubicBezTo>
                    <a:cubicBezTo>
                      <a:pt x="68" y="917"/>
                      <a:pt x="287" y="982"/>
                      <a:pt x="509" y="982"/>
                    </a:cubicBezTo>
                    <a:cubicBezTo>
                      <a:pt x="630" y="982"/>
                      <a:pt x="751" y="963"/>
                      <a:pt x="844" y="919"/>
                    </a:cubicBezTo>
                    <a:cubicBezTo>
                      <a:pt x="1109" y="796"/>
                      <a:pt x="844" y="495"/>
                      <a:pt x="844" y="495"/>
                    </a:cubicBezTo>
                    <a:cubicBezTo>
                      <a:pt x="844" y="495"/>
                      <a:pt x="512" y="0"/>
                      <a:pt x="330" y="0"/>
                    </a:cubicBezTo>
                    <a:close/>
                  </a:path>
                </a:pathLst>
              </a:custGeom>
              <a:solidFill>
                <a:srgbClr val="F6645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6" name="Google Shape;1636;p38"/>
              <p:cNvSpPr/>
              <p:nvPr/>
            </p:nvSpPr>
            <p:spPr>
              <a:xfrm>
                <a:off x="7825097" y="2990682"/>
                <a:ext cx="719538" cy="618244"/>
              </a:xfrm>
              <a:custGeom>
                <a:rect b="b" l="l" r="r" t="t"/>
                <a:pathLst>
                  <a:path extrusionOk="0" h="7373" w="8581">
                    <a:moveTo>
                      <a:pt x="5631" y="1"/>
                    </a:moveTo>
                    <a:cubicBezTo>
                      <a:pt x="5613" y="1"/>
                      <a:pt x="5596" y="2"/>
                      <a:pt x="5580" y="4"/>
                    </a:cubicBezTo>
                    <a:cubicBezTo>
                      <a:pt x="4739" y="680"/>
                      <a:pt x="5149" y="2948"/>
                      <a:pt x="5149" y="2948"/>
                    </a:cubicBezTo>
                    <a:cubicBezTo>
                      <a:pt x="5149" y="2948"/>
                      <a:pt x="5116" y="3104"/>
                      <a:pt x="4948" y="3246"/>
                    </a:cubicBezTo>
                    <a:cubicBezTo>
                      <a:pt x="4852" y="3326"/>
                      <a:pt x="4834" y="3405"/>
                      <a:pt x="4680" y="3405"/>
                    </a:cubicBezTo>
                    <a:cubicBezTo>
                      <a:pt x="4568" y="3405"/>
                      <a:pt x="4382" y="3362"/>
                      <a:pt x="4040" y="3246"/>
                    </a:cubicBezTo>
                    <a:cubicBezTo>
                      <a:pt x="3702" y="2922"/>
                      <a:pt x="3311" y="2650"/>
                      <a:pt x="2878" y="2471"/>
                    </a:cubicBezTo>
                    <a:cubicBezTo>
                      <a:pt x="2631" y="2368"/>
                      <a:pt x="2355" y="2249"/>
                      <a:pt x="2094" y="2249"/>
                    </a:cubicBezTo>
                    <a:cubicBezTo>
                      <a:pt x="1921" y="2249"/>
                      <a:pt x="1754" y="2301"/>
                      <a:pt x="1606" y="2445"/>
                    </a:cubicBezTo>
                    <a:cubicBezTo>
                      <a:pt x="1401" y="2647"/>
                      <a:pt x="1255" y="2935"/>
                      <a:pt x="1165" y="3206"/>
                    </a:cubicBezTo>
                    <a:cubicBezTo>
                      <a:pt x="1130" y="3319"/>
                      <a:pt x="914" y="4405"/>
                      <a:pt x="983" y="4412"/>
                    </a:cubicBezTo>
                    <a:cubicBezTo>
                      <a:pt x="919" y="4407"/>
                      <a:pt x="862" y="4404"/>
                      <a:pt x="813" y="4404"/>
                    </a:cubicBezTo>
                    <a:cubicBezTo>
                      <a:pt x="102" y="4404"/>
                      <a:pt x="807" y="4882"/>
                      <a:pt x="983" y="4919"/>
                    </a:cubicBezTo>
                    <a:cubicBezTo>
                      <a:pt x="983" y="4919"/>
                      <a:pt x="0" y="5024"/>
                      <a:pt x="983" y="5229"/>
                    </a:cubicBezTo>
                    <a:cubicBezTo>
                      <a:pt x="268" y="5385"/>
                      <a:pt x="560" y="5657"/>
                      <a:pt x="983" y="5657"/>
                    </a:cubicBezTo>
                    <a:cubicBezTo>
                      <a:pt x="1046" y="5888"/>
                      <a:pt x="1026" y="6283"/>
                      <a:pt x="1451" y="6643"/>
                    </a:cubicBezTo>
                    <a:cubicBezTo>
                      <a:pt x="2275" y="7008"/>
                      <a:pt x="3315" y="7372"/>
                      <a:pt x="4176" y="7372"/>
                    </a:cubicBezTo>
                    <a:cubicBezTo>
                      <a:pt x="5901" y="7372"/>
                      <a:pt x="8040" y="4176"/>
                      <a:pt x="8580" y="2759"/>
                    </a:cubicBezTo>
                    <a:cubicBezTo>
                      <a:pt x="8009" y="1591"/>
                      <a:pt x="6305" y="1"/>
                      <a:pt x="5631" y="1"/>
                    </a:cubicBezTo>
                    <a:close/>
                  </a:path>
                </a:pathLst>
              </a:custGeom>
              <a:solidFill>
                <a:srgbClr val="F6E6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7" name="Google Shape;1637;p38"/>
              <p:cNvSpPr/>
              <p:nvPr/>
            </p:nvSpPr>
            <p:spPr>
              <a:xfrm>
                <a:off x="8225994" y="3285339"/>
                <a:ext cx="17609" cy="27839"/>
              </a:xfrm>
              <a:custGeom>
                <a:rect b="b" l="l" r="r" t="t"/>
                <a:pathLst>
                  <a:path extrusionOk="0" h="332" w="210">
                    <a:moveTo>
                      <a:pt x="176" y="0"/>
                    </a:moveTo>
                    <a:lnTo>
                      <a:pt x="1" y="109"/>
                    </a:lnTo>
                    <a:lnTo>
                      <a:pt x="210" y="332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8" name="Google Shape;1638;p38"/>
              <p:cNvSpPr/>
              <p:nvPr/>
            </p:nvSpPr>
            <p:spPr>
              <a:xfrm>
                <a:off x="8199585" y="3285215"/>
                <a:ext cx="89219" cy="60625"/>
              </a:xfrm>
              <a:custGeom>
                <a:rect b="b" l="l" r="r" t="t"/>
                <a:pathLst>
                  <a:path extrusionOk="0" h="723" w="1064">
                    <a:moveTo>
                      <a:pt x="881" y="1"/>
                    </a:moveTo>
                    <a:cubicBezTo>
                      <a:pt x="881" y="1"/>
                      <a:pt x="344" y="51"/>
                      <a:pt x="0" y="405"/>
                    </a:cubicBezTo>
                    <a:cubicBezTo>
                      <a:pt x="0" y="405"/>
                      <a:pt x="291" y="722"/>
                      <a:pt x="600" y="722"/>
                    </a:cubicBezTo>
                    <a:cubicBezTo>
                      <a:pt x="638" y="722"/>
                      <a:pt x="677" y="718"/>
                      <a:pt x="715" y="707"/>
                    </a:cubicBezTo>
                    <a:cubicBezTo>
                      <a:pt x="1063" y="607"/>
                      <a:pt x="881" y="1"/>
                      <a:pt x="8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9" name="Google Shape;1639;p38"/>
              <p:cNvSpPr/>
              <p:nvPr/>
            </p:nvSpPr>
            <p:spPr>
              <a:xfrm>
                <a:off x="8224238" y="3283035"/>
                <a:ext cx="26749" cy="62302"/>
              </a:xfrm>
              <a:custGeom>
                <a:rect b="b" l="l" r="r" t="t"/>
                <a:pathLst>
                  <a:path extrusionOk="0" h="743" w="319">
                    <a:moveTo>
                      <a:pt x="137" y="1"/>
                    </a:moveTo>
                    <a:lnTo>
                      <a:pt x="1" y="70"/>
                    </a:lnTo>
                    <a:cubicBezTo>
                      <a:pt x="67" y="173"/>
                      <a:pt x="130" y="282"/>
                      <a:pt x="186" y="392"/>
                    </a:cubicBezTo>
                    <a:cubicBezTo>
                      <a:pt x="243" y="504"/>
                      <a:pt x="293" y="617"/>
                      <a:pt x="316" y="742"/>
                    </a:cubicBezTo>
                    <a:cubicBezTo>
                      <a:pt x="319" y="617"/>
                      <a:pt x="289" y="487"/>
                      <a:pt x="256" y="365"/>
                    </a:cubicBezTo>
                    <a:cubicBezTo>
                      <a:pt x="223" y="242"/>
                      <a:pt x="183" y="120"/>
                      <a:pt x="137" y="1"/>
                    </a:cubicBez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0" name="Google Shape;1640;p38"/>
              <p:cNvSpPr/>
              <p:nvPr/>
            </p:nvSpPr>
            <p:spPr>
              <a:xfrm>
                <a:off x="7760866" y="3081578"/>
                <a:ext cx="169801" cy="154959"/>
              </a:xfrm>
              <a:custGeom>
                <a:rect b="b" l="l" r="r" t="t"/>
                <a:pathLst>
                  <a:path extrusionOk="0" h="1848" w="2025">
                    <a:moveTo>
                      <a:pt x="797" y="1"/>
                    </a:moveTo>
                    <a:cubicBezTo>
                      <a:pt x="707" y="1"/>
                      <a:pt x="609" y="20"/>
                      <a:pt x="501" y="63"/>
                    </a:cubicBezTo>
                    <a:cubicBezTo>
                      <a:pt x="1" y="262"/>
                      <a:pt x="1263" y="1848"/>
                      <a:pt x="1644" y="1848"/>
                    </a:cubicBezTo>
                    <a:cubicBezTo>
                      <a:pt x="2024" y="1848"/>
                      <a:pt x="1673" y="1357"/>
                      <a:pt x="1673" y="1357"/>
                    </a:cubicBezTo>
                    <a:cubicBezTo>
                      <a:pt x="1673" y="1357"/>
                      <a:pt x="1549" y="1"/>
                      <a:pt x="797" y="1"/>
                    </a:cubicBezTo>
                    <a:close/>
                  </a:path>
                </a:pathLst>
              </a:custGeom>
              <a:solidFill>
                <a:srgbClr val="F6645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1" name="Google Shape;1641;p38"/>
              <p:cNvSpPr/>
              <p:nvPr/>
            </p:nvSpPr>
            <p:spPr>
              <a:xfrm>
                <a:off x="8023072" y="2983471"/>
                <a:ext cx="146323" cy="150180"/>
              </a:xfrm>
              <a:custGeom>
                <a:rect b="b" l="l" r="r" t="t"/>
                <a:pathLst>
                  <a:path extrusionOk="0" h="1791" w="1745">
                    <a:moveTo>
                      <a:pt x="858" y="1"/>
                    </a:moveTo>
                    <a:lnTo>
                      <a:pt x="858" y="1"/>
                    </a:lnTo>
                    <a:cubicBezTo>
                      <a:pt x="0" y="27"/>
                      <a:pt x="612" y="1789"/>
                      <a:pt x="612" y="1789"/>
                    </a:cubicBezTo>
                    <a:cubicBezTo>
                      <a:pt x="624" y="1790"/>
                      <a:pt x="636" y="1791"/>
                      <a:pt x="647" y="1791"/>
                    </a:cubicBezTo>
                    <a:cubicBezTo>
                      <a:pt x="1199" y="1791"/>
                      <a:pt x="1745" y="585"/>
                      <a:pt x="1546" y="521"/>
                    </a:cubicBezTo>
                    <a:cubicBezTo>
                      <a:pt x="1537" y="517"/>
                      <a:pt x="1526" y="516"/>
                      <a:pt x="1515" y="516"/>
                    </a:cubicBezTo>
                    <a:cubicBezTo>
                      <a:pt x="1298" y="516"/>
                      <a:pt x="851" y="1146"/>
                      <a:pt x="851" y="1146"/>
                    </a:cubicBezTo>
                    <a:cubicBezTo>
                      <a:pt x="851" y="1146"/>
                      <a:pt x="1146" y="4"/>
                      <a:pt x="858" y="1"/>
                    </a:cubicBezTo>
                    <a:close/>
                  </a:path>
                </a:pathLst>
              </a:custGeom>
              <a:solidFill>
                <a:srgbClr val="F6645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2" name="Google Shape;1642;p38"/>
              <p:cNvSpPr/>
              <p:nvPr/>
            </p:nvSpPr>
            <p:spPr>
              <a:xfrm>
                <a:off x="8325191" y="3127697"/>
                <a:ext cx="40836" cy="54923"/>
              </a:xfrm>
              <a:custGeom>
                <a:rect b="b" l="l" r="r" t="t"/>
                <a:pathLst>
                  <a:path extrusionOk="0" h="655" w="487">
                    <a:moveTo>
                      <a:pt x="134" y="0"/>
                    </a:moveTo>
                    <a:cubicBezTo>
                      <a:pt x="120" y="0"/>
                      <a:pt x="106" y="3"/>
                      <a:pt x="93" y="10"/>
                    </a:cubicBezTo>
                    <a:cubicBezTo>
                      <a:pt x="3" y="52"/>
                      <a:pt x="0" y="228"/>
                      <a:pt x="83" y="404"/>
                    </a:cubicBezTo>
                    <a:cubicBezTo>
                      <a:pt x="156" y="553"/>
                      <a:pt x="268" y="655"/>
                      <a:pt x="353" y="655"/>
                    </a:cubicBezTo>
                    <a:cubicBezTo>
                      <a:pt x="368" y="655"/>
                      <a:pt x="382" y="652"/>
                      <a:pt x="394" y="645"/>
                    </a:cubicBezTo>
                    <a:cubicBezTo>
                      <a:pt x="483" y="606"/>
                      <a:pt x="486" y="427"/>
                      <a:pt x="404" y="251"/>
                    </a:cubicBezTo>
                    <a:cubicBezTo>
                      <a:pt x="331" y="101"/>
                      <a:pt x="219" y="0"/>
                      <a:pt x="134" y="0"/>
                    </a:cubicBezTo>
                    <a:close/>
                  </a:path>
                </a:pathLst>
              </a:custGeom>
              <a:solidFill>
                <a:srgbClr val="9F44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3" name="Google Shape;1643;p38"/>
              <p:cNvSpPr/>
              <p:nvPr/>
            </p:nvSpPr>
            <p:spPr>
              <a:xfrm>
                <a:off x="8000851" y="3276199"/>
                <a:ext cx="40668" cy="54923"/>
              </a:xfrm>
              <a:custGeom>
                <a:rect b="b" l="l" r="r" t="t"/>
                <a:pathLst>
                  <a:path extrusionOk="0" h="655" w="485">
                    <a:moveTo>
                      <a:pt x="132" y="1"/>
                    </a:moveTo>
                    <a:cubicBezTo>
                      <a:pt x="117" y="1"/>
                      <a:pt x="103" y="4"/>
                      <a:pt x="90" y="10"/>
                    </a:cubicBezTo>
                    <a:cubicBezTo>
                      <a:pt x="3" y="50"/>
                      <a:pt x="0" y="229"/>
                      <a:pt x="83" y="404"/>
                    </a:cubicBezTo>
                    <a:cubicBezTo>
                      <a:pt x="154" y="555"/>
                      <a:pt x="267" y="654"/>
                      <a:pt x="354" y="654"/>
                    </a:cubicBezTo>
                    <a:cubicBezTo>
                      <a:pt x="368" y="654"/>
                      <a:pt x="382" y="651"/>
                      <a:pt x="394" y="646"/>
                    </a:cubicBezTo>
                    <a:cubicBezTo>
                      <a:pt x="480" y="603"/>
                      <a:pt x="484" y="427"/>
                      <a:pt x="401" y="252"/>
                    </a:cubicBezTo>
                    <a:cubicBezTo>
                      <a:pt x="330" y="102"/>
                      <a:pt x="219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4" name="Google Shape;1644;p38"/>
              <p:cNvSpPr/>
              <p:nvPr/>
            </p:nvSpPr>
            <p:spPr>
              <a:xfrm>
                <a:off x="8335672" y="3168030"/>
                <a:ext cx="51234" cy="25240"/>
              </a:xfrm>
              <a:custGeom>
                <a:rect b="b" l="l" r="r" t="t"/>
                <a:pathLst>
                  <a:path extrusionOk="0" h="301" w="611">
                    <a:moveTo>
                      <a:pt x="472" y="1"/>
                    </a:moveTo>
                    <a:cubicBezTo>
                      <a:pt x="137" y="1"/>
                      <a:pt x="42" y="274"/>
                      <a:pt x="4" y="299"/>
                    </a:cubicBezTo>
                    <a:lnTo>
                      <a:pt x="4" y="299"/>
                    </a:lnTo>
                    <a:lnTo>
                      <a:pt x="610" y="15"/>
                    </a:lnTo>
                    <a:cubicBezTo>
                      <a:pt x="560" y="5"/>
                      <a:pt x="514" y="1"/>
                      <a:pt x="472" y="1"/>
                    </a:cubicBezTo>
                    <a:close/>
                    <a:moveTo>
                      <a:pt x="4" y="299"/>
                    </a:moveTo>
                    <a:lnTo>
                      <a:pt x="1" y="300"/>
                    </a:lnTo>
                    <a:cubicBezTo>
                      <a:pt x="2" y="300"/>
                      <a:pt x="3" y="299"/>
                      <a:pt x="4" y="299"/>
                    </a:cubicBezTo>
                    <a:close/>
                  </a:path>
                </a:pathLst>
              </a:custGeom>
              <a:solidFill>
                <a:srgbClr val="F6645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5" name="Google Shape;1645;p38"/>
              <p:cNvSpPr/>
              <p:nvPr/>
            </p:nvSpPr>
            <p:spPr>
              <a:xfrm>
                <a:off x="8005546" y="3321898"/>
                <a:ext cx="50898" cy="25156"/>
              </a:xfrm>
              <a:custGeom>
                <a:rect b="b" l="l" r="r" t="t"/>
                <a:pathLst>
                  <a:path extrusionOk="0" h="300" w="607">
                    <a:moveTo>
                      <a:pt x="469" y="1"/>
                    </a:moveTo>
                    <a:cubicBezTo>
                      <a:pt x="137" y="1"/>
                      <a:pt x="41" y="273"/>
                      <a:pt x="4" y="298"/>
                    </a:cubicBezTo>
                    <a:lnTo>
                      <a:pt x="4" y="298"/>
                    </a:lnTo>
                    <a:lnTo>
                      <a:pt x="607" y="15"/>
                    </a:lnTo>
                    <a:cubicBezTo>
                      <a:pt x="557" y="5"/>
                      <a:pt x="511" y="1"/>
                      <a:pt x="469" y="1"/>
                    </a:cubicBezTo>
                    <a:close/>
                    <a:moveTo>
                      <a:pt x="4" y="298"/>
                    </a:moveTo>
                    <a:lnTo>
                      <a:pt x="0" y="300"/>
                    </a:lnTo>
                    <a:cubicBezTo>
                      <a:pt x="2" y="299"/>
                      <a:pt x="3" y="299"/>
                      <a:pt x="4" y="298"/>
                    </a:cubicBezTo>
                    <a:close/>
                  </a:path>
                </a:pathLst>
              </a:custGeom>
              <a:solidFill>
                <a:srgbClr val="F6645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6" name="Google Shape;1646;p38"/>
              <p:cNvSpPr/>
              <p:nvPr/>
            </p:nvSpPr>
            <p:spPr>
              <a:xfrm>
                <a:off x="8520063" y="3137256"/>
                <a:ext cx="88129" cy="93328"/>
              </a:xfrm>
              <a:custGeom>
                <a:rect b="b" l="l" r="r" t="t"/>
                <a:pathLst>
                  <a:path extrusionOk="0" h="1113" w="1051">
                    <a:moveTo>
                      <a:pt x="441" y="1"/>
                    </a:moveTo>
                    <a:cubicBezTo>
                      <a:pt x="188" y="1"/>
                      <a:pt x="1" y="829"/>
                      <a:pt x="1" y="829"/>
                    </a:cubicBezTo>
                    <a:cubicBezTo>
                      <a:pt x="163" y="1035"/>
                      <a:pt x="383" y="1113"/>
                      <a:pt x="576" y="1113"/>
                    </a:cubicBezTo>
                    <a:cubicBezTo>
                      <a:pt x="828" y="1113"/>
                      <a:pt x="1036" y="981"/>
                      <a:pt x="1017" y="829"/>
                    </a:cubicBezTo>
                    <a:cubicBezTo>
                      <a:pt x="1006" y="739"/>
                      <a:pt x="937" y="709"/>
                      <a:pt x="851" y="709"/>
                    </a:cubicBezTo>
                    <a:cubicBezTo>
                      <a:pt x="677" y="709"/>
                      <a:pt x="432" y="829"/>
                      <a:pt x="432" y="829"/>
                    </a:cubicBezTo>
                    <a:cubicBezTo>
                      <a:pt x="432" y="829"/>
                      <a:pt x="1051" y="488"/>
                      <a:pt x="928" y="353"/>
                    </a:cubicBezTo>
                    <a:cubicBezTo>
                      <a:pt x="914" y="337"/>
                      <a:pt x="894" y="331"/>
                      <a:pt x="870" y="331"/>
                    </a:cubicBezTo>
                    <a:cubicBezTo>
                      <a:pt x="680" y="331"/>
                      <a:pt x="226" y="756"/>
                      <a:pt x="226" y="756"/>
                    </a:cubicBezTo>
                    <a:cubicBezTo>
                      <a:pt x="226" y="756"/>
                      <a:pt x="713" y="24"/>
                      <a:pt x="451" y="1"/>
                    </a:cubicBezTo>
                    <a:cubicBezTo>
                      <a:pt x="448" y="1"/>
                      <a:pt x="444" y="1"/>
                      <a:pt x="441" y="1"/>
                    </a:cubicBezTo>
                    <a:close/>
                  </a:path>
                </a:pathLst>
              </a:custGeom>
              <a:solidFill>
                <a:srgbClr val="F6E6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7" name="Google Shape;1647;p38"/>
              <p:cNvSpPr/>
              <p:nvPr/>
            </p:nvSpPr>
            <p:spPr>
              <a:xfrm rot="10456793">
                <a:off x="8173252" y="3243123"/>
                <a:ext cx="136177" cy="73958"/>
              </a:xfrm>
              <a:custGeom>
                <a:rect b="b" l="l" r="r" t="t"/>
                <a:pathLst>
                  <a:path extrusionOk="0" h="882" w="1624">
                    <a:moveTo>
                      <a:pt x="802" y="1"/>
                    </a:moveTo>
                    <a:lnTo>
                      <a:pt x="778" y="24"/>
                    </a:lnTo>
                    <a:cubicBezTo>
                      <a:pt x="636" y="153"/>
                      <a:pt x="500" y="288"/>
                      <a:pt x="372" y="431"/>
                    </a:cubicBezTo>
                    <a:cubicBezTo>
                      <a:pt x="239" y="574"/>
                      <a:pt x="113" y="719"/>
                      <a:pt x="0" y="881"/>
                    </a:cubicBezTo>
                    <a:cubicBezTo>
                      <a:pt x="167" y="772"/>
                      <a:pt x="315" y="650"/>
                      <a:pt x="461" y="524"/>
                    </a:cubicBezTo>
                    <a:cubicBezTo>
                      <a:pt x="597" y="401"/>
                      <a:pt x="733" y="275"/>
                      <a:pt x="859" y="145"/>
                    </a:cubicBezTo>
                    <a:lnTo>
                      <a:pt x="859" y="145"/>
                    </a:lnTo>
                    <a:cubicBezTo>
                      <a:pt x="1114" y="138"/>
                      <a:pt x="1369" y="121"/>
                      <a:pt x="1623" y="74"/>
                    </a:cubicBezTo>
                    <a:cubicBezTo>
                      <a:pt x="1359" y="24"/>
                      <a:pt x="1093" y="7"/>
                      <a:pt x="8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8" name="Google Shape;1648;p38"/>
              <p:cNvSpPr/>
              <p:nvPr/>
            </p:nvSpPr>
            <p:spPr>
              <a:xfrm>
                <a:off x="8136356" y="3335063"/>
                <a:ext cx="55846" cy="110266"/>
              </a:xfrm>
              <a:custGeom>
                <a:rect b="b" l="l" r="r" t="t"/>
                <a:pathLst>
                  <a:path extrusionOk="0" h="1315" w="666">
                    <a:moveTo>
                      <a:pt x="1" y="0"/>
                    </a:moveTo>
                    <a:lnTo>
                      <a:pt x="1" y="0"/>
                    </a:lnTo>
                    <a:cubicBezTo>
                      <a:pt x="199" y="159"/>
                      <a:pt x="351" y="364"/>
                      <a:pt x="458" y="589"/>
                    </a:cubicBezTo>
                    <a:cubicBezTo>
                      <a:pt x="510" y="702"/>
                      <a:pt x="553" y="818"/>
                      <a:pt x="586" y="940"/>
                    </a:cubicBezTo>
                    <a:cubicBezTo>
                      <a:pt x="620" y="1063"/>
                      <a:pt x="636" y="1189"/>
                      <a:pt x="659" y="1315"/>
                    </a:cubicBezTo>
                    <a:cubicBezTo>
                      <a:pt x="663" y="1252"/>
                      <a:pt x="666" y="1185"/>
                      <a:pt x="663" y="1122"/>
                    </a:cubicBezTo>
                    <a:cubicBezTo>
                      <a:pt x="656" y="1060"/>
                      <a:pt x="656" y="994"/>
                      <a:pt x="643" y="931"/>
                    </a:cubicBezTo>
                    <a:cubicBezTo>
                      <a:pt x="623" y="801"/>
                      <a:pt x="580" y="676"/>
                      <a:pt x="527" y="557"/>
                    </a:cubicBezTo>
                    <a:cubicBezTo>
                      <a:pt x="470" y="441"/>
                      <a:pt x="398" y="328"/>
                      <a:pt x="308" y="232"/>
                    </a:cubicBezTo>
                    <a:cubicBezTo>
                      <a:pt x="219" y="136"/>
                      <a:pt x="116" y="5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9" name="Google Shape;1649;p38"/>
              <p:cNvSpPr/>
              <p:nvPr/>
            </p:nvSpPr>
            <p:spPr>
              <a:xfrm>
                <a:off x="8304899" y="3241987"/>
                <a:ext cx="21969" cy="123431"/>
              </a:xfrm>
              <a:custGeom>
                <a:rect b="b" l="l" r="r" t="t"/>
                <a:pathLst>
                  <a:path extrusionOk="0" h="1472" w="262">
                    <a:moveTo>
                      <a:pt x="196" y="1"/>
                    </a:moveTo>
                    <a:cubicBezTo>
                      <a:pt x="120" y="103"/>
                      <a:pt x="70" y="229"/>
                      <a:pt x="40" y="355"/>
                    </a:cubicBezTo>
                    <a:cubicBezTo>
                      <a:pt x="10" y="481"/>
                      <a:pt x="1" y="614"/>
                      <a:pt x="7" y="742"/>
                    </a:cubicBezTo>
                    <a:cubicBezTo>
                      <a:pt x="20" y="875"/>
                      <a:pt x="40" y="1004"/>
                      <a:pt x="90" y="1127"/>
                    </a:cubicBezTo>
                    <a:cubicBezTo>
                      <a:pt x="106" y="1187"/>
                      <a:pt x="140" y="1246"/>
                      <a:pt x="163" y="1306"/>
                    </a:cubicBezTo>
                    <a:cubicBezTo>
                      <a:pt x="196" y="1361"/>
                      <a:pt x="229" y="1418"/>
                      <a:pt x="262" y="1471"/>
                    </a:cubicBezTo>
                    <a:cubicBezTo>
                      <a:pt x="219" y="1349"/>
                      <a:pt x="172" y="1233"/>
                      <a:pt x="143" y="1110"/>
                    </a:cubicBezTo>
                    <a:cubicBezTo>
                      <a:pt x="109" y="988"/>
                      <a:pt x="93" y="862"/>
                      <a:pt x="83" y="739"/>
                    </a:cubicBezTo>
                    <a:cubicBezTo>
                      <a:pt x="66" y="491"/>
                      <a:pt x="100" y="236"/>
                      <a:pt x="196" y="1"/>
                    </a:cubicBezTo>
                    <a:close/>
                  </a:path>
                </a:pathLst>
              </a:custGeom>
              <a:solidFill>
                <a:srgbClr val="9F44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0" name="Google Shape;1650;p38"/>
              <p:cNvSpPr/>
              <p:nvPr/>
            </p:nvSpPr>
            <p:spPr>
              <a:xfrm>
                <a:off x="7497654" y="4743947"/>
                <a:ext cx="122844" cy="99198"/>
              </a:xfrm>
              <a:custGeom>
                <a:rect b="b" l="l" r="r" t="t"/>
                <a:pathLst>
                  <a:path extrusionOk="0" h="1183" w="1465">
                    <a:moveTo>
                      <a:pt x="1465" y="0"/>
                    </a:moveTo>
                    <a:cubicBezTo>
                      <a:pt x="1302" y="4"/>
                      <a:pt x="1136" y="40"/>
                      <a:pt x="985" y="110"/>
                    </a:cubicBezTo>
                    <a:cubicBezTo>
                      <a:pt x="832" y="179"/>
                      <a:pt x="690" y="272"/>
                      <a:pt x="564" y="382"/>
                    </a:cubicBezTo>
                    <a:cubicBezTo>
                      <a:pt x="441" y="491"/>
                      <a:pt x="329" y="613"/>
                      <a:pt x="233" y="749"/>
                    </a:cubicBezTo>
                    <a:cubicBezTo>
                      <a:pt x="140" y="882"/>
                      <a:pt x="57" y="1027"/>
                      <a:pt x="1" y="1183"/>
                    </a:cubicBezTo>
                    <a:cubicBezTo>
                      <a:pt x="216" y="934"/>
                      <a:pt x="428" y="700"/>
                      <a:pt x="663" y="494"/>
                    </a:cubicBezTo>
                    <a:cubicBezTo>
                      <a:pt x="783" y="391"/>
                      <a:pt x="908" y="298"/>
                      <a:pt x="1037" y="216"/>
                    </a:cubicBezTo>
                    <a:cubicBezTo>
                      <a:pt x="1173" y="130"/>
                      <a:pt x="1312" y="67"/>
                      <a:pt x="1465" y="0"/>
                    </a:cubicBezTo>
                    <a:close/>
                  </a:path>
                </a:pathLst>
              </a:custGeom>
              <a:solidFill>
                <a:srgbClr val="9F44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1" name="Google Shape;1651;p38"/>
              <p:cNvSpPr/>
              <p:nvPr/>
            </p:nvSpPr>
            <p:spPr>
              <a:xfrm>
                <a:off x="7416066" y="4766923"/>
                <a:ext cx="73371" cy="82008"/>
              </a:xfrm>
              <a:custGeom>
                <a:rect b="b" l="l" r="r" t="t"/>
                <a:pathLst>
                  <a:path extrusionOk="0" h="978" w="875">
                    <a:moveTo>
                      <a:pt x="848" y="0"/>
                    </a:moveTo>
                    <a:cubicBezTo>
                      <a:pt x="740" y="0"/>
                      <a:pt x="628" y="36"/>
                      <a:pt x="530" y="91"/>
                    </a:cubicBezTo>
                    <a:cubicBezTo>
                      <a:pt x="424" y="154"/>
                      <a:pt x="335" y="236"/>
                      <a:pt x="258" y="329"/>
                    </a:cubicBezTo>
                    <a:cubicBezTo>
                      <a:pt x="186" y="426"/>
                      <a:pt x="126" y="528"/>
                      <a:pt x="83" y="637"/>
                    </a:cubicBezTo>
                    <a:cubicBezTo>
                      <a:pt x="40" y="747"/>
                      <a:pt x="7" y="859"/>
                      <a:pt x="0" y="978"/>
                    </a:cubicBezTo>
                    <a:lnTo>
                      <a:pt x="186" y="690"/>
                    </a:lnTo>
                    <a:cubicBezTo>
                      <a:pt x="249" y="597"/>
                      <a:pt x="308" y="508"/>
                      <a:pt x="378" y="422"/>
                    </a:cubicBezTo>
                    <a:cubicBezTo>
                      <a:pt x="444" y="336"/>
                      <a:pt x="520" y="259"/>
                      <a:pt x="599" y="187"/>
                    </a:cubicBezTo>
                    <a:cubicBezTo>
                      <a:pt x="679" y="117"/>
                      <a:pt x="772" y="58"/>
                      <a:pt x="874" y="1"/>
                    </a:cubicBezTo>
                    <a:cubicBezTo>
                      <a:pt x="866" y="1"/>
                      <a:pt x="857" y="0"/>
                      <a:pt x="848" y="0"/>
                    </a:cubicBezTo>
                    <a:close/>
                  </a:path>
                </a:pathLst>
              </a:custGeom>
              <a:solidFill>
                <a:srgbClr val="9F44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2" name="Google Shape;1652;p38"/>
              <p:cNvSpPr/>
              <p:nvPr/>
            </p:nvSpPr>
            <p:spPr>
              <a:xfrm>
                <a:off x="8098538" y="2988502"/>
                <a:ext cx="178103" cy="276881"/>
              </a:xfrm>
              <a:custGeom>
                <a:rect b="b" l="l" r="r" t="t"/>
                <a:pathLst>
                  <a:path extrusionOk="0" h="3302" w="2124">
                    <a:moveTo>
                      <a:pt x="2081" y="1"/>
                    </a:moveTo>
                    <a:cubicBezTo>
                      <a:pt x="2077" y="1"/>
                      <a:pt x="2070" y="4"/>
                      <a:pt x="2067" y="4"/>
                    </a:cubicBezTo>
                    <a:cubicBezTo>
                      <a:pt x="1763" y="109"/>
                      <a:pt x="1259" y="411"/>
                      <a:pt x="690" y="768"/>
                    </a:cubicBezTo>
                    <a:cubicBezTo>
                      <a:pt x="657" y="788"/>
                      <a:pt x="637" y="805"/>
                      <a:pt x="626" y="812"/>
                    </a:cubicBezTo>
                    <a:cubicBezTo>
                      <a:pt x="518" y="1100"/>
                      <a:pt x="276" y="1488"/>
                      <a:pt x="1" y="1653"/>
                    </a:cubicBezTo>
                    <a:cubicBezTo>
                      <a:pt x="405" y="1954"/>
                      <a:pt x="1001" y="2564"/>
                      <a:pt x="1501" y="3302"/>
                    </a:cubicBezTo>
                    <a:cubicBezTo>
                      <a:pt x="1534" y="3117"/>
                      <a:pt x="1627" y="2719"/>
                      <a:pt x="1812" y="2719"/>
                    </a:cubicBezTo>
                    <a:cubicBezTo>
                      <a:pt x="1815" y="2719"/>
                      <a:pt x="1815" y="2723"/>
                      <a:pt x="1819" y="2723"/>
                    </a:cubicBezTo>
                    <a:cubicBezTo>
                      <a:pt x="1832" y="2723"/>
                      <a:pt x="1842" y="2726"/>
                      <a:pt x="1852" y="2729"/>
                    </a:cubicBezTo>
                    <a:cubicBezTo>
                      <a:pt x="1823" y="2507"/>
                      <a:pt x="1789" y="2156"/>
                      <a:pt x="1789" y="1775"/>
                    </a:cubicBezTo>
                    <a:cubicBezTo>
                      <a:pt x="1789" y="1232"/>
                      <a:pt x="1858" y="629"/>
                      <a:pt x="2124" y="242"/>
                    </a:cubicBezTo>
                    <a:cubicBezTo>
                      <a:pt x="2117" y="202"/>
                      <a:pt x="2101" y="117"/>
                      <a:pt x="20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3" name="Google Shape;1653;p38"/>
              <p:cNvSpPr/>
              <p:nvPr/>
            </p:nvSpPr>
            <p:spPr>
              <a:xfrm>
                <a:off x="8067178" y="3108746"/>
                <a:ext cx="335" cy="839"/>
              </a:xfrm>
              <a:custGeom>
                <a:rect b="b" l="l" r="r" t="t"/>
                <a:pathLst>
                  <a:path extrusionOk="0" h="10" w="4">
                    <a:moveTo>
                      <a:pt x="1" y="0"/>
                    </a:moveTo>
                    <a:cubicBezTo>
                      <a:pt x="1" y="7"/>
                      <a:pt x="1" y="10"/>
                      <a:pt x="4" y="10"/>
                    </a:cubicBezTo>
                    <a:cubicBezTo>
                      <a:pt x="1" y="7"/>
                      <a:pt x="1" y="4"/>
                      <a:pt x="1" y="0"/>
                    </a:cubicBezTo>
                    <a:close/>
                  </a:path>
                </a:pathLst>
              </a:custGeom>
              <a:solidFill>
                <a:srgbClr val="F455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4" name="Google Shape;1654;p38"/>
              <p:cNvSpPr/>
              <p:nvPr/>
            </p:nvSpPr>
            <p:spPr>
              <a:xfrm>
                <a:off x="8358480" y="3502684"/>
                <a:ext cx="587" cy="2096"/>
              </a:xfrm>
              <a:custGeom>
                <a:rect b="b" l="l" r="r" t="t"/>
                <a:pathLst>
                  <a:path extrusionOk="0" h="25" w="7">
                    <a:moveTo>
                      <a:pt x="7" y="1"/>
                    </a:moveTo>
                    <a:cubicBezTo>
                      <a:pt x="4" y="1"/>
                      <a:pt x="4" y="5"/>
                      <a:pt x="0" y="5"/>
                    </a:cubicBezTo>
                    <a:cubicBezTo>
                      <a:pt x="0" y="11"/>
                      <a:pt x="4" y="18"/>
                      <a:pt x="4" y="25"/>
                    </a:cubicBezTo>
                    <a:cubicBezTo>
                      <a:pt x="4" y="21"/>
                      <a:pt x="7" y="21"/>
                      <a:pt x="7" y="18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FBB7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5" name="Google Shape;1655;p38"/>
              <p:cNvSpPr/>
              <p:nvPr/>
            </p:nvSpPr>
            <p:spPr>
              <a:xfrm>
                <a:off x="8240752" y="3290034"/>
                <a:ext cx="671" cy="1761"/>
              </a:xfrm>
              <a:custGeom>
                <a:rect b="b" l="l" r="r" t="t"/>
                <a:pathLst>
                  <a:path extrusionOk="0" h="21" w="8">
                    <a:moveTo>
                      <a:pt x="3" y="1"/>
                    </a:moveTo>
                    <a:cubicBezTo>
                      <a:pt x="3" y="4"/>
                      <a:pt x="3" y="7"/>
                      <a:pt x="0" y="10"/>
                    </a:cubicBezTo>
                    <a:cubicBezTo>
                      <a:pt x="3" y="14"/>
                      <a:pt x="3" y="18"/>
                      <a:pt x="7" y="21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9D3A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6" name="Google Shape;1656;p38"/>
              <p:cNvSpPr/>
              <p:nvPr/>
            </p:nvSpPr>
            <p:spPr>
              <a:xfrm>
                <a:off x="8050764" y="2975603"/>
                <a:ext cx="110349" cy="151358"/>
              </a:xfrm>
              <a:custGeom>
                <a:rect b="b" l="l" r="r" t="t"/>
                <a:pathLst>
                  <a:path extrusionOk="0" h="1709" w="1246">
                    <a:moveTo>
                      <a:pt x="484" y="0"/>
                    </a:moveTo>
                    <a:cubicBezTo>
                      <a:pt x="467" y="0"/>
                      <a:pt x="451" y="3"/>
                      <a:pt x="437" y="3"/>
                    </a:cubicBezTo>
                    <a:cubicBezTo>
                      <a:pt x="0" y="106"/>
                      <a:pt x="24" y="715"/>
                      <a:pt x="90" y="1126"/>
                    </a:cubicBezTo>
                    <a:cubicBezTo>
                      <a:pt x="113" y="1258"/>
                      <a:pt x="143" y="1385"/>
                      <a:pt x="173" y="1490"/>
                    </a:cubicBezTo>
                    <a:cubicBezTo>
                      <a:pt x="173" y="1493"/>
                      <a:pt x="173" y="1497"/>
                      <a:pt x="176" y="1500"/>
                    </a:cubicBezTo>
                    <a:lnTo>
                      <a:pt x="176" y="1504"/>
                    </a:lnTo>
                    <a:cubicBezTo>
                      <a:pt x="258" y="1517"/>
                      <a:pt x="388" y="1590"/>
                      <a:pt x="547" y="1709"/>
                    </a:cubicBezTo>
                    <a:cubicBezTo>
                      <a:pt x="822" y="1544"/>
                      <a:pt x="1064" y="1156"/>
                      <a:pt x="1172" y="868"/>
                    </a:cubicBezTo>
                    <a:lnTo>
                      <a:pt x="1172" y="868"/>
                    </a:lnTo>
                    <a:cubicBezTo>
                      <a:pt x="1169" y="871"/>
                      <a:pt x="1166" y="871"/>
                      <a:pt x="1166" y="871"/>
                    </a:cubicBezTo>
                    <a:cubicBezTo>
                      <a:pt x="1166" y="871"/>
                      <a:pt x="1176" y="851"/>
                      <a:pt x="1189" y="821"/>
                    </a:cubicBezTo>
                    <a:cubicBezTo>
                      <a:pt x="1232" y="692"/>
                      <a:pt x="1246" y="586"/>
                      <a:pt x="1219" y="540"/>
                    </a:cubicBezTo>
                    <a:cubicBezTo>
                      <a:pt x="1212" y="530"/>
                      <a:pt x="1206" y="523"/>
                      <a:pt x="1192" y="517"/>
                    </a:cubicBezTo>
                    <a:cubicBezTo>
                      <a:pt x="1183" y="514"/>
                      <a:pt x="1172" y="514"/>
                      <a:pt x="1163" y="514"/>
                    </a:cubicBezTo>
                    <a:cubicBezTo>
                      <a:pt x="948" y="514"/>
                      <a:pt x="497" y="1142"/>
                      <a:pt x="497" y="1142"/>
                    </a:cubicBezTo>
                    <a:cubicBezTo>
                      <a:pt x="497" y="1142"/>
                      <a:pt x="680" y="434"/>
                      <a:pt x="616" y="133"/>
                    </a:cubicBezTo>
                    <a:cubicBezTo>
                      <a:pt x="596" y="53"/>
                      <a:pt x="553" y="0"/>
                      <a:pt x="4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7" name="Google Shape;1657;p38"/>
              <p:cNvSpPr/>
              <p:nvPr/>
            </p:nvSpPr>
            <p:spPr>
              <a:xfrm>
                <a:off x="8325191" y="3127613"/>
                <a:ext cx="38908" cy="51989"/>
              </a:xfrm>
              <a:custGeom>
                <a:rect b="b" l="l" r="r" t="t"/>
                <a:pathLst>
                  <a:path extrusionOk="0" h="620" w="464">
                    <a:moveTo>
                      <a:pt x="133" y="0"/>
                    </a:moveTo>
                    <a:cubicBezTo>
                      <a:pt x="119" y="0"/>
                      <a:pt x="106" y="3"/>
                      <a:pt x="93" y="11"/>
                    </a:cubicBezTo>
                    <a:cubicBezTo>
                      <a:pt x="3" y="53"/>
                      <a:pt x="0" y="229"/>
                      <a:pt x="83" y="405"/>
                    </a:cubicBezTo>
                    <a:cubicBezTo>
                      <a:pt x="129" y="500"/>
                      <a:pt x="192" y="576"/>
                      <a:pt x="255" y="619"/>
                    </a:cubicBezTo>
                    <a:cubicBezTo>
                      <a:pt x="304" y="570"/>
                      <a:pt x="371" y="524"/>
                      <a:pt x="463" y="500"/>
                    </a:cubicBezTo>
                    <a:cubicBezTo>
                      <a:pt x="463" y="431"/>
                      <a:pt x="444" y="341"/>
                      <a:pt x="404" y="252"/>
                    </a:cubicBezTo>
                    <a:cubicBezTo>
                      <a:pt x="332" y="103"/>
                      <a:pt x="219" y="0"/>
                      <a:pt x="1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8" name="Google Shape;1658;p38"/>
              <p:cNvSpPr/>
              <p:nvPr/>
            </p:nvSpPr>
            <p:spPr>
              <a:xfrm>
                <a:off x="8335924" y="3168197"/>
                <a:ext cx="50982" cy="25072"/>
              </a:xfrm>
              <a:custGeom>
                <a:rect b="b" l="l" r="r" t="t"/>
                <a:pathLst>
                  <a:path extrusionOk="0" h="299" w="608">
                    <a:moveTo>
                      <a:pt x="468" y="0"/>
                    </a:moveTo>
                    <a:cubicBezTo>
                      <a:pt x="418" y="0"/>
                      <a:pt x="375" y="7"/>
                      <a:pt x="335" y="16"/>
                    </a:cubicBezTo>
                    <a:cubicBezTo>
                      <a:pt x="243" y="40"/>
                      <a:pt x="176" y="86"/>
                      <a:pt x="127" y="135"/>
                    </a:cubicBezTo>
                    <a:cubicBezTo>
                      <a:pt x="54" y="208"/>
                      <a:pt x="21" y="285"/>
                      <a:pt x="1" y="298"/>
                    </a:cubicBezTo>
                    <a:lnTo>
                      <a:pt x="607" y="13"/>
                    </a:lnTo>
                    <a:cubicBezTo>
                      <a:pt x="557" y="3"/>
                      <a:pt x="511" y="0"/>
                      <a:pt x="468" y="0"/>
                    </a:cubicBezTo>
                    <a:close/>
                  </a:path>
                </a:pathLst>
              </a:custGeom>
              <a:solidFill>
                <a:srgbClr val="F455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9" name="Google Shape;1659;p38"/>
              <p:cNvSpPr/>
              <p:nvPr/>
            </p:nvSpPr>
            <p:spPr>
              <a:xfrm>
                <a:off x="8520063" y="3137340"/>
                <a:ext cx="86200" cy="92238"/>
              </a:xfrm>
              <a:custGeom>
                <a:rect b="b" l="l" r="r" t="t"/>
                <a:pathLst>
                  <a:path extrusionOk="0" h="1100" w="1028">
                    <a:moveTo>
                      <a:pt x="432" y="0"/>
                    </a:moveTo>
                    <a:cubicBezTo>
                      <a:pt x="392" y="3"/>
                      <a:pt x="352" y="30"/>
                      <a:pt x="312" y="70"/>
                    </a:cubicBezTo>
                    <a:cubicBezTo>
                      <a:pt x="246" y="150"/>
                      <a:pt x="166" y="312"/>
                      <a:pt x="60" y="607"/>
                    </a:cubicBezTo>
                    <a:cubicBezTo>
                      <a:pt x="24" y="732"/>
                      <a:pt x="1" y="828"/>
                      <a:pt x="1" y="828"/>
                    </a:cubicBezTo>
                    <a:cubicBezTo>
                      <a:pt x="83" y="931"/>
                      <a:pt x="180" y="1004"/>
                      <a:pt x="279" y="1047"/>
                    </a:cubicBezTo>
                    <a:cubicBezTo>
                      <a:pt x="282" y="1050"/>
                      <a:pt x="288" y="1050"/>
                      <a:pt x="292" y="1053"/>
                    </a:cubicBezTo>
                    <a:cubicBezTo>
                      <a:pt x="392" y="1087"/>
                      <a:pt x="484" y="1099"/>
                      <a:pt x="567" y="1099"/>
                    </a:cubicBezTo>
                    <a:cubicBezTo>
                      <a:pt x="845" y="1099"/>
                      <a:pt x="1028" y="944"/>
                      <a:pt x="1017" y="828"/>
                    </a:cubicBezTo>
                    <a:cubicBezTo>
                      <a:pt x="1008" y="739"/>
                      <a:pt x="941" y="709"/>
                      <a:pt x="855" y="706"/>
                    </a:cubicBezTo>
                    <a:cubicBezTo>
                      <a:pt x="683" y="706"/>
                      <a:pt x="432" y="828"/>
                      <a:pt x="432" y="828"/>
                    </a:cubicBezTo>
                    <a:cubicBezTo>
                      <a:pt x="432" y="828"/>
                      <a:pt x="971" y="534"/>
                      <a:pt x="941" y="381"/>
                    </a:cubicBezTo>
                    <a:cubicBezTo>
                      <a:pt x="941" y="371"/>
                      <a:pt x="935" y="361"/>
                      <a:pt x="928" y="352"/>
                    </a:cubicBezTo>
                    <a:cubicBezTo>
                      <a:pt x="915" y="338"/>
                      <a:pt x="895" y="332"/>
                      <a:pt x="869" y="332"/>
                    </a:cubicBezTo>
                    <a:cubicBezTo>
                      <a:pt x="679" y="332"/>
                      <a:pt x="226" y="755"/>
                      <a:pt x="226" y="755"/>
                    </a:cubicBezTo>
                    <a:cubicBezTo>
                      <a:pt x="226" y="755"/>
                      <a:pt x="276" y="679"/>
                      <a:pt x="332" y="583"/>
                    </a:cubicBezTo>
                    <a:cubicBezTo>
                      <a:pt x="435" y="404"/>
                      <a:pt x="567" y="143"/>
                      <a:pt x="517" y="43"/>
                    </a:cubicBezTo>
                    <a:cubicBezTo>
                      <a:pt x="491" y="20"/>
                      <a:pt x="461" y="3"/>
                      <a:pt x="432" y="0"/>
                    </a:cubicBezTo>
                    <a:close/>
                  </a:path>
                </a:pathLst>
              </a:custGeom>
              <a:solidFill>
                <a:srgbClr val="F4C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0" name="Google Shape;1660;p38"/>
              <p:cNvSpPr/>
              <p:nvPr/>
            </p:nvSpPr>
            <p:spPr>
              <a:xfrm rot="10456793">
                <a:off x="8180115" y="3308563"/>
                <a:ext cx="56181" cy="11739"/>
              </a:xfrm>
              <a:custGeom>
                <a:rect b="b" l="l" r="r" t="t"/>
                <a:pathLst>
                  <a:path extrusionOk="0" h="140" w="670">
                    <a:moveTo>
                      <a:pt x="0" y="1"/>
                    </a:moveTo>
                    <a:cubicBezTo>
                      <a:pt x="26" y="47"/>
                      <a:pt x="50" y="94"/>
                      <a:pt x="76" y="140"/>
                    </a:cubicBezTo>
                    <a:cubicBezTo>
                      <a:pt x="205" y="134"/>
                      <a:pt x="335" y="123"/>
                      <a:pt x="464" y="107"/>
                    </a:cubicBezTo>
                    <a:cubicBezTo>
                      <a:pt x="533" y="100"/>
                      <a:pt x="603" y="91"/>
                      <a:pt x="669" y="77"/>
                    </a:cubicBezTo>
                    <a:lnTo>
                      <a:pt x="669" y="64"/>
                    </a:lnTo>
                    <a:cubicBezTo>
                      <a:pt x="593" y="51"/>
                      <a:pt x="520" y="41"/>
                      <a:pt x="448" y="31"/>
                    </a:cubicBezTo>
                    <a:cubicBezTo>
                      <a:pt x="434" y="31"/>
                      <a:pt x="421" y="31"/>
                      <a:pt x="411" y="27"/>
                    </a:cubicBezTo>
                    <a:cubicBezTo>
                      <a:pt x="272" y="14"/>
                      <a:pt x="136" y="4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1" name="Google Shape;1661;p38"/>
              <p:cNvSpPr/>
              <p:nvPr/>
            </p:nvSpPr>
            <p:spPr>
              <a:xfrm>
                <a:off x="8304899" y="3241987"/>
                <a:ext cx="21969" cy="123431"/>
              </a:xfrm>
              <a:custGeom>
                <a:rect b="b" l="l" r="r" t="t"/>
                <a:pathLst>
                  <a:path extrusionOk="0" h="1472" w="262">
                    <a:moveTo>
                      <a:pt x="196" y="1"/>
                    </a:moveTo>
                    <a:cubicBezTo>
                      <a:pt x="120" y="103"/>
                      <a:pt x="70" y="229"/>
                      <a:pt x="40" y="355"/>
                    </a:cubicBezTo>
                    <a:cubicBezTo>
                      <a:pt x="10" y="481"/>
                      <a:pt x="1" y="614"/>
                      <a:pt x="7" y="742"/>
                    </a:cubicBezTo>
                    <a:cubicBezTo>
                      <a:pt x="10" y="776"/>
                      <a:pt x="13" y="809"/>
                      <a:pt x="20" y="842"/>
                    </a:cubicBezTo>
                    <a:lnTo>
                      <a:pt x="20" y="855"/>
                    </a:lnTo>
                    <a:cubicBezTo>
                      <a:pt x="33" y="948"/>
                      <a:pt x="53" y="1040"/>
                      <a:pt x="90" y="1127"/>
                    </a:cubicBezTo>
                    <a:cubicBezTo>
                      <a:pt x="106" y="1187"/>
                      <a:pt x="140" y="1246"/>
                      <a:pt x="163" y="1306"/>
                    </a:cubicBezTo>
                    <a:cubicBezTo>
                      <a:pt x="196" y="1361"/>
                      <a:pt x="229" y="1418"/>
                      <a:pt x="262" y="1471"/>
                    </a:cubicBezTo>
                    <a:cubicBezTo>
                      <a:pt x="219" y="1349"/>
                      <a:pt x="172" y="1233"/>
                      <a:pt x="143" y="1110"/>
                    </a:cubicBezTo>
                    <a:cubicBezTo>
                      <a:pt x="109" y="988"/>
                      <a:pt x="93" y="862"/>
                      <a:pt x="83" y="739"/>
                    </a:cubicBezTo>
                    <a:cubicBezTo>
                      <a:pt x="66" y="491"/>
                      <a:pt x="100" y="236"/>
                      <a:pt x="1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2" name="Google Shape;1662;p38"/>
              <p:cNvSpPr/>
              <p:nvPr/>
            </p:nvSpPr>
            <p:spPr>
              <a:xfrm>
                <a:off x="8335934" y="3789039"/>
                <a:ext cx="143891" cy="659248"/>
              </a:xfrm>
              <a:custGeom>
                <a:rect b="b" l="l" r="r" t="t"/>
                <a:pathLst>
                  <a:path extrusionOk="0" h="7862" w="1716">
                    <a:moveTo>
                      <a:pt x="272" y="0"/>
                    </a:moveTo>
                    <a:cubicBezTo>
                      <a:pt x="180" y="301"/>
                      <a:pt x="67" y="417"/>
                      <a:pt x="27" y="448"/>
                    </a:cubicBezTo>
                    <a:cubicBezTo>
                      <a:pt x="33" y="514"/>
                      <a:pt x="41" y="590"/>
                      <a:pt x="50" y="673"/>
                    </a:cubicBezTo>
                    <a:cubicBezTo>
                      <a:pt x="53" y="709"/>
                      <a:pt x="60" y="752"/>
                      <a:pt x="67" y="798"/>
                    </a:cubicBezTo>
                    <a:cubicBezTo>
                      <a:pt x="116" y="1183"/>
                      <a:pt x="140" y="1570"/>
                      <a:pt x="146" y="1954"/>
                    </a:cubicBezTo>
                    <a:lnTo>
                      <a:pt x="146" y="1964"/>
                    </a:lnTo>
                    <a:cubicBezTo>
                      <a:pt x="160" y="2196"/>
                      <a:pt x="153" y="2484"/>
                      <a:pt x="126" y="2805"/>
                    </a:cubicBezTo>
                    <a:cubicBezTo>
                      <a:pt x="107" y="3199"/>
                      <a:pt x="67" y="3633"/>
                      <a:pt x="1" y="4103"/>
                    </a:cubicBezTo>
                    <a:cubicBezTo>
                      <a:pt x="87" y="4998"/>
                      <a:pt x="156" y="5915"/>
                      <a:pt x="156" y="6743"/>
                    </a:cubicBezTo>
                    <a:cubicBezTo>
                      <a:pt x="156" y="6891"/>
                      <a:pt x="149" y="7034"/>
                      <a:pt x="136" y="7176"/>
                    </a:cubicBezTo>
                    <a:cubicBezTo>
                      <a:pt x="143" y="7193"/>
                      <a:pt x="146" y="7209"/>
                      <a:pt x="153" y="7223"/>
                    </a:cubicBezTo>
                    <a:cubicBezTo>
                      <a:pt x="215" y="7388"/>
                      <a:pt x="282" y="7521"/>
                      <a:pt x="351" y="7623"/>
                    </a:cubicBezTo>
                    <a:cubicBezTo>
                      <a:pt x="458" y="7766"/>
                      <a:pt x="593" y="7862"/>
                      <a:pt x="772" y="7862"/>
                    </a:cubicBezTo>
                    <a:cubicBezTo>
                      <a:pt x="845" y="7862"/>
                      <a:pt x="924" y="7845"/>
                      <a:pt x="1010" y="7809"/>
                    </a:cubicBezTo>
                    <a:cubicBezTo>
                      <a:pt x="1020" y="7805"/>
                      <a:pt x="1027" y="7802"/>
                      <a:pt x="1034" y="7799"/>
                    </a:cubicBezTo>
                    <a:cubicBezTo>
                      <a:pt x="1716" y="7160"/>
                      <a:pt x="686" y="2060"/>
                      <a:pt x="299" y="130"/>
                    </a:cubicBezTo>
                    <a:cubicBezTo>
                      <a:pt x="289" y="87"/>
                      <a:pt x="282" y="43"/>
                      <a:pt x="2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3" name="Google Shape;1663;p38"/>
              <p:cNvSpPr/>
              <p:nvPr/>
            </p:nvSpPr>
            <p:spPr>
              <a:xfrm>
                <a:off x="8035267" y="4397973"/>
                <a:ext cx="311344" cy="474018"/>
              </a:xfrm>
              <a:custGeom>
                <a:rect b="b" l="l" r="r" t="t"/>
                <a:pathLst>
                  <a:path extrusionOk="0" h="5653" w="3713">
                    <a:moveTo>
                      <a:pt x="3713" y="1"/>
                    </a:moveTo>
                    <a:cubicBezTo>
                      <a:pt x="3709" y="7"/>
                      <a:pt x="3706" y="13"/>
                      <a:pt x="3706" y="21"/>
                    </a:cubicBezTo>
                    <a:cubicBezTo>
                      <a:pt x="3699" y="40"/>
                      <a:pt x="3693" y="60"/>
                      <a:pt x="3686" y="80"/>
                    </a:cubicBezTo>
                    <a:cubicBezTo>
                      <a:pt x="3683" y="86"/>
                      <a:pt x="3679" y="97"/>
                      <a:pt x="3676" y="103"/>
                    </a:cubicBezTo>
                    <a:cubicBezTo>
                      <a:pt x="3676" y="106"/>
                      <a:pt x="3676" y="110"/>
                      <a:pt x="3673" y="113"/>
                    </a:cubicBezTo>
                    <a:cubicBezTo>
                      <a:pt x="3666" y="133"/>
                      <a:pt x="3659" y="152"/>
                      <a:pt x="3653" y="172"/>
                    </a:cubicBezTo>
                    <a:cubicBezTo>
                      <a:pt x="3650" y="179"/>
                      <a:pt x="3650" y="186"/>
                      <a:pt x="3647" y="189"/>
                    </a:cubicBezTo>
                    <a:cubicBezTo>
                      <a:pt x="3647" y="196"/>
                      <a:pt x="3643" y="199"/>
                      <a:pt x="3643" y="203"/>
                    </a:cubicBezTo>
                    <a:lnTo>
                      <a:pt x="3643" y="206"/>
                    </a:lnTo>
                    <a:cubicBezTo>
                      <a:pt x="3639" y="216"/>
                      <a:pt x="3636" y="222"/>
                      <a:pt x="3633" y="232"/>
                    </a:cubicBezTo>
                    <a:cubicBezTo>
                      <a:pt x="3633" y="232"/>
                      <a:pt x="3633" y="236"/>
                      <a:pt x="3630" y="236"/>
                    </a:cubicBezTo>
                    <a:lnTo>
                      <a:pt x="3630" y="242"/>
                    </a:lnTo>
                    <a:cubicBezTo>
                      <a:pt x="2590" y="3196"/>
                      <a:pt x="1378" y="3822"/>
                      <a:pt x="560" y="3839"/>
                    </a:cubicBezTo>
                    <a:lnTo>
                      <a:pt x="527" y="3839"/>
                    </a:lnTo>
                    <a:cubicBezTo>
                      <a:pt x="325" y="3839"/>
                      <a:pt x="147" y="3802"/>
                      <a:pt x="0" y="3753"/>
                    </a:cubicBezTo>
                    <a:lnTo>
                      <a:pt x="0" y="3753"/>
                    </a:lnTo>
                    <a:cubicBezTo>
                      <a:pt x="57" y="3828"/>
                      <a:pt x="110" y="3912"/>
                      <a:pt x="162" y="3997"/>
                    </a:cubicBezTo>
                    <a:cubicBezTo>
                      <a:pt x="193" y="4044"/>
                      <a:pt x="222" y="4090"/>
                      <a:pt x="255" y="4137"/>
                    </a:cubicBezTo>
                    <a:cubicBezTo>
                      <a:pt x="405" y="4355"/>
                      <a:pt x="576" y="4603"/>
                      <a:pt x="746" y="4835"/>
                    </a:cubicBezTo>
                    <a:cubicBezTo>
                      <a:pt x="1053" y="5259"/>
                      <a:pt x="1411" y="5653"/>
                      <a:pt x="1921" y="5653"/>
                    </a:cubicBezTo>
                    <a:cubicBezTo>
                      <a:pt x="2024" y="5653"/>
                      <a:pt x="2137" y="5636"/>
                      <a:pt x="2256" y="5600"/>
                    </a:cubicBezTo>
                    <a:lnTo>
                      <a:pt x="2259" y="5600"/>
                    </a:lnTo>
                    <a:cubicBezTo>
                      <a:pt x="2574" y="5422"/>
                      <a:pt x="2427" y="4974"/>
                      <a:pt x="2199" y="4574"/>
                    </a:cubicBezTo>
                    <a:cubicBezTo>
                      <a:pt x="1964" y="4170"/>
                      <a:pt x="1660" y="3805"/>
                      <a:pt x="1660" y="3805"/>
                    </a:cubicBezTo>
                    <a:cubicBezTo>
                      <a:pt x="1660" y="3805"/>
                      <a:pt x="3143" y="2411"/>
                      <a:pt x="3627" y="530"/>
                    </a:cubicBezTo>
                    <a:cubicBezTo>
                      <a:pt x="3663" y="358"/>
                      <a:pt x="3693" y="183"/>
                      <a:pt x="37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4" name="Google Shape;1664;p38"/>
              <p:cNvSpPr/>
              <p:nvPr/>
            </p:nvSpPr>
            <p:spPr>
              <a:xfrm>
                <a:off x="8106001" y="4270266"/>
                <a:ext cx="177096" cy="85530"/>
              </a:xfrm>
              <a:custGeom>
                <a:rect b="b" l="l" r="r" t="t"/>
                <a:pathLst>
                  <a:path extrusionOk="0" h="1020" w="2112">
                    <a:moveTo>
                      <a:pt x="8" y="0"/>
                    </a:moveTo>
                    <a:cubicBezTo>
                      <a:pt x="8" y="0"/>
                      <a:pt x="5" y="3"/>
                      <a:pt x="1" y="3"/>
                    </a:cubicBezTo>
                    <a:cubicBezTo>
                      <a:pt x="5" y="3"/>
                      <a:pt x="5" y="3"/>
                      <a:pt x="8" y="0"/>
                    </a:cubicBezTo>
                    <a:close/>
                    <a:moveTo>
                      <a:pt x="2111" y="994"/>
                    </a:moveTo>
                    <a:lnTo>
                      <a:pt x="2111" y="994"/>
                    </a:lnTo>
                    <a:cubicBezTo>
                      <a:pt x="2084" y="1004"/>
                      <a:pt x="2058" y="1013"/>
                      <a:pt x="2032" y="1020"/>
                    </a:cubicBezTo>
                    <a:lnTo>
                      <a:pt x="2032" y="1020"/>
                    </a:lnTo>
                    <a:cubicBezTo>
                      <a:pt x="2084" y="1007"/>
                      <a:pt x="2111" y="994"/>
                      <a:pt x="2111" y="994"/>
                    </a:cubicBezTo>
                    <a:close/>
                  </a:path>
                </a:pathLst>
              </a:custGeom>
              <a:solidFill>
                <a:srgbClr val="F5C0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5" name="Google Shape;1665;p38"/>
              <p:cNvSpPr/>
              <p:nvPr/>
            </p:nvSpPr>
            <p:spPr>
              <a:xfrm>
                <a:off x="8199077" y="3954228"/>
                <a:ext cx="335" cy="84"/>
              </a:xfrm>
              <a:custGeom>
                <a:rect b="b" l="l" r="r" t="t"/>
                <a:pathLst>
                  <a:path extrusionOk="0" h="1" w="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BB7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6" name="Google Shape;1666;p38"/>
              <p:cNvSpPr/>
              <p:nvPr/>
            </p:nvSpPr>
            <p:spPr>
              <a:xfrm>
                <a:off x="8197987" y="3954228"/>
                <a:ext cx="1425" cy="15429"/>
              </a:xfrm>
              <a:custGeom>
                <a:rect b="b" l="l" r="r" t="t"/>
                <a:pathLst>
                  <a:path extrusionOk="0" h="184" w="17">
                    <a:moveTo>
                      <a:pt x="13" y="0"/>
                    </a:moveTo>
                    <a:cubicBezTo>
                      <a:pt x="11" y="48"/>
                      <a:pt x="9" y="94"/>
                      <a:pt x="5" y="136"/>
                    </a:cubicBezTo>
                    <a:lnTo>
                      <a:pt x="5" y="136"/>
                    </a:lnTo>
                    <a:cubicBezTo>
                      <a:pt x="10" y="89"/>
                      <a:pt x="14" y="43"/>
                      <a:pt x="17" y="0"/>
                    </a:cubicBezTo>
                    <a:close/>
                    <a:moveTo>
                      <a:pt x="5" y="136"/>
                    </a:moveTo>
                    <a:cubicBezTo>
                      <a:pt x="4" y="152"/>
                      <a:pt x="2" y="167"/>
                      <a:pt x="1" y="183"/>
                    </a:cubicBezTo>
                    <a:cubicBezTo>
                      <a:pt x="3" y="168"/>
                      <a:pt x="4" y="152"/>
                      <a:pt x="5" y="136"/>
                    </a:cubicBezTo>
                    <a:close/>
                  </a:path>
                </a:pathLst>
              </a:custGeom>
              <a:solidFill>
                <a:srgbClr val="F2A57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7" name="Google Shape;1667;p38"/>
              <p:cNvSpPr/>
              <p:nvPr/>
            </p:nvSpPr>
            <p:spPr>
              <a:xfrm>
                <a:off x="8273538" y="4349926"/>
                <a:ext cx="10565" cy="6457"/>
              </a:xfrm>
              <a:custGeom>
                <a:rect b="b" l="l" r="r" t="t"/>
                <a:pathLst>
                  <a:path extrusionOk="0" h="77" w="126">
                    <a:moveTo>
                      <a:pt x="126" y="1"/>
                    </a:moveTo>
                    <a:cubicBezTo>
                      <a:pt x="116" y="27"/>
                      <a:pt x="113" y="44"/>
                      <a:pt x="113" y="44"/>
                    </a:cubicBezTo>
                    <a:cubicBezTo>
                      <a:pt x="116" y="30"/>
                      <a:pt x="123" y="14"/>
                      <a:pt x="126" y="1"/>
                    </a:cubicBezTo>
                    <a:close/>
                    <a:moveTo>
                      <a:pt x="113" y="44"/>
                    </a:moveTo>
                    <a:cubicBezTo>
                      <a:pt x="76" y="57"/>
                      <a:pt x="37" y="67"/>
                      <a:pt x="0" y="77"/>
                    </a:cubicBezTo>
                    <a:cubicBezTo>
                      <a:pt x="14" y="74"/>
                      <a:pt x="23" y="74"/>
                      <a:pt x="34" y="70"/>
                    </a:cubicBezTo>
                    <a:cubicBezTo>
                      <a:pt x="60" y="63"/>
                      <a:pt x="86" y="54"/>
                      <a:pt x="113" y="44"/>
                    </a:cubicBezTo>
                    <a:close/>
                  </a:path>
                </a:pathLst>
              </a:custGeom>
              <a:solidFill>
                <a:srgbClr val="F3A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8" name="Google Shape;1668;p38"/>
              <p:cNvSpPr/>
              <p:nvPr/>
            </p:nvSpPr>
            <p:spPr>
              <a:xfrm>
                <a:off x="8337349" y="3788703"/>
                <a:ext cx="21718" cy="38991"/>
              </a:xfrm>
              <a:custGeom>
                <a:rect b="b" l="l" r="r" t="t"/>
                <a:pathLst>
                  <a:path extrusionOk="0" h="465" w="259">
                    <a:moveTo>
                      <a:pt x="1" y="461"/>
                    </a:moveTo>
                    <a:lnTo>
                      <a:pt x="1" y="461"/>
                    </a:lnTo>
                    <a:lnTo>
                      <a:pt x="1" y="464"/>
                    </a:lnTo>
                    <a:lnTo>
                      <a:pt x="1" y="461"/>
                    </a:lnTo>
                    <a:close/>
                    <a:moveTo>
                      <a:pt x="259" y="1"/>
                    </a:moveTo>
                    <a:lnTo>
                      <a:pt x="259" y="1"/>
                    </a:lnTo>
                    <a:lnTo>
                      <a:pt x="259" y="1"/>
                    </a:lnTo>
                    <a:lnTo>
                      <a:pt x="259" y="1"/>
                    </a:lnTo>
                    <a:close/>
                  </a:path>
                </a:pathLst>
              </a:custGeom>
              <a:solidFill>
                <a:srgbClr val="7E9F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9" name="Google Shape;1669;p38"/>
              <p:cNvSpPr/>
              <p:nvPr/>
            </p:nvSpPr>
            <p:spPr>
              <a:xfrm>
                <a:off x="7948862" y="3368939"/>
                <a:ext cx="207535" cy="133074"/>
              </a:xfrm>
              <a:custGeom>
                <a:rect b="b" l="l" r="r" t="t"/>
                <a:pathLst>
                  <a:path extrusionOk="0" h="1587" w="2475">
                    <a:moveTo>
                      <a:pt x="1187" y="0"/>
                    </a:moveTo>
                    <a:cubicBezTo>
                      <a:pt x="623" y="0"/>
                      <a:pt x="1" y="215"/>
                      <a:pt x="97" y="865"/>
                    </a:cubicBezTo>
                    <a:cubicBezTo>
                      <a:pt x="137" y="1109"/>
                      <a:pt x="322" y="1311"/>
                      <a:pt x="544" y="1424"/>
                    </a:cubicBezTo>
                    <a:cubicBezTo>
                      <a:pt x="762" y="1533"/>
                      <a:pt x="1014" y="1566"/>
                      <a:pt x="1259" y="1580"/>
                    </a:cubicBezTo>
                    <a:cubicBezTo>
                      <a:pt x="1306" y="1583"/>
                      <a:pt x="1355" y="1586"/>
                      <a:pt x="1402" y="1586"/>
                    </a:cubicBezTo>
                    <a:cubicBezTo>
                      <a:pt x="1594" y="1586"/>
                      <a:pt x="1786" y="1556"/>
                      <a:pt x="1942" y="1450"/>
                    </a:cubicBezTo>
                    <a:cubicBezTo>
                      <a:pt x="2475" y="1079"/>
                      <a:pt x="2342" y="265"/>
                      <a:pt x="1753" y="79"/>
                    </a:cubicBezTo>
                    <a:cubicBezTo>
                      <a:pt x="1601" y="30"/>
                      <a:pt x="1398" y="0"/>
                      <a:pt x="1187" y="0"/>
                    </a:cubicBezTo>
                    <a:close/>
                  </a:path>
                </a:pathLst>
              </a:custGeom>
              <a:solidFill>
                <a:srgbClr val="FBF3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0" name="Google Shape;1670;p38"/>
              <p:cNvSpPr/>
              <p:nvPr/>
            </p:nvSpPr>
            <p:spPr>
              <a:xfrm>
                <a:off x="7169708" y="3240562"/>
                <a:ext cx="409703" cy="1077253"/>
              </a:xfrm>
              <a:custGeom>
                <a:rect b="b" l="l" r="r" t="t"/>
                <a:pathLst>
                  <a:path extrusionOk="0" h="12847" w="4886">
                    <a:moveTo>
                      <a:pt x="1723" y="1"/>
                    </a:moveTo>
                    <a:cubicBezTo>
                      <a:pt x="1354" y="1"/>
                      <a:pt x="1101" y="73"/>
                      <a:pt x="1093" y="74"/>
                    </a:cubicBezTo>
                    <a:lnTo>
                      <a:pt x="1107" y="111"/>
                    </a:lnTo>
                    <a:cubicBezTo>
                      <a:pt x="1113" y="109"/>
                      <a:pt x="1360" y="39"/>
                      <a:pt x="1722" y="39"/>
                    </a:cubicBezTo>
                    <a:cubicBezTo>
                      <a:pt x="2362" y="39"/>
                      <a:pt x="3361" y="260"/>
                      <a:pt x="4014" y="1482"/>
                    </a:cubicBezTo>
                    <a:cubicBezTo>
                      <a:pt x="3892" y="1557"/>
                      <a:pt x="3054" y="2101"/>
                      <a:pt x="2180" y="2985"/>
                    </a:cubicBezTo>
                    <a:cubicBezTo>
                      <a:pt x="1312" y="3862"/>
                      <a:pt x="230" y="5263"/>
                      <a:pt x="1" y="6955"/>
                    </a:cubicBezTo>
                    <a:lnTo>
                      <a:pt x="1" y="6962"/>
                    </a:lnTo>
                    <a:lnTo>
                      <a:pt x="5" y="6966"/>
                    </a:lnTo>
                    <a:cubicBezTo>
                      <a:pt x="772" y="9266"/>
                      <a:pt x="3001" y="11959"/>
                      <a:pt x="4869" y="12847"/>
                    </a:cubicBezTo>
                    <a:lnTo>
                      <a:pt x="4885" y="12813"/>
                    </a:lnTo>
                    <a:cubicBezTo>
                      <a:pt x="3028" y="11929"/>
                      <a:pt x="809" y="9247"/>
                      <a:pt x="40" y="6958"/>
                    </a:cubicBezTo>
                    <a:cubicBezTo>
                      <a:pt x="474" y="3740"/>
                      <a:pt x="4014" y="1525"/>
                      <a:pt x="4048" y="1505"/>
                    </a:cubicBezTo>
                    <a:lnTo>
                      <a:pt x="4064" y="1494"/>
                    </a:lnTo>
                    <a:lnTo>
                      <a:pt x="4054" y="1478"/>
                    </a:lnTo>
                    <a:cubicBezTo>
                      <a:pt x="3394" y="228"/>
                      <a:pt x="2377" y="1"/>
                      <a:pt x="17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1" name="Google Shape;1671;p38"/>
              <p:cNvSpPr/>
              <p:nvPr/>
            </p:nvSpPr>
            <p:spPr>
              <a:xfrm>
                <a:off x="7213059" y="3151930"/>
                <a:ext cx="374905" cy="1142239"/>
              </a:xfrm>
              <a:custGeom>
                <a:rect b="b" l="l" r="r" t="t"/>
                <a:pathLst>
                  <a:path extrusionOk="0" h="13622" w="4471">
                    <a:moveTo>
                      <a:pt x="1677" y="1"/>
                    </a:moveTo>
                    <a:cubicBezTo>
                      <a:pt x="1265" y="1"/>
                      <a:pt x="973" y="69"/>
                      <a:pt x="964" y="71"/>
                    </a:cubicBezTo>
                    <a:lnTo>
                      <a:pt x="948" y="95"/>
                    </a:lnTo>
                    <a:lnTo>
                      <a:pt x="971" y="108"/>
                    </a:lnTo>
                    <a:cubicBezTo>
                      <a:pt x="977" y="106"/>
                      <a:pt x="1264" y="40"/>
                      <a:pt x="1669" y="40"/>
                    </a:cubicBezTo>
                    <a:cubicBezTo>
                      <a:pt x="2094" y="40"/>
                      <a:pt x="2649" y="112"/>
                      <a:pt x="3147" y="406"/>
                    </a:cubicBezTo>
                    <a:cubicBezTo>
                      <a:pt x="3709" y="737"/>
                      <a:pt x="4090" y="1277"/>
                      <a:pt x="4282" y="2018"/>
                    </a:cubicBezTo>
                    <a:cubicBezTo>
                      <a:pt x="4170" y="2085"/>
                      <a:pt x="3292" y="2602"/>
                      <a:pt x="2365" y="3519"/>
                    </a:cubicBezTo>
                    <a:cubicBezTo>
                      <a:pt x="1451" y="4422"/>
                      <a:pt x="298" y="5906"/>
                      <a:pt x="0" y="7860"/>
                    </a:cubicBezTo>
                    <a:lnTo>
                      <a:pt x="0" y="7867"/>
                    </a:lnTo>
                    <a:lnTo>
                      <a:pt x="4" y="7870"/>
                    </a:lnTo>
                    <a:cubicBezTo>
                      <a:pt x="1169" y="11194"/>
                      <a:pt x="4418" y="13599"/>
                      <a:pt x="4448" y="13622"/>
                    </a:cubicBezTo>
                    <a:lnTo>
                      <a:pt x="4471" y="13592"/>
                    </a:lnTo>
                    <a:cubicBezTo>
                      <a:pt x="4438" y="13569"/>
                      <a:pt x="1203" y="11171"/>
                      <a:pt x="40" y="7864"/>
                    </a:cubicBezTo>
                    <a:cubicBezTo>
                      <a:pt x="335" y="5923"/>
                      <a:pt x="1481" y="4442"/>
                      <a:pt x="2392" y="3545"/>
                    </a:cubicBezTo>
                    <a:cubicBezTo>
                      <a:pt x="3378" y="2571"/>
                      <a:pt x="4305" y="2052"/>
                      <a:pt x="4316" y="2045"/>
                    </a:cubicBezTo>
                    <a:lnTo>
                      <a:pt x="4328" y="2038"/>
                    </a:lnTo>
                    <a:lnTo>
                      <a:pt x="4325" y="2025"/>
                    </a:lnTo>
                    <a:cubicBezTo>
                      <a:pt x="3878" y="288"/>
                      <a:pt x="2524" y="1"/>
                      <a:pt x="16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2" name="Google Shape;1672;p38"/>
              <p:cNvSpPr/>
              <p:nvPr/>
            </p:nvSpPr>
            <p:spPr>
              <a:xfrm>
                <a:off x="7621252" y="2917060"/>
                <a:ext cx="101126" cy="115381"/>
              </a:xfrm>
              <a:custGeom>
                <a:rect b="b" l="l" r="r" t="t"/>
                <a:pathLst>
                  <a:path extrusionOk="0" h="1376" w="1206">
                    <a:moveTo>
                      <a:pt x="912" y="1"/>
                    </a:moveTo>
                    <a:cubicBezTo>
                      <a:pt x="909" y="1"/>
                      <a:pt x="905" y="1"/>
                      <a:pt x="901" y="1"/>
                    </a:cubicBezTo>
                    <a:cubicBezTo>
                      <a:pt x="596" y="35"/>
                      <a:pt x="789" y="879"/>
                      <a:pt x="789" y="879"/>
                    </a:cubicBezTo>
                    <a:cubicBezTo>
                      <a:pt x="789" y="879"/>
                      <a:pt x="469" y="112"/>
                      <a:pt x="245" y="112"/>
                    </a:cubicBezTo>
                    <a:cubicBezTo>
                      <a:pt x="239" y="112"/>
                      <a:pt x="232" y="113"/>
                      <a:pt x="226" y="114"/>
                    </a:cubicBezTo>
                    <a:cubicBezTo>
                      <a:pt x="0" y="164"/>
                      <a:pt x="454" y="1319"/>
                      <a:pt x="1050" y="1376"/>
                    </a:cubicBezTo>
                    <a:cubicBezTo>
                      <a:pt x="1050" y="1376"/>
                      <a:pt x="1205" y="1"/>
                      <a:pt x="9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3" name="Google Shape;1673;p38"/>
              <p:cNvSpPr/>
              <p:nvPr/>
            </p:nvSpPr>
            <p:spPr>
              <a:xfrm>
                <a:off x="7129710" y="2888383"/>
                <a:ext cx="187578" cy="114039"/>
              </a:xfrm>
              <a:custGeom>
                <a:rect b="b" l="l" r="r" t="t"/>
                <a:pathLst>
                  <a:path extrusionOk="0" h="1360" w="2237">
                    <a:moveTo>
                      <a:pt x="1562" y="0"/>
                    </a:moveTo>
                    <a:cubicBezTo>
                      <a:pt x="1513" y="0"/>
                      <a:pt x="1466" y="10"/>
                      <a:pt x="1422" y="32"/>
                    </a:cubicBezTo>
                    <a:cubicBezTo>
                      <a:pt x="1104" y="188"/>
                      <a:pt x="1578" y="443"/>
                      <a:pt x="1578" y="443"/>
                    </a:cubicBezTo>
                    <a:cubicBezTo>
                      <a:pt x="1578" y="443"/>
                      <a:pt x="1195" y="302"/>
                      <a:pt x="922" y="302"/>
                    </a:cubicBezTo>
                    <a:cubicBezTo>
                      <a:pt x="844" y="302"/>
                      <a:pt x="775" y="314"/>
                      <a:pt x="726" y="343"/>
                    </a:cubicBezTo>
                    <a:cubicBezTo>
                      <a:pt x="505" y="472"/>
                      <a:pt x="726" y="727"/>
                      <a:pt x="726" y="727"/>
                    </a:cubicBezTo>
                    <a:cubicBezTo>
                      <a:pt x="726" y="727"/>
                      <a:pt x="621" y="694"/>
                      <a:pt x="496" y="694"/>
                    </a:cubicBezTo>
                    <a:cubicBezTo>
                      <a:pt x="374" y="694"/>
                      <a:pt x="234" y="726"/>
                      <a:pt x="157" y="854"/>
                    </a:cubicBezTo>
                    <a:cubicBezTo>
                      <a:pt x="1" y="1112"/>
                      <a:pt x="157" y="1360"/>
                      <a:pt x="157" y="1360"/>
                    </a:cubicBezTo>
                    <a:lnTo>
                      <a:pt x="2236" y="363"/>
                    </a:lnTo>
                    <a:cubicBezTo>
                      <a:pt x="2236" y="363"/>
                      <a:pt x="1866" y="0"/>
                      <a:pt x="15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4" name="Google Shape;1674;p38"/>
              <p:cNvSpPr/>
              <p:nvPr/>
            </p:nvSpPr>
            <p:spPr>
              <a:xfrm>
                <a:off x="7260520" y="3119228"/>
                <a:ext cx="403331" cy="246191"/>
              </a:xfrm>
              <a:custGeom>
                <a:rect b="b" l="l" r="r" t="t"/>
                <a:pathLst>
                  <a:path extrusionOk="0" h="2936" w="4810">
                    <a:moveTo>
                      <a:pt x="1560" y="1"/>
                    </a:moveTo>
                    <a:cubicBezTo>
                      <a:pt x="1445" y="1"/>
                      <a:pt x="1326" y="4"/>
                      <a:pt x="1207" y="14"/>
                    </a:cubicBezTo>
                    <a:cubicBezTo>
                      <a:pt x="1203" y="14"/>
                      <a:pt x="1199" y="18"/>
                      <a:pt x="1196" y="18"/>
                    </a:cubicBezTo>
                    <a:cubicBezTo>
                      <a:pt x="892" y="84"/>
                      <a:pt x="623" y="223"/>
                      <a:pt x="421" y="458"/>
                    </a:cubicBezTo>
                    <a:cubicBezTo>
                      <a:pt x="498" y="441"/>
                      <a:pt x="762" y="392"/>
                      <a:pt x="1114" y="392"/>
                    </a:cubicBezTo>
                    <a:cubicBezTo>
                      <a:pt x="1962" y="392"/>
                      <a:pt x="3313" y="680"/>
                      <a:pt x="3759" y="2415"/>
                    </a:cubicBezTo>
                    <a:lnTo>
                      <a:pt x="3762" y="2428"/>
                    </a:lnTo>
                    <a:lnTo>
                      <a:pt x="3750" y="2435"/>
                    </a:lnTo>
                    <a:cubicBezTo>
                      <a:pt x="3746" y="2438"/>
                      <a:pt x="3620" y="2508"/>
                      <a:pt x="3412" y="2643"/>
                    </a:cubicBezTo>
                    <a:cubicBezTo>
                      <a:pt x="3845" y="2495"/>
                      <a:pt x="4246" y="2412"/>
                      <a:pt x="4557" y="2412"/>
                    </a:cubicBezTo>
                    <a:cubicBezTo>
                      <a:pt x="4647" y="2412"/>
                      <a:pt x="4730" y="2419"/>
                      <a:pt x="4806" y="2432"/>
                    </a:cubicBezTo>
                    <a:lnTo>
                      <a:pt x="4806" y="2425"/>
                    </a:lnTo>
                    <a:cubicBezTo>
                      <a:pt x="4809" y="2322"/>
                      <a:pt x="4799" y="2220"/>
                      <a:pt x="4776" y="2117"/>
                    </a:cubicBezTo>
                    <a:cubicBezTo>
                      <a:pt x="4660" y="1710"/>
                      <a:pt x="4273" y="1104"/>
                      <a:pt x="3623" y="644"/>
                    </a:cubicBezTo>
                    <a:cubicBezTo>
                      <a:pt x="3388" y="485"/>
                      <a:pt x="3137" y="349"/>
                      <a:pt x="2876" y="242"/>
                    </a:cubicBezTo>
                    <a:cubicBezTo>
                      <a:pt x="2494" y="91"/>
                      <a:pt x="2054" y="1"/>
                      <a:pt x="1560" y="1"/>
                    </a:cubicBezTo>
                    <a:close/>
                    <a:moveTo>
                      <a:pt x="1107" y="432"/>
                    </a:moveTo>
                    <a:cubicBezTo>
                      <a:pt x="700" y="432"/>
                      <a:pt x="412" y="498"/>
                      <a:pt x="405" y="498"/>
                    </a:cubicBezTo>
                    <a:lnTo>
                      <a:pt x="392" y="491"/>
                    </a:lnTo>
                    <a:cubicBezTo>
                      <a:pt x="206" y="719"/>
                      <a:pt x="74" y="1028"/>
                      <a:pt x="27" y="1431"/>
                    </a:cubicBezTo>
                    <a:cubicBezTo>
                      <a:pt x="24" y="1462"/>
                      <a:pt x="21" y="1491"/>
                      <a:pt x="18" y="1521"/>
                    </a:cubicBezTo>
                    <a:cubicBezTo>
                      <a:pt x="61" y="1508"/>
                      <a:pt x="302" y="1448"/>
                      <a:pt x="640" y="1448"/>
                    </a:cubicBezTo>
                    <a:cubicBezTo>
                      <a:pt x="1279" y="1448"/>
                      <a:pt x="2263" y="1663"/>
                      <a:pt x="2922" y="2836"/>
                    </a:cubicBezTo>
                    <a:cubicBezTo>
                      <a:pt x="3041" y="2786"/>
                      <a:pt x="3154" y="2740"/>
                      <a:pt x="3269" y="2697"/>
                    </a:cubicBezTo>
                    <a:cubicBezTo>
                      <a:pt x="3507" y="2531"/>
                      <a:pt x="3673" y="2435"/>
                      <a:pt x="3716" y="2408"/>
                    </a:cubicBezTo>
                    <a:cubicBezTo>
                      <a:pt x="3524" y="1667"/>
                      <a:pt x="3143" y="1127"/>
                      <a:pt x="2581" y="796"/>
                    </a:cubicBezTo>
                    <a:cubicBezTo>
                      <a:pt x="2084" y="505"/>
                      <a:pt x="1531" y="432"/>
                      <a:pt x="1107" y="432"/>
                    </a:cubicBezTo>
                    <a:close/>
                    <a:moveTo>
                      <a:pt x="640" y="1485"/>
                    </a:moveTo>
                    <a:cubicBezTo>
                      <a:pt x="279" y="1485"/>
                      <a:pt x="30" y="1558"/>
                      <a:pt x="24" y="1558"/>
                    </a:cubicBezTo>
                    <a:lnTo>
                      <a:pt x="18" y="1538"/>
                    </a:lnTo>
                    <a:lnTo>
                      <a:pt x="18" y="1538"/>
                    </a:lnTo>
                    <a:cubicBezTo>
                      <a:pt x="1" y="1769"/>
                      <a:pt x="7" y="2031"/>
                      <a:pt x="41" y="2322"/>
                    </a:cubicBezTo>
                    <a:cubicBezTo>
                      <a:pt x="41" y="2322"/>
                      <a:pt x="47" y="2319"/>
                      <a:pt x="57" y="2319"/>
                    </a:cubicBezTo>
                    <a:cubicBezTo>
                      <a:pt x="54" y="2313"/>
                      <a:pt x="57" y="2309"/>
                      <a:pt x="61" y="2309"/>
                    </a:cubicBezTo>
                    <a:lnTo>
                      <a:pt x="64" y="2309"/>
                    </a:lnTo>
                    <a:lnTo>
                      <a:pt x="67" y="2316"/>
                    </a:lnTo>
                    <a:cubicBezTo>
                      <a:pt x="140" y="2299"/>
                      <a:pt x="365" y="2260"/>
                      <a:pt x="676" y="2260"/>
                    </a:cubicBezTo>
                    <a:cubicBezTo>
                      <a:pt x="736" y="2260"/>
                      <a:pt x="802" y="2263"/>
                      <a:pt x="872" y="2266"/>
                    </a:cubicBezTo>
                    <a:cubicBezTo>
                      <a:pt x="1415" y="2289"/>
                      <a:pt x="2127" y="2428"/>
                      <a:pt x="2703" y="2935"/>
                    </a:cubicBezTo>
                    <a:cubicBezTo>
                      <a:pt x="2766" y="2905"/>
                      <a:pt x="2825" y="2879"/>
                      <a:pt x="2888" y="2849"/>
                    </a:cubicBezTo>
                    <a:cubicBezTo>
                      <a:pt x="2236" y="1697"/>
                      <a:pt x="1269" y="1485"/>
                      <a:pt x="640" y="1485"/>
                    </a:cubicBezTo>
                    <a:close/>
                  </a:path>
                </a:pathLst>
              </a:custGeom>
              <a:solidFill>
                <a:srgbClr val="FD935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5" name="Google Shape;1675;p38"/>
              <p:cNvSpPr/>
              <p:nvPr/>
            </p:nvSpPr>
            <p:spPr>
              <a:xfrm>
                <a:off x="7261694" y="3240646"/>
                <a:ext cx="243843" cy="117561"/>
              </a:xfrm>
              <a:custGeom>
                <a:rect b="b" l="l" r="r" t="t"/>
                <a:pathLst>
                  <a:path extrusionOk="0" h="1402" w="2908">
                    <a:moveTo>
                      <a:pt x="626" y="0"/>
                    </a:moveTo>
                    <a:cubicBezTo>
                      <a:pt x="288" y="0"/>
                      <a:pt x="47" y="60"/>
                      <a:pt x="4" y="73"/>
                    </a:cubicBezTo>
                    <a:lnTo>
                      <a:pt x="0" y="73"/>
                    </a:lnTo>
                    <a:lnTo>
                      <a:pt x="0" y="80"/>
                    </a:lnTo>
                    <a:lnTo>
                      <a:pt x="4" y="90"/>
                    </a:lnTo>
                    <a:lnTo>
                      <a:pt x="10" y="110"/>
                    </a:lnTo>
                    <a:cubicBezTo>
                      <a:pt x="16" y="110"/>
                      <a:pt x="265" y="37"/>
                      <a:pt x="626" y="37"/>
                    </a:cubicBezTo>
                    <a:cubicBezTo>
                      <a:pt x="1255" y="37"/>
                      <a:pt x="2222" y="249"/>
                      <a:pt x="2874" y="1401"/>
                    </a:cubicBezTo>
                    <a:cubicBezTo>
                      <a:pt x="2885" y="1397"/>
                      <a:pt x="2897" y="1391"/>
                      <a:pt x="2908" y="1388"/>
                    </a:cubicBezTo>
                    <a:cubicBezTo>
                      <a:pt x="2249" y="215"/>
                      <a:pt x="1265" y="0"/>
                      <a:pt x="6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6" name="Google Shape;1676;p38"/>
              <p:cNvSpPr/>
              <p:nvPr/>
            </p:nvSpPr>
            <p:spPr>
              <a:xfrm>
                <a:off x="7292467" y="3152014"/>
                <a:ext cx="283589" cy="193364"/>
              </a:xfrm>
              <a:custGeom>
                <a:rect b="b" l="l" r="r" t="t"/>
                <a:pathLst>
                  <a:path extrusionOk="0" h="2306" w="3382">
                    <a:moveTo>
                      <a:pt x="733" y="1"/>
                    </a:moveTo>
                    <a:cubicBezTo>
                      <a:pt x="381" y="1"/>
                      <a:pt x="117" y="50"/>
                      <a:pt x="40" y="67"/>
                    </a:cubicBezTo>
                    <a:cubicBezTo>
                      <a:pt x="24" y="70"/>
                      <a:pt x="17" y="70"/>
                      <a:pt x="17" y="70"/>
                    </a:cubicBezTo>
                    <a:lnTo>
                      <a:pt x="1" y="94"/>
                    </a:lnTo>
                    <a:lnTo>
                      <a:pt x="11" y="100"/>
                    </a:lnTo>
                    <a:lnTo>
                      <a:pt x="24" y="107"/>
                    </a:lnTo>
                    <a:cubicBezTo>
                      <a:pt x="31" y="107"/>
                      <a:pt x="319" y="41"/>
                      <a:pt x="726" y="41"/>
                    </a:cubicBezTo>
                    <a:cubicBezTo>
                      <a:pt x="1150" y="41"/>
                      <a:pt x="1703" y="114"/>
                      <a:pt x="2200" y="405"/>
                    </a:cubicBezTo>
                    <a:cubicBezTo>
                      <a:pt x="2762" y="736"/>
                      <a:pt x="3143" y="1276"/>
                      <a:pt x="3335" y="2017"/>
                    </a:cubicBezTo>
                    <a:cubicBezTo>
                      <a:pt x="3292" y="2044"/>
                      <a:pt x="3126" y="2140"/>
                      <a:pt x="2888" y="2306"/>
                    </a:cubicBezTo>
                    <a:cubicBezTo>
                      <a:pt x="2935" y="2286"/>
                      <a:pt x="2984" y="2269"/>
                      <a:pt x="3031" y="2252"/>
                    </a:cubicBezTo>
                    <a:cubicBezTo>
                      <a:pt x="3239" y="2117"/>
                      <a:pt x="3365" y="2047"/>
                      <a:pt x="3369" y="2044"/>
                    </a:cubicBezTo>
                    <a:lnTo>
                      <a:pt x="3381" y="2037"/>
                    </a:lnTo>
                    <a:lnTo>
                      <a:pt x="3378" y="2024"/>
                    </a:lnTo>
                    <a:cubicBezTo>
                      <a:pt x="2932" y="289"/>
                      <a:pt x="1581" y="1"/>
                      <a:pt x="7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7" name="Google Shape;1677;p38"/>
              <p:cNvSpPr/>
              <p:nvPr/>
            </p:nvSpPr>
            <p:spPr>
              <a:xfrm>
                <a:off x="7469983" y="4026173"/>
                <a:ext cx="169130" cy="201330"/>
              </a:xfrm>
              <a:custGeom>
                <a:rect b="b" l="l" r="r" t="t"/>
                <a:pathLst>
                  <a:path extrusionOk="0" h="2401" w="2017">
                    <a:moveTo>
                      <a:pt x="298" y="1"/>
                    </a:moveTo>
                    <a:cubicBezTo>
                      <a:pt x="99" y="1"/>
                      <a:pt x="0" y="265"/>
                      <a:pt x="6" y="458"/>
                    </a:cubicBezTo>
                    <a:cubicBezTo>
                      <a:pt x="16" y="861"/>
                      <a:pt x="497" y="1312"/>
                      <a:pt x="758" y="1586"/>
                    </a:cubicBezTo>
                    <a:cubicBezTo>
                      <a:pt x="1046" y="1895"/>
                      <a:pt x="1391" y="2252"/>
                      <a:pt x="1795" y="2401"/>
                    </a:cubicBezTo>
                    <a:cubicBezTo>
                      <a:pt x="1864" y="2289"/>
                      <a:pt x="1940" y="2176"/>
                      <a:pt x="2016" y="2067"/>
                    </a:cubicBezTo>
                    <a:cubicBezTo>
                      <a:pt x="2007" y="2060"/>
                      <a:pt x="2000" y="2054"/>
                      <a:pt x="1990" y="2047"/>
                    </a:cubicBezTo>
                    <a:cubicBezTo>
                      <a:pt x="1917" y="1997"/>
                      <a:pt x="1702" y="1838"/>
                      <a:pt x="1420" y="1467"/>
                    </a:cubicBezTo>
                    <a:cubicBezTo>
                      <a:pt x="1205" y="1209"/>
                      <a:pt x="1020" y="921"/>
                      <a:pt x="887" y="609"/>
                    </a:cubicBezTo>
                    <a:cubicBezTo>
                      <a:pt x="781" y="408"/>
                      <a:pt x="626" y="100"/>
                      <a:pt x="390" y="17"/>
                    </a:cubicBezTo>
                    <a:cubicBezTo>
                      <a:pt x="358" y="4"/>
                      <a:pt x="327" y="1"/>
                      <a:pt x="2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8" name="Google Shape;1678;p38"/>
              <p:cNvSpPr/>
              <p:nvPr/>
            </p:nvSpPr>
            <p:spPr>
              <a:xfrm>
                <a:off x="7620413" y="4199160"/>
                <a:ext cx="18951" cy="28342"/>
              </a:xfrm>
              <a:custGeom>
                <a:rect b="b" l="l" r="r" t="t"/>
                <a:pathLst>
                  <a:path extrusionOk="0" h="338" w="226">
                    <a:moveTo>
                      <a:pt x="226" y="0"/>
                    </a:moveTo>
                    <a:lnTo>
                      <a:pt x="222" y="4"/>
                    </a:lnTo>
                    <a:cubicBezTo>
                      <a:pt x="146" y="113"/>
                      <a:pt x="70" y="226"/>
                      <a:pt x="1" y="338"/>
                    </a:cubicBezTo>
                    <a:cubicBezTo>
                      <a:pt x="146" y="113"/>
                      <a:pt x="225" y="0"/>
                      <a:pt x="226" y="0"/>
                    </a:cubicBezTo>
                    <a:close/>
                  </a:path>
                </a:pathLst>
              </a:custGeom>
              <a:solidFill>
                <a:srgbClr val="F455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9" name="Google Shape;1679;p38"/>
              <p:cNvSpPr/>
              <p:nvPr/>
            </p:nvSpPr>
            <p:spPr>
              <a:xfrm>
                <a:off x="8095600" y="3186225"/>
                <a:ext cx="197904" cy="123449"/>
              </a:xfrm>
              <a:custGeom>
                <a:rect b="b" l="l" r="r" t="t"/>
                <a:pathLst>
                  <a:path extrusionOk="0" h="991" w="1588">
                    <a:moveTo>
                      <a:pt x="1330" y="0"/>
                    </a:moveTo>
                    <a:cubicBezTo>
                      <a:pt x="1089" y="0"/>
                      <a:pt x="1005" y="669"/>
                      <a:pt x="1005" y="669"/>
                    </a:cubicBezTo>
                    <a:cubicBezTo>
                      <a:pt x="1005" y="669"/>
                      <a:pt x="623" y="535"/>
                      <a:pt x="366" y="535"/>
                    </a:cubicBezTo>
                    <a:cubicBezTo>
                      <a:pt x="290" y="535"/>
                      <a:pt x="224" y="547"/>
                      <a:pt x="183" y="577"/>
                    </a:cubicBezTo>
                    <a:cubicBezTo>
                      <a:pt x="1" y="709"/>
                      <a:pt x="1173" y="991"/>
                      <a:pt x="1173" y="991"/>
                    </a:cubicBezTo>
                    <a:cubicBezTo>
                      <a:pt x="1173" y="991"/>
                      <a:pt x="1587" y="17"/>
                      <a:pt x="1339" y="1"/>
                    </a:cubicBezTo>
                    <a:cubicBezTo>
                      <a:pt x="1336" y="0"/>
                      <a:pt x="1333" y="0"/>
                      <a:pt x="13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680" name="Google Shape;1680;p38"/>
          <p:cNvGrpSpPr/>
          <p:nvPr/>
        </p:nvGrpSpPr>
        <p:grpSpPr>
          <a:xfrm>
            <a:off x="7022376" y="2615650"/>
            <a:ext cx="2029578" cy="2211925"/>
            <a:chOff x="11413874" y="1049612"/>
            <a:chExt cx="2976358" cy="3243768"/>
          </a:xfrm>
        </p:grpSpPr>
        <p:sp>
          <p:nvSpPr>
            <p:cNvPr id="1681" name="Google Shape;1681;p38"/>
            <p:cNvSpPr/>
            <p:nvPr/>
          </p:nvSpPr>
          <p:spPr>
            <a:xfrm>
              <a:off x="11665894" y="3979902"/>
              <a:ext cx="1800835" cy="313478"/>
            </a:xfrm>
            <a:custGeom>
              <a:rect b="b" l="l" r="r" t="t"/>
              <a:pathLst>
                <a:path extrusionOk="0" h="3995" w="25338">
                  <a:moveTo>
                    <a:pt x="12671" y="1"/>
                  </a:moveTo>
                  <a:cubicBezTo>
                    <a:pt x="5674" y="1"/>
                    <a:pt x="1" y="895"/>
                    <a:pt x="1" y="1998"/>
                  </a:cubicBezTo>
                  <a:cubicBezTo>
                    <a:pt x="1" y="3100"/>
                    <a:pt x="5674" y="3994"/>
                    <a:pt x="12671" y="3994"/>
                  </a:cubicBezTo>
                  <a:cubicBezTo>
                    <a:pt x="19665" y="3994"/>
                    <a:pt x="25338" y="3100"/>
                    <a:pt x="25338" y="1998"/>
                  </a:cubicBezTo>
                  <a:cubicBezTo>
                    <a:pt x="25338" y="895"/>
                    <a:pt x="19665" y="1"/>
                    <a:pt x="12671" y="1"/>
                  </a:cubicBezTo>
                  <a:close/>
                </a:path>
              </a:pathLst>
            </a:custGeom>
            <a:solidFill>
              <a:srgbClr val="2A1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38"/>
            <p:cNvSpPr/>
            <p:nvPr/>
          </p:nvSpPr>
          <p:spPr>
            <a:xfrm>
              <a:off x="11891617" y="2741797"/>
              <a:ext cx="1598847" cy="1439329"/>
            </a:xfrm>
            <a:custGeom>
              <a:rect b="b" l="l" r="r" t="t"/>
              <a:pathLst>
                <a:path extrusionOk="0" h="18343" w="22496">
                  <a:moveTo>
                    <a:pt x="18048" y="0"/>
                  </a:moveTo>
                  <a:cubicBezTo>
                    <a:pt x="13523" y="0"/>
                    <a:pt x="4014" y="6528"/>
                    <a:pt x="4014" y="6528"/>
                  </a:cubicBezTo>
                  <a:lnTo>
                    <a:pt x="2441" y="16363"/>
                  </a:lnTo>
                  <a:cubicBezTo>
                    <a:pt x="2441" y="16363"/>
                    <a:pt x="1" y="16389"/>
                    <a:pt x="113" y="16707"/>
                  </a:cubicBezTo>
                  <a:cubicBezTo>
                    <a:pt x="226" y="17025"/>
                    <a:pt x="4558" y="17936"/>
                    <a:pt x="4558" y="17936"/>
                  </a:cubicBezTo>
                  <a:lnTo>
                    <a:pt x="9339" y="9538"/>
                  </a:lnTo>
                  <a:lnTo>
                    <a:pt x="12322" y="9154"/>
                  </a:lnTo>
                  <a:lnTo>
                    <a:pt x="12322" y="9154"/>
                  </a:lnTo>
                  <a:cubicBezTo>
                    <a:pt x="12322" y="9154"/>
                    <a:pt x="11607" y="14442"/>
                    <a:pt x="14853" y="17054"/>
                  </a:cubicBezTo>
                  <a:cubicBezTo>
                    <a:pt x="14853" y="17054"/>
                    <a:pt x="12773" y="17780"/>
                    <a:pt x="12677" y="18220"/>
                  </a:cubicBezTo>
                  <a:cubicBezTo>
                    <a:pt x="12658" y="18307"/>
                    <a:pt x="12888" y="18342"/>
                    <a:pt x="13270" y="18342"/>
                  </a:cubicBezTo>
                  <a:cubicBezTo>
                    <a:pt x="14814" y="18342"/>
                    <a:pt x="18836" y="17770"/>
                    <a:pt x="18836" y="17770"/>
                  </a:cubicBezTo>
                  <a:cubicBezTo>
                    <a:pt x="18836" y="17770"/>
                    <a:pt x="16976" y="14462"/>
                    <a:pt x="17618" y="12087"/>
                  </a:cubicBezTo>
                  <a:cubicBezTo>
                    <a:pt x="18260" y="9716"/>
                    <a:pt x="22495" y="4329"/>
                    <a:pt x="19992" y="802"/>
                  </a:cubicBezTo>
                  <a:cubicBezTo>
                    <a:pt x="19592" y="237"/>
                    <a:pt x="18910" y="0"/>
                    <a:pt x="18048" y="0"/>
                  </a:cubicBezTo>
                  <a:close/>
                </a:path>
              </a:pathLst>
            </a:custGeom>
            <a:solidFill>
              <a:srgbClr val="5449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38"/>
            <p:cNvSpPr/>
            <p:nvPr/>
          </p:nvSpPr>
          <p:spPr>
            <a:xfrm>
              <a:off x="11867382" y="3921210"/>
              <a:ext cx="446549" cy="252116"/>
            </a:xfrm>
            <a:custGeom>
              <a:rect b="b" l="l" r="r" t="t"/>
              <a:pathLst>
                <a:path extrusionOk="0" h="3213" w="6283">
                  <a:moveTo>
                    <a:pt x="2686" y="1"/>
                  </a:moveTo>
                  <a:lnTo>
                    <a:pt x="2471" y="1229"/>
                  </a:lnTo>
                  <a:cubicBezTo>
                    <a:pt x="2471" y="1229"/>
                    <a:pt x="2096" y="1193"/>
                    <a:pt x="1648" y="1193"/>
                  </a:cubicBezTo>
                  <a:cubicBezTo>
                    <a:pt x="1017" y="1193"/>
                    <a:pt x="239" y="1264"/>
                    <a:pt x="150" y="1606"/>
                  </a:cubicBezTo>
                  <a:cubicBezTo>
                    <a:pt x="1" y="2189"/>
                    <a:pt x="5070" y="3212"/>
                    <a:pt x="5070" y="3212"/>
                  </a:cubicBezTo>
                  <a:lnTo>
                    <a:pt x="6282" y="895"/>
                  </a:lnTo>
                  <a:lnTo>
                    <a:pt x="2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38"/>
            <p:cNvSpPr/>
            <p:nvPr/>
          </p:nvSpPr>
          <p:spPr>
            <a:xfrm>
              <a:off x="12741493" y="3935491"/>
              <a:ext cx="507458" cy="260669"/>
            </a:xfrm>
            <a:custGeom>
              <a:rect b="b" l="l" r="r" t="t"/>
              <a:pathLst>
                <a:path extrusionOk="0" h="3322" w="7140">
                  <a:moveTo>
                    <a:pt x="6134" y="1"/>
                  </a:moveTo>
                  <a:lnTo>
                    <a:pt x="1653" y="1070"/>
                  </a:lnTo>
                  <a:lnTo>
                    <a:pt x="2464" y="1786"/>
                  </a:lnTo>
                  <a:cubicBezTo>
                    <a:pt x="2464" y="1786"/>
                    <a:pt x="0" y="2527"/>
                    <a:pt x="279" y="3130"/>
                  </a:cubicBezTo>
                  <a:cubicBezTo>
                    <a:pt x="343" y="3268"/>
                    <a:pt x="739" y="3321"/>
                    <a:pt x="1311" y="3321"/>
                  </a:cubicBezTo>
                  <a:cubicBezTo>
                    <a:pt x="3232" y="3321"/>
                    <a:pt x="7140" y="2720"/>
                    <a:pt x="7140" y="2720"/>
                  </a:cubicBezTo>
                  <a:lnTo>
                    <a:pt x="6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38"/>
            <p:cNvSpPr/>
            <p:nvPr/>
          </p:nvSpPr>
          <p:spPr>
            <a:xfrm>
              <a:off x="12020826" y="3981001"/>
              <a:ext cx="61904" cy="21186"/>
            </a:xfrm>
            <a:custGeom>
              <a:rect b="b" l="l" r="r" t="t"/>
              <a:pathLst>
                <a:path extrusionOk="0" h="270" w="871">
                  <a:moveTo>
                    <a:pt x="80" y="0"/>
                  </a:moveTo>
                  <a:cubicBezTo>
                    <a:pt x="18" y="0"/>
                    <a:pt x="1" y="99"/>
                    <a:pt x="67" y="113"/>
                  </a:cubicBezTo>
                  <a:cubicBezTo>
                    <a:pt x="302" y="165"/>
                    <a:pt x="537" y="219"/>
                    <a:pt x="773" y="268"/>
                  </a:cubicBezTo>
                  <a:cubicBezTo>
                    <a:pt x="778" y="269"/>
                    <a:pt x="783" y="270"/>
                    <a:pt x="787" y="270"/>
                  </a:cubicBezTo>
                  <a:cubicBezTo>
                    <a:pt x="849" y="270"/>
                    <a:pt x="870" y="175"/>
                    <a:pt x="802" y="159"/>
                  </a:cubicBezTo>
                  <a:cubicBezTo>
                    <a:pt x="600" y="116"/>
                    <a:pt x="402" y="69"/>
                    <a:pt x="200" y="26"/>
                  </a:cubicBezTo>
                  <a:cubicBezTo>
                    <a:pt x="189" y="14"/>
                    <a:pt x="177" y="3"/>
                    <a:pt x="157" y="3"/>
                  </a:cubicBezTo>
                  <a:cubicBezTo>
                    <a:pt x="130" y="3"/>
                    <a:pt x="107" y="3"/>
                    <a:pt x="80" y="0"/>
                  </a:cubicBezTo>
                  <a:close/>
                </a:path>
              </a:pathLst>
            </a:custGeom>
            <a:solidFill>
              <a:srgbClr val="FCC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38"/>
            <p:cNvSpPr/>
            <p:nvPr/>
          </p:nvSpPr>
          <p:spPr>
            <a:xfrm>
              <a:off x="12020257" y="3949615"/>
              <a:ext cx="66666" cy="23540"/>
            </a:xfrm>
            <a:custGeom>
              <a:rect b="b" l="l" r="r" t="t"/>
              <a:pathLst>
                <a:path extrusionOk="0" h="300" w="938">
                  <a:moveTo>
                    <a:pt x="87" y="1"/>
                  </a:moveTo>
                  <a:cubicBezTo>
                    <a:pt x="25" y="1"/>
                    <a:pt x="1" y="97"/>
                    <a:pt x="69" y="112"/>
                  </a:cubicBezTo>
                  <a:lnTo>
                    <a:pt x="840" y="298"/>
                  </a:lnTo>
                  <a:cubicBezTo>
                    <a:pt x="845" y="299"/>
                    <a:pt x="850" y="299"/>
                    <a:pt x="854" y="299"/>
                  </a:cubicBezTo>
                  <a:cubicBezTo>
                    <a:pt x="914" y="299"/>
                    <a:pt x="938" y="203"/>
                    <a:pt x="870" y="188"/>
                  </a:cubicBezTo>
                  <a:lnTo>
                    <a:pt x="101" y="3"/>
                  </a:lnTo>
                  <a:cubicBezTo>
                    <a:pt x="96" y="2"/>
                    <a:pt x="91" y="1"/>
                    <a:pt x="87" y="1"/>
                  </a:cubicBezTo>
                  <a:close/>
                </a:path>
              </a:pathLst>
            </a:custGeom>
            <a:solidFill>
              <a:srgbClr val="FCC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38"/>
            <p:cNvSpPr/>
            <p:nvPr/>
          </p:nvSpPr>
          <p:spPr>
            <a:xfrm>
              <a:off x="12869777" y="4015683"/>
              <a:ext cx="67519" cy="38841"/>
            </a:xfrm>
            <a:custGeom>
              <a:rect b="b" l="l" r="r" t="t"/>
              <a:pathLst>
                <a:path extrusionOk="0" h="495" w="950">
                  <a:moveTo>
                    <a:pt x="879" y="1"/>
                  </a:moveTo>
                  <a:cubicBezTo>
                    <a:pt x="872" y="1"/>
                    <a:pt x="865" y="2"/>
                    <a:pt x="858" y="5"/>
                  </a:cubicBezTo>
                  <a:cubicBezTo>
                    <a:pt x="573" y="98"/>
                    <a:pt x="305" y="227"/>
                    <a:pt x="54" y="386"/>
                  </a:cubicBezTo>
                  <a:cubicBezTo>
                    <a:pt x="0" y="420"/>
                    <a:pt x="31" y="495"/>
                    <a:pt x="80" y="495"/>
                  </a:cubicBezTo>
                  <a:cubicBezTo>
                    <a:pt x="89" y="495"/>
                    <a:pt x="99" y="492"/>
                    <a:pt x="109" y="486"/>
                  </a:cubicBezTo>
                  <a:cubicBezTo>
                    <a:pt x="355" y="330"/>
                    <a:pt x="613" y="207"/>
                    <a:pt x="888" y="114"/>
                  </a:cubicBezTo>
                  <a:cubicBezTo>
                    <a:pt x="950" y="91"/>
                    <a:pt x="933" y="1"/>
                    <a:pt x="879" y="1"/>
                  </a:cubicBezTo>
                  <a:close/>
                </a:path>
              </a:pathLst>
            </a:custGeom>
            <a:solidFill>
              <a:srgbClr val="FCC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38"/>
            <p:cNvSpPr/>
            <p:nvPr/>
          </p:nvSpPr>
          <p:spPr>
            <a:xfrm>
              <a:off x="12887118" y="4038908"/>
              <a:ext cx="61762" cy="26757"/>
            </a:xfrm>
            <a:custGeom>
              <a:rect b="b" l="l" r="r" t="t"/>
              <a:pathLst>
                <a:path extrusionOk="0" h="341" w="869">
                  <a:moveTo>
                    <a:pt x="792" y="0"/>
                  </a:moveTo>
                  <a:cubicBezTo>
                    <a:pt x="786" y="0"/>
                    <a:pt x="780" y="1"/>
                    <a:pt x="773" y="4"/>
                  </a:cubicBezTo>
                  <a:cubicBezTo>
                    <a:pt x="538" y="77"/>
                    <a:pt x="302" y="153"/>
                    <a:pt x="68" y="229"/>
                  </a:cubicBezTo>
                  <a:cubicBezTo>
                    <a:pt x="1" y="247"/>
                    <a:pt x="20" y="341"/>
                    <a:pt x="80" y="341"/>
                  </a:cubicBezTo>
                  <a:cubicBezTo>
                    <a:pt x="85" y="341"/>
                    <a:pt x="91" y="340"/>
                    <a:pt x="97" y="338"/>
                  </a:cubicBezTo>
                  <a:cubicBezTo>
                    <a:pt x="333" y="262"/>
                    <a:pt x="568" y="186"/>
                    <a:pt x="806" y="113"/>
                  </a:cubicBezTo>
                  <a:cubicBezTo>
                    <a:pt x="869" y="92"/>
                    <a:pt x="851" y="0"/>
                    <a:pt x="792" y="0"/>
                  </a:cubicBezTo>
                  <a:close/>
                </a:path>
              </a:pathLst>
            </a:custGeom>
            <a:solidFill>
              <a:srgbClr val="FCC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38"/>
            <p:cNvSpPr/>
            <p:nvPr/>
          </p:nvSpPr>
          <p:spPr>
            <a:xfrm>
              <a:off x="12246123" y="3421150"/>
              <a:ext cx="12296" cy="48964"/>
            </a:xfrm>
            <a:custGeom>
              <a:rect b="b" l="l" r="r" t="t"/>
              <a:pathLst>
                <a:path extrusionOk="0" h="624" w="173">
                  <a:moveTo>
                    <a:pt x="105" y="1"/>
                  </a:moveTo>
                  <a:cubicBezTo>
                    <a:pt x="76" y="1"/>
                    <a:pt x="48" y="19"/>
                    <a:pt x="50" y="55"/>
                  </a:cubicBezTo>
                  <a:cubicBezTo>
                    <a:pt x="56" y="224"/>
                    <a:pt x="43" y="389"/>
                    <a:pt x="10" y="552"/>
                  </a:cubicBezTo>
                  <a:cubicBezTo>
                    <a:pt x="0" y="595"/>
                    <a:pt x="35" y="624"/>
                    <a:pt x="68" y="624"/>
                  </a:cubicBezTo>
                  <a:cubicBezTo>
                    <a:pt x="91" y="624"/>
                    <a:pt x="112" y="611"/>
                    <a:pt x="119" y="582"/>
                  </a:cubicBezTo>
                  <a:cubicBezTo>
                    <a:pt x="155" y="409"/>
                    <a:pt x="172" y="234"/>
                    <a:pt x="166" y="55"/>
                  </a:cubicBezTo>
                  <a:cubicBezTo>
                    <a:pt x="164" y="19"/>
                    <a:pt x="134" y="1"/>
                    <a:pt x="105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38"/>
            <p:cNvSpPr/>
            <p:nvPr/>
          </p:nvSpPr>
          <p:spPr>
            <a:xfrm>
              <a:off x="12271353" y="3439590"/>
              <a:ext cx="13575" cy="43942"/>
            </a:xfrm>
            <a:custGeom>
              <a:rect b="b" l="l" r="r" t="t"/>
              <a:pathLst>
                <a:path extrusionOk="0" h="560" w="191">
                  <a:moveTo>
                    <a:pt x="120" y="0"/>
                  </a:moveTo>
                  <a:cubicBezTo>
                    <a:pt x="98" y="0"/>
                    <a:pt x="77" y="13"/>
                    <a:pt x="72" y="42"/>
                  </a:cubicBezTo>
                  <a:cubicBezTo>
                    <a:pt x="45" y="194"/>
                    <a:pt x="22" y="350"/>
                    <a:pt x="5" y="505"/>
                  </a:cubicBezTo>
                  <a:cubicBezTo>
                    <a:pt x="1" y="542"/>
                    <a:pt x="27" y="559"/>
                    <a:pt x="55" y="559"/>
                  </a:cubicBezTo>
                  <a:cubicBezTo>
                    <a:pt x="85" y="559"/>
                    <a:pt x="117" y="541"/>
                    <a:pt x="122" y="505"/>
                  </a:cubicBezTo>
                  <a:cubicBezTo>
                    <a:pt x="138" y="360"/>
                    <a:pt x="158" y="214"/>
                    <a:pt x="184" y="72"/>
                  </a:cubicBezTo>
                  <a:cubicBezTo>
                    <a:pt x="190" y="28"/>
                    <a:pt x="154" y="0"/>
                    <a:pt x="120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38"/>
            <p:cNvSpPr/>
            <p:nvPr/>
          </p:nvSpPr>
          <p:spPr>
            <a:xfrm>
              <a:off x="12298929" y="3677340"/>
              <a:ext cx="20611" cy="40489"/>
            </a:xfrm>
            <a:custGeom>
              <a:rect b="b" l="l" r="r" t="t"/>
              <a:pathLst>
                <a:path extrusionOk="0" h="516" w="290">
                  <a:moveTo>
                    <a:pt x="218" y="0"/>
                  </a:moveTo>
                  <a:cubicBezTo>
                    <a:pt x="195" y="0"/>
                    <a:pt x="175" y="13"/>
                    <a:pt x="171" y="42"/>
                  </a:cubicBezTo>
                  <a:cubicBezTo>
                    <a:pt x="151" y="181"/>
                    <a:pt x="105" y="310"/>
                    <a:pt x="28" y="430"/>
                  </a:cubicBezTo>
                  <a:cubicBezTo>
                    <a:pt x="1" y="473"/>
                    <a:pt x="42" y="516"/>
                    <a:pt x="83" y="516"/>
                  </a:cubicBezTo>
                  <a:cubicBezTo>
                    <a:pt x="100" y="516"/>
                    <a:pt x="117" y="508"/>
                    <a:pt x="128" y="489"/>
                  </a:cubicBezTo>
                  <a:cubicBezTo>
                    <a:pt x="207" y="360"/>
                    <a:pt x="260" y="221"/>
                    <a:pt x="283" y="72"/>
                  </a:cubicBezTo>
                  <a:cubicBezTo>
                    <a:pt x="289" y="28"/>
                    <a:pt x="251" y="0"/>
                    <a:pt x="218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38"/>
            <p:cNvSpPr/>
            <p:nvPr/>
          </p:nvSpPr>
          <p:spPr>
            <a:xfrm>
              <a:off x="12329561" y="3680871"/>
              <a:ext cx="20327" cy="40568"/>
            </a:xfrm>
            <a:custGeom>
              <a:rect b="b" l="l" r="r" t="t"/>
              <a:pathLst>
                <a:path extrusionOk="0" h="517" w="286">
                  <a:moveTo>
                    <a:pt x="216" y="0"/>
                  </a:moveTo>
                  <a:cubicBezTo>
                    <a:pt x="193" y="0"/>
                    <a:pt x="170" y="12"/>
                    <a:pt x="160" y="40"/>
                  </a:cubicBezTo>
                  <a:lnTo>
                    <a:pt x="15" y="447"/>
                  </a:lnTo>
                  <a:cubicBezTo>
                    <a:pt x="1" y="489"/>
                    <a:pt x="35" y="517"/>
                    <a:pt x="70" y="517"/>
                  </a:cubicBezTo>
                  <a:cubicBezTo>
                    <a:pt x="93" y="517"/>
                    <a:pt x="117" y="505"/>
                    <a:pt x="127" y="477"/>
                  </a:cubicBezTo>
                  <a:cubicBezTo>
                    <a:pt x="174" y="342"/>
                    <a:pt x="224" y="206"/>
                    <a:pt x="270" y="70"/>
                  </a:cubicBezTo>
                  <a:cubicBezTo>
                    <a:pt x="286" y="28"/>
                    <a:pt x="251" y="0"/>
                    <a:pt x="216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38"/>
            <p:cNvSpPr/>
            <p:nvPr/>
          </p:nvSpPr>
          <p:spPr>
            <a:xfrm>
              <a:off x="12349461" y="3637401"/>
              <a:ext cx="17697" cy="30288"/>
            </a:xfrm>
            <a:custGeom>
              <a:rect b="b" l="l" r="r" t="t"/>
              <a:pathLst>
                <a:path extrusionOk="0" h="386" w="249">
                  <a:moveTo>
                    <a:pt x="178" y="0"/>
                  </a:moveTo>
                  <a:cubicBezTo>
                    <a:pt x="156" y="0"/>
                    <a:pt x="133" y="12"/>
                    <a:pt x="122" y="37"/>
                  </a:cubicBezTo>
                  <a:cubicBezTo>
                    <a:pt x="86" y="130"/>
                    <a:pt x="53" y="223"/>
                    <a:pt x="16" y="319"/>
                  </a:cubicBezTo>
                  <a:cubicBezTo>
                    <a:pt x="0" y="359"/>
                    <a:pt x="35" y="386"/>
                    <a:pt x="71" y="386"/>
                  </a:cubicBezTo>
                  <a:cubicBezTo>
                    <a:pt x="95" y="386"/>
                    <a:pt x="119" y="375"/>
                    <a:pt x="129" y="349"/>
                  </a:cubicBezTo>
                  <a:cubicBezTo>
                    <a:pt x="162" y="256"/>
                    <a:pt x="198" y="164"/>
                    <a:pt x="235" y="68"/>
                  </a:cubicBezTo>
                  <a:cubicBezTo>
                    <a:pt x="249" y="27"/>
                    <a:pt x="214" y="0"/>
                    <a:pt x="178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38"/>
            <p:cNvSpPr/>
            <p:nvPr/>
          </p:nvSpPr>
          <p:spPr>
            <a:xfrm>
              <a:off x="12906166" y="3396198"/>
              <a:ext cx="14072" cy="38684"/>
            </a:xfrm>
            <a:custGeom>
              <a:rect b="b" l="l" r="r" t="t"/>
              <a:pathLst>
                <a:path extrusionOk="0" h="493" w="198">
                  <a:moveTo>
                    <a:pt x="57" y="1"/>
                  </a:moveTo>
                  <a:cubicBezTo>
                    <a:pt x="28" y="1"/>
                    <a:pt x="0" y="19"/>
                    <a:pt x="2" y="55"/>
                  </a:cubicBezTo>
                  <a:cubicBezTo>
                    <a:pt x="11" y="191"/>
                    <a:pt x="34" y="323"/>
                    <a:pt x="74" y="453"/>
                  </a:cubicBezTo>
                  <a:cubicBezTo>
                    <a:pt x="82" y="480"/>
                    <a:pt x="105" y="492"/>
                    <a:pt x="127" y="492"/>
                  </a:cubicBezTo>
                  <a:cubicBezTo>
                    <a:pt x="162" y="492"/>
                    <a:pt x="198" y="465"/>
                    <a:pt x="184" y="423"/>
                  </a:cubicBezTo>
                  <a:cubicBezTo>
                    <a:pt x="147" y="300"/>
                    <a:pt x="127" y="181"/>
                    <a:pt x="118" y="55"/>
                  </a:cubicBezTo>
                  <a:cubicBezTo>
                    <a:pt x="116" y="19"/>
                    <a:pt x="86" y="1"/>
                    <a:pt x="57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38"/>
            <p:cNvSpPr/>
            <p:nvPr/>
          </p:nvSpPr>
          <p:spPr>
            <a:xfrm>
              <a:off x="12933102" y="3389293"/>
              <a:ext cx="12864" cy="43863"/>
            </a:xfrm>
            <a:custGeom>
              <a:rect b="b" l="l" r="r" t="t"/>
              <a:pathLst>
                <a:path extrusionOk="0" h="559" w="181">
                  <a:moveTo>
                    <a:pt x="111" y="1"/>
                  </a:moveTo>
                  <a:cubicBezTo>
                    <a:pt x="89" y="1"/>
                    <a:pt x="66" y="13"/>
                    <a:pt x="57" y="40"/>
                  </a:cubicBezTo>
                  <a:cubicBezTo>
                    <a:pt x="13" y="193"/>
                    <a:pt x="0" y="345"/>
                    <a:pt x="20" y="504"/>
                  </a:cubicBezTo>
                  <a:cubicBezTo>
                    <a:pt x="25" y="540"/>
                    <a:pt x="56" y="559"/>
                    <a:pt x="85" y="559"/>
                  </a:cubicBezTo>
                  <a:cubicBezTo>
                    <a:pt x="114" y="559"/>
                    <a:pt x="141" y="540"/>
                    <a:pt x="136" y="504"/>
                  </a:cubicBezTo>
                  <a:cubicBezTo>
                    <a:pt x="116" y="355"/>
                    <a:pt x="126" y="213"/>
                    <a:pt x="169" y="70"/>
                  </a:cubicBezTo>
                  <a:cubicBezTo>
                    <a:pt x="181" y="28"/>
                    <a:pt x="146" y="1"/>
                    <a:pt x="111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38"/>
            <p:cNvSpPr/>
            <p:nvPr/>
          </p:nvSpPr>
          <p:spPr>
            <a:xfrm>
              <a:off x="12958617" y="3355946"/>
              <a:ext cx="10661" cy="47081"/>
            </a:xfrm>
            <a:custGeom>
              <a:rect b="b" l="l" r="r" t="t"/>
              <a:pathLst>
                <a:path extrusionOk="0" h="600" w="150">
                  <a:moveTo>
                    <a:pt x="58" y="0"/>
                  </a:moveTo>
                  <a:cubicBezTo>
                    <a:pt x="29" y="0"/>
                    <a:pt x="0" y="19"/>
                    <a:pt x="2" y="55"/>
                  </a:cubicBezTo>
                  <a:cubicBezTo>
                    <a:pt x="12" y="217"/>
                    <a:pt x="22" y="383"/>
                    <a:pt x="31" y="545"/>
                  </a:cubicBezTo>
                  <a:cubicBezTo>
                    <a:pt x="33" y="581"/>
                    <a:pt x="63" y="599"/>
                    <a:pt x="92" y="599"/>
                  </a:cubicBezTo>
                  <a:cubicBezTo>
                    <a:pt x="121" y="599"/>
                    <a:pt x="149" y="581"/>
                    <a:pt x="148" y="545"/>
                  </a:cubicBezTo>
                  <a:cubicBezTo>
                    <a:pt x="138" y="383"/>
                    <a:pt x="128" y="217"/>
                    <a:pt x="118" y="55"/>
                  </a:cubicBezTo>
                  <a:cubicBezTo>
                    <a:pt x="117" y="19"/>
                    <a:pt x="87" y="0"/>
                    <a:pt x="58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38"/>
            <p:cNvSpPr/>
            <p:nvPr/>
          </p:nvSpPr>
          <p:spPr>
            <a:xfrm>
              <a:off x="12977308" y="3796293"/>
              <a:ext cx="20185" cy="52809"/>
            </a:xfrm>
            <a:custGeom>
              <a:rect b="b" l="l" r="r" t="t"/>
              <a:pathLst>
                <a:path extrusionOk="0" h="673" w="284">
                  <a:moveTo>
                    <a:pt x="81" y="1"/>
                  </a:moveTo>
                  <a:cubicBezTo>
                    <a:pt x="58" y="1"/>
                    <a:pt x="38" y="13"/>
                    <a:pt x="34" y="43"/>
                  </a:cubicBezTo>
                  <a:cubicBezTo>
                    <a:pt x="1" y="254"/>
                    <a:pt x="40" y="460"/>
                    <a:pt x="156" y="645"/>
                  </a:cubicBezTo>
                  <a:cubicBezTo>
                    <a:pt x="168" y="664"/>
                    <a:pt x="186" y="672"/>
                    <a:pt x="203" y="672"/>
                  </a:cubicBezTo>
                  <a:cubicBezTo>
                    <a:pt x="243" y="672"/>
                    <a:pt x="283" y="631"/>
                    <a:pt x="256" y="589"/>
                  </a:cubicBezTo>
                  <a:cubicBezTo>
                    <a:pt x="156" y="430"/>
                    <a:pt x="117" y="254"/>
                    <a:pt x="143" y="72"/>
                  </a:cubicBezTo>
                  <a:cubicBezTo>
                    <a:pt x="151" y="29"/>
                    <a:pt x="114" y="1"/>
                    <a:pt x="81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38"/>
            <p:cNvSpPr/>
            <p:nvPr/>
          </p:nvSpPr>
          <p:spPr>
            <a:xfrm>
              <a:off x="12998275" y="3809868"/>
              <a:ext cx="13291" cy="40175"/>
            </a:xfrm>
            <a:custGeom>
              <a:rect b="b" l="l" r="r" t="t"/>
              <a:pathLst>
                <a:path extrusionOk="0" h="512" w="187">
                  <a:moveTo>
                    <a:pt x="78" y="0"/>
                  </a:moveTo>
                  <a:cubicBezTo>
                    <a:pt x="49" y="0"/>
                    <a:pt x="19" y="19"/>
                    <a:pt x="14" y="55"/>
                  </a:cubicBezTo>
                  <a:cubicBezTo>
                    <a:pt x="0" y="197"/>
                    <a:pt x="17" y="336"/>
                    <a:pt x="63" y="472"/>
                  </a:cubicBezTo>
                  <a:cubicBezTo>
                    <a:pt x="71" y="500"/>
                    <a:pt x="94" y="512"/>
                    <a:pt x="117" y="512"/>
                  </a:cubicBezTo>
                  <a:cubicBezTo>
                    <a:pt x="151" y="512"/>
                    <a:pt x="187" y="484"/>
                    <a:pt x="173" y="442"/>
                  </a:cubicBezTo>
                  <a:cubicBezTo>
                    <a:pt x="133" y="317"/>
                    <a:pt x="116" y="188"/>
                    <a:pt x="129" y="55"/>
                  </a:cubicBezTo>
                  <a:cubicBezTo>
                    <a:pt x="133" y="19"/>
                    <a:pt x="106" y="0"/>
                    <a:pt x="78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38"/>
            <p:cNvSpPr/>
            <p:nvPr/>
          </p:nvSpPr>
          <p:spPr>
            <a:xfrm>
              <a:off x="13004600" y="3759572"/>
              <a:ext cx="13006" cy="33663"/>
            </a:xfrm>
            <a:custGeom>
              <a:rect b="b" l="l" r="r" t="t"/>
              <a:pathLst>
                <a:path extrusionOk="0" h="429" w="183">
                  <a:moveTo>
                    <a:pt x="77" y="0"/>
                  </a:moveTo>
                  <a:cubicBezTo>
                    <a:pt x="48" y="0"/>
                    <a:pt x="17" y="19"/>
                    <a:pt x="14" y="54"/>
                  </a:cubicBezTo>
                  <a:cubicBezTo>
                    <a:pt x="0" y="169"/>
                    <a:pt x="14" y="282"/>
                    <a:pt x="54" y="392"/>
                  </a:cubicBezTo>
                  <a:cubicBezTo>
                    <a:pt x="64" y="417"/>
                    <a:pt x="87" y="429"/>
                    <a:pt x="111" y="429"/>
                  </a:cubicBezTo>
                  <a:cubicBezTo>
                    <a:pt x="147" y="429"/>
                    <a:pt x="182" y="402"/>
                    <a:pt x="167" y="361"/>
                  </a:cubicBezTo>
                  <a:cubicBezTo>
                    <a:pt x="130" y="259"/>
                    <a:pt x="116" y="160"/>
                    <a:pt x="127" y="54"/>
                  </a:cubicBezTo>
                  <a:cubicBezTo>
                    <a:pt x="132" y="18"/>
                    <a:pt x="106" y="0"/>
                    <a:pt x="77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38"/>
            <p:cNvSpPr/>
            <p:nvPr/>
          </p:nvSpPr>
          <p:spPr>
            <a:xfrm>
              <a:off x="13206515" y="3176652"/>
              <a:ext cx="18408" cy="52416"/>
            </a:xfrm>
            <a:custGeom>
              <a:rect b="b" l="l" r="r" t="t"/>
              <a:pathLst>
                <a:path extrusionOk="0" h="668" w="259">
                  <a:moveTo>
                    <a:pt x="81" y="0"/>
                  </a:moveTo>
                  <a:cubicBezTo>
                    <a:pt x="52" y="0"/>
                    <a:pt x="23" y="19"/>
                    <a:pt x="21" y="55"/>
                  </a:cubicBezTo>
                  <a:cubicBezTo>
                    <a:pt x="1" y="260"/>
                    <a:pt x="44" y="456"/>
                    <a:pt x="137" y="638"/>
                  </a:cubicBezTo>
                  <a:cubicBezTo>
                    <a:pt x="147" y="659"/>
                    <a:pt x="164" y="667"/>
                    <a:pt x="182" y="667"/>
                  </a:cubicBezTo>
                  <a:cubicBezTo>
                    <a:pt x="220" y="667"/>
                    <a:pt x="259" y="627"/>
                    <a:pt x="236" y="581"/>
                  </a:cubicBezTo>
                  <a:cubicBezTo>
                    <a:pt x="153" y="416"/>
                    <a:pt x="120" y="240"/>
                    <a:pt x="133" y="55"/>
                  </a:cubicBezTo>
                  <a:cubicBezTo>
                    <a:pt x="137" y="19"/>
                    <a:pt x="109" y="0"/>
                    <a:pt x="81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38"/>
            <p:cNvSpPr/>
            <p:nvPr/>
          </p:nvSpPr>
          <p:spPr>
            <a:xfrm>
              <a:off x="13232882" y="3176652"/>
              <a:ext cx="12580" cy="49042"/>
            </a:xfrm>
            <a:custGeom>
              <a:rect b="b" l="l" r="r" t="t"/>
              <a:pathLst>
                <a:path extrusionOk="0" h="625" w="177">
                  <a:moveTo>
                    <a:pt x="83" y="0"/>
                  </a:moveTo>
                  <a:cubicBezTo>
                    <a:pt x="54" y="0"/>
                    <a:pt x="24" y="19"/>
                    <a:pt x="21" y="55"/>
                  </a:cubicBezTo>
                  <a:cubicBezTo>
                    <a:pt x="1" y="234"/>
                    <a:pt x="14" y="410"/>
                    <a:pt x="54" y="584"/>
                  </a:cubicBezTo>
                  <a:cubicBezTo>
                    <a:pt x="62" y="612"/>
                    <a:pt x="84" y="624"/>
                    <a:pt x="106" y="624"/>
                  </a:cubicBezTo>
                  <a:cubicBezTo>
                    <a:pt x="141" y="624"/>
                    <a:pt x="176" y="597"/>
                    <a:pt x="166" y="555"/>
                  </a:cubicBezTo>
                  <a:cubicBezTo>
                    <a:pt x="126" y="390"/>
                    <a:pt x="120" y="224"/>
                    <a:pt x="137" y="55"/>
                  </a:cubicBezTo>
                  <a:cubicBezTo>
                    <a:pt x="140" y="19"/>
                    <a:pt x="112" y="0"/>
                    <a:pt x="83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38"/>
            <p:cNvSpPr/>
            <p:nvPr/>
          </p:nvSpPr>
          <p:spPr>
            <a:xfrm>
              <a:off x="11413874" y="2259549"/>
              <a:ext cx="473556" cy="582464"/>
            </a:xfrm>
            <a:custGeom>
              <a:rect b="b" l="l" r="r" t="t"/>
              <a:pathLst>
                <a:path extrusionOk="0" h="7423" w="6663">
                  <a:moveTo>
                    <a:pt x="1931" y="1"/>
                  </a:moveTo>
                  <a:cubicBezTo>
                    <a:pt x="1931" y="1"/>
                    <a:pt x="1" y="7422"/>
                    <a:pt x="5499" y="7422"/>
                  </a:cubicBezTo>
                  <a:cubicBezTo>
                    <a:pt x="5689" y="7422"/>
                    <a:pt x="5889" y="7413"/>
                    <a:pt x="6097" y="7395"/>
                  </a:cubicBezTo>
                  <a:lnTo>
                    <a:pt x="6663" y="2434"/>
                  </a:lnTo>
                  <a:lnTo>
                    <a:pt x="4676" y="1352"/>
                  </a:lnTo>
                  <a:lnTo>
                    <a:pt x="19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38"/>
            <p:cNvSpPr/>
            <p:nvPr/>
          </p:nvSpPr>
          <p:spPr>
            <a:xfrm>
              <a:off x="11705481" y="2054754"/>
              <a:ext cx="1690388" cy="1284670"/>
            </a:xfrm>
            <a:custGeom>
              <a:rect b="b" l="l" r="r" t="t"/>
              <a:pathLst>
                <a:path extrusionOk="0" h="16372" w="23784">
                  <a:moveTo>
                    <a:pt x="16217" y="1"/>
                  </a:moveTo>
                  <a:lnTo>
                    <a:pt x="2004" y="4306"/>
                  </a:lnTo>
                  <a:cubicBezTo>
                    <a:pt x="2004" y="4306"/>
                    <a:pt x="0" y="11293"/>
                    <a:pt x="5587" y="15157"/>
                  </a:cubicBezTo>
                  <a:cubicBezTo>
                    <a:pt x="6823" y="16013"/>
                    <a:pt x="8340" y="16371"/>
                    <a:pt x="9960" y="16371"/>
                  </a:cubicBezTo>
                  <a:cubicBezTo>
                    <a:pt x="15662" y="16371"/>
                    <a:pt x="22641" y="11937"/>
                    <a:pt x="23141" y="9167"/>
                  </a:cubicBezTo>
                  <a:cubicBezTo>
                    <a:pt x="23783" y="5611"/>
                    <a:pt x="16217" y="1"/>
                    <a:pt x="16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38"/>
            <p:cNvSpPr/>
            <p:nvPr/>
          </p:nvSpPr>
          <p:spPr>
            <a:xfrm>
              <a:off x="13010357" y="2130395"/>
              <a:ext cx="712146" cy="586780"/>
            </a:xfrm>
            <a:custGeom>
              <a:rect b="b" l="l" r="r" t="t"/>
              <a:pathLst>
                <a:path extrusionOk="0" h="7478" w="10020">
                  <a:moveTo>
                    <a:pt x="5244" y="1"/>
                  </a:moveTo>
                  <a:lnTo>
                    <a:pt x="1956" y="1647"/>
                  </a:lnTo>
                  <a:cubicBezTo>
                    <a:pt x="1956" y="1647"/>
                    <a:pt x="0" y="7477"/>
                    <a:pt x="3369" y="7477"/>
                  </a:cubicBezTo>
                  <a:cubicBezTo>
                    <a:pt x="3761" y="7477"/>
                    <a:pt x="4224" y="7398"/>
                    <a:pt x="4771" y="7223"/>
                  </a:cubicBezTo>
                  <a:cubicBezTo>
                    <a:pt x="10020" y="5534"/>
                    <a:pt x="5244" y="1"/>
                    <a:pt x="52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38"/>
            <p:cNvSpPr/>
            <p:nvPr/>
          </p:nvSpPr>
          <p:spPr>
            <a:xfrm>
              <a:off x="12354223" y="2465363"/>
              <a:ext cx="297723" cy="842976"/>
            </a:xfrm>
            <a:custGeom>
              <a:rect b="b" l="l" r="r" t="t"/>
              <a:pathLst>
                <a:path extrusionOk="0" h="10743" w="4189">
                  <a:moveTo>
                    <a:pt x="57" y="1"/>
                  </a:moveTo>
                  <a:cubicBezTo>
                    <a:pt x="28" y="1"/>
                    <a:pt x="1" y="19"/>
                    <a:pt x="2" y="57"/>
                  </a:cubicBezTo>
                  <a:cubicBezTo>
                    <a:pt x="12" y="2308"/>
                    <a:pt x="290" y="4431"/>
                    <a:pt x="1012" y="6570"/>
                  </a:cubicBezTo>
                  <a:cubicBezTo>
                    <a:pt x="1581" y="8246"/>
                    <a:pt x="2360" y="9947"/>
                    <a:pt x="4075" y="10736"/>
                  </a:cubicBezTo>
                  <a:cubicBezTo>
                    <a:pt x="4085" y="10741"/>
                    <a:pt x="4094" y="10743"/>
                    <a:pt x="4102" y="10743"/>
                  </a:cubicBezTo>
                  <a:cubicBezTo>
                    <a:pt x="4155" y="10743"/>
                    <a:pt x="4188" y="10666"/>
                    <a:pt x="4132" y="10640"/>
                  </a:cubicBezTo>
                  <a:cubicBezTo>
                    <a:pt x="2264" y="9779"/>
                    <a:pt x="1549" y="7852"/>
                    <a:pt x="962" y="6047"/>
                  </a:cubicBezTo>
                  <a:cubicBezTo>
                    <a:pt x="326" y="4093"/>
                    <a:pt x="125" y="2099"/>
                    <a:pt x="115" y="57"/>
                  </a:cubicBezTo>
                  <a:cubicBezTo>
                    <a:pt x="115" y="20"/>
                    <a:pt x="85" y="1"/>
                    <a:pt x="57" y="1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38"/>
            <p:cNvSpPr/>
            <p:nvPr/>
          </p:nvSpPr>
          <p:spPr>
            <a:xfrm>
              <a:off x="12379311" y="3078570"/>
              <a:ext cx="60767" cy="62931"/>
            </a:xfrm>
            <a:custGeom>
              <a:rect b="b" l="l" r="r" t="t"/>
              <a:pathLst>
                <a:path extrusionOk="0" h="802" w="855">
                  <a:moveTo>
                    <a:pt x="310" y="0"/>
                  </a:moveTo>
                  <a:cubicBezTo>
                    <a:pt x="234" y="0"/>
                    <a:pt x="166" y="34"/>
                    <a:pt x="116" y="110"/>
                  </a:cubicBezTo>
                  <a:cubicBezTo>
                    <a:pt x="113" y="116"/>
                    <a:pt x="109" y="123"/>
                    <a:pt x="103" y="133"/>
                  </a:cubicBezTo>
                  <a:cubicBezTo>
                    <a:pt x="27" y="185"/>
                    <a:pt x="1" y="278"/>
                    <a:pt x="13" y="374"/>
                  </a:cubicBezTo>
                  <a:cubicBezTo>
                    <a:pt x="57" y="639"/>
                    <a:pt x="310" y="801"/>
                    <a:pt x="563" y="801"/>
                  </a:cubicBezTo>
                  <a:cubicBezTo>
                    <a:pt x="599" y="801"/>
                    <a:pt x="634" y="798"/>
                    <a:pt x="669" y="792"/>
                  </a:cubicBezTo>
                  <a:cubicBezTo>
                    <a:pt x="798" y="769"/>
                    <a:pt x="855" y="622"/>
                    <a:pt x="831" y="514"/>
                  </a:cubicBezTo>
                  <a:cubicBezTo>
                    <a:pt x="788" y="305"/>
                    <a:pt x="632" y="110"/>
                    <a:pt x="434" y="26"/>
                  </a:cubicBezTo>
                  <a:cubicBezTo>
                    <a:pt x="392" y="9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FCC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38"/>
            <p:cNvSpPr/>
            <p:nvPr/>
          </p:nvSpPr>
          <p:spPr>
            <a:xfrm>
              <a:off x="12285639" y="2870559"/>
              <a:ext cx="45202" cy="66540"/>
            </a:xfrm>
            <a:custGeom>
              <a:rect b="b" l="l" r="r" t="t"/>
              <a:pathLst>
                <a:path extrusionOk="0" h="848" w="636">
                  <a:moveTo>
                    <a:pt x="376" y="1"/>
                  </a:moveTo>
                  <a:cubicBezTo>
                    <a:pt x="342" y="1"/>
                    <a:pt x="308" y="6"/>
                    <a:pt x="275" y="15"/>
                  </a:cubicBezTo>
                  <a:cubicBezTo>
                    <a:pt x="189" y="22"/>
                    <a:pt x="116" y="79"/>
                    <a:pt x="83" y="158"/>
                  </a:cubicBezTo>
                  <a:cubicBezTo>
                    <a:pt x="79" y="164"/>
                    <a:pt x="73" y="174"/>
                    <a:pt x="67" y="184"/>
                  </a:cubicBezTo>
                  <a:cubicBezTo>
                    <a:pt x="3" y="297"/>
                    <a:pt x="0" y="452"/>
                    <a:pt x="83" y="559"/>
                  </a:cubicBezTo>
                  <a:cubicBezTo>
                    <a:pt x="107" y="667"/>
                    <a:pt x="159" y="764"/>
                    <a:pt x="275" y="820"/>
                  </a:cubicBezTo>
                  <a:cubicBezTo>
                    <a:pt x="314" y="839"/>
                    <a:pt x="354" y="848"/>
                    <a:pt x="391" y="848"/>
                  </a:cubicBezTo>
                  <a:cubicBezTo>
                    <a:pt x="511" y="848"/>
                    <a:pt x="610" y="758"/>
                    <a:pt x="623" y="625"/>
                  </a:cubicBezTo>
                  <a:cubicBezTo>
                    <a:pt x="636" y="492"/>
                    <a:pt x="636" y="363"/>
                    <a:pt x="629" y="230"/>
                  </a:cubicBezTo>
                  <a:cubicBezTo>
                    <a:pt x="623" y="131"/>
                    <a:pt x="563" y="35"/>
                    <a:pt x="460" y="12"/>
                  </a:cubicBezTo>
                  <a:cubicBezTo>
                    <a:pt x="432" y="4"/>
                    <a:pt x="404" y="1"/>
                    <a:pt x="376" y="1"/>
                  </a:cubicBezTo>
                  <a:close/>
                </a:path>
              </a:pathLst>
            </a:custGeom>
            <a:solidFill>
              <a:srgbClr val="FCC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38"/>
            <p:cNvSpPr/>
            <p:nvPr/>
          </p:nvSpPr>
          <p:spPr>
            <a:xfrm>
              <a:off x="12239229" y="2655956"/>
              <a:ext cx="45273" cy="79723"/>
            </a:xfrm>
            <a:custGeom>
              <a:rect b="b" l="l" r="r" t="t"/>
              <a:pathLst>
                <a:path extrusionOk="0" h="1016" w="637">
                  <a:moveTo>
                    <a:pt x="384" y="0"/>
                  </a:moveTo>
                  <a:cubicBezTo>
                    <a:pt x="306" y="0"/>
                    <a:pt x="228" y="35"/>
                    <a:pt x="186" y="98"/>
                  </a:cubicBezTo>
                  <a:cubicBezTo>
                    <a:pt x="133" y="124"/>
                    <a:pt x="90" y="167"/>
                    <a:pt x="70" y="237"/>
                  </a:cubicBezTo>
                  <a:cubicBezTo>
                    <a:pt x="1" y="462"/>
                    <a:pt x="34" y="714"/>
                    <a:pt x="176" y="906"/>
                  </a:cubicBezTo>
                  <a:cubicBezTo>
                    <a:pt x="222" y="969"/>
                    <a:pt x="289" y="1015"/>
                    <a:pt x="368" y="1015"/>
                  </a:cubicBezTo>
                  <a:cubicBezTo>
                    <a:pt x="380" y="1015"/>
                    <a:pt x="392" y="1014"/>
                    <a:pt x="405" y="1012"/>
                  </a:cubicBezTo>
                  <a:cubicBezTo>
                    <a:pt x="488" y="1001"/>
                    <a:pt x="587" y="939"/>
                    <a:pt x="597" y="850"/>
                  </a:cubicBezTo>
                  <a:cubicBezTo>
                    <a:pt x="627" y="641"/>
                    <a:pt x="636" y="436"/>
                    <a:pt x="610" y="223"/>
                  </a:cubicBezTo>
                  <a:cubicBezTo>
                    <a:pt x="597" y="111"/>
                    <a:pt x="534" y="15"/>
                    <a:pt x="411" y="2"/>
                  </a:cubicBezTo>
                  <a:cubicBezTo>
                    <a:pt x="402" y="1"/>
                    <a:pt x="393" y="0"/>
                    <a:pt x="384" y="0"/>
                  </a:cubicBezTo>
                  <a:close/>
                </a:path>
              </a:pathLst>
            </a:custGeom>
            <a:solidFill>
              <a:srgbClr val="FCC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38"/>
            <p:cNvSpPr/>
            <p:nvPr/>
          </p:nvSpPr>
          <p:spPr>
            <a:xfrm>
              <a:off x="12166309" y="2835092"/>
              <a:ext cx="1181296" cy="528636"/>
            </a:xfrm>
            <a:custGeom>
              <a:rect b="b" l="l" r="r" t="t"/>
              <a:pathLst>
                <a:path extrusionOk="0" h="6737" w="16621">
                  <a:moveTo>
                    <a:pt x="16372" y="0"/>
                  </a:moveTo>
                  <a:cubicBezTo>
                    <a:pt x="14306" y="2805"/>
                    <a:pt x="10196" y="4388"/>
                    <a:pt x="6693" y="5537"/>
                  </a:cubicBezTo>
                  <a:cubicBezTo>
                    <a:pt x="5376" y="5970"/>
                    <a:pt x="4105" y="6106"/>
                    <a:pt x="3033" y="6106"/>
                  </a:cubicBezTo>
                  <a:cubicBezTo>
                    <a:pt x="1250" y="6106"/>
                    <a:pt x="13" y="5732"/>
                    <a:pt x="13" y="5732"/>
                  </a:cubicBezTo>
                  <a:lnTo>
                    <a:pt x="0" y="6273"/>
                  </a:lnTo>
                  <a:cubicBezTo>
                    <a:pt x="1389" y="6596"/>
                    <a:pt x="2699" y="6736"/>
                    <a:pt x="3927" y="6736"/>
                  </a:cubicBezTo>
                  <a:cubicBezTo>
                    <a:pt x="12085" y="6736"/>
                    <a:pt x="16620" y="537"/>
                    <a:pt x="16620" y="537"/>
                  </a:cubicBezTo>
                  <a:lnTo>
                    <a:pt x="163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38"/>
            <p:cNvSpPr/>
            <p:nvPr/>
          </p:nvSpPr>
          <p:spPr>
            <a:xfrm>
              <a:off x="12445692" y="3220671"/>
              <a:ext cx="299144" cy="160388"/>
            </a:xfrm>
            <a:custGeom>
              <a:rect b="b" l="l" r="r" t="t"/>
              <a:pathLst>
                <a:path extrusionOk="0" h="2044" w="4209">
                  <a:moveTo>
                    <a:pt x="3209" y="544"/>
                  </a:moveTo>
                  <a:cubicBezTo>
                    <a:pt x="3265" y="544"/>
                    <a:pt x="3586" y="1153"/>
                    <a:pt x="3586" y="1153"/>
                  </a:cubicBezTo>
                  <a:lnTo>
                    <a:pt x="1179" y="1633"/>
                  </a:lnTo>
                  <a:lnTo>
                    <a:pt x="708" y="1024"/>
                  </a:lnTo>
                  <a:cubicBezTo>
                    <a:pt x="708" y="1024"/>
                    <a:pt x="3152" y="544"/>
                    <a:pt x="3209" y="544"/>
                  </a:cubicBezTo>
                  <a:close/>
                  <a:moveTo>
                    <a:pt x="3609" y="0"/>
                  </a:moveTo>
                  <a:lnTo>
                    <a:pt x="0" y="871"/>
                  </a:lnTo>
                  <a:lnTo>
                    <a:pt x="974" y="2044"/>
                  </a:lnTo>
                  <a:lnTo>
                    <a:pt x="4209" y="1458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FCC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38"/>
            <p:cNvSpPr/>
            <p:nvPr/>
          </p:nvSpPr>
          <p:spPr>
            <a:xfrm>
              <a:off x="12998630" y="2585415"/>
              <a:ext cx="353799" cy="119428"/>
            </a:xfrm>
            <a:custGeom>
              <a:rect b="b" l="l" r="r" t="t"/>
              <a:pathLst>
                <a:path extrusionOk="0" h="1522" w="4978">
                  <a:moveTo>
                    <a:pt x="85" y="1"/>
                  </a:moveTo>
                  <a:cubicBezTo>
                    <a:pt x="40" y="1"/>
                    <a:pt x="1" y="58"/>
                    <a:pt x="42" y="96"/>
                  </a:cubicBezTo>
                  <a:cubicBezTo>
                    <a:pt x="1082" y="1042"/>
                    <a:pt x="2375" y="1522"/>
                    <a:pt x="3733" y="1522"/>
                  </a:cubicBezTo>
                  <a:cubicBezTo>
                    <a:pt x="4122" y="1522"/>
                    <a:pt x="4515" y="1483"/>
                    <a:pt x="4909" y="1404"/>
                  </a:cubicBezTo>
                  <a:cubicBezTo>
                    <a:pt x="4977" y="1389"/>
                    <a:pt x="4956" y="1293"/>
                    <a:pt x="4895" y="1293"/>
                  </a:cubicBezTo>
                  <a:cubicBezTo>
                    <a:pt x="4890" y="1293"/>
                    <a:pt x="4885" y="1294"/>
                    <a:pt x="4880" y="1295"/>
                  </a:cubicBezTo>
                  <a:cubicBezTo>
                    <a:pt x="4496" y="1371"/>
                    <a:pt x="4113" y="1409"/>
                    <a:pt x="3735" y="1409"/>
                  </a:cubicBezTo>
                  <a:cubicBezTo>
                    <a:pt x="2405" y="1409"/>
                    <a:pt x="1140" y="940"/>
                    <a:pt x="124" y="17"/>
                  </a:cubicBezTo>
                  <a:cubicBezTo>
                    <a:pt x="112" y="6"/>
                    <a:pt x="98" y="1"/>
                    <a:pt x="85" y="1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38"/>
            <p:cNvSpPr/>
            <p:nvPr/>
          </p:nvSpPr>
          <p:spPr>
            <a:xfrm>
              <a:off x="13131463" y="2348136"/>
              <a:ext cx="21322" cy="135749"/>
            </a:xfrm>
            <a:custGeom>
              <a:rect b="b" l="l" r="r" t="t"/>
              <a:pathLst>
                <a:path extrusionOk="0" h="1730" w="300">
                  <a:moveTo>
                    <a:pt x="220" y="1"/>
                  </a:moveTo>
                  <a:cubicBezTo>
                    <a:pt x="197" y="1"/>
                    <a:pt x="174" y="13"/>
                    <a:pt x="167" y="41"/>
                  </a:cubicBezTo>
                  <a:cubicBezTo>
                    <a:pt x="0" y="590"/>
                    <a:pt x="4" y="1143"/>
                    <a:pt x="173" y="1690"/>
                  </a:cubicBezTo>
                  <a:cubicBezTo>
                    <a:pt x="182" y="1717"/>
                    <a:pt x="205" y="1729"/>
                    <a:pt x="229" y="1729"/>
                  </a:cubicBezTo>
                  <a:cubicBezTo>
                    <a:pt x="264" y="1729"/>
                    <a:pt x="300" y="1702"/>
                    <a:pt x="286" y="1660"/>
                  </a:cubicBezTo>
                  <a:cubicBezTo>
                    <a:pt x="120" y="1130"/>
                    <a:pt x="116" y="600"/>
                    <a:pt x="275" y="70"/>
                  </a:cubicBezTo>
                  <a:cubicBezTo>
                    <a:pt x="289" y="28"/>
                    <a:pt x="254" y="1"/>
                    <a:pt x="220" y="1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38"/>
            <p:cNvSpPr/>
            <p:nvPr/>
          </p:nvSpPr>
          <p:spPr>
            <a:xfrm>
              <a:off x="11889770" y="2692599"/>
              <a:ext cx="14286" cy="61989"/>
            </a:xfrm>
            <a:custGeom>
              <a:rect b="b" l="l" r="r" t="t"/>
              <a:pathLst>
                <a:path extrusionOk="0" h="790" w="201">
                  <a:moveTo>
                    <a:pt x="92" y="0"/>
                  </a:moveTo>
                  <a:cubicBezTo>
                    <a:pt x="63" y="0"/>
                    <a:pt x="32" y="18"/>
                    <a:pt x="27" y="54"/>
                  </a:cubicBezTo>
                  <a:cubicBezTo>
                    <a:pt x="0" y="290"/>
                    <a:pt x="20" y="519"/>
                    <a:pt x="77" y="750"/>
                  </a:cubicBezTo>
                  <a:cubicBezTo>
                    <a:pt x="85" y="778"/>
                    <a:pt x="107" y="790"/>
                    <a:pt x="130" y="790"/>
                  </a:cubicBezTo>
                  <a:cubicBezTo>
                    <a:pt x="165" y="790"/>
                    <a:pt x="201" y="762"/>
                    <a:pt x="189" y="720"/>
                  </a:cubicBezTo>
                  <a:cubicBezTo>
                    <a:pt x="133" y="499"/>
                    <a:pt x="120" y="280"/>
                    <a:pt x="143" y="54"/>
                  </a:cubicBezTo>
                  <a:cubicBezTo>
                    <a:pt x="148" y="18"/>
                    <a:pt x="121" y="0"/>
                    <a:pt x="92" y="0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38"/>
            <p:cNvSpPr/>
            <p:nvPr/>
          </p:nvSpPr>
          <p:spPr>
            <a:xfrm>
              <a:off x="11912086" y="2731753"/>
              <a:ext cx="21109" cy="36487"/>
            </a:xfrm>
            <a:custGeom>
              <a:rect b="b" l="l" r="r" t="t"/>
              <a:pathLst>
                <a:path extrusionOk="0" h="465" w="297">
                  <a:moveTo>
                    <a:pt x="71" y="1"/>
                  </a:moveTo>
                  <a:cubicBezTo>
                    <a:pt x="37" y="1"/>
                    <a:pt x="1" y="29"/>
                    <a:pt x="11" y="72"/>
                  </a:cubicBezTo>
                  <a:cubicBezTo>
                    <a:pt x="41" y="202"/>
                    <a:pt x="93" y="324"/>
                    <a:pt x="170" y="437"/>
                  </a:cubicBezTo>
                  <a:cubicBezTo>
                    <a:pt x="182" y="456"/>
                    <a:pt x="200" y="464"/>
                    <a:pt x="218" y="464"/>
                  </a:cubicBezTo>
                  <a:cubicBezTo>
                    <a:pt x="257" y="464"/>
                    <a:pt x="296" y="424"/>
                    <a:pt x="269" y="380"/>
                  </a:cubicBezTo>
                  <a:cubicBezTo>
                    <a:pt x="200" y="274"/>
                    <a:pt x="150" y="162"/>
                    <a:pt x="123" y="43"/>
                  </a:cubicBezTo>
                  <a:cubicBezTo>
                    <a:pt x="117" y="13"/>
                    <a:pt x="95" y="1"/>
                    <a:pt x="71" y="1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38"/>
            <p:cNvSpPr/>
            <p:nvPr/>
          </p:nvSpPr>
          <p:spPr>
            <a:xfrm>
              <a:off x="12532755" y="2810454"/>
              <a:ext cx="29637" cy="55320"/>
            </a:xfrm>
            <a:custGeom>
              <a:rect b="b" l="l" r="r" t="t"/>
              <a:pathLst>
                <a:path extrusionOk="0" h="705" w="417">
                  <a:moveTo>
                    <a:pt x="72" y="0"/>
                  </a:moveTo>
                  <a:cubicBezTo>
                    <a:pt x="38" y="0"/>
                    <a:pt x="1" y="27"/>
                    <a:pt x="7" y="70"/>
                  </a:cubicBezTo>
                  <a:cubicBezTo>
                    <a:pt x="50" y="301"/>
                    <a:pt x="149" y="507"/>
                    <a:pt x="298" y="686"/>
                  </a:cubicBezTo>
                  <a:cubicBezTo>
                    <a:pt x="309" y="699"/>
                    <a:pt x="322" y="704"/>
                    <a:pt x="335" y="704"/>
                  </a:cubicBezTo>
                  <a:cubicBezTo>
                    <a:pt x="377" y="704"/>
                    <a:pt x="417" y="645"/>
                    <a:pt x="381" y="602"/>
                  </a:cubicBezTo>
                  <a:cubicBezTo>
                    <a:pt x="242" y="440"/>
                    <a:pt x="156" y="252"/>
                    <a:pt x="119" y="39"/>
                  </a:cubicBezTo>
                  <a:cubicBezTo>
                    <a:pt x="114" y="12"/>
                    <a:pt x="94" y="0"/>
                    <a:pt x="72" y="0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38"/>
            <p:cNvSpPr/>
            <p:nvPr/>
          </p:nvSpPr>
          <p:spPr>
            <a:xfrm>
              <a:off x="12576535" y="2828580"/>
              <a:ext cx="33120" cy="53044"/>
            </a:xfrm>
            <a:custGeom>
              <a:rect b="b" l="l" r="r" t="t"/>
              <a:pathLst>
                <a:path extrusionOk="0" h="676" w="466">
                  <a:moveTo>
                    <a:pt x="69" y="1"/>
                  </a:moveTo>
                  <a:cubicBezTo>
                    <a:pt x="36" y="1"/>
                    <a:pt x="0" y="28"/>
                    <a:pt x="10" y="70"/>
                  </a:cubicBezTo>
                  <a:cubicBezTo>
                    <a:pt x="67" y="296"/>
                    <a:pt x="179" y="494"/>
                    <a:pt x="345" y="660"/>
                  </a:cubicBezTo>
                  <a:cubicBezTo>
                    <a:pt x="356" y="671"/>
                    <a:pt x="369" y="675"/>
                    <a:pt x="382" y="675"/>
                  </a:cubicBezTo>
                  <a:cubicBezTo>
                    <a:pt x="426" y="675"/>
                    <a:pt x="465" y="618"/>
                    <a:pt x="424" y="577"/>
                  </a:cubicBezTo>
                  <a:cubicBezTo>
                    <a:pt x="275" y="428"/>
                    <a:pt x="172" y="249"/>
                    <a:pt x="119" y="41"/>
                  </a:cubicBezTo>
                  <a:cubicBezTo>
                    <a:pt x="113" y="13"/>
                    <a:pt x="91" y="1"/>
                    <a:pt x="69" y="1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38"/>
            <p:cNvSpPr/>
            <p:nvPr/>
          </p:nvSpPr>
          <p:spPr>
            <a:xfrm>
              <a:off x="12125941" y="3006932"/>
              <a:ext cx="22672" cy="36644"/>
            </a:xfrm>
            <a:custGeom>
              <a:rect b="b" l="l" r="r" t="t"/>
              <a:pathLst>
                <a:path extrusionOk="0" h="467" w="319">
                  <a:moveTo>
                    <a:pt x="55" y="1"/>
                  </a:moveTo>
                  <a:cubicBezTo>
                    <a:pt x="27" y="1"/>
                    <a:pt x="0" y="19"/>
                    <a:pt x="5" y="56"/>
                  </a:cubicBezTo>
                  <a:cubicBezTo>
                    <a:pt x="25" y="208"/>
                    <a:pt x="88" y="340"/>
                    <a:pt x="197" y="450"/>
                  </a:cubicBezTo>
                  <a:cubicBezTo>
                    <a:pt x="210" y="462"/>
                    <a:pt x="223" y="467"/>
                    <a:pt x="237" y="467"/>
                  </a:cubicBezTo>
                  <a:cubicBezTo>
                    <a:pt x="280" y="467"/>
                    <a:pt x="318" y="411"/>
                    <a:pt x="280" y="370"/>
                  </a:cubicBezTo>
                  <a:cubicBezTo>
                    <a:pt x="194" y="284"/>
                    <a:pt x="135" y="175"/>
                    <a:pt x="118" y="56"/>
                  </a:cubicBezTo>
                  <a:cubicBezTo>
                    <a:pt x="115" y="19"/>
                    <a:pt x="84" y="1"/>
                    <a:pt x="55" y="1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38"/>
            <p:cNvSpPr/>
            <p:nvPr/>
          </p:nvSpPr>
          <p:spPr>
            <a:xfrm>
              <a:off x="12155364" y="2997673"/>
              <a:ext cx="16631" cy="34212"/>
            </a:xfrm>
            <a:custGeom>
              <a:rect b="b" l="l" r="r" t="t"/>
              <a:pathLst>
                <a:path extrusionOk="0" h="436" w="234">
                  <a:moveTo>
                    <a:pt x="55" y="1"/>
                  </a:moveTo>
                  <a:cubicBezTo>
                    <a:pt x="26" y="1"/>
                    <a:pt x="0" y="18"/>
                    <a:pt x="5" y="54"/>
                  </a:cubicBezTo>
                  <a:cubicBezTo>
                    <a:pt x="19" y="180"/>
                    <a:pt x="52" y="296"/>
                    <a:pt x="108" y="406"/>
                  </a:cubicBezTo>
                  <a:cubicBezTo>
                    <a:pt x="119" y="426"/>
                    <a:pt x="137" y="435"/>
                    <a:pt x="155" y="435"/>
                  </a:cubicBezTo>
                  <a:cubicBezTo>
                    <a:pt x="194" y="435"/>
                    <a:pt x="233" y="394"/>
                    <a:pt x="211" y="349"/>
                  </a:cubicBezTo>
                  <a:cubicBezTo>
                    <a:pt x="161" y="256"/>
                    <a:pt x="131" y="157"/>
                    <a:pt x="121" y="54"/>
                  </a:cubicBezTo>
                  <a:cubicBezTo>
                    <a:pt x="116" y="19"/>
                    <a:pt x="84" y="1"/>
                    <a:pt x="55" y="1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38"/>
            <p:cNvSpPr/>
            <p:nvPr/>
          </p:nvSpPr>
          <p:spPr>
            <a:xfrm>
              <a:off x="12094740" y="2815084"/>
              <a:ext cx="34683" cy="68659"/>
            </a:xfrm>
            <a:custGeom>
              <a:rect b="b" l="l" r="r" t="t"/>
              <a:pathLst>
                <a:path extrusionOk="0" h="875" w="488">
                  <a:moveTo>
                    <a:pt x="77" y="1"/>
                  </a:moveTo>
                  <a:cubicBezTo>
                    <a:pt x="40" y="1"/>
                    <a:pt x="0" y="41"/>
                    <a:pt x="20" y="86"/>
                  </a:cubicBezTo>
                  <a:cubicBezTo>
                    <a:pt x="136" y="341"/>
                    <a:pt x="252" y="593"/>
                    <a:pt x="369" y="845"/>
                  </a:cubicBezTo>
                  <a:cubicBezTo>
                    <a:pt x="378" y="866"/>
                    <a:pt x="394" y="875"/>
                    <a:pt x="411" y="875"/>
                  </a:cubicBezTo>
                  <a:cubicBezTo>
                    <a:pt x="448" y="875"/>
                    <a:pt x="488" y="834"/>
                    <a:pt x="468" y="789"/>
                  </a:cubicBezTo>
                  <a:cubicBezTo>
                    <a:pt x="352" y="537"/>
                    <a:pt x="236" y="282"/>
                    <a:pt x="120" y="31"/>
                  </a:cubicBezTo>
                  <a:cubicBezTo>
                    <a:pt x="110" y="9"/>
                    <a:pt x="94" y="1"/>
                    <a:pt x="77" y="1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38"/>
            <p:cNvSpPr/>
            <p:nvPr/>
          </p:nvSpPr>
          <p:spPr>
            <a:xfrm>
              <a:off x="12118549" y="2800960"/>
              <a:ext cx="31912" cy="52887"/>
            </a:xfrm>
            <a:custGeom>
              <a:rect b="b" l="l" r="r" t="t"/>
              <a:pathLst>
                <a:path extrusionOk="0" h="674" w="449">
                  <a:moveTo>
                    <a:pt x="79" y="0"/>
                  </a:moveTo>
                  <a:cubicBezTo>
                    <a:pt x="41" y="0"/>
                    <a:pt x="0" y="42"/>
                    <a:pt x="23" y="87"/>
                  </a:cubicBezTo>
                  <a:cubicBezTo>
                    <a:pt x="126" y="273"/>
                    <a:pt x="225" y="458"/>
                    <a:pt x="324" y="644"/>
                  </a:cubicBezTo>
                  <a:cubicBezTo>
                    <a:pt x="336" y="665"/>
                    <a:pt x="354" y="674"/>
                    <a:pt x="372" y="674"/>
                  </a:cubicBezTo>
                  <a:cubicBezTo>
                    <a:pt x="410" y="674"/>
                    <a:pt x="449" y="633"/>
                    <a:pt x="424" y="588"/>
                  </a:cubicBezTo>
                  <a:cubicBezTo>
                    <a:pt x="324" y="402"/>
                    <a:pt x="225" y="217"/>
                    <a:pt x="123" y="28"/>
                  </a:cubicBezTo>
                  <a:cubicBezTo>
                    <a:pt x="112" y="8"/>
                    <a:pt x="96" y="0"/>
                    <a:pt x="79" y="0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38"/>
            <p:cNvSpPr/>
            <p:nvPr/>
          </p:nvSpPr>
          <p:spPr>
            <a:xfrm>
              <a:off x="12980862" y="2803078"/>
              <a:ext cx="34044" cy="41666"/>
            </a:xfrm>
            <a:custGeom>
              <a:rect b="b" l="l" r="r" t="t"/>
              <a:pathLst>
                <a:path extrusionOk="0" h="531" w="479">
                  <a:moveTo>
                    <a:pt x="80" y="0"/>
                  </a:moveTo>
                  <a:cubicBezTo>
                    <a:pt x="41" y="0"/>
                    <a:pt x="1" y="40"/>
                    <a:pt x="24" y="84"/>
                  </a:cubicBezTo>
                  <a:cubicBezTo>
                    <a:pt x="113" y="243"/>
                    <a:pt x="222" y="389"/>
                    <a:pt x="354" y="514"/>
                  </a:cubicBezTo>
                  <a:cubicBezTo>
                    <a:pt x="366" y="525"/>
                    <a:pt x="380" y="530"/>
                    <a:pt x="393" y="530"/>
                  </a:cubicBezTo>
                  <a:cubicBezTo>
                    <a:pt x="438" y="530"/>
                    <a:pt x="478" y="474"/>
                    <a:pt x="438" y="435"/>
                  </a:cubicBezTo>
                  <a:cubicBezTo>
                    <a:pt x="311" y="312"/>
                    <a:pt x="209" y="180"/>
                    <a:pt x="126" y="28"/>
                  </a:cubicBezTo>
                  <a:cubicBezTo>
                    <a:pt x="115" y="8"/>
                    <a:pt x="98" y="0"/>
                    <a:pt x="80" y="0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38"/>
            <p:cNvSpPr/>
            <p:nvPr/>
          </p:nvSpPr>
          <p:spPr>
            <a:xfrm>
              <a:off x="13012631" y="2812494"/>
              <a:ext cx="19616" cy="24639"/>
            </a:xfrm>
            <a:custGeom>
              <a:rect b="b" l="l" r="r" t="t"/>
              <a:pathLst>
                <a:path extrusionOk="0" h="314" w="276">
                  <a:moveTo>
                    <a:pt x="77" y="1"/>
                  </a:moveTo>
                  <a:cubicBezTo>
                    <a:pt x="40" y="1"/>
                    <a:pt x="0" y="41"/>
                    <a:pt x="20" y="87"/>
                  </a:cubicBezTo>
                  <a:cubicBezTo>
                    <a:pt x="57" y="159"/>
                    <a:pt x="96" y="226"/>
                    <a:pt x="146" y="288"/>
                  </a:cubicBezTo>
                  <a:cubicBezTo>
                    <a:pt x="159" y="306"/>
                    <a:pt x="177" y="314"/>
                    <a:pt x="195" y="314"/>
                  </a:cubicBezTo>
                  <a:cubicBezTo>
                    <a:pt x="236" y="314"/>
                    <a:pt x="276" y="274"/>
                    <a:pt x="245" y="232"/>
                  </a:cubicBezTo>
                  <a:cubicBezTo>
                    <a:pt x="196" y="169"/>
                    <a:pt x="156" y="99"/>
                    <a:pt x="119" y="30"/>
                  </a:cubicBezTo>
                  <a:cubicBezTo>
                    <a:pt x="110" y="9"/>
                    <a:pt x="94" y="1"/>
                    <a:pt x="77" y="1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38"/>
            <p:cNvSpPr/>
            <p:nvPr/>
          </p:nvSpPr>
          <p:spPr>
            <a:xfrm>
              <a:off x="12990883" y="2745877"/>
              <a:ext cx="28074" cy="41195"/>
            </a:xfrm>
            <a:custGeom>
              <a:rect b="b" l="l" r="r" t="t"/>
              <a:pathLst>
                <a:path extrusionOk="0" h="525" w="395">
                  <a:moveTo>
                    <a:pt x="70" y="1"/>
                  </a:moveTo>
                  <a:cubicBezTo>
                    <a:pt x="35" y="1"/>
                    <a:pt x="0" y="28"/>
                    <a:pt x="19" y="68"/>
                  </a:cubicBezTo>
                  <a:cubicBezTo>
                    <a:pt x="81" y="227"/>
                    <a:pt x="167" y="372"/>
                    <a:pt x="277" y="505"/>
                  </a:cubicBezTo>
                  <a:cubicBezTo>
                    <a:pt x="288" y="518"/>
                    <a:pt x="301" y="524"/>
                    <a:pt x="314" y="524"/>
                  </a:cubicBezTo>
                  <a:cubicBezTo>
                    <a:pt x="355" y="524"/>
                    <a:pt x="394" y="468"/>
                    <a:pt x="360" y="425"/>
                  </a:cubicBezTo>
                  <a:cubicBezTo>
                    <a:pt x="263" y="309"/>
                    <a:pt x="184" y="177"/>
                    <a:pt x="127" y="38"/>
                  </a:cubicBezTo>
                  <a:cubicBezTo>
                    <a:pt x="117" y="12"/>
                    <a:pt x="93" y="1"/>
                    <a:pt x="70" y="1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38"/>
            <p:cNvSpPr/>
            <p:nvPr/>
          </p:nvSpPr>
          <p:spPr>
            <a:xfrm>
              <a:off x="12781932" y="3027646"/>
              <a:ext cx="29922" cy="43942"/>
            </a:xfrm>
            <a:custGeom>
              <a:rect b="b" l="l" r="r" t="t"/>
              <a:pathLst>
                <a:path extrusionOk="0" h="560" w="421">
                  <a:moveTo>
                    <a:pt x="77" y="0"/>
                  </a:moveTo>
                  <a:cubicBezTo>
                    <a:pt x="40" y="0"/>
                    <a:pt x="1" y="41"/>
                    <a:pt x="21" y="86"/>
                  </a:cubicBezTo>
                  <a:cubicBezTo>
                    <a:pt x="97" y="249"/>
                    <a:pt x="190" y="397"/>
                    <a:pt x="303" y="540"/>
                  </a:cubicBezTo>
                  <a:cubicBezTo>
                    <a:pt x="314" y="554"/>
                    <a:pt x="327" y="559"/>
                    <a:pt x="339" y="559"/>
                  </a:cubicBezTo>
                  <a:cubicBezTo>
                    <a:pt x="381" y="559"/>
                    <a:pt x="420" y="502"/>
                    <a:pt x="385" y="457"/>
                  </a:cubicBezTo>
                  <a:cubicBezTo>
                    <a:pt x="279" y="325"/>
                    <a:pt x="193" y="183"/>
                    <a:pt x="121" y="30"/>
                  </a:cubicBezTo>
                  <a:cubicBezTo>
                    <a:pt x="111" y="9"/>
                    <a:pt x="94" y="0"/>
                    <a:pt x="77" y="0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38"/>
            <p:cNvSpPr/>
            <p:nvPr/>
          </p:nvSpPr>
          <p:spPr>
            <a:xfrm>
              <a:off x="12808940" y="3037298"/>
              <a:ext cx="31840" cy="37743"/>
            </a:xfrm>
            <a:custGeom>
              <a:rect b="b" l="l" r="r" t="t"/>
              <a:pathLst>
                <a:path extrusionOk="0" h="481" w="448">
                  <a:moveTo>
                    <a:pt x="78" y="0"/>
                  </a:moveTo>
                  <a:cubicBezTo>
                    <a:pt x="41" y="0"/>
                    <a:pt x="0" y="41"/>
                    <a:pt x="19" y="86"/>
                  </a:cubicBezTo>
                  <a:cubicBezTo>
                    <a:pt x="88" y="234"/>
                    <a:pt x="187" y="367"/>
                    <a:pt x="320" y="467"/>
                  </a:cubicBezTo>
                  <a:cubicBezTo>
                    <a:pt x="332" y="476"/>
                    <a:pt x="345" y="480"/>
                    <a:pt x="358" y="480"/>
                  </a:cubicBezTo>
                  <a:cubicBezTo>
                    <a:pt x="405" y="480"/>
                    <a:pt x="447" y="423"/>
                    <a:pt x="403" y="387"/>
                  </a:cubicBezTo>
                  <a:cubicBezTo>
                    <a:pt x="277" y="291"/>
                    <a:pt x="184" y="172"/>
                    <a:pt x="121" y="29"/>
                  </a:cubicBezTo>
                  <a:cubicBezTo>
                    <a:pt x="112" y="9"/>
                    <a:pt x="95" y="0"/>
                    <a:pt x="78" y="0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38"/>
            <p:cNvSpPr/>
            <p:nvPr/>
          </p:nvSpPr>
          <p:spPr>
            <a:xfrm>
              <a:off x="13431385" y="2451867"/>
              <a:ext cx="15991" cy="34290"/>
            </a:xfrm>
            <a:custGeom>
              <a:rect b="b" l="l" r="r" t="t"/>
              <a:pathLst>
                <a:path extrusionOk="0" h="437" w="225">
                  <a:moveTo>
                    <a:pt x="72" y="0"/>
                  </a:moveTo>
                  <a:cubicBezTo>
                    <a:pt x="37" y="0"/>
                    <a:pt x="1" y="28"/>
                    <a:pt x="13" y="70"/>
                  </a:cubicBezTo>
                  <a:cubicBezTo>
                    <a:pt x="43" y="179"/>
                    <a:pt x="72" y="288"/>
                    <a:pt x="102" y="394"/>
                  </a:cubicBezTo>
                  <a:cubicBezTo>
                    <a:pt x="110" y="423"/>
                    <a:pt x="133" y="436"/>
                    <a:pt x="155" y="436"/>
                  </a:cubicBezTo>
                  <a:cubicBezTo>
                    <a:pt x="189" y="436"/>
                    <a:pt x="224" y="408"/>
                    <a:pt x="214" y="364"/>
                  </a:cubicBezTo>
                  <a:cubicBezTo>
                    <a:pt x="185" y="258"/>
                    <a:pt x="155" y="149"/>
                    <a:pt x="125" y="40"/>
                  </a:cubicBezTo>
                  <a:cubicBezTo>
                    <a:pt x="117" y="12"/>
                    <a:pt x="95" y="0"/>
                    <a:pt x="72" y="0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38"/>
            <p:cNvSpPr/>
            <p:nvPr/>
          </p:nvSpPr>
          <p:spPr>
            <a:xfrm>
              <a:off x="13456545" y="2463559"/>
              <a:ext cx="20895" cy="36644"/>
            </a:xfrm>
            <a:custGeom>
              <a:rect b="b" l="l" r="r" t="t"/>
              <a:pathLst>
                <a:path extrusionOk="0" h="467" w="294">
                  <a:moveTo>
                    <a:pt x="71" y="0"/>
                  </a:moveTo>
                  <a:cubicBezTo>
                    <a:pt x="36" y="0"/>
                    <a:pt x="1" y="28"/>
                    <a:pt x="13" y="69"/>
                  </a:cubicBezTo>
                  <a:cubicBezTo>
                    <a:pt x="50" y="199"/>
                    <a:pt x="103" y="321"/>
                    <a:pt x="169" y="437"/>
                  </a:cubicBezTo>
                  <a:cubicBezTo>
                    <a:pt x="180" y="458"/>
                    <a:pt x="197" y="466"/>
                    <a:pt x="215" y="466"/>
                  </a:cubicBezTo>
                  <a:cubicBezTo>
                    <a:pt x="254" y="466"/>
                    <a:pt x="293" y="424"/>
                    <a:pt x="268" y="381"/>
                  </a:cubicBezTo>
                  <a:cubicBezTo>
                    <a:pt x="208" y="271"/>
                    <a:pt x="158" y="159"/>
                    <a:pt x="126" y="40"/>
                  </a:cubicBezTo>
                  <a:cubicBezTo>
                    <a:pt x="117" y="12"/>
                    <a:pt x="94" y="0"/>
                    <a:pt x="71" y="0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38"/>
            <p:cNvSpPr/>
            <p:nvPr/>
          </p:nvSpPr>
          <p:spPr>
            <a:xfrm>
              <a:off x="12844831" y="1334128"/>
              <a:ext cx="1545400" cy="1167596"/>
            </a:xfrm>
            <a:custGeom>
              <a:rect b="b" l="l" r="r" t="t"/>
              <a:pathLst>
                <a:path extrusionOk="0" h="14880" w="21744">
                  <a:moveTo>
                    <a:pt x="9143" y="0"/>
                  </a:moveTo>
                  <a:cubicBezTo>
                    <a:pt x="7318" y="0"/>
                    <a:pt x="5410" y="378"/>
                    <a:pt x="4070" y="1582"/>
                  </a:cubicBezTo>
                  <a:cubicBezTo>
                    <a:pt x="3159" y="2400"/>
                    <a:pt x="2590" y="3536"/>
                    <a:pt x="2312" y="4714"/>
                  </a:cubicBezTo>
                  <a:cubicBezTo>
                    <a:pt x="2030" y="5894"/>
                    <a:pt x="2020" y="7118"/>
                    <a:pt x="2093" y="8327"/>
                  </a:cubicBezTo>
                  <a:cubicBezTo>
                    <a:pt x="2143" y="9122"/>
                    <a:pt x="2193" y="10019"/>
                    <a:pt x="1636" y="10595"/>
                  </a:cubicBezTo>
                  <a:cubicBezTo>
                    <a:pt x="1354" y="10890"/>
                    <a:pt x="964" y="11046"/>
                    <a:pt x="630" y="11278"/>
                  </a:cubicBezTo>
                  <a:cubicBezTo>
                    <a:pt x="298" y="11509"/>
                    <a:pt x="0" y="11880"/>
                    <a:pt x="73" y="12278"/>
                  </a:cubicBezTo>
                  <a:cubicBezTo>
                    <a:pt x="142" y="12657"/>
                    <a:pt x="549" y="12881"/>
                    <a:pt x="949" y="12881"/>
                  </a:cubicBezTo>
                  <a:cubicBezTo>
                    <a:pt x="1063" y="12881"/>
                    <a:pt x="1177" y="12863"/>
                    <a:pt x="1282" y="12825"/>
                  </a:cubicBezTo>
                  <a:cubicBezTo>
                    <a:pt x="1875" y="12606"/>
                    <a:pt x="2189" y="11986"/>
                    <a:pt x="2650" y="11563"/>
                  </a:cubicBezTo>
                  <a:cubicBezTo>
                    <a:pt x="2891" y="11341"/>
                    <a:pt x="3176" y="11168"/>
                    <a:pt x="3487" y="11056"/>
                  </a:cubicBezTo>
                  <a:cubicBezTo>
                    <a:pt x="3835" y="10933"/>
                    <a:pt x="4171" y="10878"/>
                    <a:pt x="4498" y="10878"/>
                  </a:cubicBezTo>
                  <a:cubicBezTo>
                    <a:pt x="6614" y="10878"/>
                    <a:pt x="8336" y="13183"/>
                    <a:pt x="10081" y="14066"/>
                  </a:cubicBezTo>
                  <a:cubicBezTo>
                    <a:pt x="11183" y="14626"/>
                    <a:pt x="12435" y="14854"/>
                    <a:pt x="13673" y="14877"/>
                  </a:cubicBezTo>
                  <a:cubicBezTo>
                    <a:pt x="13743" y="14879"/>
                    <a:pt x="13813" y="14879"/>
                    <a:pt x="13883" y="14879"/>
                  </a:cubicBezTo>
                  <a:cubicBezTo>
                    <a:pt x="15040" y="14879"/>
                    <a:pt x="16205" y="14698"/>
                    <a:pt x="17266" y="14248"/>
                  </a:cubicBezTo>
                  <a:cubicBezTo>
                    <a:pt x="19343" y="13367"/>
                    <a:pt x="20919" y="11427"/>
                    <a:pt x="21330" y="9244"/>
                  </a:cubicBezTo>
                  <a:cubicBezTo>
                    <a:pt x="21744" y="7059"/>
                    <a:pt x="20978" y="4694"/>
                    <a:pt x="19359" y="3141"/>
                  </a:cubicBezTo>
                  <a:cubicBezTo>
                    <a:pt x="17799" y="1642"/>
                    <a:pt x="15614" y="956"/>
                    <a:pt x="13478" y="512"/>
                  </a:cubicBezTo>
                  <a:cubicBezTo>
                    <a:pt x="12127" y="231"/>
                    <a:pt x="10756" y="29"/>
                    <a:pt x="9375" y="2"/>
                  </a:cubicBezTo>
                  <a:cubicBezTo>
                    <a:pt x="9298" y="1"/>
                    <a:pt x="9221" y="0"/>
                    <a:pt x="91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38"/>
            <p:cNvSpPr/>
            <p:nvPr/>
          </p:nvSpPr>
          <p:spPr>
            <a:xfrm>
              <a:off x="13638417" y="2379130"/>
              <a:ext cx="122316" cy="25110"/>
            </a:xfrm>
            <a:custGeom>
              <a:rect b="b" l="l" r="r" t="t"/>
              <a:pathLst>
                <a:path extrusionOk="0" h="320" w="1721">
                  <a:moveTo>
                    <a:pt x="1641" y="1"/>
                  </a:moveTo>
                  <a:cubicBezTo>
                    <a:pt x="1635" y="1"/>
                    <a:pt x="1629" y="2"/>
                    <a:pt x="1623" y="3"/>
                  </a:cubicBezTo>
                  <a:cubicBezTo>
                    <a:pt x="1157" y="140"/>
                    <a:pt x="686" y="207"/>
                    <a:pt x="204" y="207"/>
                  </a:cubicBezTo>
                  <a:cubicBezTo>
                    <a:pt x="162" y="207"/>
                    <a:pt x="119" y="206"/>
                    <a:pt x="77" y="205"/>
                  </a:cubicBezTo>
                  <a:cubicBezTo>
                    <a:pt x="76" y="205"/>
                    <a:pt x="75" y="205"/>
                    <a:pt x="73" y="205"/>
                  </a:cubicBezTo>
                  <a:cubicBezTo>
                    <a:pt x="0" y="205"/>
                    <a:pt x="1" y="314"/>
                    <a:pt x="77" y="317"/>
                  </a:cubicBezTo>
                  <a:cubicBezTo>
                    <a:pt x="129" y="319"/>
                    <a:pt x="182" y="320"/>
                    <a:pt x="234" y="320"/>
                  </a:cubicBezTo>
                  <a:cubicBezTo>
                    <a:pt x="717" y="320"/>
                    <a:pt x="1187" y="250"/>
                    <a:pt x="1657" y="112"/>
                  </a:cubicBezTo>
                  <a:cubicBezTo>
                    <a:pt x="1720" y="94"/>
                    <a:pt x="1701" y="1"/>
                    <a:pt x="1641" y="1"/>
                  </a:cubicBezTo>
                  <a:close/>
                </a:path>
              </a:pathLst>
            </a:custGeom>
            <a:solidFill>
              <a:srgbClr val="E751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38"/>
            <p:cNvSpPr/>
            <p:nvPr/>
          </p:nvSpPr>
          <p:spPr>
            <a:xfrm>
              <a:off x="13399190" y="1889898"/>
              <a:ext cx="27789" cy="45119"/>
            </a:xfrm>
            <a:custGeom>
              <a:rect b="b" l="l" r="r" t="t"/>
              <a:pathLst>
                <a:path extrusionOk="0" h="575" w="391">
                  <a:moveTo>
                    <a:pt x="72" y="0"/>
                  </a:moveTo>
                  <a:cubicBezTo>
                    <a:pt x="38" y="0"/>
                    <a:pt x="1" y="29"/>
                    <a:pt x="9" y="72"/>
                  </a:cubicBezTo>
                  <a:cubicBezTo>
                    <a:pt x="42" y="258"/>
                    <a:pt x="131" y="426"/>
                    <a:pt x="270" y="559"/>
                  </a:cubicBezTo>
                  <a:cubicBezTo>
                    <a:pt x="282" y="570"/>
                    <a:pt x="295" y="575"/>
                    <a:pt x="308" y="575"/>
                  </a:cubicBezTo>
                  <a:cubicBezTo>
                    <a:pt x="352" y="575"/>
                    <a:pt x="391" y="518"/>
                    <a:pt x="349" y="480"/>
                  </a:cubicBezTo>
                  <a:cubicBezTo>
                    <a:pt x="227" y="357"/>
                    <a:pt x="151" y="211"/>
                    <a:pt x="121" y="42"/>
                  </a:cubicBezTo>
                  <a:cubicBezTo>
                    <a:pt x="116" y="13"/>
                    <a:pt x="95" y="0"/>
                    <a:pt x="72" y="0"/>
                  </a:cubicBezTo>
                  <a:close/>
                </a:path>
              </a:pathLst>
            </a:custGeom>
            <a:solidFill>
              <a:srgbClr val="E751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38"/>
            <p:cNvSpPr/>
            <p:nvPr/>
          </p:nvSpPr>
          <p:spPr>
            <a:xfrm>
              <a:off x="13428471" y="1896803"/>
              <a:ext cx="54228" cy="48179"/>
            </a:xfrm>
            <a:custGeom>
              <a:rect b="b" l="l" r="r" t="t"/>
              <a:pathLst>
                <a:path extrusionOk="0" h="614" w="763">
                  <a:moveTo>
                    <a:pt x="83" y="0"/>
                  </a:moveTo>
                  <a:cubicBezTo>
                    <a:pt x="41" y="0"/>
                    <a:pt x="0" y="41"/>
                    <a:pt x="30" y="83"/>
                  </a:cubicBezTo>
                  <a:cubicBezTo>
                    <a:pt x="196" y="302"/>
                    <a:pt x="405" y="477"/>
                    <a:pt x="650" y="607"/>
                  </a:cubicBezTo>
                  <a:cubicBezTo>
                    <a:pt x="659" y="612"/>
                    <a:pt x="668" y="614"/>
                    <a:pt x="677" y="614"/>
                  </a:cubicBezTo>
                  <a:cubicBezTo>
                    <a:pt x="730" y="614"/>
                    <a:pt x="763" y="538"/>
                    <a:pt x="706" y="508"/>
                  </a:cubicBezTo>
                  <a:cubicBezTo>
                    <a:pt x="481" y="392"/>
                    <a:pt x="286" y="229"/>
                    <a:pt x="130" y="24"/>
                  </a:cubicBezTo>
                  <a:cubicBezTo>
                    <a:pt x="117" y="7"/>
                    <a:pt x="100" y="0"/>
                    <a:pt x="83" y="0"/>
                  </a:cubicBezTo>
                  <a:close/>
                </a:path>
              </a:pathLst>
            </a:custGeom>
            <a:solidFill>
              <a:srgbClr val="E751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38"/>
            <p:cNvSpPr/>
            <p:nvPr/>
          </p:nvSpPr>
          <p:spPr>
            <a:xfrm>
              <a:off x="12320251" y="1049612"/>
              <a:ext cx="1032754" cy="702520"/>
            </a:xfrm>
            <a:custGeom>
              <a:rect b="b" l="l" r="r" t="t"/>
              <a:pathLst>
                <a:path extrusionOk="0" h="8953" w="14531">
                  <a:moveTo>
                    <a:pt x="5725" y="0"/>
                  </a:moveTo>
                  <a:cubicBezTo>
                    <a:pt x="1991" y="0"/>
                    <a:pt x="0" y="1843"/>
                    <a:pt x="0" y="1843"/>
                  </a:cubicBezTo>
                  <a:lnTo>
                    <a:pt x="8501" y="8953"/>
                  </a:lnTo>
                  <a:lnTo>
                    <a:pt x="10574" y="4181"/>
                  </a:lnTo>
                  <a:lnTo>
                    <a:pt x="10620" y="4079"/>
                  </a:lnTo>
                  <a:lnTo>
                    <a:pt x="10736" y="4152"/>
                  </a:lnTo>
                  <a:lnTo>
                    <a:pt x="14531" y="6469"/>
                  </a:lnTo>
                  <a:cubicBezTo>
                    <a:pt x="14531" y="6469"/>
                    <a:pt x="13637" y="1377"/>
                    <a:pt x="8269" y="270"/>
                  </a:cubicBezTo>
                  <a:cubicBezTo>
                    <a:pt x="7348" y="79"/>
                    <a:pt x="6499" y="0"/>
                    <a:pt x="5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38"/>
            <p:cNvSpPr/>
            <p:nvPr/>
          </p:nvSpPr>
          <p:spPr>
            <a:xfrm>
              <a:off x="12137810" y="1145340"/>
              <a:ext cx="856068" cy="772669"/>
            </a:xfrm>
            <a:custGeom>
              <a:rect b="b" l="l" r="r" t="t"/>
              <a:pathLst>
                <a:path extrusionOk="0" h="9847" w="12045">
                  <a:moveTo>
                    <a:pt x="3217" y="1"/>
                  </a:moveTo>
                  <a:cubicBezTo>
                    <a:pt x="2547" y="1"/>
                    <a:pt x="1939" y="127"/>
                    <a:pt x="1461" y="412"/>
                  </a:cubicBezTo>
                  <a:cubicBezTo>
                    <a:pt x="1" y="1283"/>
                    <a:pt x="196" y="3438"/>
                    <a:pt x="196" y="3438"/>
                  </a:cubicBezTo>
                  <a:lnTo>
                    <a:pt x="10058" y="9846"/>
                  </a:lnTo>
                  <a:cubicBezTo>
                    <a:pt x="10058" y="9846"/>
                    <a:pt x="11863" y="9733"/>
                    <a:pt x="11952" y="8240"/>
                  </a:cubicBezTo>
                  <a:cubicBezTo>
                    <a:pt x="12045" y="6743"/>
                    <a:pt x="9462" y="2544"/>
                    <a:pt x="7527" y="1342"/>
                  </a:cubicBezTo>
                  <a:cubicBezTo>
                    <a:pt x="6227" y="536"/>
                    <a:pt x="4592" y="1"/>
                    <a:pt x="3217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38"/>
            <p:cNvSpPr/>
            <p:nvPr/>
          </p:nvSpPr>
          <p:spPr>
            <a:xfrm>
              <a:off x="13180644" y="1380265"/>
              <a:ext cx="382512" cy="415878"/>
            </a:xfrm>
            <a:custGeom>
              <a:rect b="b" l="l" r="r" t="t"/>
              <a:pathLst>
                <a:path extrusionOk="0" h="5300" w="5382">
                  <a:moveTo>
                    <a:pt x="2216" y="0"/>
                  </a:moveTo>
                  <a:cubicBezTo>
                    <a:pt x="2212" y="0"/>
                    <a:pt x="2207" y="0"/>
                    <a:pt x="2203" y="1"/>
                  </a:cubicBezTo>
                  <a:cubicBezTo>
                    <a:pt x="1620" y="30"/>
                    <a:pt x="2232" y="2119"/>
                    <a:pt x="2232" y="2119"/>
                  </a:cubicBezTo>
                  <a:cubicBezTo>
                    <a:pt x="2232" y="2119"/>
                    <a:pt x="1720" y="693"/>
                    <a:pt x="1203" y="693"/>
                  </a:cubicBezTo>
                  <a:cubicBezTo>
                    <a:pt x="1168" y="693"/>
                    <a:pt x="1134" y="699"/>
                    <a:pt x="1100" y="713"/>
                  </a:cubicBezTo>
                  <a:cubicBezTo>
                    <a:pt x="551" y="931"/>
                    <a:pt x="1951" y="2514"/>
                    <a:pt x="1951" y="2514"/>
                  </a:cubicBezTo>
                  <a:cubicBezTo>
                    <a:pt x="1951" y="2514"/>
                    <a:pt x="1019" y="2079"/>
                    <a:pt x="501" y="2079"/>
                  </a:cubicBezTo>
                  <a:cubicBezTo>
                    <a:pt x="345" y="2079"/>
                    <a:pt x="226" y="2119"/>
                    <a:pt x="183" y="2223"/>
                  </a:cubicBezTo>
                  <a:cubicBezTo>
                    <a:pt x="1" y="2669"/>
                    <a:pt x="1865" y="3053"/>
                    <a:pt x="1865" y="3053"/>
                  </a:cubicBezTo>
                  <a:cubicBezTo>
                    <a:pt x="1865" y="3053"/>
                    <a:pt x="276" y="3501"/>
                    <a:pt x="458" y="4001"/>
                  </a:cubicBezTo>
                  <a:cubicBezTo>
                    <a:pt x="505" y="4128"/>
                    <a:pt x="636" y="4176"/>
                    <a:pt x="805" y="4176"/>
                  </a:cubicBezTo>
                  <a:cubicBezTo>
                    <a:pt x="1297" y="4176"/>
                    <a:pt x="2110" y="3773"/>
                    <a:pt x="2110" y="3772"/>
                  </a:cubicBezTo>
                  <a:lnTo>
                    <a:pt x="2110" y="3772"/>
                  </a:lnTo>
                  <a:cubicBezTo>
                    <a:pt x="2110" y="3773"/>
                    <a:pt x="1438" y="4818"/>
                    <a:pt x="1928" y="5246"/>
                  </a:cubicBezTo>
                  <a:cubicBezTo>
                    <a:pt x="1970" y="5283"/>
                    <a:pt x="2012" y="5300"/>
                    <a:pt x="2053" y="5300"/>
                  </a:cubicBezTo>
                  <a:cubicBezTo>
                    <a:pt x="2481" y="5300"/>
                    <a:pt x="2813" y="3441"/>
                    <a:pt x="2813" y="3441"/>
                  </a:cubicBezTo>
                  <a:cubicBezTo>
                    <a:pt x="2813" y="3441"/>
                    <a:pt x="3087" y="5265"/>
                    <a:pt x="3607" y="5265"/>
                  </a:cubicBezTo>
                  <a:cubicBezTo>
                    <a:pt x="3637" y="5265"/>
                    <a:pt x="3668" y="5259"/>
                    <a:pt x="3699" y="5246"/>
                  </a:cubicBezTo>
                  <a:cubicBezTo>
                    <a:pt x="4279" y="5011"/>
                    <a:pt x="3302" y="3209"/>
                    <a:pt x="3302" y="3209"/>
                  </a:cubicBezTo>
                  <a:lnTo>
                    <a:pt x="3302" y="3209"/>
                  </a:lnTo>
                  <a:cubicBezTo>
                    <a:pt x="3302" y="3209"/>
                    <a:pt x="4233" y="4111"/>
                    <a:pt x="4766" y="4111"/>
                  </a:cubicBezTo>
                  <a:cubicBezTo>
                    <a:pt x="4902" y="4111"/>
                    <a:pt x="5012" y="4052"/>
                    <a:pt x="5074" y="3904"/>
                  </a:cubicBezTo>
                  <a:cubicBezTo>
                    <a:pt x="5382" y="3180"/>
                    <a:pt x="3425" y="2683"/>
                    <a:pt x="3424" y="2683"/>
                  </a:cubicBezTo>
                  <a:lnTo>
                    <a:pt x="3424" y="2683"/>
                  </a:lnTo>
                  <a:cubicBezTo>
                    <a:pt x="3425" y="2683"/>
                    <a:pt x="3538" y="2690"/>
                    <a:pt x="3705" y="2690"/>
                  </a:cubicBezTo>
                  <a:cubicBezTo>
                    <a:pt x="4196" y="2690"/>
                    <a:pt x="5154" y="2626"/>
                    <a:pt x="5107" y="2119"/>
                  </a:cubicBezTo>
                  <a:cubicBezTo>
                    <a:pt x="5088" y="1914"/>
                    <a:pt x="4915" y="1842"/>
                    <a:pt x="4683" y="1842"/>
                  </a:cubicBezTo>
                  <a:cubicBezTo>
                    <a:pt x="4149" y="1842"/>
                    <a:pt x="3302" y="2223"/>
                    <a:pt x="3302" y="2223"/>
                  </a:cubicBezTo>
                  <a:cubicBezTo>
                    <a:pt x="3302" y="2223"/>
                    <a:pt x="4740" y="649"/>
                    <a:pt x="4156" y="444"/>
                  </a:cubicBezTo>
                  <a:cubicBezTo>
                    <a:pt x="4126" y="433"/>
                    <a:pt x="4096" y="428"/>
                    <a:pt x="4065" y="428"/>
                  </a:cubicBezTo>
                  <a:cubicBezTo>
                    <a:pt x="3500" y="428"/>
                    <a:pt x="2813" y="2119"/>
                    <a:pt x="2813" y="2119"/>
                  </a:cubicBezTo>
                  <a:cubicBezTo>
                    <a:pt x="2813" y="1981"/>
                    <a:pt x="2783" y="0"/>
                    <a:pt x="22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38"/>
            <p:cNvSpPr/>
            <p:nvPr/>
          </p:nvSpPr>
          <p:spPr>
            <a:xfrm>
              <a:off x="12319682" y="1120780"/>
              <a:ext cx="10945" cy="43706"/>
            </a:xfrm>
            <a:custGeom>
              <a:rect b="b" l="l" r="r" t="t"/>
              <a:pathLst>
                <a:path extrusionOk="0" h="557" w="154">
                  <a:moveTo>
                    <a:pt x="90" y="1"/>
                  </a:moveTo>
                  <a:cubicBezTo>
                    <a:pt x="61" y="1"/>
                    <a:pt x="33" y="19"/>
                    <a:pt x="34" y="55"/>
                  </a:cubicBezTo>
                  <a:cubicBezTo>
                    <a:pt x="38" y="198"/>
                    <a:pt x="31" y="344"/>
                    <a:pt x="8" y="486"/>
                  </a:cubicBezTo>
                  <a:cubicBezTo>
                    <a:pt x="0" y="528"/>
                    <a:pt x="38" y="557"/>
                    <a:pt x="72" y="557"/>
                  </a:cubicBezTo>
                  <a:cubicBezTo>
                    <a:pt x="93" y="557"/>
                    <a:pt x="113" y="544"/>
                    <a:pt x="117" y="516"/>
                  </a:cubicBezTo>
                  <a:cubicBezTo>
                    <a:pt x="144" y="364"/>
                    <a:pt x="154" y="211"/>
                    <a:pt x="150" y="55"/>
                  </a:cubicBezTo>
                  <a:cubicBezTo>
                    <a:pt x="149" y="19"/>
                    <a:pt x="119" y="1"/>
                    <a:pt x="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38"/>
            <p:cNvSpPr/>
            <p:nvPr/>
          </p:nvSpPr>
          <p:spPr>
            <a:xfrm>
              <a:off x="12339298" y="1125331"/>
              <a:ext cx="10163" cy="43628"/>
            </a:xfrm>
            <a:custGeom>
              <a:rect b="b" l="l" r="r" t="t"/>
              <a:pathLst>
                <a:path extrusionOk="0" h="556" w="143">
                  <a:moveTo>
                    <a:pt x="87" y="0"/>
                  </a:moveTo>
                  <a:cubicBezTo>
                    <a:pt x="58" y="0"/>
                    <a:pt x="27" y="19"/>
                    <a:pt x="23" y="54"/>
                  </a:cubicBezTo>
                  <a:cubicBezTo>
                    <a:pt x="7" y="202"/>
                    <a:pt x="0" y="352"/>
                    <a:pt x="7" y="501"/>
                  </a:cubicBezTo>
                  <a:cubicBezTo>
                    <a:pt x="10" y="537"/>
                    <a:pt x="40" y="555"/>
                    <a:pt x="69" y="555"/>
                  </a:cubicBezTo>
                  <a:cubicBezTo>
                    <a:pt x="97" y="555"/>
                    <a:pt x="124" y="537"/>
                    <a:pt x="122" y="501"/>
                  </a:cubicBezTo>
                  <a:cubicBezTo>
                    <a:pt x="116" y="352"/>
                    <a:pt x="122" y="202"/>
                    <a:pt x="139" y="54"/>
                  </a:cubicBezTo>
                  <a:cubicBezTo>
                    <a:pt x="143" y="18"/>
                    <a:pt x="116" y="0"/>
                    <a:pt x="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38"/>
            <p:cNvSpPr/>
            <p:nvPr/>
          </p:nvSpPr>
          <p:spPr>
            <a:xfrm>
              <a:off x="12422949" y="1198540"/>
              <a:ext cx="18976" cy="25737"/>
            </a:xfrm>
            <a:custGeom>
              <a:rect b="b" l="l" r="r" t="t"/>
              <a:pathLst>
                <a:path extrusionOk="0" h="328" w="267">
                  <a:moveTo>
                    <a:pt x="187" y="1"/>
                  </a:moveTo>
                  <a:cubicBezTo>
                    <a:pt x="170" y="1"/>
                    <a:pt x="153" y="9"/>
                    <a:pt x="142" y="28"/>
                  </a:cubicBezTo>
                  <a:cubicBezTo>
                    <a:pt x="105" y="101"/>
                    <a:pt x="65" y="171"/>
                    <a:pt x="25" y="243"/>
                  </a:cubicBezTo>
                  <a:cubicBezTo>
                    <a:pt x="0" y="287"/>
                    <a:pt x="40" y="327"/>
                    <a:pt x="79" y="327"/>
                  </a:cubicBezTo>
                  <a:cubicBezTo>
                    <a:pt x="96" y="327"/>
                    <a:pt x="113" y="319"/>
                    <a:pt x="125" y="299"/>
                  </a:cubicBezTo>
                  <a:cubicBezTo>
                    <a:pt x="165" y="227"/>
                    <a:pt x="204" y="157"/>
                    <a:pt x="244" y="84"/>
                  </a:cubicBezTo>
                  <a:cubicBezTo>
                    <a:pt x="267" y="41"/>
                    <a:pt x="226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38"/>
            <p:cNvSpPr/>
            <p:nvPr/>
          </p:nvSpPr>
          <p:spPr>
            <a:xfrm>
              <a:off x="12437874" y="1205131"/>
              <a:ext cx="15352" cy="25737"/>
            </a:xfrm>
            <a:custGeom>
              <a:rect b="b" l="l" r="r" t="t"/>
              <a:pathLst>
                <a:path extrusionOk="0" h="328" w="216">
                  <a:moveTo>
                    <a:pt x="137" y="1"/>
                  </a:moveTo>
                  <a:cubicBezTo>
                    <a:pt x="120" y="1"/>
                    <a:pt x="103" y="9"/>
                    <a:pt x="94" y="30"/>
                  </a:cubicBezTo>
                  <a:cubicBezTo>
                    <a:pt x="57" y="103"/>
                    <a:pt x="31" y="179"/>
                    <a:pt x="11" y="258"/>
                  </a:cubicBezTo>
                  <a:cubicBezTo>
                    <a:pt x="1" y="301"/>
                    <a:pt x="38" y="328"/>
                    <a:pt x="72" y="328"/>
                  </a:cubicBezTo>
                  <a:cubicBezTo>
                    <a:pt x="95" y="328"/>
                    <a:pt x="116" y="316"/>
                    <a:pt x="123" y="289"/>
                  </a:cubicBezTo>
                  <a:cubicBezTo>
                    <a:pt x="140" y="219"/>
                    <a:pt x="163" y="153"/>
                    <a:pt x="193" y="87"/>
                  </a:cubicBezTo>
                  <a:cubicBezTo>
                    <a:pt x="215" y="41"/>
                    <a:pt x="174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38"/>
            <p:cNvSpPr/>
            <p:nvPr/>
          </p:nvSpPr>
          <p:spPr>
            <a:xfrm>
              <a:off x="12718394" y="1371320"/>
              <a:ext cx="32409" cy="32329"/>
            </a:xfrm>
            <a:custGeom>
              <a:rect b="b" l="l" r="r" t="t"/>
              <a:pathLst>
                <a:path extrusionOk="0" h="412" w="456">
                  <a:moveTo>
                    <a:pt x="368" y="1"/>
                  </a:moveTo>
                  <a:cubicBezTo>
                    <a:pt x="355" y="1"/>
                    <a:pt x="341" y="5"/>
                    <a:pt x="329" y="15"/>
                  </a:cubicBezTo>
                  <a:cubicBezTo>
                    <a:pt x="213" y="104"/>
                    <a:pt x="113" y="207"/>
                    <a:pt x="31" y="330"/>
                  </a:cubicBezTo>
                  <a:cubicBezTo>
                    <a:pt x="1" y="372"/>
                    <a:pt x="40" y="411"/>
                    <a:pt x="81" y="411"/>
                  </a:cubicBezTo>
                  <a:cubicBezTo>
                    <a:pt x="99" y="411"/>
                    <a:pt x="117" y="404"/>
                    <a:pt x="130" y="386"/>
                  </a:cubicBezTo>
                  <a:cubicBezTo>
                    <a:pt x="206" y="274"/>
                    <a:pt x="302" y="177"/>
                    <a:pt x="411" y="95"/>
                  </a:cubicBezTo>
                  <a:cubicBezTo>
                    <a:pt x="456" y="58"/>
                    <a:pt x="416" y="1"/>
                    <a:pt x="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38"/>
            <p:cNvSpPr/>
            <p:nvPr/>
          </p:nvSpPr>
          <p:spPr>
            <a:xfrm>
              <a:off x="12727491" y="1389367"/>
              <a:ext cx="33759" cy="31387"/>
            </a:xfrm>
            <a:custGeom>
              <a:rect b="b" l="l" r="r" t="t"/>
              <a:pathLst>
                <a:path extrusionOk="0" h="400" w="475">
                  <a:moveTo>
                    <a:pt x="388" y="1"/>
                  </a:moveTo>
                  <a:cubicBezTo>
                    <a:pt x="375" y="1"/>
                    <a:pt x="362" y="6"/>
                    <a:pt x="350" y="17"/>
                  </a:cubicBezTo>
                  <a:cubicBezTo>
                    <a:pt x="248" y="113"/>
                    <a:pt x="144" y="209"/>
                    <a:pt x="42" y="305"/>
                  </a:cubicBezTo>
                  <a:cubicBezTo>
                    <a:pt x="1" y="343"/>
                    <a:pt x="42" y="400"/>
                    <a:pt x="87" y="400"/>
                  </a:cubicBezTo>
                  <a:cubicBezTo>
                    <a:pt x="100" y="400"/>
                    <a:pt x="113" y="395"/>
                    <a:pt x="124" y="384"/>
                  </a:cubicBezTo>
                  <a:cubicBezTo>
                    <a:pt x="228" y="288"/>
                    <a:pt x="330" y="192"/>
                    <a:pt x="433" y="96"/>
                  </a:cubicBezTo>
                  <a:cubicBezTo>
                    <a:pt x="474" y="58"/>
                    <a:pt x="433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38"/>
            <p:cNvSpPr/>
            <p:nvPr/>
          </p:nvSpPr>
          <p:spPr>
            <a:xfrm>
              <a:off x="12692595" y="1239891"/>
              <a:ext cx="34470" cy="42294"/>
            </a:xfrm>
            <a:custGeom>
              <a:rect b="b" l="l" r="r" t="t"/>
              <a:pathLst>
                <a:path extrusionOk="0" h="539" w="485">
                  <a:moveTo>
                    <a:pt x="408" y="1"/>
                  </a:moveTo>
                  <a:cubicBezTo>
                    <a:pt x="395" y="1"/>
                    <a:pt x="382" y="7"/>
                    <a:pt x="371" y="21"/>
                  </a:cubicBezTo>
                  <a:cubicBezTo>
                    <a:pt x="258" y="160"/>
                    <a:pt x="146" y="299"/>
                    <a:pt x="33" y="438"/>
                  </a:cubicBezTo>
                  <a:cubicBezTo>
                    <a:pt x="0" y="481"/>
                    <a:pt x="38" y="539"/>
                    <a:pt x="78" y="539"/>
                  </a:cubicBezTo>
                  <a:cubicBezTo>
                    <a:pt x="91" y="539"/>
                    <a:pt x="104" y="533"/>
                    <a:pt x="115" y="518"/>
                  </a:cubicBezTo>
                  <a:cubicBezTo>
                    <a:pt x="228" y="379"/>
                    <a:pt x="341" y="240"/>
                    <a:pt x="450" y="101"/>
                  </a:cubicBezTo>
                  <a:cubicBezTo>
                    <a:pt x="485" y="58"/>
                    <a:pt x="448" y="1"/>
                    <a:pt x="4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38"/>
            <p:cNvSpPr/>
            <p:nvPr/>
          </p:nvSpPr>
          <p:spPr>
            <a:xfrm>
              <a:off x="12701195" y="1265000"/>
              <a:ext cx="27576" cy="25737"/>
            </a:xfrm>
            <a:custGeom>
              <a:rect b="b" l="l" r="r" t="t"/>
              <a:pathLst>
                <a:path extrusionOk="0" h="328" w="388">
                  <a:moveTo>
                    <a:pt x="301" y="0"/>
                  </a:moveTo>
                  <a:cubicBezTo>
                    <a:pt x="288" y="0"/>
                    <a:pt x="275" y="5"/>
                    <a:pt x="263" y="16"/>
                  </a:cubicBezTo>
                  <a:cubicBezTo>
                    <a:pt x="190" y="88"/>
                    <a:pt x="117" y="161"/>
                    <a:pt x="41" y="231"/>
                  </a:cubicBezTo>
                  <a:cubicBezTo>
                    <a:pt x="1" y="271"/>
                    <a:pt x="40" y="328"/>
                    <a:pt x="84" y="328"/>
                  </a:cubicBezTo>
                  <a:cubicBezTo>
                    <a:pt x="98" y="328"/>
                    <a:pt x="112" y="322"/>
                    <a:pt x="124" y="310"/>
                  </a:cubicBezTo>
                  <a:cubicBezTo>
                    <a:pt x="196" y="241"/>
                    <a:pt x="273" y="168"/>
                    <a:pt x="346" y="99"/>
                  </a:cubicBezTo>
                  <a:cubicBezTo>
                    <a:pt x="387" y="57"/>
                    <a:pt x="346" y="0"/>
                    <a:pt x="3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38"/>
            <p:cNvSpPr/>
            <p:nvPr/>
          </p:nvSpPr>
          <p:spPr>
            <a:xfrm>
              <a:off x="12870630" y="1625077"/>
              <a:ext cx="34541" cy="18911"/>
            </a:xfrm>
            <a:custGeom>
              <a:rect b="b" l="l" r="r" t="t"/>
              <a:pathLst>
                <a:path extrusionOk="0" h="241" w="486">
                  <a:moveTo>
                    <a:pt x="391" y="1"/>
                  </a:moveTo>
                  <a:cubicBezTo>
                    <a:pt x="383" y="1"/>
                    <a:pt x="375" y="3"/>
                    <a:pt x="366" y="6"/>
                  </a:cubicBezTo>
                  <a:cubicBezTo>
                    <a:pt x="267" y="49"/>
                    <a:pt x="164" y="92"/>
                    <a:pt x="61" y="136"/>
                  </a:cubicBezTo>
                  <a:cubicBezTo>
                    <a:pt x="0" y="162"/>
                    <a:pt x="38" y="241"/>
                    <a:pt x="93" y="241"/>
                  </a:cubicBezTo>
                  <a:cubicBezTo>
                    <a:pt x="101" y="241"/>
                    <a:pt x="109" y="239"/>
                    <a:pt x="117" y="235"/>
                  </a:cubicBezTo>
                  <a:cubicBezTo>
                    <a:pt x="220" y="192"/>
                    <a:pt x="323" y="149"/>
                    <a:pt x="425" y="106"/>
                  </a:cubicBezTo>
                  <a:cubicBezTo>
                    <a:pt x="486" y="80"/>
                    <a:pt x="448" y="1"/>
                    <a:pt x="3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38"/>
            <p:cNvSpPr/>
            <p:nvPr/>
          </p:nvSpPr>
          <p:spPr>
            <a:xfrm>
              <a:off x="12878021" y="1649637"/>
              <a:ext cx="29708" cy="15772"/>
            </a:xfrm>
            <a:custGeom>
              <a:rect b="b" l="l" r="r" t="t"/>
              <a:pathLst>
                <a:path extrusionOk="0" h="201" w="418">
                  <a:moveTo>
                    <a:pt x="336" y="0"/>
                  </a:moveTo>
                  <a:cubicBezTo>
                    <a:pt x="327" y="0"/>
                    <a:pt x="317" y="3"/>
                    <a:pt x="308" y="8"/>
                  </a:cubicBezTo>
                  <a:cubicBezTo>
                    <a:pt x="232" y="54"/>
                    <a:pt x="156" y="77"/>
                    <a:pt x="73" y="91"/>
                  </a:cubicBezTo>
                  <a:cubicBezTo>
                    <a:pt x="0" y="101"/>
                    <a:pt x="27" y="201"/>
                    <a:pt x="94" y="201"/>
                  </a:cubicBezTo>
                  <a:cubicBezTo>
                    <a:pt x="97" y="201"/>
                    <a:pt x="100" y="201"/>
                    <a:pt x="103" y="200"/>
                  </a:cubicBezTo>
                  <a:cubicBezTo>
                    <a:pt x="196" y="187"/>
                    <a:pt x="285" y="157"/>
                    <a:pt x="364" y="107"/>
                  </a:cubicBezTo>
                  <a:cubicBezTo>
                    <a:pt x="418" y="76"/>
                    <a:pt x="385" y="0"/>
                    <a:pt x="3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38"/>
            <p:cNvSpPr/>
            <p:nvPr/>
          </p:nvSpPr>
          <p:spPr>
            <a:xfrm>
              <a:off x="12869919" y="1748033"/>
              <a:ext cx="14143" cy="33506"/>
            </a:xfrm>
            <a:custGeom>
              <a:rect b="b" l="l" r="r" t="t"/>
              <a:pathLst>
                <a:path extrusionOk="0" h="427" w="199">
                  <a:moveTo>
                    <a:pt x="129" y="0"/>
                  </a:moveTo>
                  <a:cubicBezTo>
                    <a:pt x="106" y="0"/>
                    <a:pt x="85" y="13"/>
                    <a:pt x="78" y="42"/>
                  </a:cubicBezTo>
                  <a:cubicBezTo>
                    <a:pt x="55" y="145"/>
                    <a:pt x="32" y="251"/>
                    <a:pt x="8" y="357"/>
                  </a:cubicBezTo>
                  <a:cubicBezTo>
                    <a:pt x="0" y="399"/>
                    <a:pt x="37" y="426"/>
                    <a:pt x="71" y="426"/>
                  </a:cubicBezTo>
                  <a:cubicBezTo>
                    <a:pt x="93" y="426"/>
                    <a:pt x="114" y="414"/>
                    <a:pt x="121" y="387"/>
                  </a:cubicBezTo>
                  <a:cubicBezTo>
                    <a:pt x="144" y="281"/>
                    <a:pt x="167" y="174"/>
                    <a:pt x="191" y="72"/>
                  </a:cubicBezTo>
                  <a:cubicBezTo>
                    <a:pt x="198" y="29"/>
                    <a:pt x="162" y="0"/>
                    <a:pt x="1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38"/>
            <p:cNvSpPr/>
            <p:nvPr/>
          </p:nvSpPr>
          <p:spPr>
            <a:xfrm>
              <a:off x="12888042" y="1768198"/>
              <a:ext cx="11727" cy="18911"/>
            </a:xfrm>
            <a:custGeom>
              <a:rect b="b" l="l" r="r" t="t"/>
              <a:pathLst>
                <a:path extrusionOk="0" h="241" w="165">
                  <a:moveTo>
                    <a:pt x="88" y="1"/>
                  </a:moveTo>
                  <a:cubicBezTo>
                    <a:pt x="70" y="1"/>
                    <a:pt x="54" y="9"/>
                    <a:pt x="45" y="30"/>
                  </a:cubicBezTo>
                  <a:cubicBezTo>
                    <a:pt x="22" y="80"/>
                    <a:pt x="8" y="130"/>
                    <a:pt x="5" y="186"/>
                  </a:cubicBezTo>
                  <a:cubicBezTo>
                    <a:pt x="0" y="222"/>
                    <a:pt x="26" y="241"/>
                    <a:pt x="55" y="241"/>
                  </a:cubicBezTo>
                  <a:cubicBezTo>
                    <a:pt x="84" y="241"/>
                    <a:pt x="116" y="222"/>
                    <a:pt x="121" y="186"/>
                  </a:cubicBezTo>
                  <a:cubicBezTo>
                    <a:pt x="124" y="153"/>
                    <a:pt x="130" y="120"/>
                    <a:pt x="144" y="87"/>
                  </a:cubicBezTo>
                  <a:cubicBezTo>
                    <a:pt x="165" y="41"/>
                    <a:pt x="125" y="1"/>
                    <a:pt x="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38"/>
            <p:cNvSpPr/>
            <p:nvPr/>
          </p:nvSpPr>
          <p:spPr>
            <a:xfrm>
              <a:off x="12992447" y="1243893"/>
              <a:ext cx="90831" cy="133866"/>
            </a:xfrm>
            <a:custGeom>
              <a:rect b="b" l="l" r="r" t="t"/>
              <a:pathLst>
                <a:path extrusionOk="0" h="1706" w="1278">
                  <a:moveTo>
                    <a:pt x="511" y="0"/>
                  </a:moveTo>
                  <a:cubicBezTo>
                    <a:pt x="477" y="0"/>
                    <a:pt x="440" y="27"/>
                    <a:pt x="450" y="70"/>
                  </a:cubicBezTo>
                  <a:cubicBezTo>
                    <a:pt x="579" y="566"/>
                    <a:pt x="767" y="1033"/>
                    <a:pt x="1019" y="1477"/>
                  </a:cubicBezTo>
                  <a:cubicBezTo>
                    <a:pt x="943" y="1407"/>
                    <a:pt x="864" y="1344"/>
                    <a:pt x="791" y="1274"/>
                  </a:cubicBezTo>
                  <a:cubicBezTo>
                    <a:pt x="546" y="1046"/>
                    <a:pt x="324" y="794"/>
                    <a:pt x="116" y="533"/>
                  </a:cubicBezTo>
                  <a:cubicBezTo>
                    <a:pt x="104" y="519"/>
                    <a:pt x="91" y="514"/>
                    <a:pt x="78" y="514"/>
                  </a:cubicBezTo>
                  <a:cubicBezTo>
                    <a:pt x="38" y="514"/>
                    <a:pt x="1" y="570"/>
                    <a:pt x="36" y="612"/>
                  </a:cubicBezTo>
                  <a:cubicBezTo>
                    <a:pt x="241" y="874"/>
                    <a:pt x="466" y="1126"/>
                    <a:pt x="712" y="1354"/>
                  </a:cubicBezTo>
                  <a:cubicBezTo>
                    <a:pt x="841" y="1477"/>
                    <a:pt x="983" y="1589"/>
                    <a:pt x="1116" y="1705"/>
                  </a:cubicBezTo>
                  <a:lnTo>
                    <a:pt x="1162" y="1603"/>
                  </a:lnTo>
                  <a:lnTo>
                    <a:pt x="1278" y="1676"/>
                  </a:lnTo>
                  <a:cubicBezTo>
                    <a:pt x="953" y="1169"/>
                    <a:pt x="715" y="626"/>
                    <a:pt x="562" y="39"/>
                  </a:cubicBezTo>
                  <a:cubicBezTo>
                    <a:pt x="556" y="12"/>
                    <a:pt x="534" y="0"/>
                    <a:pt x="511" y="0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38"/>
            <p:cNvSpPr/>
            <p:nvPr/>
          </p:nvSpPr>
          <p:spPr>
            <a:xfrm>
              <a:off x="12745473" y="1832932"/>
              <a:ext cx="250033" cy="170118"/>
            </a:xfrm>
            <a:custGeom>
              <a:rect b="b" l="l" r="r" t="t"/>
              <a:pathLst>
                <a:path extrusionOk="0" h="2168" w="3518">
                  <a:moveTo>
                    <a:pt x="1540" y="1"/>
                  </a:moveTo>
                  <a:cubicBezTo>
                    <a:pt x="1301" y="1"/>
                    <a:pt x="1140" y="17"/>
                    <a:pt x="1140" y="17"/>
                  </a:cubicBezTo>
                  <a:lnTo>
                    <a:pt x="1" y="1030"/>
                  </a:lnTo>
                  <a:cubicBezTo>
                    <a:pt x="564" y="1812"/>
                    <a:pt x="1426" y="2167"/>
                    <a:pt x="2156" y="2167"/>
                  </a:cubicBezTo>
                  <a:cubicBezTo>
                    <a:pt x="2907" y="2167"/>
                    <a:pt x="3518" y="1791"/>
                    <a:pt x="3518" y="1116"/>
                  </a:cubicBezTo>
                  <a:cubicBezTo>
                    <a:pt x="3518" y="129"/>
                    <a:pt x="2218" y="1"/>
                    <a:pt x="1540" y="1"/>
                  </a:cubicBezTo>
                  <a:close/>
                </a:path>
              </a:pathLst>
            </a:custGeom>
            <a:solidFill>
              <a:srgbClr val="EA98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38"/>
            <p:cNvSpPr/>
            <p:nvPr/>
          </p:nvSpPr>
          <p:spPr>
            <a:xfrm>
              <a:off x="12042503" y="1327772"/>
              <a:ext cx="109238" cy="170824"/>
            </a:xfrm>
            <a:custGeom>
              <a:rect b="b" l="l" r="r" t="t"/>
              <a:pathLst>
                <a:path extrusionOk="0" h="2177" w="1537">
                  <a:moveTo>
                    <a:pt x="872" y="1"/>
                  </a:moveTo>
                  <a:cubicBezTo>
                    <a:pt x="833" y="1"/>
                    <a:pt x="792" y="5"/>
                    <a:pt x="749" y="14"/>
                  </a:cubicBezTo>
                  <a:cubicBezTo>
                    <a:pt x="7" y="170"/>
                    <a:pt x="0" y="1603"/>
                    <a:pt x="679" y="2176"/>
                  </a:cubicBezTo>
                  <a:lnTo>
                    <a:pt x="1537" y="1113"/>
                  </a:lnTo>
                  <a:cubicBezTo>
                    <a:pt x="1537" y="1113"/>
                    <a:pt x="1493" y="1"/>
                    <a:pt x="872" y="1"/>
                  </a:cubicBezTo>
                  <a:close/>
                </a:path>
              </a:pathLst>
            </a:custGeom>
            <a:solidFill>
              <a:srgbClr val="EA98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38"/>
            <p:cNvSpPr/>
            <p:nvPr/>
          </p:nvSpPr>
          <p:spPr>
            <a:xfrm>
              <a:off x="11693256" y="1350056"/>
              <a:ext cx="1355210" cy="1352073"/>
            </a:xfrm>
            <a:custGeom>
              <a:rect b="b" l="l" r="r" t="t"/>
              <a:pathLst>
                <a:path extrusionOk="0" h="17231" w="19068">
                  <a:moveTo>
                    <a:pt x="7295" y="1"/>
                  </a:moveTo>
                  <a:lnTo>
                    <a:pt x="7295" y="1"/>
                  </a:lnTo>
                  <a:cubicBezTo>
                    <a:pt x="7294" y="2"/>
                    <a:pt x="7293" y="3"/>
                    <a:pt x="7292" y="3"/>
                  </a:cubicBezTo>
                  <a:lnTo>
                    <a:pt x="7292" y="3"/>
                  </a:lnTo>
                  <a:cubicBezTo>
                    <a:pt x="7293" y="3"/>
                    <a:pt x="7294" y="2"/>
                    <a:pt x="7295" y="1"/>
                  </a:cubicBezTo>
                  <a:close/>
                  <a:moveTo>
                    <a:pt x="7292" y="3"/>
                  </a:moveTo>
                  <a:cubicBezTo>
                    <a:pt x="6934" y="300"/>
                    <a:pt x="6304" y="455"/>
                    <a:pt x="5894" y="716"/>
                  </a:cubicBezTo>
                  <a:cubicBezTo>
                    <a:pt x="5428" y="1014"/>
                    <a:pt x="4974" y="1336"/>
                    <a:pt x="4540" y="1683"/>
                  </a:cubicBezTo>
                  <a:cubicBezTo>
                    <a:pt x="3683" y="2362"/>
                    <a:pt x="2901" y="3134"/>
                    <a:pt x="2246" y="4005"/>
                  </a:cubicBezTo>
                  <a:cubicBezTo>
                    <a:pt x="517" y="6293"/>
                    <a:pt x="0" y="9078"/>
                    <a:pt x="256" y="11850"/>
                  </a:cubicBezTo>
                  <a:cubicBezTo>
                    <a:pt x="351" y="12889"/>
                    <a:pt x="438" y="14274"/>
                    <a:pt x="1560" y="14589"/>
                  </a:cubicBezTo>
                  <a:cubicBezTo>
                    <a:pt x="1797" y="14655"/>
                    <a:pt x="2000" y="14685"/>
                    <a:pt x="2178" y="14685"/>
                  </a:cubicBezTo>
                  <a:cubicBezTo>
                    <a:pt x="2782" y="14685"/>
                    <a:pt x="3103" y="14335"/>
                    <a:pt x="3554" y="13846"/>
                  </a:cubicBezTo>
                  <a:cubicBezTo>
                    <a:pt x="3659" y="15098"/>
                    <a:pt x="4074" y="16327"/>
                    <a:pt x="4871" y="16506"/>
                  </a:cubicBezTo>
                  <a:cubicBezTo>
                    <a:pt x="4935" y="16520"/>
                    <a:pt x="4999" y="16527"/>
                    <a:pt x="5064" y="16527"/>
                  </a:cubicBezTo>
                  <a:cubicBezTo>
                    <a:pt x="5687" y="16527"/>
                    <a:pt x="6382" y="15901"/>
                    <a:pt x="6958" y="15092"/>
                  </a:cubicBezTo>
                  <a:cubicBezTo>
                    <a:pt x="7234" y="16245"/>
                    <a:pt x="7813" y="17230"/>
                    <a:pt x="8669" y="17230"/>
                  </a:cubicBezTo>
                  <a:cubicBezTo>
                    <a:pt x="8695" y="17230"/>
                    <a:pt x="8722" y="17229"/>
                    <a:pt x="8749" y="17227"/>
                  </a:cubicBezTo>
                  <a:cubicBezTo>
                    <a:pt x="9703" y="17164"/>
                    <a:pt x="10296" y="16293"/>
                    <a:pt x="10591" y="15340"/>
                  </a:cubicBezTo>
                  <a:cubicBezTo>
                    <a:pt x="10999" y="16251"/>
                    <a:pt x="11667" y="17057"/>
                    <a:pt x="12555" y="17057"/>
                  </a:cubicBezTo>
                  <a:cubicBezTo>
                    <a:pt x="12716" y="17057"/>
                    <a:pt x="12885" y="17030"/>
                    <a:pt x="13061" y="16973"/>
                  </a:cubicBezTo>
                  <a:cubicBezTo>
                    <a:pt x="14021" y="16658"/>
                    <a:pt x="14690" y="15886"/>
                    <a:pt x="15074" y="15062"/>
                  </a:cubicBezTo>
                  <a:cubicBezTo>
                    <a:pt x="15406" y="15416"/>
                    <a:pt x="15828" y="15658"/>
                    <a:pt x="16320" y="15658"/>
                  </a:cubicBezTo>
                  <a:cubicBezTo>
                    <a:pt x="16490" y="15658"/>
                    <a:pt x="16669" y="15629"/>
                    <a:pt x="16856" y="15565"/>
                  </a:cubicBezTo>
                  <a:cubicBezTo>
                    <a:pt x="19067" y="14803"/>
                    <a:pt x="16104" y="4737"/>
                    <a:pt x="16104" y="4737"/>
                  </a:cubicBezTo>
                  <a:cubicBezTo>
                    <a:pt x="16104" y="4737"/>
                    <a:pt x="14499" y="7764"/>
                    <a:pt x="11138" y="7764"/>
                  </a:cubicBezTo>
                  <a:cubicBezTo>
                    <a:pt x="10781" y="7764"/>
                    <a:pt x="10404" y="7730"/>
                    <a:pt x="10007" y="7654"/>
                  </a:cubicBezTo>
                  <a:cubicBezTo>
                    <a:pt x="5871" y="6866"/>
                    <a:pt x="5278" y="4833"/>
                    <a:pt x="5278" y="4833"/>
                  </a:cubicBezTo>
                  <a:cubicBezTo>
                    <a:pt x="5278" y="4833"/>
                    <a:pt x="3965" y="2768"/>
                    <a:pt x="729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38"/>
            <p:cNvSpPr/>
            <p:nvPr/>
          </p:nvSpPr>
          <p:spPr>
            <a:xfrm>
              <a:off x="12013292" y="1300231"/>
              <a:ext cx="823375" cy="684394"/>
            </a:xfrm>
            <a:custGeom>
              <a:rect b="b" l="l" r="r" t="t"/>
              <a:pathLst>
                <a:path extrusionOk="0" h="8722" w="11585">
                  <a:moveTo>
                    <a:pt x="4907" y="0"/>
                  </a:moveTo>
                  <a:cubicBezTo>
                    <a:pt x="4685" y="0"/>
                    <a:pt x="4459" y="16"/>
                    <a:pt x="4229" y="50"/>
                  </a:cubicBezTo>
                  <a:cubicBezTo>
                    <a:pt x="4110" y="64"/>
                    <a:pt x="3991" y="87"/>
                    <a:pt x="3872" y="113"/>
                  </a:cubicBezTo>
                  <a:cubicBezTo>
                    <a:pt x="3872" y="113"/>
                    <a:pt x="1097" y="1431"/>
                    <a:pt x="550" y="3689"/>
                  </a:cubicBezTo>
                  <a:cubicBezTo>
                    <a:pt x="0" y="5945"/>
                    <a:pt x="3144" y="7733"/>
                    <a:pt x="3144" y="7733"/>
                  </a:cubicBezTo>
                  <a:cubicBezTo>
                    <a:pt x="3144" y="7733"/>
                    <a:pt x="4750" y="8721"/>
                    <a:pt x="6658" y="8721"/>
                  </a:cubicBezTo>
                  <a:cubicBezTo>
                    <a:pt x="7100" y="8721"/>
                    <a:pt x="7559" y="8668"/>
                    <a:pt x="8018" y="8537"/>
                  </a:cubicBezTo>
                  <a:cubicBezTo>
                    <a:pt x="8826" y="8309"/>
                    <a:pt x="9502" y="7852"/>
                    <a:pt x="10041" y="7342"/>
                  </a:cubicBezTo>
                  <a:cubicBezTo>
                    <a:pt x="11134" y="6315"/>
                    <a:pt x="11584" y="5335"/>
                    <a:pt x="11584" y="5335"/>
                  </a:cubicBezTo>
                  <a:cubicBezTo>
                    <a:pt x="11584" y="5335"/>
                    <a:pt x="10869" y="3604"/>
                    <a:pt x="9498" y="2245"/>
                  </a:cubicBezTo>
                  <a:cubicBezTo>
                    <a:pt x="9077" y="1828"/>
                    <a:pt x="8604" y="1424"/>
                    <a:pt x="8087" y="1073"/>
                  </a:cubicBezTo>
                  <a:cubicBezTo>
                    <a:pt x="7157" y="447"/>
                    <a:pt x="6082" y="0"/>
                    <a:pt x="4907" y="0"/>
                  </a:cubicBezTo>
                  <a:close/>
                </a:path>
              </a:pathLst>
            </a:custGeom>
            <a:solidFill>
              <a:srgbClr val="F9B7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38"/>
            <p:cNvSpPr/>
            <p:nvPr/>
          </p:nvSpPr>
          <p:spPr>
            <a:xfrm>
              <a:off x="12101563" y="1602166"/>
              <a:ext cx="73773" cy="79801"/>
            </a:xfrm>
            <a:custGeom>
              <a:rect b="b" l="l" r="r" t="t"/>
              <a:pathLst>
                <a:path extrusionOk="0" h="1017" w="1038">
                  <a:moveTo>
                    <a:pt x="520" y="0"/>
                  </a:moveTo>
                  <a:cubicBezTo>
                    <a:pt x="233" y="0"/>
                    <a:pt x="1" y="229"/>
                    <a:pt x="1" y="511"/>
                  </a:cubicBezTo>
                  <a:cubicBezTo>
                    <a:pt x="1" y="792"/>
                    <a:pt x="233" y="1017"/>
                    <a:pt x="520" y="1017"/>
                  </a:cubicBezTo>
                  <a:cubicBezTo>
                    <a:pt x="805" y="1017"/>
                    <a:pt x="1037" y="792"/>
                    <a:pt x="1037" y="511"/>
                  </a:cubicBezTo>
                  <a:cubicBezTo>
                    <a:pt x="1037" y="229"/>
                    <a:pt x="805" y="0"/>
                    <a:pt x="520" y="0"/>
                  </a:cubicBezTo>
                  <a:close/>
                </a:path>
              </a:pathLst>
            </a:custGeom>
            <a:solidFill>
              <a:srgbClr val="E882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38"/>
            <p:cNvSpPr/>
            <p:nvPr/>
          </p:nvSpPr>
          <p:spPr>
            <a:xfrm>
              <a:off x="12379524" y="1762470"/>
              <a:ext cx="73773" cy="79880"/>
            </a:xfrm>
            <a:custGeom>
              <a:rect b="b" l="l" r="r" t="t"/>
              <a:pathLst>
                <a:path extrusionOk="0" h="1018" w="1038">
                  <a:moveTo>
                    <a:pt x="517" y="1"/>
                  </a:moveTo>
                  <a:cubicBezTo>
                    <a:pt x="232" y="1"/>
                    <a:pt x="1" y="229"/>
                    <a:pt x="1" y="511"/>
                  </a:cubicBezTo>
                  <a:cubicBezTo>
                    <a:pt x="1" y="792"/>
                    <a:pt x="232" y="1017"/>
                    <a:pt x="517" y="1017"/>
                  </a:cubicBezTo>
                  <a:cubicBezTo>
                    <a:pt x="805" y="1017"/>
                    <a:pt x="1037" y="792"/>
                    <a:pt x="1037" y="511"/>
                  </a:cubicBezTo>
                  <a:cubicBezTo>
                    <a:pt x="1037" y="229"/>
                    <a:pt x="805" y="1"/>
                    <a:pt x="517" y="1"/>
                  </a:cubicBezTo>
                  <a:close/>
                </a:path>
              </a:pathLst>
            </a:custGeom>
            <a:solidFill>
              <a:srgbClr val="E882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38"/>
            <p:cNvSpPr/>
            <p:nvPr/>
          </p:nvSpPr>
          <p:spPr>
            <a:xfrm>
              <a:off x="12442849" y="1596673"/>
              <a:ext cx="72778" cy="73524"/>
            </a:xfrm>
            <a:custGeom>
              <a:rect b="b" l="l" r="r" t="t"/>
              <a:pathLst>
                <a:path extrusionOk="0" h="937" w="1024">
                  <a:moveTo>
                    <a:pt x="298" y="1"/>
                  </a:moveTo>
                  <a:cubicBezTo>
                    <a:pt x="236" y="1"/>
                    <a:pt x="173" y="14"/>
                    <a:pt x="120" y="47"/>
                  </a:cubicBezTo>
                  <a:cubicBezTo>
                    <a:pt x="50" y="87"/>
                    <a:pt x="1" y="170"/>
                    <a:pt x="16" y="249"/>
                  </a:cubicBezTo>
                  <a:cubicBezTo>
                    <a:pt x="27" y="312"/>
                    <a:pt x="73" y="362"/>
                    <a:pt x="120" y="408"/>
                  </a:cubicBezTo>
                  <a:cubicBezTo>
                    <a:pt x="215" y="511"/>
                    <a:pt x="311" y="613"/>
                    <a:pt x="411" y="716"/>
                  </a:cubicBezTo>
                  <a:cubicBezTo>
                    <a:pt x="487" y="796"/>
                    <a:pt x="566" y="875"/>
                    <a:pt x="669" y="915"/>
                  </a:cubicBezTo>
                  <a:cubicBezTo>
                    <a:pt x="705" y="929"/>
                    <a:pt x="744" y="936"/>
                    <a:pt x="783" y="936"/>
                  </a:cubicBezTo>
                  <a:cubicBezTo>
                    <a:pt x="856" y="936"/>
                    <a:pt x="927" y="910"/>
                    <a:pt x="970" y="852"/>
                  </a:cubicBezTo>
                  <a:cubicBezTo>
                    <a:pt x="1000" y="805"/>
                    <a:pt x="1014" y="749"/>
                    <a:pt x="1014" y="697"/>
                  </a:cubicBezTo>
                  <a:cubicBezTo>
                    <a:pt x="1023" y="372"/>
                    <a:pt x="676" y="37"/>
                    <a:pt x="354" y="4"/>
                  </a:cubicBezTo>
                  <a:cubicBezTo>
                    <a:pt x="336" y="2"/>
                    <a:pt x="317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38"/>
            <p:cNvSpPr/>
            <p:nvPr/>
          </p:nvSpPr>
          <p:spPr>
            <a:xfrm>
              <a:off x="12138307" y="1475209"/>
              <a:ext cx="87632" cy="46531"/>
            </a:xfrm>
            <a:custGeom>
              <a:rect b="b" l="l" r="r" t="t"/>
              <a:pathLst>
                <a:path extrusionOk="0" h="593" w="1233">
                  <a:moveTo>
                    <a:pt x="553" y="0"/>
                  </a:moveTo>
                  <a:cubicBezTo>
                    <a:pt x="287" y="0"/>
                    <a:pt x="32" y="113"/>
                    <a:pt x="3" y="386"/>
                  </a:cubicBezTo>
                  <a:cubicBezTo>
                    <a:pt x="0" y="437"/>
                    <a:pt x="7" y="486"/>
                    <a:pt x="40" y="526"/>
                  </a:cubicBezTo>
                  <a:cubicBezTo>
                    <a:pt x="79" y="574"/>
                    <a:pt x="148" y="592"/>
                    <a:pt x="213" y="592"/>
                  </a:cubicBezTo>
                  <a:cubicBezTo>
                    <a:pt x="219" y="592"/>
                    <a:pt x="226" y="592"/>
                    <a:pt x="232" y="591"/>
                  </a:cubicBezTo>
                  <a:cubicBezTo>
                    <a:pt x="375" y="588"/>
                    <a:pt x="503" y="529"/>
                    <a:pt x="642" y="496"/>
                  </a:cubicBezTo>
                  <a:cubicBezTo>
                    <a:pt x="775" y="463"/>
                    <a:pt x="960" y="502"/>
                    <a:pt x="1080" y="449"/>
                  </a:cubicBezTo>
                  <a:cubicBezTo>
                    <a:pt x="1232" y="380"/>
                    <a:pt x="1202" y="284"/>
                    <a:pt x="1093" y="181"/>
                  </a:cubicBezTo>
                  <a:cubicBezTo>
                    <a:pt x="974" y="68"/>
                    <a:pt x="760" y="0"/>
                    <a:pt x="5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38"/>
            <p:cNvSpPr/>
            <p:nvPr/>
          </p:nvSpPr>
          <p:spPr>
            <a:xfrm>
              <a:off x="12295731" y="1300231"/>
              <a:ext cx="292392" cy="229910"/>
            </a:xfrm>
            <a:custGeom>
              <a:rect b="b" l="l" r="r" t="t"/>
              <a:pathLst>
                <a:path extrusionOk="0" h="2930" w="4114">
                  <a:moveTo>
                    <a:pt x="933" y="0"/>
                  </a:moveTo>
                  <a:cubicBezTo>
                    <a:pt x="711" y="0"/>
                    <a:pt x="485" y="16"/>
                    <a:pt x="255" y="50"/>
                  </a:cubicBezTo>
                  <a:cubicBezTo>
                    <a:pt x="107" y="328"/>
                    <a:pt x="34" y="653"/>
                    <a:pt x="20" y="921"/>
                  </a:cubicBezTo>
                  <a:cubicBezTo>
                    <a:pt x="0" y="1328"/>
                    <a:pt x="104" y="1739"/>
                    <a:pt x="305" y="2093"/>
                  </a:cubicBezTo>
                  <a:cubicBezTo>
                    <a:pt x="461" y="2358"/>
                    <a:pt x="673" y="2603"/>
                    <a:pt x="941" y="2756"/>
                  </a:cubicBezTo>
                  <a:cubicBezTo>
                    <a:pt x="1132" y="2865"/>
                    <a:pt x="1354" y="2929"/>
                    <a:pt x="1573" y="2929"/>
                  </a:cubicBezTo>
                  <a:cubicBezTo>
                    <a:pt x="1665" y="2929"/>
                    <a:pt x="1756" y="2918"/>
                    <a:pt x="1845" y="2895"/>
                  </a:cubicBezTo>
                  <a:cubicBezTo>
                    <a:pt x="1875" y="2885"/>
                    <a:pt x="1904" y="2875"/>
                    <a:pt x="1935" y="2858"/>
                  </a:cubicBezTo>
                  <a:cubicBezTo>
                    <a:pt x="2001" y="2812"/>
                    <a:pt x="2021" y="2716"/>
                    <a:pt x="2007" y="2633"/>
                  </a:cubicBezTo>
                  <a:cubicBezTo>
                    <a:pt x="1991" y="2554"/>
                    <a:pt x="1951" y="2477"/>
                    <a:pt x="1918" y="2404"/>
                  </a:cubicBezTo>
                  <a:cubicBezTo>
                    <a:pt x="1855" y="2259"/>
                    <a:pt x="1825" y="2103"/>
                    <a:pt x="1828" y="1947"/>
                  </a:cubicBezTo>
                  <a:cubicBezTo>
                    <a:pt x="1828" y="1838"/>
                    <a:pt x="1852" y="1716"/>
                    <a:pt x="1944" y="1653"/>
                  </a:cubicBezTo>
                  <a:cubicBezTo>
                    <a:pt x="1987" y="1624"/>
                    <a:pt x="2037" y="1613"/>
                    <a:pt x="2090" y="1613"/>
                  </a:cubicBezTo>
                  <a:cubicBezTo>
                    <a:pt x="2179" y="1613"/>
                    <a:pt x="2277" y="1644"/>
                    <a:pt x="2365" y="1669"/>
                  </a:cubicBezTo>
                  <a:cubicBezTo>
                    <a:pt x="2499" y="1706"/>
                    <a:pt x="2638" y="1723"/>
                    <a:pt x="2778" y="1723"/>
                  </a:cubicBezTo>
                  <a:cubicBezTo>
                    <a:pt x="2955" y="1723"/>
                    <a:pt x="3132" y="1696"/>
                    <a:pt x="3302" y="1649"/>
                  </a:cubicBezTo>
                  <a:cubicBezTo>
                    <a:pt x="3604" y="1567"/>
                    <a:pt x="3902" y="1411"/>
                    <a:pt x="4070" y="1149"/>
                  </a:cubicBezTo>
                  <a:cubicBezTo>
                    <a:pt x="4087" y="1126"/>
                    <a:pt x="4104" y="1100"/>
                    <a:pt x="4113" y="1073"/>
                  </a:cubicBezTo>
                  <a:cubicBezTo>
                    <a:pt x="3183" y="447"/>
                    <a:pt x="2108" y="0"/>
                    <a:pt x="9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38"/>
            <p:cNvSpPr/>
            <p:nvPr/>
          </p:nvSpPr>
          <p:spPr>
            <a:xfrm>
              <a:off x="12654145" y="1476386"/>
              <a:ext cx="183651" cy="400027"/>
            </a:xfrm>
            <a:custGeom>
              <a:rect b="b" l="l" r="r" t="t"/>
              <a:pathLst>
                <a:path extrusionOk="0" h="5098" w="2584">
                  <a:moveTo>
                    <a:pt x="481" y="0"/>
                  </a:moveTo>
                  <a:lnTo>
                    <a:pt x="481" y="0"/>
                  </a:lnTo>
                  <a:cubicBezTo>
                    <a:pt x="239" y="524"/>
                    <a:pt x="1" y="1514"/>
                    <a:pt x="935" y="2524"/>
                  </a:cubicBezTo>
                  <a:cubicBezTo>
                    <a:pt x="935" y="2524"/>
                    <a:pt x="107" y="3951"/>
                    <a:pt x="1077" y="5097"/>
                  </a:cubicBezTo>
                  <a:cubicBezTo>
                    <a:pt x="2170" y="4070"/>
                    <a:pt x="2584" y="3127"/>
                    <a:pt x="2584" y="3127"/>
                  </a:cubicBezTo>
                  <a:cubicBezTo>
                    <a:pt x="2584" y="3127"/>
                    <a:pt x="1852" y="1359"/>
                    <a:pt x="4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38"/>
            <p:cNvSpPr/>
            <p:nvPr/>
          </p:nvSpPr>
          <p:spPr>
            <a:xfrm>
              <a:off x="11986427" y="1521582"/>
              <a:ext cx="548253" cy="549194"/>
            </a:xfrm>
            <a:custGeom>
              <a:rect b="b" l="l" r="r" t="t"/>
              <a:pathLst>
                <a:path extrusionOk="0" h="6999" w="7714">
                  <a:moveTo>
                    <a:pt x="928" y="0"/>
                  </a:moveTo>
                  <a:lnTo>
                    <a:pt x="928" y="0"/>
                  </a:lnTo>
                  <a:cubicBezTo>
                    <a:pt x="928" y="2"/>
                    <a:pt x="927" y="4"/>
                    <a:pt x="926" y="5"/>
                  </a:cubicBezTo>
                  <a:lnTo>
                    <a:pt x="926" y="5"/>
                  </a:lnTo>
                  <a:cubicBezTo>
                    <a:pt x="927" y="4"/>
                    <a:pt x="928" y="2"/>
                    <a:pt x="928" y="0"/>
                  </a:cubicBezTo>
                  <a:close/>
                  <a:moveTo>
                    <a:pt x="926" y="5"/>
                  </a:moveTo>
                  <a:lnTo>
                    <a:pt x="926" y="5"/>
                  </a:lnTo>
                  <a:cubicBezTo>
                    <a:pt x="853" y="166"/>
                    <a:pt x="745" y="310"/>
                    <a:pt x="634" y="445"/>
                  </a:cubicBezTo>
                  <a:cubicBezTo>
                    <a:pt x="531" y="570"/>
                    <a:pt x="415" y="686"/>
                    <a:pt x="336" y="829"/>
                  </a:cubicBezTo>
                  <a:cubicBezTo>
                    <a:pt x="247" y="981"/>
                    <a:pt x="207" y="1157"/>
                    <a:pt x="167" y="1329"/>
                  </a:cubicBezTo>
                  <a:cubicBezTo>
                    <a:pt x="84" y="1693"/>
                    <a:pt x="1" y="2057"/>
                    <a:pt x="5" y="2432"/>
                  </a:cubicBezTo>
                  <a:cubicBezTo>
                    <a:pt x="8" y="2932"/>
                    <a:pt x="170" y="3415"/>
                    <a:pt x="349" y="3885"/>
                  </a:cubicBezTo>
                  <a:cubicBezTo>
                    <a:pt x="531" y="4352"/>
                    <a:pt x="740" y="4816"/>
                    <a:pt x="1048" y="5213"/>
                  </a:cubicBezTo>
                  <a:cubicBezTo>
                    <a:pt x="1478" y="5762"/>
                    <a:pt x="2087" y="6160"/>
                    <a:pt x="2743" y="6422"/>
                  </a:cubicBezTo>
                  <a:cubicBezTo>
                    <a:pt x="3399" y="6684"/>
                    <a:pt x="4098" y="6816"/>
                    <a:pt x="4797" y="6909"/>
                  </a:cubicBezTo>
                  <a:cubicBezTo>
                    <a:pt x="5159" y="6959"/>
                    <a:pt x="5527" y="6998"/>
                    <a:pt x="5892" y="6998"/>
                  </a:cubicBezTo>
                  <a:cubicBezTo>
                    <a:pt x="6223" y="6998"/>
                    <a:pt x="6552" y="6966"/>
                    <a:pt x="6872" y="6879"/>
                  </a:cubicBezTo>
                  <a:cubicBezTo>
                    <a:pt x="7101" y="6816"/>
                    <a:pt x="7369" y="6641"/>
                    <a:pt x="7310" y="6415"/>
                  </a:cubicBezTo>
                  <a:cubicBezTo>
                    <a:pt x="7273" y="6293"/>
                    <a:pt x="7714" y="5872"/>
                    <a:pt x="7589" y="5872"/>
                  </a:cubicBezTo>
                  <a:cubicBezTo>
                    <a:pt x="7589" y="5872"/>
                    <a:pt x="7588" y="5872"/>
                    <a:pt x="7588" y="5872"/>
                  </a:cubicBezTo>
                  <a:cubicBezTo>
                    <a:pt x="7552" y="5873"/>
                    <a:pt x="7517" y="5874"/>
                    <a:pt x="7483" y="5874"/>
                  </a:cubicBezTo>
                  <a:cubicBezTo>
                    <a:pt x="6924" y="5874"/>
                    <a:pt x="6488" y="5741"/>
                    <a:pt x="6151" y="5273"/>
                  </a:cubicBezTo>
                  <a:cubicBezTo>
                    <a:pt x="5819" y="4813"/>
                    <a:pt x="5641" y="4266"/>
                    <a:pt x="5303" y="3809"/>
                  </a:cubicBezTo>
                  <a:cubicBezTo>
                    <a:pt x="4717" y="3011"/>
                    <a:pt x="3724" y="2597"/>
                    <a:pt x="2743" y="2398"/>
                  </a:cubicBezTo>
                  <a:cubicBezTo>
                    <a:pt x="2412" y="2332"/>
                    <a:pt x="2071" y="2285"/>
                    <a:pt x="1753" y="2170"/>
                  </a:cubicBezTo>
                  <a:cubicBezTo>
                    <a:pt x="1422" y="2051"/>
                    <a:pt x="1170" y="1842"/>
                    <a:pt x="1005" y="1584"/>
                  </a:cubicBezTo>
                  <a:cubicBezTo>
                    <a:pt x="717" y="1138"/>
                    <a:pt x="684" y="544"/>
                    <a:pt x="92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38"/>
            <p:cNvSpPr/>
            <p:nvPr/>
          </p:nvSpPr>
          <p:spPr>
            <a:xfrm>
              <a:off x="12173843" y="1573133"/>
              <a:ext cx="35607" cy="47081"/>
            </a:xfrm>
            <a:custGeom>
              <a:rect b="b" l="l" r="r" t="t"/>
              <a:pathLst>
                <a:path extrusionOk="0" h="600" w="501">
                  <a:moveTo>
                    <a:pt x="313" y="1"/>
                  </a:moveTo>
                  <a:cubicBezTo>
                    <a:pt x="218" y="1"/>
                    <a:pt x="114" y="96"/>
                    <a:pt x="63" y="231"/>
                  </a:cubicBezTo>
                  <a:cubicBezTo>
                    <a:pt x="0" y="393"/>
                    <a:pt x="37" y="552"/>
                    <a:pt x="142" y="592"/>
                  </a:cubicBezTo>
                  <a:cubicBezTo>
                    <a:pt x="157" y="597"/>
                    <a:pt x="172" y="600"/>
                    <a:pt x="187" y="600"/>
                  </a:cubicBezTo>
                  <a:cubicBezTo>
                    <a:pt x="282" y="600"/>
                    <a:pt x="389" y="507"/>
                    <a:pt x="440" y="370"/>
                  </a:cubicBezTo>
                  <a:cubicBezTo>
                    <a:pt x="500" y="208"/>
                    <a:pt x="464" y="46"/>
                    <a:pt x="361" y="10"/>
                  </a:cubicBezTo>
                  <a:cubicBezTo>
                    <a:pt x="346" y="4"/>
                    <a:pt x="330" y="1"/>
                    <a:pt x="313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38"/>
            <p:cNvSpPr/>
            <p:nvPr/>
          </p:nvSpPr>
          <p:spPr>
            <a:xfrm>
              <a:off x="12413212" y="1704328"/>
              <a:ext cx="35394" cy="46924"/>
            </a:xfrm>
            <a:custGeom>
              <a:rect b="b" l="l" r="r" t="t"/>
              <a:pathLst>
                <a:path extrusionOk="0" h="598" w="498">
                  <a:moveTo>
                    <a:pt x="309" y="1"/>
                  </a:moveTo>
                  <a:cubicBezTo>
                    <a:pt x="214" y="1"/>
                    <a:pt x="111" y="93"/>
                    <a:pt x="60" y="231"/>
                  </a:cubicBezTo>
                  <a:cubicBezTo>
                    <a:pt x="0" y="390"/>
                    <a:pt x="33" y="552"/>
                    <a:pt x="139" y="589"/>
                  </a:cubicBezTo>
                  <a:cubicBezTo>
                    <a:pt x="155" y="595"/>
                    <a:pt x="171" y="598"/>
                    <a:pt x="187" y="598"/>
                  </a:cubicBezTo>
                  <a:cubicBezTo>
                    <a:pt x="281" y="598"/>
                    <a:pt x="387" y="505"/>
                    <a:pt x="437" y="367"/>
                  </a:cubicBezTo>
                  <a:cubicBezTo>
                    <a:pt x="497" y="208"/>
                    <a:pt x="464" y="46"/>
                    <a:pt x="358" y="10"/>
                  </a:cubicBezTo>
                  <a:cubicBezTo>
                    <a:pt x="342" y="4"/>
                    <a:pt x="326" y="1"/>
                    <a:pt x="309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38"/>
            <p:cNvSpPr/>
            <p:nvPr/>
          </p:nvSpPr>
          <p:spPr>
            <a:xfrm>
              <a:off x="12191753" y="1734694"/>
              <a:ext cx="128570" cy="49356"/>
            </a:xfrm>
            <a:custGeom>
              <a:rect b="b" l="l" r="r" t="t"/>
              <a:pathLst>
                <a:path extrusionOk="0" h="629" w="1809">
                  <a:moveTo>
                    <a:pt x="0" y="0"/>
                  </a:moveTo>
                  <a:lnTo>
                    <a:pt x="0" y="0"/>
                  </a:lnTo>
                  <a:cubicBezTo>
                    <a:pt x="83" y="146"/>
                    <a:pt x="208" y="262"/>
                    <a:pt x="351" y="358"/>
                  </a:cubicBezTo>
                  <a:cubicBezTo>
                    <a:pt x="490" y="454"/>
                    <a:pt x="649" y="523"/>
                    <a:pt x="815" y="570"/>
                  </a:cubicBezTo>
                  <a:cubicBezTo>
                    <a:pt x="957" y="604"/>
                    <a:pt x="1102" y="628"/>
                    <a:pt x="1247" y="628"/>
                  </a:cubicBezTo>
                  <a:cubicBezTo>
                    <a:pt x="1271" y="628"/>
                    <a:pt x="1294" y="628"/>
                    <a:pt x="1318" y="626"/>
                  </a:cubicBezTo>
                  <a:cubicBezTo>
                    <a:pt x="1400" y="626"/>
                    <a:pt x="1487" y="607"/>
                    <a:pt x="1567" y="599"/>
                  </a:cubicBezTo>
                  <a:cubicBezTo>
                    <a:pt x="1649" y="580"/>
                    <a:pt x="1732" y="557"/>
                    <a:pt x="1808" y="533"/>
                  </a:cubicBezTo>
                  <a:cubicBezTo>
                    <a:pt x="1726" y="523"/>
                    <a:pt x="1642" y="527"/>
                    <a:pt x="1563" y="523"/>
                  </a:cubicBezTo>
                  <a:cubicBezTo>
                    <a:pt x="1480" y="514"/>
                    <a:pt x="1400" y="517"/>
                    <a:pt x="1321" y="503"/>
                  </a:cubicBezTo>
                  <a:cubicBezTo>
                    <a:pt x="1162" y="491"/>
                    <a:pt x="1006" y="460"/>
                    <a:pt x="854" y="421"/>
                  </a:cubicBezTo>
                  <a:cubicBezTo>
                    <a:pt x="702" y="381"/>
                    <a:pt x="553" y="324"/>
                    <a:pt x="410" y="255"/>
                  </a:cubicBezTo>
                  <a:cubicBezTo>
                    <a:pt x="268" y="185"/>
                    <a:pt x="129" y="103"/>
                    <a:pt x="0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38"/>
            <p:cNvSpPr/>
            <p:nvPr/>
          </p:nvSpPr>
          <p:spPr>
            <a:xfrm>
              <a:off x="12217623" y="1637710"/>
              <a:ext cx="102202" cy="95416"/>
            </a:xfrm>
            <a:custGeom>
              <a:rect b="b" l="l" r="r" t="t"/>
              <a:pathLst>
                <a:path extrusionOk="0" h="1216" w="1438">
                  <a:moveTo>
                    <a:pt x="1365" y="0"/>
                  </a:moveTo>
                  <a:cubicBezTo>
                    <a:pt x="1359" y="0"/>
                    <a:pt x="1352" y="2"/>
                    <a:pt x="1345" y="4"/>
                  </a:cubicBezTo>
                  <a:cubicBezTo>
                    <a:pt x="914" y="177"/>
                    <a:pt x="483" y="348"/>
                    <a:pt x="53" y="521"/>
                  </a:cubicBezTo>
                  <a:cubicBezTo>
                    <a:pt x="17" y="534"/>
                    <a:pt x="0" y="567"/>
                    <a:pt x="20" y="604"/>
                  </a:cubicBezTo>
                  <a:cubicBezTo>
                    <a:pt x="116" y="796"/>
                    <a:pt x="212" y="991"/>
                    <a:pt x="305" y="1187"/>
                  </a:cubicBezTo>
                  <a:cubicBezTo>
                    <a:pt x="315" y="1207"/>
                    <a:pt x="331" y="1216"/>
                    <a:pt x="349" y="1216"/>
                  </a:cubicBezTo>
                  <a:cubicBezTo>
                    <a:pt x="387" y="1216"/>
                    <a:pt x="428" y="1174"/>
                    <a:pt x="408" y="1130"/>
                  </a:cubicBezTo>
                  <a:cubicBezTo>
                    <a:pt x="322" y="955"/>
                    <a:pt x="235" y="780"/>
                    <a:pt x="149" y="604"/>
                  </a:cubicBezTo>
                  <a:lnTo>
                    <a:pt x="149" y="604"/>
                  </a:lnTo>
                  <a:cubicBezTo>
                    <a:pt x="558" y="440"/>
                    <a:pt x="969" y="277"/>
                    <a:pt x="1377" y="114"/>
                  </a:cubicBezTo>
                  <a:cubicBezTo>
                    <a:pt x="1437" y="90"/>
                    <a:pt x="1419" y="0"/>
                    <a:pt x="1365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38"/>
            <p:cNvSpPr/>
            <p:nvPr/>
          </p:nvSpPr>
          <p:spPr>
            <a:xfrm>
              <a:off x="12335247" y="1341817"/>
              <a:ext cx="26652" cy="88119"/>
            </a:xfrm>
            <a:custGeom>
              <a:rect b="b" l="l" r="r" t="t"/>
              <a:pathLst>
                <a:path extrusionOk="0" h="1123" w="375">
                  <a:moveTo>
                    <a:pt x="225" y="0"/>
                  </a:moveTo>
                  <a:cubicBezTo>
                    <a:pt x="207" y="0"/>
                    <a:pt x="190" y="9"/>
                    <a:pt x="179" y="30"/>
                  </a:cubicBezTo>
                  <a:cubicBezTo>
                    <a:pt x="1" y="398"/>
                    <a:pt x="84" y="739"/>
                    <a:pt x="253" y="1093"/>
                  </a:cubicBezTo>
                  <a:cubicBezTo>
                    <a:pt x="262" y="1114"/>
                    <a:pt x="279" y="1123"/>
                    <a:pt x="296" y="1123"/>
                  </a:cubicBezTo>
                  <a:cubicBezTo>
                    <a:pt x="334" y="1123"/>
                    <a:pt x="375" y="1082"/>
                    <a:pt x="352" y="1037"/>
                  </a:cubicBezTo>
                  <a:cubicBezTo>
                    <a:pt x="203" y="722"/>
                    <a:pt x="117" y="414"/>
                    <a:pt x="279" y="86"/>
                  </a:cubicBezTo>
                  <a:cubicBezTo>
                    <a:pt x="302" y="41"/>
                    <a:pt x="262" y="0"/>
                    <a:pt x="225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38"/>
            <p:cNvSpPr/>
            <p:nvPr/>
          </p:nvSpPr>
          <p:spPr>
            <a:xfrm>
              <a:off x="12361188" y="1366926"/>
              <a:ext cx="12082" cy="41195"/>
            </a:xfrm>
            <a:custGeom>
              <a:rect b="b" l="l" r="r" t="t"/>
              <a:pathLst>
                <a:path extrusionOk="0" h="525" w="170">
                  <a:moveTo>
                    <a:pt x="72" y="0"/>
                  </a:moveTo>
                  <a:cubicBezTo>
                    <a:pt x="51" y="0"/>
                    <a:pt x="31" y="12"/>
                    <a:pt x="27" y="41"/>
                  </a:cubicBezTo>
                  <a:cubicBezTo>
                    <a:pt x="0" y="190"/>
                    <a:pt x="7" y="339"/>
                    <a:pt x="46" y="485"/>
                  </a:cubicBezTo>
                  <a:cubicBezTo>
                    <a:pt x="54" y="513"/>
                    <a:pt x="76" y="525"/>
                    <a:pt x="99" y="525"/>
                  </a:cubicBezTo>
                  <a:cubicBezTo>
                    <a:pt x="134" y="525"/>
                    <a:pt x="169" y="497"/>
                    <a:pt x="159" y="455"/>
                  </a:cubicBezTo>
                  <a:cubicBezTo>
                    <a:pt x="123" y="330"/>
                    <a:pt x="116" y="200"/>
                    <a:pt x="136" y="71"/>
                  </a:cubicBezTo>
                  <a:cubicBezTo>
                    <a:pt x="144" y="29"/>
                    <a:pt x="106" y="0"/>
                    <a:pt x="72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38"/>
            <p:cNvSpPr/>
            <p:nvPr/>
          </p:nvSpPr>
          <p:spPr>
            <a:xfrm>
              <a:off x="12708800" y="1561677"/>
              <a:ext cx="22672" cy="60498"/>
            </a:xfrm>
            <a:custGeom>
              <a:rect b="b" l="l" r="r" t="t"/>
              <a:pathLst>
                <a:path extrusionOk="0" h="771" w="319">
                  <a:moveTo>
                    <a:pt x="139" y="0"/>
                  </a:moveTo>
                  <a:cubicBezTo>
                    <a:pt x="115" y="0"/>
                    <a:pt x="92" y="12"/>
                    <a:pt x="83" y="39"/>
                  </a:cubicBezTo>
                  <a:cubicBezTo>
                    <a:pt x="0" y="278"/>
                    <a:pt x="37" y="536"/>
                    <a:pt x="185" y="745"/>
                  </a:cubicBezTo>
                  <a:cubicBezTo>
                    <a:pt x="198" y="763"/>
                    <a:pt x="217" y="771"/>
                    <a:pt x="235" y="771"/>
                  </a:cubicBezTo>
                  <a:cubicBezTo>
                    <a:pt x="277" y="771"/>
                    <a:pt x="319" y="730"/>
                    <a:pt x="288" y="689"/>
                  </a:cubicBezTo>
                  <a:cubicBezTo>
                    <a:pt x="153" y="503"/>
                    <a:pt x="120" y="284"/>
                    <a:pt x="196" y="70"/>
                  </a:cubicBezTo>
                  <a:cubicBezTo>
                    <a:pt x="210" y="28"/>
                    <a:pt x="174" y="0"/>
                    <a:pt x="139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38"/>
            <p:cNvSpPr/>
            <p:nvPr/>
          </p:nvSpPr>
          <p:spPr>
            <a:xfrm>
              <a:off x="12732822" y="1574232"/>
              <a:ext cx="22956" cy="64736"/>
            </a:xfrm>
            <a:custGeom>
              <a:rect b="b" l="l" r="r" t="t"/>
              <a:pathLst>
                <a:path extrusionOk="0" h="825" w="323">
                  <a:moveTo>
                    <a:pt x="106" y="1"/>
                  </a:moveTo>
                  <a:cubicBezTo>
                    <a:pt x="84" y="1"/>
                    <a:pt x="63" y="13"/>
                    <a:pt x="56" y="42"/>
                  </a:cubicBezTo>
                  <a:cubicBezTo>
                    <a:pt x="0" y="307"/>
                    <a:pt x="46" y="569"/>
                    <a:pt x="192" y="797"/>
                  </a:cubicBezTo>
                  <a:cubicBezTo>
                    <a:pt x="205" y="816"/>
                    <a:pt x="223" y="824"/>
                    <a:pt x="241" y="824"/>
                  </a:cubicBezTo>
                  <a:cubicBezTo>
                    <a:pt x="282" y="824"/>
                    <a:pt x="322" y="784"/>
                    <a:pt x="295" y="740"/>
                  </a:cubicBezTo>
                  <a:cubicBezTo>
                    <a:pt x="162" y="538"/>
                    <a:pt x="119" y="307"/>
                    <a:pt x="169" y="72"/>
                  </a:cubicBezTo>
                  <a:cubicBezTo>
                    <a:pt x="177" y="29"/>
                    <a:pt x="140" y="1"/>
                    <a:pt x="106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38"/>
            <p:cNvSpPr/>
            <p:nvPr/>
          </p:nvSpPr>
          <p:spPr>
            <a:xfrm>
              <a:off x="11941865" y="1649637"/>
              <a:ext cx="36744" cy="36723"/>
            </a:xfrm>
            <a:custGeom>
              <a:rect b="b" l="l" r="r" t="t"/>
              <a:pathLst>
                <a:path extrusionOk="0" h="468" w="517">
                  <a:moveTo>
                    <a:pt x="427" y="1"/>
                  </a:moveTo>
                  <a:cubicBezTo>
                    <a:pt x="415" y="1"/>
                    <a:pt x="401" y="5"/>
                    <a:pt x="390" y="14"/>
                  </a:cubicBezTo>
                  <a:cubicBezTo>
                    <a:pt x="264" y="124"/>
                    <a:pt x="145" y="243"/>
                    <a:pt x="36" y="369"/>
                  </a:cubicBezTo>
                  <a:cubicBezTo>
                    <a:pt x="0" y="412"/>
                    <a:pt x="37" y="468"/>
                    <a:pt x="79" y="468"/>
                  </a:cubicBezTo>
                  <a:cubicBezTo>
                    <a:pt x="93" y="468"/>
                    <a:pt x="106" y="462"/>
                    <a:pt x="119" y="448"/>
                  </a:cubicBezTo>
                  <a:cubicBezTo>
                    <a:pt x="227" y="323"/>
                    <a:pt x="343" y="207"/>
                    <a:pt x="473" y="97"/>
                  </a:cubicBezTo>
                  <a:cubicBezTo>
                    <a:pt x="517" y="58"/>
                    <a:pt x="475" y="1"/>
                    <a:pt x="427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38"/>
            <p:cNvSpPr/>
            <p:nvPr/>
          </p:nvSpPr>
          <p:spPr>
            <a:xfrm>
              <a:off x="11955084" y="1675138"/>
              <a:ext cx="28500" cy="30681"/>
            </a:xfrm>
            <a:custGeom>
              <a:rect b="b" l="l" r="r" t="t"/>
              <a:pathLst>
                <a:path extrusionOk="0" h="391" w="401">
                  <a:moveTo>
                    <a:pt x="321" y="0"/>
                  </a:moveTo>
                  <a:cubicBezTo>
                    <a:pt x="308" y="0"/>
                    <a:pt x="295" y="5"/>
                    <a:pt x="283" y="18"/>
                  </a:cubicBezTo>
                  <a:cubicBezTo>
                    <a:pt x="200" y="110"/>
                    <a:pt x="118" y="200"/>
                    <a:pt x="38" y="293"/>
                  </a:cubicBezTo>
                  <a:cubicBezTo>
                    <a:pt x="1" y="333"/>
                    <a:pt x="40" y="391"/>
                    <a:pt x="81" y="391"/>
                  </a:cubicBezTo>
                  <a:cubicBezTo>
                    <a:pt x="94" y="391"/>
                    <a:pt x="107" y="385"/>
                    <a:pt x="118" y="372"/>
                  </a:cubicBezTo>
                  <a:cubicBezTo>
                    <a:pt x="200" y="279"/>
                    <a:pt x="283" y="189"/>
                    <a:pt x="363" y="97"/>
                  </a:cubicBezTo>
                  <a:cubicBezTo>
                    <a:pt x="401" y="56"/>
                    <a:pt x="363" y="0"/>
                    <a:pt x="321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38"/>
            <p:cNvSpPr/>
            <p:nvPr/>
          </p:nvSpPr>
          <p:spPr>
            <a:xfrm>
              <a:off x="12249108" y="2018189"/>
              <a:ext cx="27363" cy="37664"/>
            </a:xfrm>
            <a:custGeom>
              <a:rect b="b" l="l" r="r" t="t"/>
              <a:pathLst>
                <a:path extrusionOk="0" h="480" w="385">
                  <a:moveTo>
                    <a:pt x="306" y="1"/>
                  </a:moveTo>
                  <a:cubicBezTo>
                    <a:pt x="289" y="1"/>
                    <a:pt x="273" y="9"/>
                    <a:pt x="263" y="30"/>
                  </a:cubicBezTo>
                  <a:cubicBezTo>
                    <a:pt x="193" y="156"/>
                    <a:pt x="117" y="278"/>
                    <a:pt x="31" y="398"/>
                  </a:cubicBezTo>
                  <a:cubicBezTo>
                    <a:pt x="1" y="439"/>
                    <a:pt x="40" y="479"/>
                    <a:pt x="81" y="479"/>
                  </a:cubicBezTo>
                  <a:cubicBezTo>
                    <a:pt x="99" y="479"/>
                    <a:pt x="117" y="472"/>
                    <a:pt x="130" y="454"/>
                  </a:cubicBezTo>
                  <a:cubicBezTo>
                    <a:pt x="216" y="338"/>
                    <a:pt x="292" y="216"/>
                    <a:pt x="362" y="86"/>
                  </a:cubicBezTo>
                  <a:cubicBezTo>
                    <a:pt x="385" y="43"/>
                    <a:pt x="344" y="1"/>
                    <a:pt x="306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38"/>
            <p:cNvSpPr/>
            <p:nvPr/>
          </p:nvSpPr>
          <p:spPr>
            <a:xfrm>
              <a:off x="12265312" y="2029880"/>
              <a:ext cx="27008" cy="31073"/>
            </a:xfrm>
            <a:custGeom>
              <a:rect b="b" l="l" r="r" t="t"/>
              <a:pathLst>
                <a:path extrusionOk="0" h="396" w="380">
                  <a:moveTo>
                    <a:pt x="302" y="0"/>
                  </a:moveTo>
                  <a:cubicBezTo>
                    <a:pt x="285" y="0"/>
                    <a:pt x="269" y="9"/>
                    <a:pt x="260" y="30"/>
                  </a:cubicBezTo>
                  <a:cubicBezTo>
                    <a:pt x="214" y="139"/>
                    <a:pt x="141" y="229"/>
                    <a:pt x="48" y="302"/>
                  </a:cubicBezTo>
                  <a:cubicBezTo>
                    <a:pt x="1" y="338"/>
                    <a:pt x="42" y="395"/>
                    <a:pt x="91" y="395"/>
                  </a:cubicBezTo>
                  <a:cubicBezTo>
                    <a:pt x="104" y="395"/>
                    <a:pt x="118" y="391"/>
                    <a:pt x="130" y="381"/>
                  </a:cubicBezTo>
                  <a:cubicBezTo>
                    <a:pt x="230" y="302"/>
                    <a:pt x="309" y="202"/>
                    <a:pt x="359" y="86"/>
                  </a:cubicBezTo>
                  <a:cubicBezTo>
                    <a:pt x="379" y="41"/>
                    <a:pt x="339" y="0"/>
                    <a:pt x="302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38"/>
            <p:cNvSpPr/>
            <p:nvPr/>
          </p:nvSpPr>
          <p:spPr>
            <a:xfrm>
              <a:off x="12372844" y="2333149"/>
              <a:ext cx="14570" cy="25659"/>
            </a:xfrm>
            <a:custGeom>
              <a:rect b="b" l="l" r="r" t="t"/>
              <a:pathLst>
                <a:path extrusionOk="0" h="327" w="205">
                  <a:moveTo>
                    <a:pt x="126" y="0"/>
                  </a:moveTo>
                  <a:cubicBezTo>
                    <a:pt x="109" y="0"/>
                    <a:pt x="94" y="9"/>
                    <a:pt x="84" y="29"/>
                  </a:cubicBezTo>
                  <a:cubicBezTo>
                    <a:pt x="52" y="102"/>
                    <a:pt x="25" y="178"/>
                    <a:pt x="8" y="255"/>
                  </a:cubicBezTo>
                  <a:cubicBezTo>
                    <a:pt x="0" y="299"/>
                    <a:pt x="38" y="327"/>
                    <a:pt x="73" y="327"/>
                  </a:cubicBezTo>
                  <a:cubicBezTo>
                    <a:pt x="95" y="327"/>
                    <a:pt x="116" y="315"/>
                    <a:pt x="121" y="287"/>
                  </a:cubicBezTo>
                  <a:cubicBezTo>
                    <a:pt x="134" y="218"/>
                    <a:pt x="154" y="152"/>
                    <a:pt x="184" y="89"/>
                  </a:cubicBezTo>
                  <a:cubicBezTo>
                    <a:pt x="205" y="43"/>
                    <a:pt x="163" y="0"/>
                    <a:pt x="126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38"/>
            <p:cNvSpPr/>
            <p:nvPr/>
          </p:nvSpPr>
          <p:spPr>
            <a:xfrm>
              <a:off x="12394378" y="2335346"/>
              <a:ext cx="22459" cy="48258"/>
            </a:xfrm>
            <a:custGeom>
              <a:rect b="b" l="l" r="r" t="t"/>
              <a:pathLst>
                <a:path extrusionOk="0" h="615" w="316">
                  <a:moveTo>
                    <a:pt x="244" y="0"/>
                  </a:moveTo>
                  <a:cubicBezTo>
                    <a:pt x="221" y="0"/>
                    <a:pt x="201" y="12"/>
                    <a:pt x="195" y="41"/>
                  </a:cubicBezTo>
                  <a:cubicBezTo>
                    <a:pt x="162" y="213"/>
                    <a:pt x="106" y="372"/>
                    <a:pt x="23" y="528"/>
                  </a:cubicBezTo>
                  <a:cubicBezTo>
                    <a:pt x="0" y="574"/>
                    <a:pt x="41" y="615"/>
                    <a:pt x="79" y="615"/>
                  </a:cubicBezTo>
                  <a:cubicBezTo>
                    <a:pt x="96" y="615"/>
                    <a:pt x="112" y="607"/>
                    <a:pt x="122" y="588"/>
                  </a:cubicBezTo>
                  <a:cubicBezTo>
                    <a:pt x="209" y="422"/>
                    <a:pt x="272" y="250"/>
                    <a:pt x="308" y="71"/>
                  </a:cubicBezTo>
                  <a:cubicBezTo>
                    <a:pt x="316" y="29"/>
                    <a:pt x="278" y="0"/>
                    <a:pt x="244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38"/>
            <p:cNvSpPr/>
            <p:nvPr/>
          </p:nvSpPr>
          <p:spPr>
            <a:xfrm>
              <a:off x="12414989" y="2268651"/>
              <a:ext cx="16702" cy="32015"/>
            </a:xfrm>
            <a:custGeom>
              <a:rect b="b" l="l" r="r" t="t"/>
              <a:pathLst>
                <a:path extrusionOk="0" h="408" w="235">
                  <a:moveTo>
                    <a:pt x="164" y="1"/>
                  </a:moveTo>
                  <a:cubicBezTo>
                    <a:pt x="141" y="1"/>
                    <a:pt x="118" y="13"/>
                    <a:pt x="110" y="40"/>
                  </a:cubicBezTo>
                  <a:cubicBezTo>
                    <a:pt x="78" y="140"/>
                    <a:pt x="48" y="239"/>
                    <a:pt x="15" y="338"/>
                  </a:cubicBezTo>
                  <a:cubicBezTo>
                    <a:pt x="1" y="380"/>
                    <a:pt x="36" y="408"/>
                    <a:pt x="71" y="408"/>
                  </a:cubicBezTo>
                  <a:cubicBezTo>
                    <a:pt x="95" y="408"/>
                    <a:pt x="118" y="396"/>
                    <a:pt x="127" y="368"/>
                  </a:cubicBezTo>
                  <a:cubicBezTo>
                    <a:pt x="157" y="268"/>
                    <a:pt x="190" y="169"/>
                    <a:pt x="220" y="70"/>
                  </a:cubicBezTo>
                  <a:cubicBezTo>
                    <a:pt x="234" y="28"/>
                    <a:pt x="199" y="1"/>
                    <a:pt x="164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38"/>
            <p:cNvSpPr/>
            <p:nvPr/>
          </p:nvSpPr>
          <p:spPr>
            <a:xfrm>
              <a:off x="12701977" y="2044632"/>
              <a:ext cx="9737" cy="28327"/>
            </a:xfrm>
            <a:custGeom>
              <a:rect b="b" l="l" r="r" t="t"/>
              <a:pathLst>
                <a:path extrusionOk="0" h="361" w="137">
                  <a:moveTo>
                    <a:pt x="56" y="1"/>
                  </a:moveTo>
                  <a:cubicBezTo>
                    <a:pt x="27" y="1"/>
                    <a:pt x="0" y="18"/>
                    <a:pt x="3" y="54"/>
                  </a:cubicBezTo>
                  <a:cubicBezTo>
                    <a:pt x="6" y="140"/>
                    <a:pt x="14" y="223"/>
                    <a:pt x="17" y="305"/>
                  </a:cubicBezTo>
                  <a:cubicBezTo>
                    <a:pt x="20" y="342"/>
                    <a:pt x="51" y="360"/>
                    <a:pt x="80" y="360"/>
                  </a:cubicBezTo>
                  <a:cubicBezTo>
                    <a:pt x="109" y="360"/>
                    <a:pt x="136" y="342"/>
                    <a:pt x="133" y="305"/>
                  </a:cubicBezTo>
                  <a:cubicBezTo>
                    <a:pt x="130" y="223"/>
                    <a:pt x="123" y="140"/>
                    <a:pt x="119" y="54"/>
                  </a:cubicBezTo>
                  <a:cubicBezTo>
                    <a:pt x="116" y="19"/>
                    <a:pt x="85" y="1"/>
                    <a:pt x="56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38"/>
            <p:cNvSpPr/>
            <p:nvPr/>
          </p:nvSpPr>
          <p:spPr>
            <a:xfrm>
              <a:off x="12722445" y="2061424"/>
              <a:ext cx="8244" cy="33113"/>
            </a:xfrm>
            <a:custGeom>
              <a:rect b="b" l="l" r="r" t="t"/>
              <a:pathLst>
                <a:path extrusionOk="0" h="422" w="116">
                  <a:moveTo>
                    <a:pt x="58" y="0"/>
                  </a:moveTo>
                  <a:cubicBezTo>
                    <a:pt x="29" y="0"/>
                    <a:pt x="1" y="19"/>
                    <a:pt x="1" y="55"/>
                  </a:cubicBezTo>
                  <a:lnTo>
                    <a:pt x="1" y="366"/>
                  </a:lnTo>
                  <a:cubicBezTo>
                    <a:pt x="1" y="403"/>
                    <a:pt x="29" y="421"/>
                    <a:pt x="58" y="421"/>
                  </a:cubicBezTo>
                  <a:cubicBezTo>
                    <a:pt x="87" y="421"/>
                    <a:pt x="116" y="403"/>
                    <a:pt x="116" y="366"/>
                  </a:cubicBezTo>
                  <a:lnTo>
                    <a:pt x="116" y="55"/>
                  </a:lnTo>
                  <a:cubicBezTo>
                    <a:pt x="116" y="19"/>
                    <a:pt x="87" y="0"/>
                    <a:pt x="58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38"/>
            <p:cNvSpPr/>
            <p:nvPr/>
          </p:nvSpPr>
          <p:spPr>
            <a:xfrm>
              <a:off x="12727847" y="2007361"/>
              <a:ext cx="11727" cy="32172"/>
            </a:xfrm>
            <a:custGeom>
              <a:rect b="b" l="l" r="r" t="t"/>
              <a:pathLst>
                <a:path extrusionOk="0" h="410" w="165">
                  <a:moveTo>
                    <a:pt x="58" y="1"/>
                  </a:moveTo>
                  <a:cubicBezTo>
                    <a:pt x="29" y="1"/>
                    <a:pt x="0" y="19"/>
                    <a:pt x="0" y="55"/>
                  </a:cubicBezTo>
                  <a:cubicBezTo>
                    <a:pt x="0" y="161"/>
                    <a:pt x="14" y="267"/>
                    <a:pt x="40" y="370"/>
                  </a:cubicBezTo>
                  <a:cubicBezTo>
                    <a:pt x="48" y="398"/>
                    <a:pt x="70" y="410"/>
                    <a:pt x="93" y="410"/>
                  </a:cubicBezTo>
                  <a:cubicBezTo>
                    <a:pt x="128" y="410"/>
                    <a:pt x="165" y="382"/>
                    <a:pt x="153" y="340"/>
                  </a:cubicBezTo>
                  <a:cubicBezTo>
                    <a:pt x="126" y="247"/>
                    <a:pt x="116" y="152"/>
                    <a:pt x="116" y="55"/>
                  </a:cubicBezTo>
                  <a:cubicBezTo>
                    <a:pt x="116" y="19"/>
                    <a:pt x="87" y="1"/>
                    <a:pt x="58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38"/>
            <p:cNvSpPr/>
            <p:nvPr/>
          </p:nvSpPr>
          <p:spPr>
            <a:xfrm>
              <a:off x="12608162" y="2447395"/>
              <a:ext cx="9595" cy="36095"/>
            </a:xfrm>
            <a:custGeom>
              <a:rect b="b" l="l" r="r" t="t"/>
              <a:pathLst>
                <a:path extrusionOk="0" h="460" w="135">
                  <a:moveTo>
                    <a:pt x="55" y="0"/>
                  </a:moveTo>
                  <a:cubicBezTo>
                    <a:pt x="26" y="0"/>
                    <a:pt x="1" y="18"/>
                    <a:pt x="6" y="54"/>
                  </a:cubicBezTo>
                  <a:cubicBezTo>
                    <a:pt x="15" y="173"/>
                    <a:pt x="19" y="289"/>
                    <a:pt x="15" y="405"/>
                  </a:cubicBezTo>
                  <a:cubicBezTo>
                    <a:pt x="14" y="441"/>
                    <a:pt x="41" y="459"/>
                    <a:pt x="70" y="459"/>
                  </a:cubicBezTo>
                  <a:cubicBezTo>
                    <a:pt x="98" y="459"/>
                    <a:pt x="128" y="441"/>
                    <a:pt x="131" y="405"/>
                  </a:cubicBezTo>
                  <a:cubicBezTo>
                    <a:pt x="134" y="289"/>
                    <a:pt x="131" y="173"/>
                    <a:pt x="122" y="54"/>
                  </a:cubicBezTo>
                  <a:cubicBezTo>
                    <a:pt x="116" y="18"/>
                    <a:pt x="84" y="0"/>
                    <a:pt x="55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38"/>
            <p:cNvSpPr/>
            <p:nvPr/>
          </p:nvSpPr>
          <p:spPr>
            <a:xfrm>
              <a:off x="12622305" y="2450141"/>
              <a:ext cx="14854" cy="42294"/>
            </a:xfrm>
            <a:custGeom>
              <a:rect b="b" l="l" r="r" t="t"/>
              <a:pathLst>
                <a:path extrusionOk="0" h="539" w="209">
                  <a:moveTo>
                    <a:pt x="73" y="1"/>
                  </a:moveTo>
                  <a:cubicBezTo>
                    <a:pt x="38" y="1"/>
                    <a:pt x="0" y="30"/>
                    <a:pt x="8" y="72"/>
                  </a:cubicBezTo>
                  <a:cubicBezTo>
                    <a:pt x="35" y="214"/>
                    <a:pt x="62" y="356"/>
                    <a:pt x="88" y="499"/>
                  </a:cubicBezTo>
                  <a:cubicBezTo>
                    <a:pt x="93" y="526"/>
                    <a:pt x="114" y="538"/>
                    <a:pt x="136" y="538"/>
                  </a:cubicBezTo>
                  <a:cubicBezTo>
                    <a:pt x="170" y="538"/>
                    <a:pt x="209" y="510"/>
                    <a:pt x="201" y="465"/>
                  </a:cubicBezTo>
                  <a:cubicBezTo>
                    <a:pt x="174" y="326"/>
                    <a:pt x="148" y="184"/>
                    <a:pt x="121" y="42"/>
                  </a:cubicBezTo>
                  <a:cubicBezTo>
                    <a:pt x="116" y="13"/>
                    <a:pt x="95" y="1"/>
                    <a:pt x="73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38"/>
            <p:cNvSpPr/>
            <p:nvPr/>
          </p:nvSpPr>
          <p:spPr>
            <a:xfrm>
              <a:off x="12641424" y="2384309"/>
              <a:ext cx="12935" cy="34526"/>
            </a:xfrm>
            <a:custGeom>
              <a:rect b="b" l="l" r="r" t="t"/>
              <a:pathLst>
                <a:path extrusionOk="0" h="440" w="182">
                  <a:moveTo>
                    <a:pt x="70" y="1"/>
                  </a:moveTo>
                  <a:cubicBezTo>
                    <a:pt x="37" y="1"/>
                    <a:pt x="0" y="29"/>
                    <a:pt x="8" y="72"/>
                  </a:cubicBezTo>
                  <a:cubicBezTo>
                    <a:pt x="24" y="182"/>
                    <a:pt x="44" y="288"/>
                    <a:pt x="64" y="398"/>
                  </a:cubicBezTo>
                  <a:cubicBezTo>
                    <a:pt x="69" y="427"/>
                    <a:pt x="90" y="439"/>
                    <a:pt x="112" y="439"/>
                  </a:cubicBezTo>
                  <a:cubicBezTo>
                    <a:pt x="145" y="439"/>
                    <a:pt x="182" y="411"/>
                    <a:pt x="173" y="367"/>
                  </a:cubicBezTo>
                  <a:cubicBezTo>
                    <a:pt x="157" y="258"/>
                    <a:pt x="137" y="152"/>
                    <a:pt x="117" y="43"/>
                  </a:cubicBezTo>
                  <a:cubicBezTo>
                    <a:pt x="113" y="14"/>
                    <a:pt x="93" y="1"/>
                    <a:pt x="70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38"/>
            <p:cNvSpPr/>
            <p:nvPr/>
          </p:nvSpPr>
          <p:spPr>
            <a:xfrm>
              <a:off x="11995951" y="2130708"/>
              <a:ext cx="24094" cy="64893"/>
            </a:xfrm>
            <a:custGeom>
              <a:rect b="b" l="l" r="r" t="t"/>
              <a:pathLst>
                <a:path extrusionOk="0" h="827" w="339">
                  <a:moveTo>
                    <a:pt x="270" y="0"/>
                  </a:moveTo>
                  <a:cubicBezTo>
                    <a:pt x="247" y="0"/>
                    <a:pt x="224" y="12"/>
                    <a:pt x="215" y="40"/>
                  </a:cubicBezTo>
                  <a:cubicBezTo>
                    <a:pt x="136" y="275"/>
                    <a:pt x="70" y="513"/>
                    <a:pt x="10" y="755"/>
                  </a:cubicBezTo>
                  <a:cubicBezTo>
                    <a:pt x="0" y="799"/>
                    <a:pt x="36" y="827"/>
                    <a:pt x="70" y="827"/>
                  </a:cubicBezTo>
                  <a:cubicBezTo>
                    <a:pt x="93" y="827"/>
                    <a:pt x="115" y="814"/>
                    <a:pt x="122" y="785"/>
                  </a:cubicBezTo>
                  <a:cubicBezTo>
                    <a:pt x="179" y="543"/>
                    <a:pt x="248" y="304"/>
                    <a:pt x="324" y="70"/>
                  </a:cubicBezTo>
                  <a:cubicBezTo>
                    <a:pt x="338" y="28"/>
                    <a:pt x="304" y="0"/>
                    <a:pt x="270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38"/>
            <p:cNvSpPr/>
            <p:nvPr/>
          </p:nvSpPr>
          <p:spPr>
            <a:xfrm>
              <a:off x="12015709" y="2157151"/>
              <a:ext cx="22530" cy="46688"/>
            </a:xfrm>
            <a:custGeom>
              <a:rect b="b" l="l" r="r" t="t"/>
              <a:pathLst>
                <a:path extrusionOk="0" h="595" w="317">
                  <a:moveTo>
                    <a:pt x="238" y="1"/>
                  </a:moveTo>
                  <a:cubicBezTo>
                    <a:pt x="220" y="1"/>
                    <a:pt x="203" y="10"/>
                    <a:pt x="192" y="31"/>
                  </a:cubicBezTo>
                  <a:cubicBezTo>
                    <a:pt x="110" y="186"/>
                    <a:pt x="46" y="352"/>
                    <a:pt x="10" y="524"/>
                  </a:cubicBezTo>
                  <a:cubicBezTo>
                    <a:pt x="0" y="566"/>
                    <a:pt x="37" y="595"/>
                    <a:pt x="71" y="595"/>
                  </a:cubicBezTo>
                  <a:cubicBezTo>
                    <a:pt x="93" y="595"/>
                    <a:pt x="114" y="583"/>
                    <a:pt x="119" y="554"/>
                  </a:cubicBezTo>
                  <a:cubicBezTo>
                    <a:pt x="156" y="392"/>
                    <a:pt x="212" y="236"/>
                    <a:pt x="292" y="86"/>
                  </a:cubicBezTo>
                  <a:cubicBezTo>
                    <a:pt x="317" y="41"/>
                    <a:pt x="276" y="1"/>
                    <a:pt x="238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38"/>
            <p:cNvSpPr/>
            <p:nvPr/>
          </p:nvSpPr>
          <p:spPr>
            <a:xfrm>
              <a:off x="12035253" y="2118154"/>
              <a:ext cx="21393" cy="37821"/>
            </a:xfrm>
            <a:custGeom>
              <a:rect b="b" l="l" r="r" t="t"/>
              <a:pathLst>
                <a:path extrusionOk="0" h="482" w="301">
                  <a:moveTo>
                    <a:pt x="231" y="0"/>
                  </a:moveTo>
                  <a:cubicBezTo>
                    <a:pt x="208" y="0"/>
                    <a:pt x="184" y="12"/>
                    <a:pt x="172" y="37"/>
                  </a:cubicBezTo>
                  <a:cubicBezTo>
                    <a:pt x="122" y="163"/>
                    <a:pt x="69" y="289"/>
                    <a:pt x="17" y="412"/>
                  </a:cubicBezTo>
                  <a:cubicBezTo>
                    <a:pt x="0" y="454"/>
                    <a:pt x="34" y="482"/>
                    <a:pt x="71" y="482"/>
                  </a:cubicBezTo>
                  <a:cubicBezTo>
                    <a:pt x="94" y="482"/>
                    <a:pt x="117" y="470"/>
                    <a:pt x="129" y="444"/>
                  </a:cubicBezTo>
                  <a:cubicBezTo>
                    <a:pt x="179" y="319"/>
                    <a:pt x="232" y="193"/>
                    <a:pt x="284" y="67"/>
                  </a:cubicBezTo>
                  <a:cubicBezTo>
                    <a:pt x="301" y="27"/>
                    <a:pt x="267" y="0"/>
                    <a:pt x="231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38"/>
            <p:cNvSpPr/>
            <p:nvPr/>
          </p:nvSpPr>
          <p:spPr>
            <a:xfrm>
              <a:off x="12167162" y="2401022"/>
              <a:ext cx="10306" cy="51318"/>
            </a:xfrm>
            <a:custGeom>
              <a:rect b="b" l="l" r="r" t="t"/>
              <a:pathLst>
                <a:path extrusionOk="0" h="654" w="145">
                  <a:moveTo>
                    <a:pt x="70" y="1"/>
                  </a:moveTo>
                  <a:cubicBezTo>
                    <a:pt x="41" y="1"/>
                    <a:pt x="13" y="19"/>
                    <a:pt x="15" y="55"/>
                  </a:cubicBezTo>
                  <a:cubicBezTo>
                    <a:pt x="28" y="237"/>
                    <a:pt x="25" y="420"/>
                    <a:pt x="5" y="602"/>
                  </a:cubicBezTo>
                  <a:cubicBezTo>
                    <a:pt x="0" y="636"/>
                    <a:pt x="26" y="654"/>
                    <a:pt x="55" y="654"/>
                  </a:cubicBezTo>
                  <a:cubicBezTo>
                    <a:pt x="83" y="654"/>
                    <a:pt x="114" y="636"/>
                    <a:pt x="117" y="602"/>
                  </a:cubicBezTo>
                  <a:cubicBezTo>
                    <a:pt x="137" y="420"/>
                    <a:pt x="144" y="237"/>
                    <a:pt x="131" y="55"/>
                  </a:cubicBezTo>
                  <a:cubicBezTo>
                    <a:pt x="129" y="19"/>
                    <a:pt x="99" y="1"/>
                    <a:pt x="70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38"/>
            <p:cNvSpPr/>
            <p:nvPr/>
          </p:nvSpPr>
          <p:spPr>
            <a:xfrm>
              <a:off x="12197368" y="2414047"/>
              <a:ext cx="8315" cy="36644"/>
            </a:xfrm>
            <a:custGeom>
              <a:rect b="b" l="l" r="r" t="t"/>
              <a:pathLst>
                <a:path extrusionOk="0" h="467" w="117">
                  <a:moveTo>
                    <a:pt x="59" y="0"/>
                  </a:moveTo>
                  <a:cubicBezTo>
                    <a:pt x="30" y="0"/>
                    <a:pt x="1" y="19"/>
                    <a:pt x="1" y="55"/>
                  </a:cubicBezTo>
                  <a:lnTo>
                    <a:pt x="1" y="413"/>
                  </a:lnTo>
                  <a:cubicBezTo>
                    <a:pt x="1" y="449"/>
                    <a:pt x="30" y="467"/>
                    <a:pt x="59" y="467"/>
                  </a:cubicBezTo>
                  <a:cubicBezTo>
                    <a:pt x="88" y="467"/>
                    <a:pt x="117" y="449"/>
                    <a:pt x="117" y="413"/>
                  </a:cubicBezTo>
                  <a:lnTo>
                    <a:pt x="117" y="55"/>
                  </a:lnTo>
                  <a:cubicBezTo>
                    <a:pt x="117" y="19"/>
                    <a:pt x="88" y="0"/>
                    <a:pt x="59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38"/>
            <p:cNvSpPr/>
            <p:nvPr/>
          </p:nvSpPr>
          <p:spPr>
            <a:xfrm>
              <a:off x="12201703" y="2346724"/>
              <a:ext cx="10448" cy="21657"/>
            </a:xfrm>
            <a:custGeom>
              <a:rect b="b" l="l" r="r" t="t"/>
              <a:pathLst>
                <a:path extrusionOk="0" h="276" w="147">
                  <a:moveTo>
                    <a:pt x="91" y="1"/>
                  </a:moveTo>
                  <a:cubicBezTo>
                    <a:pt x="63" y="1"/>
                    <a:pt x="32" y="19"/>
                    <a:pt x="29" y="55"/>
                  </a:cubicBezTo>
                  <a:cubicBezTo>
                    <a:pt x="19" y="111"/>
                    <a:pt x="12" y="164"/>
                    <a:pt x="6" y="221"/>
                  </a:cubicBezTo>
                  <a:cubicBezTo>
                    <a:pt x="1" y="257"/>
                    <a:pt x="27" y="275"/>
                    <a:pt x="56" y="275"/>
                  </a:cubicBezTo>
                  <a:cubicBezTo>
                    <a:pt x="85" y="275"/>
                    <a:pt x="116" y="257"/>
                    <a:pt x="122" y="221"/>
                  </a:cubicBezTo>
                  <a:cubicBezTo>
                    <a:pt x="128" y="164"/>
                    <a:pt x="135" y="111"/>
                    <a:pt x="141" y="55"/>
                  </a:cubicBezTo>
                  <a:cubicBezTo>
                    <a:pt x="146" y="19"/>
                    <a:pt x="120" y="1"/>
                    <a:pt x="91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38"/>
            <p:cNvSpPr/>
            <p:nvPr/>
          </p:nvSpPr>
          <p:spPr>
            <a:xfrm>
              <a:off x="11978112" y="1856315"/>
              <a:ext cx="21890" cy="51239"/>
            </a:xfrm>
            <a:custGeom>
              <a:rect b="b" l="l" r="r" t="t"/>
              <a:pathLst>
                <a:path extrusionOk="0" h="653" w="308">
                  <a:moveTo>
                    <a:pt x="238" y="0"/>
                  </a:moveTo>
                  <a:cubicBezTo>
                    <a:pt x="215" y="0"/>
                    <a:pt x="193" y="12"/>
                    <a:pt x="185" y="40"/>
                  </a:cubicBezTo>
                  <a:cubicBezTo>
                    <a:pt x="128" y="219"/>
                    <a:pt x="69" y="401"/>
                    <a:pt x="12" y="583"/>
                  </a:cubicBezTo>
                  <a:cubicBezTo>
                    <a:pt x="0" y="625"/>
                    <a:pt x="35" y="652"/>
                    <a:pt x="70" y="652"/>
                  </a:cubicBezTo>
                  <a:cubicBezTo>
                    <a:pt x="93" y="652"/>
                    <a:pt x="116" y="640"/>
                    <a:pt x="125" y="613"/>
                  </a:cubicBezTo>
                  <a:cubicBezTo>
                    <a:pt x="182" y="431"/>
                    <a:pt x="237" y="252"/>
                    <a:pt x="294" y="70"/>
                  </a:cubicBezTo>
                  <a:cubicBezTo>
                    <a:pt x="308" y="28"/>
                    <a:pt x="272" y="0"/>
                    <a:pt x="238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38"/>
            <p:cNvSpPr/>
            <p:nvPr/>
          </p:nvSpPr>
          <p:spPr>
            <a:xfrm>
              <a:off x="11987920" y="1883856"/>
              <a:ext cx="23170" cy="30367"/>
            </a:xfrm>
            <a:custGeom>
              <a:rect b="b" l="l" r="r" t="t"/>
              <a:pathLst>
                <a:path extrusionOk="0" h="387" w="326">
                  <a:moveTo>
                    <a:pt x="246" y="1"/>
                  </a:moveTo>
                  <a:cubicBezTo>
                    <a:pt x="233" y="1"/>
                    <a:pt x="220" y="6"/>
                    <a:pt x="209" y="20"/>
                  </a:cubicBezTo>
                  <a:cubicBezTo>
                    <a:pt x="136" y="106"/>
                    <a:pt x="73" y="199"/>
                    <a:pt x="24" y="301"/>
                  </a:cubicBezTo>
                  <a:cubicBezTo>
                    <a:pt x="1" y="345"/>
                    <a:pt x="41" y="387"/>
                    <a:pt x="79" y="387"/>
                  </a:cubicBezTo>
                  <a:cubicBezTo>
                    <a:pt x="96" y="387"/>
                    <a:pt x="113" y="378"/>
                    <a:pt x="123" y="358"/>
                  </a:cubicBezTo>
                  <a:cubicBezTo>
                    <a:pt x="169" y="265"/>
                    <a:pt x="222" y="179"/>
                    <a:pt x="288" y="100"/>
                  </a:cubicBezTo>
                  <a:cubicBezTo>
                    <a:pt x="326" y="57"/>
                    <a:pt x="287" y="1"/>
                    <a:pt x="246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38"/>
            <p:cNvSpPr/>
            <p:nvPr/>
          </p:nvSpPr>
          <p:spPr>
            <a:xfrm>
              <a:off x="12127220" y="1303056"/>
              <a:ext cx="193104" cy="139437"/>
            </a:xfrm>
            <a:custGeom>
              <a:rect b="b" l="l" r="r" t="t"/>
              <a:pathLst>
                <a:path extrusionOk="0" h="1777" w="2717">
                  <a:moveTo>
                    <a:pt x="2716" y="1"/>
                  </a:moveTo>
                  <a:lnTo>
                    <a:pt x="2716" y="1"/>
                  </a:lnTo>
                  <a:cubicBezTo>
                    <a:pt x="841" y="176"/>
                    <a:pt x="159" y="1246"/>
                    <a:pt x="159" y="1246"/>
                  </a:cubicBezTo>
                  <a:lnTo>
                    <a:pt x="1" y="1776"/>
                  </a:lnTo>
                  <a:cubicBezTo>
                    <a:pt x="1984" y="1567"/>
                    <a:pt x="2716" y="1"/>
                    <a:pt x="27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38"/>
            <p:cNvSpPr/>
            <p:nvPr/>
          </p:nvSpPr>
          <p:spPr>
            <a:xfrm>
              <a:off x="11708750" y="1917910"/>
              <a:ext cx="1243200" cy="789854"/>
            </a:xfrm>
            <a:custGeom>
              <a:rect b="b" l="l" r="r" t="t"/>
              <a:pathLst>
                <a:path extrusionOk="0" h="10066" w="17492">
                  <a:moveTo>
                    <a:pt x="3642" y="4718"/>
                  </a:moveTo>
                  <a:cubicBezTo>
                    <a:pt x="3649" y="4718"/>
                    <a:pt x="3655" y="4722"/>
                    <a:pt x="3670" y="4732"/>
                  </a:cubicBezTo>
                  <a:cubicBezTo>
                    <a:pt x="3706" y="4758"/>
                    <a:pt x="3733" y="4821"/>
                    <a:pt x="3746" y="4881"/>
                  </a:cubicBezTo>
                  <a:cubicBezTo>
                    <a:pt x="3776" y="5007"/>
                    <a:pt x="3776" y="5142"/>
                    <a:pt x="3769" y="5275"/>
                  </a:cubicBezTo>
                  <a:cubicBezTo>
                    <a:pt x="3732" y="5703"/>
                    <a:pt x="3602" y="6133"/>
                    <a:pt x="3375" y="6504"/>
                  </a:cubicBezTo>
                  <a:lnTo>
                    <a:pt x="3375" y="6504"/>
                  </a:lnTo>
                  <a:cubicBezTo>
                    <a:pt x="3362" y="6188"/>
                    <a:pt x="3371" y="5872"/>
                    <a:pt x="3402" y="5559"/>
                  </a:cubicBezTo>
                  <a:cubicBezTo>
                    <a:pt x="3415" y="5424"/>
                    <a:pt x="3431" y="5288"/>
                    <a:pt x="3458" y="5159"/>
                  </a:cubicBezTo>
                  <a:cubicBezTo>
                    <a:pt x="3484" y="5027"/>
                    <a:pt x="3518" y="4894"/>
                    <a:pt x="3577" y="4781"/>
                  </a:cubicBezTo>
                  <a:cubicBezTo>
                    <a:pt x="3594" y="4758"/>
                    <a:pt x="3610" y="4732"/>
                    <a:pt x="3627" y="4722"/>
                  </a:cubicBezTo>
                  <a:cubicBezTo>
                    <a:pt x="3633" y="4719"/>
                    <a:pt x="3637" y="4718"/>
                    <a:pt x="3642" y="4718"/>
                  </a:cubicBezTo>
                  <a:close/>
                  <a:moveTo>
                    <a:pt x="14755" y="5980"/>
                  </a:moveTo>
                  <a:cubicBezTo>
                    <a:pt x="14781" y="5980"/>
                    <a:pt x="14806" y="5986"/>
                    <a:pt x="14826" y="5997"/>
                  </a:cubicBezTo>
                  <a:cubicBezTo>
                    <a:pt x="14872" y="6024"/>
                    <a:pt x="14903" y="6080"/>
                    <a:pt x="14926" y="6136"/>
                  </a:cubicBezTo>
                  <a:cubicBezTo>
                    <a:pt x="14969" y="6255"/>
                    <a:pt x="14979" y="6391"/>
                    <a:pt x="14975" y="6524"/>
                  </a:cubicBezTo>
                  <a:cubicBezTo>
                    <a:pt x="14972" y="6791"/>
                    <a:pt x="14922" y="7060"/>
                    <a:pt x="14856" y="7318"/>
                  </a:cubicBezTo>
                  <a:cubicBezTo>
                    <a:pt x="14844" y="7362"/>
                    <a:pt x="14831" y="7406"/>
                    <a:pt x="14818" y="7449"/>
                  </a:cubicBezTo>
                  <a:lnTo>
                    <a:pt x="14818" y="7449"/>
                  </a:lnTo>
                  <a:cubicBezTo>
                    <a:pt x="14693" y="7223"/>
                    <a:pt x="14606" y="6978"/>
                    <a:pt x="14562" y="6725"/>
                  </a:cubicBezTo>
                  <a:cubicBezTo>
                    <a:pt x="14538" y="6593"/>
                    <a:pt x="14528" y="6461"/>
                    <a:pt x="14538" y="6328"/>
                  </a:cubicBezTo>
                  <a:cubicBezTo>
                    <a:pt x="14551" y="6202"/>
                    <a:pt x="14585" y="6060"/>
                    <a:pt x="14677" y="6001"/>
                  </a:cubicBezTo>
                  <a:cubicBezTo>
                    <a:pt x="14700" y="5987"/>
                    <a:pt x="14728" y="5980"/>
                    <a:pt x="14755" y="5980"/>
                  </a:cubicBezTo>
                  <a:close/>
                  <a:moveTo>
                    <a:pt x="6965" y="6225"/>
                  </a:moveTo>
                  <a:cubicBezTo>
                    <a:pt x="6987" y="6225"/>
                    <a:pt x="7009" y="6234"/>
                    <a:pt x="7031" y="6249"/>
                  </a:cubicBezTo>
                  <a:cubicBezTo>
                    <a:pt x="7104" y="6299"/>
                    <a:pt x="7117" y="6444"/>
                    <a:pt x="7107" y="6570"/>
                  </a:cubicBezTo>
                  <a:cubicBezTo>
                    <a:pt x="7084" y="6828"/>
                    <a:pt x="6992" y="7086"/>
                    <a:pt x="6885" y="7332"/>
                  </a:cubicBezTo>
                  <a:cubicBezTo>
                    <a:pt x="6849" y="7417"/>
                    <a:pt x="6809" y="7501"/>
                    <a:pt x="6767" y="7584"/>
                  </a:cubicBezTo>
                  <a:lnTo>
                    <a:pt x="6767" y="7584"/>
                  </a:lnTo>
                  <a:cubicBezTo>
                    <a:pt x="6750" y="7444"/>
                    <a:pt x="6739" y="7303"/>
                    <a:pt x="6733" y="7163"/>
                  </a:cubicBezTo>
                  <a:cubicBezTo>
                    <a:pt x="6726" y="6898"/>
                    <a:pt x="6737" y="6620"/>
                    <a:pt x="6826" y="6381"/>
                  </a:cubicBezTo>
                  <a:cubicBezTo>
                    <a:pt x="6849" y="6325"/>
                    <a:pt x="6882" y="6268"/>
                    <a:pt x="6919" y="6242"/>
                  </a:cubicBezTo>
                  <a:cubicBezTo>
                    <a:pt x="6933" y="6230"/>
                    <a:pt x="6949" y="6225"/>
                    <a:pt x="6965" y="6225"/>
                  </a:cubicBezTo>
                  <a:close/>
                  <a:moveTo>
                    <a:pt x="10452" y="6547"/>
                  </a:moveTo>
                  <a:cubicBezTo>
                    <a:pt x="10452" y="6547"/>
                    <a:pt x="10458" y="6547"/>
                    <a:pt x="10472" y="6560"/>
                  </a:cubicBezTo>
                  <a:cubicBezTo>
                    <a:pt x="10481" y="6570"/>
                    <a:pt x="10495" y="6597"/>
                    <a:pt x="10501" y="6623"/>
                  </a:cubicBezTo>
                  <a:cubicBezTo>
                    <a:pt x="10518" y="6679"/>
                    <a:pt x="10524" y="6745"/>
                    <a:pt x="10528" y="6808"/>
                  </a:cubicBezTo>
                  <a:cubicBezTo>
                    <a:pt x="10531" y="6941"/>
                    <a:pt x="10518" y="7073"/>
                    <a:pt x="10498" y="7205"/>
                  </a:cubicBezTo>
                  <a:cubicBezTo>
                    <a:pt x="10476" y="7355"/>
                    <a:pt x="10444" y="7504"/>
                    <a:pt x="10406" y="7652"/>
                  </a:cubicBezTo>
                  <a:lnTo>
                    <a:pt x="10406" y="7652"/>
                  </a:lnTo>
                  <a:cubicBezTo>
                    <a:pt x="10382" y="7523"/>
                    <a:pt x="10366" y="7393"/>
                    <a:pt x="10356" y="7262"/>
                  </a:cubicBezTo>
                  <a:cubicBezTo>
                    <a:pt x="10345" y="7129"/>
                    <a:pt x="10345" y="6997"/>
                    <a:pt x="10356" y="6864"/>
                  </a:cubicBezTo>
                  <a:cubicBezTo>
                    <a:pt x="10362" y="6799"/>
                    <a:pt x="10373" y="6732"/>
                    <a:pt x="10389" y="6672"/>
                  </a:cubicBezTo>
                  <a:cubicBezTo>
                    <a:pt x="10399" y="6617"/>
                    <a:pt x="10438" y="6550"/>
                    <a:pt x="10452" y="6547"/>
                  </a:cubicBezTo>
                  <a:close/>
                  <a:moveTo>
                    <a:pt x="375" y="0"/>
                  </a:moveTo>
                  <a:lnTo>
                    <a:pt x="375" y="0"/>
                  </a:lnTo>
                  <a:cubicBezTo>
                    <a:pt x="183" y="1076"/>
                    <a:pt x="57" y="2166"/>
                    <a:pt x="21" y="3259"/>
                  </a:cubicBezTo>
                  <a:cubicBezTo>
                    <a:pt x="1" y="3805"/>
                    <a:pt x="7" y="4351"/>
                    <a:pt x="64" y="4897"/>
                  </a:cubicBezTo>
                  <a:cubicBezTo>
                    <a:pt x="120" y="5440"/>
                    <a:pt x="216" y="5990"/>
                    <a:pt x="451" y="6493"/>
                  </a:cubicBezTo>
                  <a:cubicBezTo>
                    <a:pt x="574" y="6745"/>
                    <a:pt x="733" y="6984"/>
                    <a:pt x="964" y="7156"/>
                  </a:cubicBezTo>
                  <a:cubicBezTo>
                    <a:pt x="1077" y="7242"/>
                    <a:pt x="1206" y="7308"/>
                    <a:pt x="1342" y="7352"/>
                  </a:cubicBezTo>
                  <a:cubicBezTo>
                    <a:pt x="1478" y="7395"/>
                    <a:pt x="1617" y="7424"/>
                    <a:pt x="1759" y="7437"/>
                  </a:cubicBezTo>
                  <a:cubicBezTo>
                    <a:pt x="1828" y="7446"/>
                    <a:pt x="1897" y="7450"/>
                    <a:pt x="1967" y="7450"/>
                  </a:cubicBezTo>
                  <a:cubicBezTo>
                    <a:pt x="2182" y="7450"/>
                    <a:pt x="2399" y="7410"/>
                    <a:pt x="2597" y="7325"/>
                  </a:cubicBezTo>
                  <a:cubicBezTo>
                    <a:pt x="2862" y="7216"/>
                    <a:pt x="3087" y="7034"/>
                    <a:pt x="3266" y="6815"/>
                  </a:cubicBezTo>
                  <a:cubicBezTo>
                    <a:pt x="3272" y="6807"/>
                    <a:pt x="3279" y="6799"/>
                    <a:pt x="3285" y="6791"/>
                  </a:cubicBezTo>
                  <a:lnTo>
                    <a:pt x="3285" y="6791"/>
                  </a:lnTo>
                  <a:cubicBezTo>
                    <a:pt x="3295" y="6926"/>
                    <a:pt x="3308" y="7061"/>
                    <a:pt x="3325" y="7196"/>
                  </a:cubicBezTo>
                  <a:cubicBezTo>
                    <a:pt x="3402" y="7739"/>
                    <a:pt x="3527" y="8292"/>
                    <a:pt x="3839" y="8766"/>
                  </a:cubicBezTo>
                  <a:cubicBezTo>
                    <a:pt x="3998" y="9001"/>
                    <a:pt x="4223" y="9209"/>
                    <a:pt x="4508" y="9292"/>
                  </a:cubicBezTo>
                  <a:cubicBezTo>
                    <a:pt x="4616" y="9325"/>
                    <a:pt x="4728" y="9340"/>
                    <a:pt x="4840" y="9340"/>
                  </a:cubicBezTo>
                  <a:cubicBezTo>
                    <a:pt x="5021" y="9340"/>
                    <a:pt x="5201" y="9300"/>
                    <a:pt x="5366" y="9232"/>
                  </a:cubicBezTo>
                  <a:cubicBezTo>
                    <a:pt x="5630" y="9120"/>
                    <a:pt x="5862" y="8948"/>
                    <a:pt x="6067" y="8755"/>
                  </a:cubicBezTo>
                  <a:cubicBezTo>
                    <a:pt x="6269" y="8560"/>
                    <a:pt x="6445" y="8341"/>
                    <a:pt x="6604" y="8113"/>
                  </a:cubicBezTo>
                  <a:cubicBezTo>
                    <a:pt x="6632" y="8070"/>
                    <a:pt x="6660" y="8027"/>
                    <a:pt x="6688" y="7984"/>
                  </a:cubicBezTo>
                  <a:lnTo>
                    <a:pt x="6688" y="7984"/>
                  </a:lnTo>
                  <a:cubicBezTo>
                    <a:pt x="6745" y="8258"/>
                    <a:pt x="6826" y="8528"/>
                    <a:pt x="6935" y="8789"/>
                  </a:cubicBezTo>
                  <a:cubicBezTo>
                    <a:pt x="7044" y="9044"/>
                    <a:pt x="7183" y="9292"/>
                    <a:pt x="7372" y="9507"/>
                  </a:cubicBezTo>
                  <a:cubicBezTo>
                    <a:pt x="7557" y="9726"/>
                    <a:pt x="7799" y="9904"/>
                    <a:pt x="8080" y="9997"/>
                  </a:cubicBezTo>
                  <a:cubicBezTo>
                    <a:pt x="8222" y="10041"/>
                    <a:pt x="8373" y="10065"/>
                    <a:pt x="8523" y="10065"/>
                  </a:cubicBezTo>
                  <a:cubicBezTo>
                    <a:pt x="8667" y="10065"/>
                    <a:pt x="8812" y="10043"/>
                    <a:pt x="8948" y="9994"/>
                  </a:cubicBezTo>
                  <a:cubicBezTo>
                    <a:pt x="9230" y="9895"/>
                    <a:pt x="9459" y="9706"/>
                    <a:pt x="9647" y="9497"/>
                  </a:cubicBezTo>
                  <a:cubicBezTo>
                    <a:pt x="9996" y="9102"/>
                    <a:pt x="10226" y="8633"/>
                    <a:pt x="10398" y="8151"/>
                  </a:cubicBezTo>
                  <a:lnTo>
                    <a:pt x="10398" y="8151"/>
                  </a:lnTo>
                  <a:cubicBezTo>
                    <a:pt x="10559" y="8656"/>
                    <a:pt x="10827" y="9154"/>
                    <a:pt x="11263" y="9494"/>
                  </a:cubicBezTo>
                  <a:cubicBezTo>
                    <a:pt x="11488" y="9666"/>
                    <a:pt x="11760" y="9788"/>
                    <a:pt x="12041" y="9838"/>
                  </a:cubicBezTo>
                  <a:cubicBezTo>
                    <a:pt x="12160" y="9859"/>
                    <a:pt x="12280" y="9869"/>
                    <a:pt x="12399" y="9869"/>
                  </a:cubicBezTo>
                  <a:cubicBezTo>
                    <a:pt x="12567" y="9869"/>
                    <a:pt x="12734" y="9849"/>
                    <a:pt x="12896" y="9808"/>
                  </a:cubicBezTo>
                  <a:cubicBezTo>
                    <a:pt x="13459" y="9669"/>
                    <a:pt x="13916" y="9285"/>
                    <a:pt x="14247" y="8842"/>
                  </a:cubicBezTo>
                  <a:cubicBezTo>
                    <a:pt x="14512" y="8485"/>
                    <a:pt x="14710" y="8088"/>
                    <a:pt x="14852" y="7674"/>
                  </a:cubicBezTo>
                  <a:lnTo>
                    <a:pt x="14852" y="7674"/>
                  </a:lnTo>
                  <a:cubicBezTo>
                    <a:pt x="14978" y="7855"/>
                    <a:pt x="15135" y="8018"/>
                    <a:pt x="15320" y="8146"/>
                  </a:cubicBezTo>
                  <a:cubicBezTo>
                    <a:pt x="15551" y="8309"/>
                    <a:pt x="15836" y="8401"/>
                    <a:pt x="16121" y="8411"/>
                  </a:cubicBezTo>
                  <a:cubicBezTo>
                    <a:pt x="16149" y="8412"/>
                    <a:pt x="16177" y="8413"/>
                    <a:pt x="16205" y="8413"/>
                  </a:cubicBezTo>
                  <a:cubicBezTo>
                    <a:pt x="16319" y="8413"/>
                    <a:pt x="16433" y="8403"/>
                    <a:pt x="16545" y="8381"/>
                  </a:cubicBezTo>
                  <a:cubicBezTo>
                    <a:pt x="16688" y="8351"/>
                    <a:pt x="16823" y="8285"/>
                    <a:pt x="16932" y="8189"/>
                  </a:cubicBezTo>
                  <a:cubicBezTo>
                    <a:pt x="17148" y="7994"/>
                    <a:pt x="17260" y="7722"/>
                    <a:pt x="17336" y="7461"/>
                  </a:cubicBezTo>
                  <a:cubicBezTo>
                    <a:pt x="17478" y="6924"/>
                    <a:pt x="17492" y="6368"/>
                    <a:pt x="17486" y="5822"/>
                  </a:cubicBezTo>
                  <a:cubicBezTo>
                    <a:pt x="17472" y="5275"/>
                    <a:pt x="17419" y="4729"/>
                    <a:pt x="17350" y="4189"/>
                  </a:cubicBezTo>
                  <a:cubicBezTo>
                    <a:pt x="17211" y="3103"/>
                    <a:pt x="17002" y="2030"/>
                    <a:pt x="16743" y="967"/>
                  </a:cubicBezTo>
                  <a:lnTo>
                    <a:pt x="16743" y="967"/>
                  </a:lnTo>
                  <a:cubicBezTo>
                    <a:pt x="16989" y="2030"/>
                    <a:pt x="17184" y="3109"/>
                    <a:pt x="17313" y="4193"/>
                  </a:cubicBezTo>
                  <a:cubicBezTo>
                    <a:pt x="17376" y="4735"/>
                    <a:pt x="17423" y="5278"/>
                    <a:pt x="17429" y="5825"/>
                  </a:cubicBezTo>
                  <a:cubicBezTo>
                    <a:pt x="17432" y="6368"/>
                    <a:pt x="17412" y="6918"/>
                    <a:pt x="17264" y="7441"/>
                  </a:cubicBezTo>
                  <a:cubicBezTo>
                    <a:pt x="17188" y="7696"/>
                    <a:pt x="17078" y="7954"/>
                    <a:pt x="16879" y="8130"/>
                  </a:cubicBezTo>
                  <a:cubicBezTo>
                    <a:pt x="16700" y="8296"/>
                    <a:pt x="16441" y="8332"/>
                    <a:pt x="16192" y="8332"/>
                  </a:cubicBezTo>
                  <a:cubicBezTo>
                    <a:pt x="16170" y="8332"/>
                    <a:pt x="16147" y="8332"/>
                    <a:pt x="16124" y="8332"/>
                  </a:cubicBezTo>
                  <a:cubicBezTo>
                    <a:pt x="15853" y="8318"/>
                    <a:pt x="15588" y="8229"/>
                    <a:pt x="15369" y="8076"/>
                  </a:cubicBezTo>
                  <a:cubicBezTo>
                    <a:pt x="15175" y="7940"/>
                    <a:pt x="15014" y="7763"/>
                    <a:pt x="14887" y="7566"/>
                  </a:cubicBezTo>
                  <a:lnTo>
                    <a:pt x="14887" y="7566"/>
                  </a:lnTo>
                  <a:cubicBezTo>
                    <a:pt x="14911" y="7492"/>
                    <a:pt x="14932" y="7419"/>
                    <a:pt x="14952" y="7345"/>
                  </a:cubicBezTo>
                  <a:cubicBezTo>
                    <a:pt x="15022" y="7077"/>
                    <a:pt x="15071" y="6805"/>
                    <a:pt x="15074" y="6524"/>
                  </a:cubicBezTo>
                  <a:cubicBezTo>
                    <a:pt x="15074" y="6384"/>
                    <a:pt x="15068" y="6242"/>
                    <a:pt x="15019" y="6103"/>
                  </a:cubicBezTo>
                  <a:cubicBezTo>
                    <a:pt x="14988" y="6036"/>
                    <a:pt x="14952" y="5961"/>
                    <a:pt x="14876" y="5917"/>
                  </a:cubicBezTo>
                  <a:cubicBezTo>
                    <a:pt x="14837" y="5896"/>
                    <a:pt x="14794" y="5885"/>
                    <a:pt x="14752" y="5885"/>
                  </a:cubicBezTo>
                  <a:cubicBezTo>
                    <a:pt x="14708" y="5885"/>
                    <a:pt x="14665" y="5897"/>
                    <a:pt x="14628" y="5921"/>
                  </a:cubicBezTo>
                  <a:cubicBezTo>
                    <a:pt x="14551" y="5967"/>
                    <a:pt x="14515" y="6040"/>
                    <a:pt x="14489" y="6109"/>
                  </a:cubicBezTo>
                  <a:cubicBezTo>
                    <a:pt x="14465" y="6179"/>
                    <a:pt x="14452" y="6252"/>
                    <a:pt x="14446" y="6322"/>
                  </a:cubicBezTo>
                  <a:cubicBezTo>
                    <a:pt x="14435" y="6464"/>
                    <a:pt x="14446" y="6603"/>
                    <a:pt x="14472" y="6742"/>
                  </a:cubicBezTo>
                  <a:cubicBezTo>
                    <a:pt x="14518" y="7017"/>
                    <a:pt x="14617" y="7279"/>
                    <a:pt x="14756" y="7523"/>
                  </a:cubicBezTo>
                  <a:cubicBezTo>
                    <a:pt x="14765" y="7538"/>
                    <a:pt x="14773" y="7552"/>
                    <a:pt x="14781" y="7566"/>
                  </a:cubicBezTo>
                  <a:lnTo>
                    <a:pt x="14781" y="7566"/>
                  </a:lnTo>
                  <a:cubicBezTo>
                    <a:pt x="14639" y="7999"/>
                    <a:pt x="14434" y="8414"/>
                    <a:pt x="14160" y="8778"/>
                  </a:cubicBezTo>
                  <a:cubicBezTo>
                    <a:pt x="13836" y="9206"/>
                    <a:pt x="13396" y="9573"/>
                    <a:pt x="12866" y="9699"/>
                  </a:cubicBezTo>
                  <a:cubicBezTo>
                    <a:pt x="12716" y="9735"/>
                    <a:pt x="12561" y="9754"/>
                    <a:pt x="12407" y="9754"/>
                  </a:cubicBezTo>
                  <a:cubicBezTo>
                    <a:pt x="12021" y="9754"/>
                    <a:pt x="11636" y="9639"/>
                    <a:pt x="11336" y="9398"/>
                  </a:cubicBezTo>
                  <a:cubicBezTo>
                    <a:pt x="10912" y="9067"/>
                    <a:pt x="10654" y="8567"/>
                    <a:pt x="10501" y="8053"/>
                  </a:cubicBezTo>
                  <a:cubicBezTo>
                    <a:pt x="10490" y="8015"/>
                    <a:pt x="10479" y="7976"/>
                    <a:pt x="10469" y="7937"/>
                  </a:cubicBezTo>
                  <a:lnTo>
                    <a:pt x="10469" y="7937"/>
                  </a:lnTo>
                  <a:cubicBezTo>
                    <a:pt x="10541" y="7704"/>
                    <a:pt x="10599" y="7467"/>
                    <a:pt x="10634" y="7225"/>
                  </a:cubicBezTo>
                  <a:cubicBezTo>
                    <a:pt x="10654" y="7086"/>
                    <a:pt x="10667" y="6947"/>
                    <a:pt x="10663" y="6805"/>
                  </a:cubicBezTo>
                  <a:cubicBezTo>
                    <a:pt x="10660" y="6736"/>
                    <a:pt x="10654" y="6663"/>
                    <a:pt x="10631" y="6586"/>
                  </a:cubicBezTo>
                  <a:cubicBezTo>
                    <a:pt x="10620" y="6550"/>
                    <a:pt x="10604" y="6510"/>
                    <a:pt x="10571" y="6470"/>
                  </a:cubicBezTo>
                  <a:cubicBezTo>
                    <a:pt x="10546" y="6440"/>
                    <a:pt x="10501" y="6415"/>
                    <a:pt x="10452" y="6415"/>
                  </a:cubicBezTo>
                  <a:cubicBezTo>
                    <a:pt x="10436" y="6415"/>
                    <a:pt x="10419" y="6418"/>
                    <a:pt x="10402" y="6424"/>
                  </a:cubicBezTo>
                  <a:cubicBezTo>
                    <a:pt x="10342" y="6450"/>
                    <a:pt x="10319" y="6497"/>
                    <a:pt x="10299" y="6530"/>
                  </a:cubicBezTo>
                  <a:cubicBezTo>
                    <a:pt x="10280" y="6566"/>
                    <a:pt x="10270" y="6603"/>
                    <a:pt x="10260" y="6640"/>
                  </a:cubicBezTo>
                  <a:cubicBezTo>
                    <a:pt x="10240" y="6712"/>
                    <a:pt x="10230" y="6782"/>
                    <a:pt x="10223" y="6851"/>
                  </a:cubicBezTo>
                  <a:cubicBezTo>
                    <a:pt x="10214" y="6994"/>
                    <a:pt x="10214" y="7133"/>
                    <a:pt x="10226" y="7272"/>
                  </a:cubicBezTo>
                  <a:cubicBezTo>
                    <a:pt x="10242" y="7489"/>
                    <a:pt x="10278" y="7704"/>
                    <a:pt x="10330" y="7914"/>
                  </a:cubicBezTo>
                  <a:lnTo>
                    <a:pt x="10330" y="7914"/>
                  </a:lnTo>
                  <a:cubicBezTo>
                    <a:pt x="10322" y="7939"/>
                    <a:pt x="10314" y="7965"/>
                    <a:pt x="10306" y="7991"/>
                  </a:cubicBezTo>
                  <a:cubicBezTo>
                    <a:pt x="10134" y="8500"/>
                    <a:pt x="9896" y="9001"/>
                    <a:pt x="9538" y="9401"/>
                  </a:cubicBezTo>
                  <a:cubicBezTo>
                    <a:pt x="9359" y="9597"/>
                    <a:pt x="9144" y="9765"/>
                    <a:pt x="8899" y="9851"/>
                  </a:cubicBezTo>
                  <a:cubicBezTo>
                    <a:pt x="8780" y="9895"/>
                    <a:pt x="8654" y="9915"/>
                    <a:pt x="8527" y="9915"/>
                  </a:cubicBezTo>
                  <a:cubicBezTo>
                    <a:pt x="8392" y="9915"/>
                    <a:pt x="8257" y="9892"/>
                    <a:pt x="8127" y="9851"/>
                  </a:cubicBezTo>
                  <a:cubicBezTo>
                    <a:pt x="7879" y="9772"/>
                    <a:pt x="7660" y="9613"/>
                    <a:pt x="7484" y="9411"/>
                  </a:cubicBezTo>
                  <a:cubicBezTo>
                    <a:pt x="7313" y="9212"/>
                    <a:pt x="7177" y="8977"/>
                    <a:pt x="7071" y="8732"/>
                  </a:cubicBezTo>
                  <a:cubicBezTo>
                    <a:pt x="6943" y="8434"/>
                    <a:pt x="6854" y="8119"/>
                    <a:pt x="6799" y="7799"/>
                  </a:cubicBezTo>
                  <a:lnTo>
                    <a:pt x="6799" y="7799"/>
                  </a:lnTo>
                  <a:cubicBezTo>
                    <a:pt x="6875" y="7664"/>
                    <a:pt x="6945" y="7526"/>
                    <a:pt x="7008" y="7384"/>
                  </a:cubicBezTo>
                  <a:cubicBezTo>
                    <a:pt x="7117" y="7129"/>
                    <a:pt x="7213" y="6864"/>
                    <a:pt x="7240" y="6580"/>
                  </a:cubicBezTo>
                  <a:cubicBezTo>
                    <a:pt x="7246" y="6507"/>
                    <a:pt x="7246" y="6434"/>
                    <a:pt x="7233" y="6358"/>
                  </a:cubicBezTo>
                  <a:cubicBezTo>
                    <a:pt x="7220" y="6282"/>
                    <a:pt x="7190" y="6195"/>
                    <a:pt x="7111" y="6140"/>
                  </a:cubicBezTo>
                  <a:cubicBezTo>
                    <a:pt x="7071" y="6113"/>
                    <a:pt x="7027" y="6096"/>
                    <a:pt x="6978" y="6093"/>
                  </a:cubicBezTo>
                  <a:cubicBezTo>
                    <a:pt x="6971" y="6092"/>
                    <a:pt x="6965" y="6092"/>
                    <a:pt x="6958" y="6092"/>
                  </a:cubicBezTo>
                  <a:cubicBezTo>
                    <a:pt x="6912" y="6092"/>
                    <a:pt x="6868" y="6110"/>
                    <a:pt x="6836" y="6136"/>
                  </a:cubicBezTo>
                  <a:cubicBezTo>
                    <a:pt x="6763" y="6192"/>
                    <a:pt x="6726" y="6262"/>
                    <a:pt x="6697" y="6331"/>
                  </a:cubicBezTo>
                  <a:cubicBezTo>
                    <a:pt x="6594" y="6609"/>
                    <a:pt x="6587" y="6891"/>
                    <a:pt x="6590" y="7166"/>
                  </a:cubicBezTo>
                  <a:cubicBezTo>
                    <a:pt x="6598" y="7376"/>
                    <a:pt x="6618" y="7586"/>
                    <a:pt x="6652" y="7793"/>
                  </a:cubicBezTo>
                  <a:lnTo>
                    <a:pt x="6652" y="7793"/>
                  </a:lnTo>
                  <a:cubicBezTo>
                    <a:pt x="6603" y="7878"/>
                    <a:pt x="6550" y="7961"/>
                    <a:pt x="6495" y="8043"/>
                  </a:cubicBezTo>
                  <a:cubicBezTo>
                    <a:pt x="6346" y="8269"/>
                    <a:pt x="6173" y="8480"/>
                    <a:pt x="5978" y="8666"/>
                  </a:cubicBezTo>
                  <a:cubicBezTo>
                    <a:pt x="5783" y="8855"/>
                    <a:pt x="5564" y="9017"/>
                    <a:pt x="5319" y="9120"/>
                  </a:cubicBezTo>
                  <a:cubicBezTo>
                    <a:pt x="5165" y="9186"/>
                    <a:pt x="4998" y="9224"/>
                    <a:pt x="4832" y="9224"/>
                  </a:cubicBezTo>
                  <a:cubicBezTo>
                    <a:pt x="4735" y="9224"/>
                    <a:pt x="4637" y="9211"/>
                    <a:pt x="4544" y="9183"/>
                  </a:cubicBezTo>
                  <a:cubicBezTo>
                    <a:pt x="4293" y="9110"/>
                    <a:pt x="4084" y="8924"/>
                    <a:pt x="3935" y="8703"/>
                  </a:cubicBezTo>
                  <a:cubicBezTo>
                    <a:pt x="3637" y="8258"/>
                    <a:pt x="3511" y="7716"/>
                    <a:pt x="3435" y="7182"/>
                  </a:cubicBezTo>
                  <a:cubicBezTo>
                    <a:pt x="3411" y="7009"/>
                    <a:pt x="3394" y="6834"/>
                    <a:pt x="3383" y="6658"/>
                  </a:cubicBezTo>
                  <a:lnTo>
                    <a:pt x="3383" y="6658"/>
                  </a:lnTo>
                  <a:cubicBezTo>
                    <a:pt x="3504" y="6481"/>
                    <a:pt x="3600" y="6288"/>
                    <a:pt x="3677" y="6090"/>
                  </a:cubicBezTo>
                  <a:cubicBezTo>
                    <a:pt x="3776" y="5831"/>
                    <a:pt x="3842" y="5559"/>
                    <a:pt x="3862" y="5281"/>
                  </a:cubicBezTo>
                  <a:cubicBezTo>
                    <a:pt x="3872" y="5142"/>
                    <a:pt x="3872" y="5000"/>
                    <a:pt x="3839" y="4858"/>
                  </a:cubicBezTo>
                  <a:cubicBezTo>
                    <a:pt x="3822" y="4789"/>
                    <a:pt x="3799" y="4712"/>
                    <a:pt x="3726" y="4653"/>
                  </a:cubicBezTo>
                  <a:cubicBezTo>
                    <a:pt x="3709" y="4639"/>
                    <a:pt x="3689" y="4630"/>
                    <a:pt x="3657" y="4622"/>
                  </a:cubicBezTo>
                  <a:cubicBezTo>
                    <a:pt x="3652" y="4622"/>
                    <a:pt x="3647" y="4622"/>
                    <a:pt x="3642" y="4622"/>
                  </a:cubicBezTo>
                  <a:cubicBezTo>
                    <a:pt x="3617" y="4622"/>
                    <a:pt x="3594" y="4628"/>
                    <a:pt x="3577" y="4642"/>
                  </a:cubicBezTo>
                  <a:cubicBezTo>
                    <a:pt x="3534" y="4669"/>
                    <a:pt x="3511" y="4702"/>
                    <a:pt x="3491" y="4735"/>
                  </a:cubicBezTo>
                  <a:cubicBezTo>
                    <a:pt x="3418" y="4868"/>
                    <a:pt x="3388" y="5003"/>
                    <a:pt x="3359" y="5139"/>
                  </a:cubicBezTo>
                  <a:cubicBezTo>
                    <a:pt x="3332" y="5275"/>
                    <a:pt x="3312" y="5411"/>
                    <a:pt x="3299" y="5550"/>
                  </a:cubicBezTo>
                  <a:cubicBezTo>
                    <a:pt x="3264" y="5916"/>
                    <a:pt x="3256" y="6285"/>
                    <a:pt x="3276" y="6654"/>
                  </a:cubicBezTo>
                  <a:lnTo>
                    <a:pt x="3276" y="6654"/>
                  </a:lnTo>
                  <a:cubicBezTo>
                    <a:pt x="3251" y="6689"/>
                    <a:pt x="3224" y="6724"/>
                    <a:pt x="3197" y="6759"/>
                  </a:cubicBezTo>
                  <a:cubicBezTo>
                    <a:pt x="3027" y="6967"/>
                    <a:pt x="2812" y="7143"/>
                    <a:pt x="2564" y="7248"/>
                  </a:cubicBezTo>
                  <a:cubicBezTo>
                    <a:pt x="2373" y="7330"/>
                    <a:pt x="2165" y="7368"/>
                    <a:pt x="1955" y="7368"/>
                  </a:cubicBezTo>
                  <a:cubicBezTo>
                    <a:pt x="1892" y="7368"/>
                    <a:pt x="1829" y="7365"/>
                    <a:pt x="1766" y="7358"/>
                  </a:cubicBezTo>
                  <a:cubicBezTo>
                    <a:pt x="1498" y="7325"/>
                    <a:pt x="1223" y="7259"/>
                    <a:pt x="1011" y="7093"/>
                  </a:cubicBezTo>
                  <a:cubicBezTo>
                    <a:pt x="796" y="6934"/>
                    <a:pt x="640" y="6702"/>
                    <a:pt x="521" y="6464"/>
                  </a:cubicBezTo>
                  <a:cubicBezTo>
                    <a:pt x="286" y="5974"/>
                    <a:pt x="183" y="5431"/>
                    <a:pt x="120" y="4891"/>
                  </a:cubicBezTo>
                  <a:cubicBezTo>
                    <a:pt x="57" y="4351"/>
                    <a:pt x="47" y="3805"/>
                    <a:pt x="57" y="3259"/>
                  </a:cubicBezTo>
                  <a:cubicBezTo>
                    <a:pt x="84" y="2169"/>
                    <a:pt x="196" y="1079"/>
                    <a:pt x="375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38"/>
            <p:cNvSpPr/>
            <p:nvPr/>
          </p:nvSpPr>
          <p:spPr>
            <a:xfrm>
              <a:off x="11513516" y="2250917"/>
              <a:ext cx="424090" cy="236972"/>
            </a:xfrm>
            <a:custGeom>
              <a:rect b="b" l="l" r="r" t="t"/>
              <a:pathLst>
                <a:path extrusionOk="0" h="3020" w="5967">
                  <a:moveTo>
                    <a:pt x="754" y="1"/>
                  </a:moveTo>
                  <a:cubicBezTo>
                    <a:pt x="754" y="1"/>
                    <a:pt x="75" y="587"/>
                    <a:pt x="32" y="1359"/>
                  </a:cubicBezTo>
                  <a:cubicBezTo>
                    <a:pt x="1" y="1924"/>
                    <a:pt x="898" y="3020"/>
                    <a:pt x="2224" y="3020"/>
                  </a:cubicBezTo>
                  <a:cubicBezTo>
                    <a:pt x="2707" y="3020"/>
                    <a:pt x="3248" y="2874"/>
                    <a:pt x="3821" y="2504"/>
                  </a:cubicBezTo>
                  <a:cubicBezTo>
                    <a:pt x="5967" y="1121"/>
                    <a:pt x="754" y="1"/>
                    <a:pt x="7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38"/>
            <p:cNvSpPr/>
            <p:nvPr/>
          </p:nvSpPr>
          <p:spPr>
            <a:xfrm>
              <a:off x="11537325" y="2030037"/>
              <a:ext cx="359769" cy="411405"/>
            </a:xfrm>
            <a:custGeom>
              <a:rect b="b" l="l" r="r" t="t"/>
              <a:pathLst>
                <a:path extrusionOk="0" h="5243" w="5062">
                  <a:moveTo>
                    <a:pt x="2432" y="0"/>
                  </a:moveTo>
                  <a:cubicBezTo>
                    <a:pt x="888" y="0"/>
                    <a:pt x="194" y="2926"/>
                    <a:pt x="194" y="2926"/>
                  </a:cubicBezTo>
                  <a:cubicBezTo>
                    <a:pt x="0" y="4689"/>
                    <a:pt x="1295" y="5242"/>
                    <a:pt x="2271" y="5242"/>
                  </a:cubicBezTo>
                  <a:cubicBezTo>
                    <a:pt x="2526" y="5242"/>
                    <a:pt x="2760" y="5205"/>
                    <a:pt x="2939" y="5141"/>
                  </a:cubicBezTo>
                  <a:cubicBezTo>
                    <a:pt x="3804" y="4833"/>
                    <a:pt x="5062" y="2859"/>
                    <a:pt x="4747" y="2717"/>
                  </a:cubicBezTo>
                  <a:cubicBezTo>
                    <a:pt x="4721" y="2705"/>
                    <a:pt x="4691" y="2700"/>
                    <a:pt x="4658" y="2700"/>
                  </a:cubicBezTo>
                  <a:cubicBezTo>
                    <a:pt x="4289" y="2700"/>
                    <a:pt x="3522" y="3352"/>
                    <a:pt x="3522" y="3352"/>
                  </a:cubicBezTo>
                  <a:cubicBezTo>
                    <a:pt x="3522" y="3352"/>
                    <a:pt x="4400" y="359"/>
                    <a:pt x="2681" y="25"/>
                  </a:cubicBezTo>
                  <a:cubicBezTo>
                    <a:pt x="2596" y="8"/>
                    <a:pt x="2513" y="0"/>
                    <a:pt x="2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38"/>
            <p:cNvSpPr/>
            <p:nvPr/>
          </p:nvSpPr>
          <p:spPr>
            <a:xfrm>
              <a:off x="11734904" y="2030194"/>
              <a:ext cx="23170" cy="154581"/>
            </a:xfrm>
            <a:custGeom>
              <a:rect b="b" l="l" r="r" t="t"/>
              <a:pathLst>
                <a:path extrusionOk="0" h="1970" w="326">
                  <a:moveTo>
                    <a:pt x="70" y="1"/>
                  </a:moveTo>
                  <a:cubicBezTo>
                    <a:pt x="37" y="1"/>
                    <a:pt x="1" y="29"/>
                    <a:pt x="10" y="72"/>
                  </a:cubicBezTo>
                  <a:cubicBezTo>
                    <a:pt x="130" y="685"/>
                    <a:pt x="209" y="1287"/>
                    <a:pt x="40" y="1897"/>
                  </a:cubicBezTo>
                  <a:cubicBezTo>
                    <a:pt x="30" y="1941"/>
                    <a:pt x="66" y="1969"/>
                    <a:pt x="101" y="1969"/>
                  </a:cubicBezTo>
                  <a:cubicBezTo>
                    <a:pt x="123" y="1969"/>
                    <a:pt x="145" y="1957"/>
                    <a:pt x="153" y="1930"/>
                  </a:cubicBezTo>
                  <a:cubicBezTo>
                    <a:pt x="325" y="1301"/>
                    <a:pt x="246" y="671"/>
                    <a:pt x="119" y="43"/>
                  </a:cubicBezTo>
                  <a:cubicBezTo>
                    <a:pt x="114" y="13"/>
                    <a:pt x="93" y="1"/>
                    <a:pt x="70" y="1"/>
                  </a:cubicBezTo>
                  <a:close/>
                </a:path>
              </a:pathLst>
            </a:custGeom>
            <a:solidFill>
              <a:srgbClr val="5449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38"/>
            <p:cNvSpPr/>
            <p:nvPr/>
          </p:nvSpPr>
          <p:spPr>
            <a:xfrm>
              <a:off x="11673356" y="2026350"/>
              <a:ext cx="27505" cy="173099"/>
            </a:xfrm>
            <a:custGeom>
              <a:rect b="b" l="l" r="r" t="t"/>
              <a:pathLst>
                <a:path extrusionOk="0" h="2206" w="387">
                  <a:moveTo>
                    <a:pt x="268" y="0"/>
                  </a:moveTo>
                  <a:cubicBezTo>
                    <a:pt x="239" y="0"/>
                    <a:pt x="212" y="19"/>
                    <a:pt x="218" y="55"/>
                  </a:cubicBezTo>
                  <a:cubicBezTo>
                    <a:pt x="273" y="462"/>
                    <a:pt x="267" y="859"/>
                    <a:pt x="174" y="1264"/>
                  </a:cubicBezTo>
                  <a:cubicBezTo>
                    <a:pt x="105" y="1562"/>
                    <a:pt x="12" y="1843"/>
                    <a:pt x="2" y="2151"/>
                  </a:cubicBezTo>
                  <a:cubicBezTo>
                    <a:pt x="1" y="2187"/>
                    <a:pt x="29" y="2206"/>
                    <a:pt x="57" y="2206"/>
                  </a:cubicBezTo>
                  <a:cubicBezTo>
                    <a:pt x="86" y="2206"/>
                    <a:pt x="114" y="2187"/>
                    <a:pt x="114" y="2151"/>
                  </a:cubicBezTo>
                  <a:cubicBezTo>
                    <a:pt x="128" y="1750"/>
                    <a:pt x="287" y="1383"/>
                    <a:pt x="343" y="989"/>
                  </a:cubicBezTo>
                  <a:cubicBezTo>
                    <a:pt x="386" y="677"/>
                    <a:pt x="377" y="367"/>
                    <a:pt x="333" y="55"/>
                  </a:cubicBezTo>
                  <a:cubicBezTo>
                    <a:pt x="328" y="19"/>
                    <a:pt x="297" y="0"/>
                    <a:pt x="268" y="0"/>
                  </a:cubicBezTo>
                  <a:close/>
                </a:path>
              </a:pathLst>
            </a:custGeom>
            <a:solidFill>
              <a:srgbClr val="5449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38"/>
            <p:cNvSpPr/>
            <p:nvPr/>
          </p:nvSpPr>
          <p:spPr>
            <a:xfrm>
              <a:off x="12847603" y="2200072"/>
              <a:ext cx="264176" cy="263729"/>
            </a:xfrm>
            <a:custGeom>
              <a:rect b="b" l="l" r="r" t="t"/>
              <a:pathLst>
                <a:path extrusionOk="0" h="3361" w="3717">
                  <a:moveTo>
                    <a:pt x="2209" y="0"/>
                  </a:moveTo>
                  <a:cubicBezTo>
                    <a:pt x="2154" y="242"/>
                    <a:pt x="1" y="2076"/>
                    <a:pt x="458" y="2567"/>
                  </a:cubicBezTo>
                  <a:cubicBezTo>
                    <a:pt x="518" y="2632"/>
                    <a:pt x="585" y="2660"/>
                    <a:pt x="656" y="2660"/>
                  </a:cubicBezTo>
                  <a:cubicBezTo>
                    <a:pt x="1123" y="2660"/>
                    <a:pt x="1759" y="1438"/>
                    <a:pt x="1760" y="1437"/>
                  </a:cubicBezTo>
                  <a:lnTo>
                    <a:pt x="1760" y="1437"/>
                  </a:lnTo>
                  <a:cubicBezTo>
                    <a:pt x="1760" y="1438"/>
                    <a:pt x="1332" y="2914"/>
                    <a:pt x="1760" y="3083"/>
                  </a:cubicBezTo>
                  <a:cubicBezTo>
                    <a:pt x="1784" y="3093"/>
                    <a:pt x="1808" y="3098"/>
                    <a:pt x="1832" y="3098"/>
                  </a:cubicBezTo>
                  <a:cubicBezTo>
                    <a:pt x="2209" y="3098"/>
                    <a:pt x="2388" y="1861"/>
                    <a:pt x="2388" y="1861"/>
                  </a:cubicBezTo>
                  <a:lnTo>
                    <a:pt x="2388" y="1861"/>
                  </a:lnTo>
                  <a:cubicBezTo>
                    <a:pt x="2388" y="1861"/>
                    <a:pt x="2331" y="3360"/>
                    <a:pt x="2982" y="3360"/>
                  </a:cubicBezTo>
                  <a:cubicBezTo>
                    <a:pt x="2996" y="3360"/>
                    <a:pt x="3010" y="3360"/>
                    <a:pt x="3024" y="3358"/>
                  </a:cubicBezTo>
                  <a:cubicBezTo>
                    <a:pt x="3716" y="3292"/>
                    <a:pt x="3680" y="649"/>
                    <a:pt x="3680" y="649"/>
                  </a:cubicBezTo>
                  <a:lnTo>
                    <a:pt x="2209" y="0"/>
                  </a:ln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38"/>
            <p:cNvSpPr/>
            <p:nvPr/>
          </p:nvSpPr>
          <p:spPr>
            <a:xfrm>
              <a:off x="13104171" y="2089357"/>
              <a:ext cx="386563" cy="389591"/>
            </a:xfrm>
            <a:custGeom>
              <a:rect b="b" l="l" r="r" t="t"/>
              <a:pathLst>
                <a:path extrusionOk="0" h="4965" w="5439">
                  <a:moveTo>
                    <a:pt x="3490" y="1"/>
                  </a:moveTo>
                  <a:cubicBezTo>
                    <a:pt x="3222" y="1"/>
                    <a:pt x="2968" y="79"/>
                    <a:pt x="2762" y="252"/>
                  </a:cubicBezTo>
                  <a:cubicBezTo>
                    <a:pt x="1984" y="908"/>
                    <a:pt x="427" y="3004"/>
                    <a:pt x="427" y="3004"/>
                  </a:cubicBezTo>
                  <a:cubicBezTo>
                    <a:pt x="427" y="3004"/>
                    <a:pt x="1" y="3676"/>
                    <a:pt x="427" y="4140"/>
                  </a:cubicBezTo>
                  <a:cubicBezTo>
                    <a:pt x="947" y="4705"/>
                    <a:pt x="1550" y="4965"/>
                    <a:pt x="2187" y="4965"/>
                  </a:cubicBezTo>
                  <a:cubicBezTo>
                    <a:pt x="2809" y="4965"/>
                    <a:pt x="3464" y="4717"/>
                    <a:pt x="4107" y="4262"/>
                  </a:cubicBezTo>
                  <a:cubicBezTo>
                    <a:pt x="5306" y="3418"/>
                    <a:pt x="5438" y="2613"/>
                    <a:pt x="5232" y="1458"/>
                  </a:cubicBezTo>
                  <a:cubicBezTo>
                    <a:pt x="5084" y="609"/>
                    <a:pt x="4237" y="1"/>
                    <a:pt x="3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38"/>
            <p:cNvSpPr/>
            <p:nvPr/>
          </p:nvSpPr>
          <p:spPr>
            <a:xfrm>
              <a:off x="12942270" y="2049811"/>
              <a:ext cx="551736" cy="372014"/>
            </a:xfrm>
            <a:custGeom>
              <a:rect b="b" l="l" r="r" t="t"/>
              <a:pathLst>
                <a:path extrusionOk="0" h="4741" w="7763">
                  <a:moveTo>
                    <a:pt x="3818" y="0"/>
                  </a:moveTo>
                  <a:cubicBezTo>
                    <a:pt x="2606" y="0"/>
                    <a:pt x="379" y="122"/>
                    <a:pt x="219" y="1011"/>
                  </a:cubicBezTo>
                  <a:cubicBezTo>
                    <a:pt x="0" y="2237"/>
                    <a:pt x="1163" y="3872"/>
                    <a:pt x="2987" y="3965"/>
                  </a:cubicBezTo>
                  <a:cubicBezTo>
                    <a:pt x="2987" y="3965"/>
                    <a:pt x="3553" y="4740"/>
                    <a:pt x="4489" y="4740"/>
                  </a:cubicBezTo>
                  <a:cubicBezTo>
                    <a:pt x="4913" y="4740"/>
                    <a:pt x="5413" y="4582"/>
                    <a:pt x="5971" y="4121"/>
                  </a:cubicBezTo>
                  <a:cubicBezTo>
                    <a:pt x="7762" y="2640"/>
                    <a:pt x="6600" y="726"/>
                    <a:pt x="4590" y="18"/>
                  </a:cubicBezTo>
                  <a:cubicBezTo>
                    <a:pt x="4590" y="18"/>
                    <a:pt x="4277" y="0"/>
                    <a:pt x="3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38"/>
            <p:cNvSpPr/>
            <p:nvPr/>
          </p:nvSpPr>
          <p:spPr>
            <a:xfrm>
              <a:off x="12953713" y="2109131"/>
              <a:ext cx="136388" cy="37664"/>
            </a:xfrm>
            <a:custGeom>
              <a:rect b="b" l="l" r="r" t="t"/>
              <a:pathLst>
                <a:path extrusionOk="0" h="480" w="1919">
                  <a:moveTo>
                    <a:pt x="1634" y="1"/>
                  </a:moveTo>
                  <a:cubicBezTo>
                    <a:pt x="1083" y="1"/>
                    <a:pt x="557" y="128"/>
                    <a:pt x="58" y="374"/>
                  </a:cubicBezTo>
                  <a:cubicBezTo>
                    <a:pt x="0" y="403"/>
                    <a:pt x="38" y="479"/>
                    <a:pt x="92" y="479"/>
                  </a:cubicBezTo>
                  <a:cubicBezTo>
                    <a:pt x="100" y="479"/>
                    <a:pt x="108" y="478"/>
                    <a:pt x="117" y="474"/>
                  </a:cubicBezTo>
                  <a:cubicBezTo>
                    <a:pt x="601" y="232"/>
                    <a:pt x="1111" y="114"/>
                    <a:pt x="1646" y="114"/>
                  </a:cubicBezTo>
                  <a:cubicBezTo>
                    <a:pt x="1712" y="114"/>
                    <a:pt x="1779" y="116"/>
                    <a:pt x="1846" y="119"/>
                  </a:cubicBezTo>
                  <a:cubicBezTo>
                    <a:pt x="1847" y="119"/>
                    <a:pt x="1848" y="119"/>
                    <a:pt x="1849" y="119"/>
                  </a:cubicBezTo>
                  <a:cubicBezTo>
                    <a:pt x="1919" y="119"/>
                    <a:pt x="1918" y="10"/>
                    <a:pt x="1846" y="7"/>
                  </a:cubicBezTo>
                  <a:cubicBezTo>
                    <a:pt x="1775" y="3"/>
                    <a:pt x="1704" y="1"/>
                    <a:pt x="1634" y="1"/>
                  </a:cubicBezTo>
                  <a:close/>
                </a:path>
              </a:pathLst>
            </a:custGeom>
            <a:solidFill>
              <a:srgbClr val="5449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38"/>
            <p:cNvSpPr/>
            <p:nvPr/>
          </p:nvSpPr>
          <p:spPr>
            <a:xfrm>
              <a:off x="12970983" y="2200072"/>
              <a:ext cx="149252" cy="36723"/>
            </a:xfrm>
            <a:custGeom>
              <a:rect b="b" l="l" r="r" t="t"/>
              <a:pathLst>
                <a:path extrusionOk="0" h="468" w="2100">
                  <a:moveTo>
                    <a:pt x="2031" y="0"/>
                  </a:moveTo>
                  <a:cubicBezTo>
                    <a:pt x="2030" y="0"/>
                    <a:pt x="2028" y="0"/>
                    <a:pt x="2027" y="0"/>
                  </a:cubicBezTo>
                  <a:cubicBezTo>
                    <a:pt x="1348" y="7"/>
                    <a:pt x="699" y="126"/>
                    <a:pt x="63" y="354"/>
                  </a:cubicBezTo>
                  <a:cubicBezTo>
                    <a:pt x="1" y="378"/>
                    <a:pt x="18" y="468"/>
                    <a:pt x="72" y="468"/>
                  </a:cubicBezTo>
                  <a:cubicBezTo>
                    <a:pt x="79" y="468"/>
                    <a:pt x="85" y="467"/>
                    <a:pt x="93" y="464"/>
                  </a:cubicBezTo>
                  <a:cubicBezTo>
                    <a:pt x="719" y="239"/>
                    <a:pt x="1361" y="123"/>
                    <a:pt x="2027" y="112"/>
                  </a:cubicBezTo>
                  <a:cubicBezTo>
                    <a:pt x="2098" y="109"/>
                    <a:pt x="2099" y="0"/>
                    <a:pt x="2031" y="0"/>
                  </a:cubicBezTo>
                  <a:close/>
                </a:path>
              </a:pathLst>
            </a:custGeom>
            <a:solidFill>
              <a:srgbClr val="5449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4055"/>
        </a:solidFill>
      </p:bgPr>
    </p:bg>
    <p:spTree>
      <p:nvGrpSpPr>
        <p:cNvPr id="1802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p39"/>
          <p:cNvSpPr txBox="1"/>
          <p:nvPr>
            <p:ph type="ctrTitle"/>
          </p:nvPr>
        </p:nvSpPr>
        <p:spPr>
          <a:xfrm>
            <a:off x="2625300" y="1487900"/>
            <a:ext cx="38934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1804" name="Google Shape;1804;p39"/>
          <p:cNvSpPr txBox="1"/>
          <p:nvPr>
            <p:ph idx="1" type="subTitle"/>
          </p:nvPr>
        </p:nvSpPr>
        <p:spPr>
          <a:xfrm>
            <a:off x="2757450" y="1936794"/>
            <a:ext cx="3629100" cy="3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Dosis"/>
                <a:ea typeface="Dosis"/>
                <a:cs typeface="Dosis"/>
                <a:sym typeface="Dosis"/>
              </a:rPr>
              <a:t>Service national du RÉCIT, domaine des langues</a:t>
            </a:r>
            <a:endParaRPr b="1"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805" name="Google Shape;1805;p39"/>
          <p:cNvGrpSpPr/>
          <p:nvPr/>
        </p:nvGrpSpPr>
        <p:grpSpPr>
          <a:xfrm rot="521561">
            <a:off x="5062303" y="845210"/>
            <a:ext cx="1059208" cy="717984"/>
            <a:chOff x="-2144825" y="-1304900"/>
            <a:chExt cx="4063023" cy="2443222"/>
          </a:xfrm>
        </p:grpSpPr>
        <p:sp>
          <p:nvSpPr>
            <p:cNvPr id="1806" name="Google Shape;1806;p39"/>
            <p:cNvSpPr/>
            <p:nvPr/>
          </p:nvSpPr>
          <p:spPr>
            <a:xfrm>
              <a:off x="-2144825" y="240035"/>
              <a:ext cx="1257090" cy="841515"/>
            </a:xfrm>
            <a:custGeom>
              <a:rect b="b" l="l" r="r" t="t"/>
              <a:pathLst>
                <a:path extrusionOk="0" h="11206" w="16740">
                  <a:moveTo>
                    <a:pt x="14048" y="1"/>
                  </a:moveTo>
                  <a:cubicBezTo>
                    <a:pt x="13210" y="1"/>
                    <a:pt x="12538" y="588"/>
                    <a:pt x="13230" y="1855"/>
                  </a:cubicBezTo>
                  <a:cubicBezTo>
                    <a:pt x="13230" y="1855"/>
                    <a:pt x="13699" y="2323"/>
                    <a:pt x="11512" y="3260"/>
                  </a:cubicBezTo>
                  <a:cubicBezTo>
                    <a:pt x="11196" y="3395"/>
                    <a:pt x="10947" y="3452"/>
                    <a:pt x="10746" y="3452"/>
                  </a:cubicBezTo>
                  <a:cubicBezTo>
                    <a:pt x="9662" y="3452"/>
                    <a:pt x="9966" y="1803"/>
                    <a:pt x="8789" y="1803"/>
                  </a:cubicBezTo>
                  <a:cubicBezTo>
                    <a:pt x="8672" y="1803"/>
                    <a:pt x="8541" y="1819"/>
                    <a:pt x="8392" y="1855"/>
                  </a:cubicBezTo>
                  <a:cubicBezTo>
                    <a:pt x="6464" y="2320"/>
                    <a:pt x="4646" y="3649"/>
                    <a:pt x="2892" y="4975"/>
                  </a:cubicBezTo>
                  <a:cubicBezTo>
                    <a:pt x="1510" y="6019"/>
                    <a:pt x="0" y="11205"/>
                    <a:pt x="3044" y="11205"/>
                  </a:cubicBezTo>
                  <a:cubicBezTo>
                    <a:pt x="3866" y="11205"/>
                    <a:pt x="5019" y="10827"/>
                    <a:pt x="6597" y="9888"/>
                  </a:cubicBezTo>
                  <a:cubicBezTo>
                    <a:pt x="14021" y="5470"/>
                    <a:pt x="15181" y="4507"/>
                    <a:pt x="15959" y="3493"/>
                  </a:cubicBezTo>
                  <a:cubicBezTo>
                    <a:pt x="16740" y="2479"/>
                    <a:pt x="16039" y="764"/>
                    <a:pt x="14945" y="216"/>
                  </a:cubicBezTo>
                  <a:cubicBezTo>
                    <a:pt x="14661" y="74"/>
                    <a:pt x="14344" y="1"/>
                    <a:pt x="14048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39"/>
            <p:cNvSpPr/>
            <p:nvPr/>
          </p:nvSpPr>
          <p:spPr>
            <a:xfrm>
              <a:off x="-1707846" y="889159"/>
              <a:ext cx="107611" cy="184433"/>
            </a:xfrm>
            <a:custGeom>
              <a:rect b="b" l="l" r="r" t="t"/>
              <a:pathLst>
                <a:path extrusionOk="0" h="2456" w="1433">
                  <a:moveTo>
                    <a:pt x="10" y="0"/>
                  </a:moveTo>
                  <a:lnTo>
                    <a:pt x="1" y="681"/>
                  </a:lnTo>
                  <a:lnTo>
                    <a:pt x="1150" y="2456"/>
                  </a:lnTo>
                  <a:lnTo>
                    <a:pt x="1432" y="222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39"/>
            <p:cNvSpPr/>
            <p:nvPr/>
          </p:nvSpPr>
          <p:spPr>
            <a:xfrm>
              <a:off x="-1086208" y="495810"/>
              <a:ext cx="107912" cy="184508"/>
            </a:xfrm>
            <a:custGeom>
              <a:rect b="b" l="l" r="r" t="t"/>
              <a:pathLst>
                <a:path extrusionOk="0" h="2457" w="1437">
                  <a:moveTo>
                    <a:pt x="11" y="1"/>
                  </a:moveTo>
                  <a:lnTo>
                    <a:pt x="1" y="682"/>
                  </a:lnTo>
                  <a:lnTo>
                    <a:pt x="1150" y="2457"/>
                  </a:lnTo>
                  <a:lnTo>
                    <a:pt x="1437" y="223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39"/>
            <p:cNvSpPr/>
            <p:nvPr/>
          </p:nvSpPr>
          <p:spPr>
            <a:xfrm>
              <a:off x="-1707095" y="383092"/>
              <a:ext cx="940189" cy="755230"/>
            </a:xfrm>
            <a:custGeom>
              <a:rect b="b" l="l" r="r" t="t"/>
              <a:pathLst>
                <a:path extrusionOk="0" h="10057" w="12520">
                  <a:moveTo>
                    <a:pt x="12014" y="0"/>
                  </a:moveTo>
                  <a:cubicBezTo>
                    <a:pt x="11949" y="0"/>
                    <a:pt x="11953" y="485"/>
                    <a:pt x="11935" y="740"/>
                  </a:cubicBezTo>
                  <a:cubicBezTo>
                    <a:pt x="11904" y="1149"/>
                    <a:pt x="11935" y="2056"/>
                    <a:pt x="9595" y="3636"/>
                  </a:cubicBezTo>
                  <a:cubicBezTo>
                    <a:pt x="7255" y="5217"/>
                    <a:pt x="1170" y="8903"/>
                    <a:pt x="1170" y="8903"/>
                  </a:cubicBezTo>
                  <a:cubicBezTo>
                    <a:pt x="1170" y="8903"/>
                    <a:pt x="641" y="9225"/>
                    <a:pt x="263" y="9547"/>
                  </a:cubicBezTo>
                  <a:cubicBezTo>
                    <a:pt x="0" y="9766"/>
                    <a:pt x="43" y="10056"/>
                    <a:pt x="351" y="10056"/>
                  </a:cubicBezTo>
                  <a:cubicBezTo>
                    <a:pt x="491" y="10056"/>
                    <a:pt x="687" y="9996"/>
                    <a:pt x="934" y="9840"/>
                  </a:cubicBezTo>
                  <a:cubicBezTo>
                    <a:pt x="1725" y="9342"/>
                    <a:pt x="9332" y="4340"/>
                    <a:pt x="10442" y="3608"/>
                  </a:cubicBezTo>
                  <a:cubicBezTo>
                    <a:pt x="11556" y="2878"/>
                    <a:pt x="12519" y="2027"/>
                    <a:pt x="12227" y="680"/>
                  </a:cubicBezTo>
                  <a:cubicBezTo>
                    <a:pt x="12117" y="175"/>
                    <a:pt x="12053" y="0"/>
                    <a:pt x="12014" y="0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39"/>
            <p:cNvSpPr/>
            <p:nvPr/>
          </p:nvSpPr>
          <p:spPr>
            <a:xfrm>
              <a:off x="-2002369" y="44112"/>
              <a:ext cx="861565" cy="563588"/>
            </a:xfrm>
            <a:custGeom>
              <a:rect b="b" l="l" r="r" t="t"/>
              <a:pathLst>
                <a:path extrusionOk="0" h="7505" w="11473">
                  <a:moveTo>
                    <a:pt x="4379" y="1"/>
                  </a:moveTo>
                  <a:cubicBezTo>
                    <a:pt x="3723" y="1"/>
                    <a:pt x="3055" y="393"/>
                    <a:pt x="2752" y="991"/>
                  </a:cubicBezTo>
                  <a:cubicBezTo>
                    <a:pt x="2626" y="1237"/>
                    <a:pt x="2553" y="1513"/>
                    <a:pt x="2380" y="1729"/>
                  </a:cubicBezTo>
                  <a:cubicBezTo>
                    <a:pt x="2193" y="1964"/>
                    <a:pt x="1889" y="2101"/>
                    <a:pt x="1587" y="2101"/>
                  </a:cubicBezTo>
                  <a:cubicBezTo>
                    <a:pt x="1494" y="2101"/>
                    <a:pt x="1400" y="2088"/>
                    <a:pt x="1310" y="2061"/>
                  </a:cubicBezTo>
                  <a:cubicBezTo>
                    <a:pt x="1112" y="1999"/>
                    <a:pt x="895" y="1881"/>
                    <a:pt x="702" y="1881"/>
                  </a:cubicBezTo>
                  <a:cubicBezTo>
                    <a:pt x="624" y="1881"/>
                    <a:pt x="550" y="1900"/>
                    <a:pt x="482" y="1951"/>
                  </a:cubicBezTo>
                  <a:cubicBezTo>
                    <a:pt x="329" y="2068"/>
                    <a:pt x="317" y="2293"/>
                    <a:pt x="363" y="2476"/>
                  </a:cubicBezTo>
                  <a:cubicBezTo>
                    <a:pt x="409" y="2662"/>
                    <a:pt x="506" y="2835"/>
                    <a:pt x="529" y="3025"/>
                  </a:cubicBezTo>
                  <a:cubicBezTo>
                    <a:pt x="539" y="3101"/>
                    <a:pt x="529" y="3188"/>
                    <a:pt x="506" y="3264"/>
                  </a:cubicBezTo>
                  <a:cubicBezTo>
                    <a:pt x="469" y="3177"/>
                    <a:pt x="409" y="3101"/>
                    <a:pt x="320" y="3085"/>
                  </a:cubicBezTo>
                  <a:cubicBezTo>
                    <a:pt x="310" y="3083"/>
                    <a:pt x="299" y="3082"/>
                    <a:pt x="289" y="3082"/>
                  </a:cubicBezTo>
                  <a:cubicBezTo>
                    <a:pt x="203" y="3082"/>
                    <a:pt x="122" y="3143"/>
                    <a:pt x="77" y="3220"/>
                  </a:cubicBezTo>
                  <a:cubicBezTo>
                    <a:pt x="1" y="3353"/>
                    <a:pt x="24" y="3536"/>
                    <a:pt x="134" y="3639"/>
                  </a:cubicBezTo>
                  <a:cubicBezTo>
                    <a:pt x="193" y="3697"/>
                    <a:pt x="277" y="3728"/>
                    <a:pt x="360" y="3728"/>
                  </a:cubicBezTo>
                  <a:cubicBezTo>
                    <a:pt x="429" y="3728"/>
                    <a:pt x="498" y="3707"/>
                    <a:pt x="553" y="3663"/>
                  </a:cubicBezTo>
                  <a:cubicBezTo>
                    <a:pt x="656" y="3579"/>
                    <a:pt x="679" y="3424"/>
                    <a:pt x="622" y="3304"/>
                  </a:cubicBezTo>
                  <a:cubicBezTo>
                    <a:pt x="645" y="3274"/>
                    <a:pt x="665" y="3244"/>
                    <a:pt x="682" y="3211"/>
                  </a:cubicBezTo>
                  <a:cubicBezTo>
                    <a:pt x="759" y="3065"/>
                    <a:pt x="869" y="2888"/>
                    <a:pt x="1033" y="2888"/>
                  </a:cubicBezTo>
                  <a:cubicBezTo>
                    <a:pt x="1038" y="2888"/>
                    <a:pt x="1042" y="2888"/>
                    <a:pt x="1047" y="2888"/>
                  </a:cubicBezTo>
                  <a:cubicBezTo>
                    <a:pt x="1124" y="2892"/>
                    <a:pt x="1194" y="2935"/>
                    <a:pt x="1263" y="2961"/>
                  </a:cubicBezTo>
                  <a:cubicBezTo>
                    <a:pt x="1347" y="2995"/>
                    <a:pt x="1434" y="3009"/>
                    <a:pt x="1523" y="3009"/>
                  </a:cubicBezTo>
                  <a:cubicBezTo>
                    <a:pt x="1730" y="3009"/>
                    <a:pt x="1944" y="2930"/>
                    <a:pt x="2131" y="2832"/>
                  </a:cubicBezTo>
                  <a:cubicBezTo>
                    <a:pt x="2397" y="2689"/>
                    <a:pt x="2653" y="2506"/>
                    <a:pt x="2949" y="2447"/>
                  </a:cubicBezTo>
                  <a:cubicBezTo>
                    <a:pt x="2999" y="2436"/>
                    <a:pt x="3052" y="2431"/>
                    <a:pt x="3104" y="2431"/>
                  </a:cubicBezTo>
                  <a:cubicBezTo>
                    <a:pt x="3361" y="2431"/>
                    <a:pt x="3623" y="2551"/>
                    <a:pt x="3703" y="2789"/>
                  </a:cubicBezTo>
                  <a:cubicBezTo>
                    <a:pt x="3716" y="2829"/>
                    <a:pt x="3723" y="2872"/>
                    <a:pt x="3713" y="2915"/>
                  </a:cubicBezTo>
                  <a:cubicBezTo>
                    <a:pt x="3679" y="3028"/>
                    <a:pt x="3517" y="3071"/>
                    <a:pt x="3490" y="3188"/>
                  </a:cubicBezTo>
                  <a:cubicBezTo>
                    <a:pt x="3457" y="3334"/>
                    <a:pt x="3656" y="3413"/>
                    <a:pt x="3749" y="3533"/>
                  </a:cubicBezTo>
                  <a:cubicBezTo>
                    <a:pt x="3856" y="3669"/>
                    <a:pt x="3819" y="3862"/>
                    <a:pt x="3796" y="4031"/>
                  </a:cubicBezTo>
                  <a:cubicBezTo>
                    <a:pt x="3749" y="4384"/>
                    <a:pt x="3786" y="4746"/>
                    <a:pt x="3906" y="5082"/>
                  </a:cubicBezTo>
                  <a:cubicBezTo>
                    <a:pt x="3935" y="5171"/>
                    <a:pt x="3975" y="5258"/>
                    <a:pt x="4045" y="5318"/>
                  </a:cubicBezTo>
                  <a:cubicBezTo>
                    <a:pt x="4116" y="5374"/>
                    <a:pt x="4204" y="5392"/>
                    <a:pt x="4297" y="5392"/>
                  </a:cubicBezTo>
                  <a:cubicBezTo>
                    <a:pt x="4314" y="5392"/>
                    <a:pt x="4331" y="5392"/>
                    <a:pt x="4348" y="5391"/>
                  </a:cubicBezTo>
                  <a:cubicBezTo>
                    <a:pt x="4437" y="5497"/>
                    <a:pt x="4524" y="5613"/>
                    <a:pt x="4604" y="5730"/>
                  </a:cubicBezTo>
                  <a:cubicBezTo>
                    <a:pt x="4736" y="5926"/>
                    <a:pt x="4869" y="6122"/>
                    <a:pt x="5003" y="6318"/>
                  </a:cubicBezTo>
                  <a:cubicBezTo>
                    <a:pt x="5162" y="6550"/>
                    <a:pt x="5331" y="6794"/>
                    <a:pt x="5584" y="6923"/>
                  </a:cubicBezTo>
                  <a:cubicBezTo>
                    <a:pt x="5760" y="7013"/>
                    <a:pt x="5963" y="7039"/>
                    <a:pt x="6152" y="7099"/>
                  </a:cubicBezTo>
                  <a:cubicBezTo>
                    <a:pt x="6475" y="7205"/>
                    <a:pt x="6760" y="7408"/>
                    <a:pt x="7089" y="7478"/>
                  </a:cubicBezTo>
                  <a:cubicBezTo>
                    <a:pt x="7181" y="7497"/>
                    <a:pt x="7273" y="7504"/>
                    <a:pt x="7366" y="7504"/>
                  </a:cubicBezTo>
                  <a:cubicBezTo>
                    <a:pt x="7540" y="7504"/>
                    <a:pt x="7716" y="7477"/>
                    <a:pt x="7887" y="7444"/>
                  </a:cubicBezTo>
                  <a:cubicBezTo>
                    <a:pt x="8624" y="7298"/>
                    <a:pt x="9353" y="7019"/>
                    <a:pt x="9908" y="6510"/>
                  </a:cubicBezTo>
                  <a:cubicBezTo>
                    <a:pt x="9977" y="6451"/>
                    <a:pt x="10044" y="6381"/>
                    <a:pt x="10077" y="6298"/>
                  </a:cubicBezTo>
                  <a:cubicBezTo>
                    <a:pt x="10127" y="6159"/>
                    <a:pt x="10084" y="6006"/>
                    <a:pt x="10027" y="5869"/>
                  </a:cubicBezTo>
                  <a:cubicBezTo>
                    <a:pt x="9831" y="5384"/>
                    <a:pt x="9522" y="4946"/>
                    <a:pt x="9127" y="4600"/>
                  </a:cubicBezTo>
                  <a:cubicBezTo>
                    <a:pt x="9695" y="4450"/>
                    <a:pt x="10100" y="4031"/>
                    <a:pt x="10396" y="3530"/>
                  </a:cubicBezTo>
                  <a:cubicBezTo>
                    <a:pt x="10669" y="3065"/>
                    <a:pt x="10888" y="2443"/>
                    <a:pt x="11293" y="2091"/>
                  </a:cubicBezTo>
                  <a:cubicBezTo>
                    <a:pt x="11376" y="2014"/>
                    <a:pt x="11473" y="1911"/>
                    <a:pt x="11430" y="1809"/>
                  </a:cubicBezTo>
                  <a:cubicBezTo>
                    <a:pt x="11410" y="1758"/>
                    <a:pt x="11367" y="1729"/>
                    <a:pt x="11320" y="1705"/>
                  </a:cubicBezTo>
                  <a:cubicBezTo>
                    <a:pt x="11237" y="1664"/>
                    <a:pt x="11148" y="1646"/>
                    <a:pt x="11059" y="1646"/>
                  </a:cubicBezTo>
                  <a:cubicBezTo>
                    <a:pt x="10815" y="1646"/>
                    <a:pt x="10564" y="1782"/>
                    <a:pt x="10386" y="1964"/>
                  </a:cubicBezTo>
                  <a:cubicBezTo>
                    <a:pt x="10386" y="1861"/>
                    <a:pt x="10386" y="1761"/>
                    <a:pt x="10383" y="1659"/>
                  </a:cubicBezTo>
                  <a:cubicBezTo>
                    <a:pt x="10379" y="1658"/>
                    <a:pt x="10375" y="1658"/>
                    <a:pt x="10371" y="1658"/>
                  </a:cubicBezTo>
                  <a:cubicBezTo>
                    <a:pt x="10314" y="1658"/>
                    <a:pt x="10278" y="1722"/>
                    <a:pt x="10256" y="1778"/>
                  </a:cubicBezTo>
                  <a:cubicBezTo>
                    <a:pt x="10193" y="1951"/>
                    <a:pt x="10147" y="2131"/>
                    <a:pt x="10117" y="2313"/>
                  </a:cubicBezTo>
                  <a:cubicBezTo>
                    <a:pt x="10034" y="2433"/>
                    <a:pt x="9957" y="2559"/>
                    <a:pt x="9874" y="2679"/>
                  </a:cubicBezTo>
                  <a:cubicBezTo>
                    <a:pt x="9732" y="2762"/>
                    <a:pt x="9589" y="2838"/>
                    <a:pt x="9436" y="2895"/>
                  </a:cubicBezTo>
                  <a:cubicBezTo>
                    <a:pt x="9175" y="2995"/>
                    <a:pt x="8895" y="3046"/>
                    <a:pt x="8616" y="3046"/>
                  </a:cubicBezTo>
                  <a:cubicBezTo>
                    <a:pt x="8522" y="3046"/>
                    <a:pt x="8429" y="3040"/>
                    <a:pt x="8336" y="3028"/>
                  </a:cubicBezTo>
                  <a:cubicBezTo>
                    <a:pt x="8509" y="2961"/>
                    <a:pt x="8672" y="2875"/>
                    <a:pt x="8824" y="2766"/>
                  </a:cubicBezTo>
                  <a:cubicBezTo>
                    <a:pt x="9223" y="2473"/>
                    <a:pt x="9509" y="1994"/>
                    <a:pt x="9486" y="1499"/>
                  </a:cubicBezTo>
                  <a:cubicBezTo>
                    <a:pt x="9459" y="1004"/>
                    <a:pt x="9077" y="525"/>
                    <a:pt x="8585" y="473"/>
                  </a:cubicBezTo>
                  <a:lnTo>
                    <a:pt x="8585" y="473"/>
                  </a:lnTo>
                  <a:cubicBezTo>
                    <a:pt x="8844" y="512"/>
                    <a:pt x="8997" y="835"/>
                    <a:pt x="8904" y="1083"/>
                  </a:cubicBezTo>
                  <a:cubicBezTo>
                    <a:pt x="8811" y="1330"/>
                    <a:pt x="8542" y="1476"/>
                    <a:pt x="8276" y="1482"/>
                  </a:cubicBezTo>
                  <a:cubicBezTo>
                    <a:pt x="8272" y="1482"/>
                    <a:pt x="8269" y="1482"/>
                    <a:pt x="8265" y="1482"/>
                  </a:cubicBezTo>
                  <a:cubicBezTo>
                    <a:pt x="8007" y="1482"/>
                    <a:pt x="7758" y="1371"/>
                    <a:pt x="7541" y="1226"/>
                  </a:cubicBezTo>
                  <a:cubicBezTo>
                    <a:pt x="7325" y="1080"/>
                    <a:pt x="7129" y="901"/>
                    <a:pt x="6914" y="755"/>
                  </a:cubicBezTo>
                  <a:cubicBezTo>
                    <a:pt x="6817" y="688"/>
                    <a:pt x="6714" y="625"/>
                    <a:pt x="6601" y="599"/>
                  </a:cubicBezTo>
                  <a:cubicBezTo>
                    <a:pt x="6547" y="584"/>
                    <a:pt x="6493" y="578"/>
                    <a:pt x="6440" y="578"/>
                  </a:cubicBezTo>
                  <a:cubicBezTo>
                    <a:pt x="6354" y="578"/>
                    <a:pt x="6269" y="594"/>
                    <a:pt x="6185" y="618"/>
                  </a:cubicBezTo>
                  <a:cubicBezTo>
                    <a:pt x="6179" y="579"/>
                    <a:pt x="6165" y="539"/>
                    <a:pt x="6136" y="502"/>
                  </a:cubicBezTo>
                  <a:cubicBezTo>
                    <a:pt x="6061" y="412"/>
                    <a:pt x="5943" y="404"/>
                    <a:pt x="5821" y="404"/>
                  </a:cubicBezTo>
                  <a:cubicBezTo>
                    <a:pt x="5793" y="404"/>
                    <a:pt x="5764" y="404"/>
                    <a:pt x="5735" y="404"/>
                  </a:cubicBezTo>
                  <a:cubicBezTo>
                    <a:pt x="5696" y="404"/>
                    <a:pt x="5658" y="403"/>
                    <a:pt x="5621" y="399"/>
                  </a:cubicBezTo>
                  <a:cubicBezTo>
                    <a:pt x="5411" y="376"/>
                    <a:pt x="5235" y="246"/>
                    <a:pt x="5049" y="153"/>
                  </a:cubicBezTo>
                  <a:cubicBezTo>
                    <a:pt x="4838" y="49"/>
                    <a:pt x="4610" y="1"/>
                    <a:pt x="4379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39"/>
            <p:cNvSpPr/>
            <p:nvPr/>
          </p:nvSpPr>
          <p:spPr>
            <a:xfrm>
              <a:off x="-448049" y="-375220"/>
              <a:ext cx="650248" cy="840764"/>
            </a:xfrm>
            <a:custGeom>
              <a:rect b="b" l="l" r="r" t="t"/>
              <a:pathLst>
                <a:path extrusionOk="0" h="11196" w="8659">
                  <a:moveTo>
                    <a:pt x="6108" y="1"/>
                  </a:moveTo>
                  <a:cubicBezTo>
                    <a:pt x="6038" y="1"/>
                    <a:pt x="5903" y="191"/>
                    <a:pt x="5863" y="240"/>
                  </a:cubicBezTo>
                  <a:cubicBezTo>
                    <a:pt x="5757" y="377"/>
                    <a:pt x="5650" y="519"/>
                    <a:pt x="5554" y="662"/>
                  </a:cubicBezTo>
                  <a:cubicBezTo>
                    <a:pt x="5461" y="795"/>
                    <a:pt x="5371" y="952"/>
                    <a:pt x="5351" y="1107"/>
                  </a:cubicBezTo>
                  <a:cubicBezTo>
                    <a:pt x="5099" y="1151"/>
                    <a:pt x="4873" y="1227"/>
                    <a:pt x="4727" y="1423"/>
                  </a:cubicBezTo>
                  <a:cubicBezTo>
                    <a:pt x="4716" y="1423"/>
                    <a:pt x="4706" y="1422"/>
                    <a:pt x="4696" y="1422"/>
                  </a:cubicBezTo>
                  <a:cubicBezTo>
                    <a:pt x="4646" y="1422"/>
                    <a:pt x="4597" y="1429"/>
                    <a:pt x="4547" y="1440"/>
                  </a:cubicBezTo>
                  <a:cubicBezTo>
                    <a:pt x="4234" y="1510"/>
                    <a:pt x="3935" y="1646"/>
                    <a:pt x="3683" y="1842"/>
                  </a:cubicBezTo>
                  <a:cubicBezTo>
                    <a:pt x="3869" y="1970"/>
                    <a:pt x="4085" y="2069"/>
                    <a:pt x="4314" y="2069"/>
                  </a:cubicBezTo>
                  <a:cubicBezTo>
                    <a:pt x="4317" y="2069"/>
                    <a:pt x="4321" y="2068"/>
                    <a:pt x="4325" y="2068"/>
                  </a:cubicBezTo>
                  <a:cubicBezTo>
                    <a:pt x="4414" y="2068"/>
                    <a:pt x="4504" y="2048"/>
                    <a:pt x="4587" y="2012"/>
                  </a:cubicBezTo>
                  <a:cubicBezTo>
                    <a:pt x="4593" y="2115"/>
                    <a:pt x="4613" y="2218"/>
                    <a:pt x="4630" y="2320"/>
                  </a:cubicBezTo>
                  <a:cubicBezTo>
                    <a:pt x="4457" y="2899"/>
                    <a:pt x="4112" y="3420"/>
                    <a:pt x="3687" y="3850"/>
                  </a:cubicBezTo>
                  <a:cubicBezTo>
                    <a:pt x="3194" y="4351"/>
                    <a:pt x="2802" y="4607"/>
                    <a:pt x="2191" y="4953"/>
                  </a:cubicBezTo>
                  <a:cubicBezTo>
                    <a:pt x="1719" y="5222"/>
                    <a:pt x="1223" y="5474"/>
                    <a:pt x="841" y="5860"/>
                  </a:cubicBezTo>
                  <a:cubicBezTo>
                    <a:pt x="841" y="5837"/>
                    <a:pt x="838" y="5813"/>
                    <a:pt x="838" y="5793"/>
                  </a:cubicBezTo>
                  <a:cubicBezTo>
                    <a:pt x="832" y="5741"/>
                    <a:pt x="818" y="5684"/>
                    <a:pt x="778" y="5651"/>
                  </a:cubicBezTo>
                  <a:cubicBezTo>
                    <a:pt x="732" y="5607"/>
                    <a:pt x="662" y="5611"/>
                    <a:pt x="602" y="5588"/>
                  </a:cubicBezTo>
                  <a:cubicBezTo>
                    <a:pt x="483" y="5541"/>
                    <a:pt x="433" y="5394"/>
                    <a:pt x="426" y="5262"/>
                  </a:cubicBezTo>
                  <a:cubicBezTo>
                    <a:pt x="416" y="5132"/>
                    <a:pt x="429" y="4992"/>
                    <a:pt x="363" y="4880"/>
                  </a:cubicBezTo>
                  <a:cubicBezTo>
                    <a:pt x="217" y="4963"/>
                    <a:pt x="130" y="5126"/>
                    <a:pt x="100" y="5292"/>
                  </a:cubicBezTo>
                  <a:cubicBezTo>
                    <a:pt x="70" y="5461"/>
                    <a:pt x="90" y="5631"/>
                    <a:pt x="120" y="5797"/>
                  </a:cubicBezTo>
                  <a:cubicBezTo>
                    <a:pt x="127" y="5827"/>
                    <a:pt x="130" y="5857"/>
                    <a:pt x="110" y="5880"/>
                  </a:cubicBezTo>
                  <a:cubicBezTo>
                    <a:pt x="94" y="5897"/>
                    <a:pt x="67" y="5900"/>
                    <a:pt x="47" y="5913"/>
                  </a:cubicBezTo>
                  <a:cubicBezTo>
                    <a:pt x="10" y="5940"/>
                    <a:pt x="4" y="5990"/>
                    <a:pt x="1" y="6033"/>
                  </a:cubicBezTo>
                  <a:cubicBezTo>
                    <a:pt x="1" y="6339"/>
                    <a:pt x="114" y="6638"/>
                    <a:pt x="309" y="6870"/>
                  </a:cubicBezTo>
                  <a:cubicBezTo>
                    <a:pt x="286" y="7030"/>
                    <a:pt x="286" y="7193"/>
                    <a:pt x="329" y="7353"/>
                  </a:cubicBezTo>
                  <a:cubicBezTo>
                    <a:pt x="380" y="7555"/>
                    <a:pt x="486" y="7741"/>
                    <a:pt x="609" y="7907"/>
                  </a:cubicBezTo>
                  <a:cubicBezTo>
                    <a:pt x="778" y="8133"/>
                    <a:pt x="987" y="8319"/>
                    <a:pt x="1217" y="8476"/>
                  </a:cubicBezTo>
                  <a:cubicBezTo>
                    <a:pt x="1310" y="9353"/>
                    <a:pt x="1317" y="9971"/>
                    <a:pt x="1271" y="10815"/>
                  </a:cubicBezTo>
                  <a:cubicBezTo>
                    <a:pt x="1263" y="10908"/>
                    <a:pt x="1300" y="11108"/>
                    <a:pt x="1410" y="11181"/>
                  </a:cubicBezTo>
                  <a:cubicBezTo>
                    <a:pt x="1433" y="11191"/>
                    <a:pt x="1455" y="11195"/>
                    <a:pt x="1476" y="11195"/>
                  </a:cubicBezTo>
                  <a:cubicBezTo>
                    <a:pt x="1775" y="11195"/>
                    <a:pt x="1840" y="10282"/>
                    <a:pt x="1869" y="10120"/>
                  </a:cubicBezTo>
                  <a:cubicBezTo>
                    <a:pt x="1935" y="9735"/>
                    <a:pt x="1964" y="9200"/>
                    <a:pt x="1958" y="8811"/>
                  </a:cubicBezTo>
                  <a:lnTo>
                    <a:pt x="1958" y="8811"/>
                  </a:lnTo>
                  <a:cubicBezTo>
                    <a:pt x="2228" y="8888"/>
                    <a:pt x="2507" y="8944"/>
                    <a:pt x="2756" y="9068"/>
                  </a:cubicBezTo>
                  <a:cubicBezTo>
                    <a:pt x="3075" y="9220"/>
                    <a:pt x="3380" y="9290"/>
                    <a:pt x="3420" y="9718"/>
                  </a:cubicBezTo>
                  <a:cubicBezTo>
                    <a:pt x="3434" y="9865"/>
                    <a:pt x="3407" y="10080"/>
                    <a:pt x="3400" y="10227"/>
                  </a:cubicBezTo>
                  <a:cubicBezTo>
                    <a:pt x="3394" y="10373"/>
                    <a:pt x="3337" y="10619"/>
                    <a:pt x="3480" y="10636"/>
                  </a:cubicBezTo>
                  <a:cubicBezTo>
                    <a:pt x="3487" y="10636"/>
                    <a:pt x="3493" y="10637"/>
                    <a:pt x="3500" y="10637"/>
                  </a:cubicBezTo>
                  <a:cubicBezTo>
                    <a:pt x="3671" y="10637"/>
                    <a:pt x="3768" y="10427"/>
                    <a:pt x="3813" y="10254"/>
                  </a:cubicBezTo>
                  <a:cubicBezTo>
                    <a:pt x="3899" y="9921"/>
                    <a:pt x="3982" y="9579"/>
                    <a:pt x="3955" y="9237"/>
                  </a:cubicBezTo>
                  <a:cubicBezTo>
                    <a:pt x="3929" y="8891"/>
                    <a:pt x="3769" y="8539"/>
                    <a:pt x="3470" y="8373"/>
                  </a:cubicBezTo>
                  <a:cubicBezTo>
                    <a:pt x="3331" y="8296"/>
                    <a:pt x="3171" y="8260"/>
                    <a:pt x="3038" y="8177"/>
                  </a:cubicBezTo>
                  <a:cubicBezTo>
                    <a:pt x="2906" y="8090"/>
                    <a:pt x="2799" y="7927"/>
                    <a:pt x="2855" y="7778"/>
                  </a:cubicBezTo>
                  <a:cubicBezTo>
                    <a:pt x="2879" y="7718"/>
                    <a:pt x="2926" y="7672"/>
                    <a:pt x="2975" y="7625"/>
                  </a:cubicBezTo>
                  <a:cubicBezTo>
                    <a:pt x="3391" y="7253"/>
                    <a:pt x="3949" y="7083"/>
                    <a:pt x="4427" y="6797"/>
                  </a:cubicBezTo>
                  <a:cubicBezTo>
                    <a:pt x="4803" y="6575"/>
                    <a:pt x="4923" y="6408"/>
                    <a:pt x="5185" y="6057"/>
                  </a:cubicBezTo>
                  <a:cubicBezTo>
                    <a:pt x="5398" y="6804"/>
                    <a:pt x="5408" y="7608"/>
                    <a:pt x="5205" y="8356"/>
                  </a:cubicBezTo>
                  <a:cubicBezTo>
                    <a:pt x="5195" y="8402"/>
                    <a:pt x="5182" y="8453"/>
                    <a:pt x="5192" y="8499"/>
                  </a:cubicBezTo>
                  <a:cubicBezTo>
                    <a:pt x="5203" y="8539"/>
                    <a:pt x="5240" y="8578"/>
                    <a:pt x="5281" y="8578"/>
                  </a:cubicBezTo>
                  <a:cubicBezTo>
                    <a:pt x="5287" y="8578"/>
                    <a:pt x="5293" y="8577"/>
                    <a:pt x="5298" y="8575"/>
                  </a:cubicBezTo>
                  <a:cubicBezTo>
                    <a:pt x="5314" y="8572"/>
                    <a:pt x="5331" y="8559"/>
                    <a:pt x="5345" y="8549"/>
                  </a:cubicBezTo>
                  <a:cubicBezTo>
                    <a:pt x="5637" y="8303"/>
                    <a:pt x="5744" y="7907"/>
                    <a:pt x="5830" y="7535"/>
                  </a:cubicBezTo>
                  <a:cubicBezTo>
                    <a:pt x="5946" y="7023"/>
                    <a:pt x="6059" y="6488"/>
                    <a:pt x="5943" y="5977"/>
                  </a:cubicBezTo>
                  <a:cubicBezTo>
                    <a:pt x="5926" y="5900"/>
                    <a:pt x="5903" y="5824"/>
                    <a:pt x="5870" y="5750"/>
                  </a:cubicBezTo>
                  <a:cubicBezTo>
                    <a:pt x="5873" y="5750"/>
                    <a:pt x="5877" y="5750"/>
                    <a:pt x="5880" y="5753"/>
                  </a:cubicBezTo>
                  <a:cubicBezTo>
                    <a:pt x="5935" y="5774"/>
                    <a:pt x="5991" y="5784"/>
                    <a:pt x="6047" y="5784"/>
                  </a:cubicBezTo>
                  <a:cubicBezTo>
                    <a:pt x="6287" y="5784"/>
                    <a:pt x="6527" y="5612"/>
                    <a:pt x="6710" y="5434"/>
                  </a:cubicBezTo>
                  <a:cubicBezTo>
                    <a:pt x="6937" y="5219"/>
                    <a:pt x="7169" y="4960"/>
                    <a:pt x="7485" y="4936"/>
                  </a:cubicBezTo>
                  <a:cubicBezTo>
                    <a:pt x="7496" y="4935"/>
                    <a:pt x="7507" y="4935"/>
                    <a:pt x="7518" y="4935"/>
                  </a:cubicBezTo>
                  <a:cubicBezTo>
                    <a:pt x="7785" y="4935"/>
                    <a:pt x="7998" y="5159"/>
                    <a:pt x="8100" y="5411"/>
                  </a:cubicBezTo>
                  <a:cubicBezTo>
                    <a:pt x="8158" y="5552"/>
                    <a:pt x="8300" y="5791"/>
                    <a:pt x="8432" y="5791"/>
                  </a:cubicBezTo>
                  <a:cubicBezTo>
                    <a:pt x="8460" y="5791"/>
                    <a:pt x="8486" y="5781"/>
                    <a:pt x="8512" y="5757"/>
                  </a:cubicBezTo>
                  <a:cubicBezTo>
                    <a:pt x="8658" y="5618"/>
                    <a:pt x="8542" y="5359"/>
                    <a:pt x="8482" y="5166"/>
                  </a:cubicBezTo>
                  <a:cubicBezTo>
                    <a:pt x="8412" y="4936"/>
                    <a:pt x="8339" y="4704"/>
                    <a:pt x="8203" y="4508"/>
                  </a:cubicBezTo>
                  <a:cubicBezTo>
                    <a:pt x="8066" y="4311"/>
                    <a:pt x="7854" y="4152"/>
                    <a:pt x="7615" y="4142"/>
                  </a:cubicBezTo>
                  <a:cubicBezTo>
                    <a:pt x="7607" y="4142"/>
                    <a:pt x="7599" y="4142"/>
                    <a:pt x="7591" y="4142"/>
                  </a:cubicBezTo>
                  <a:cubicBezTo>
                    <a:pt x="7338" y="4142"/>
                    <a:pt x="7112" y="4298"/>
                    <a:pt x="6877" y="4394"/>
                  </a:cubicBezTo>
                  <a:cubicBezTo>
                    <a:pt x="6776" y="4436"/>
                    <a:pt x="6659" y="4462"/>
                    <a:pt x="6547" y="4462"/>
                  </a:cubicBezTo>
                  <a:cubicBezTo>
                    <a:pt x="6390" y="4462"/>
                    <a:pt x="6242" y="4410"/>
                    <a:pt x="6162" y="4278"/>
                  </a:cubicBezTo>
                  <a:cubicBezTo>
                    <a:pt x="6066" y="4115"/>
                    <a:pt x="6119" y="3909"/>
                    <a:pt x="6156" y="3723"/>
                  </a:cubicBezTo>
                  <a:cubicBezTo>
                    <a:pt x="6216" y="3414"/>
                    <a:pt x="6219" y="3095"/>
                    <a:pt x="6159" y="2786"/>
                  </a:cubicBezTo>
                  <a:cubicBezTo>
                    <a:pt x="6132" y="2643"/>
                    <a:pt x="6092" y="2490"/>
                    <a:pt x="6139" y="2354"/>
                  </a:cubicBezTo>
                  <a:cubicBezTo>
                    <a:pt x="6179" y="2234"/>
                    <a:pt x="6276" y="2144"/>
                    <a:pt x="6362" y="2055"/>
                  </a:cubicBezTo>
                  <a:cubicBezTo>
                    <a:pt x="6704" y="1702"/>
                    <a:pt x="6960" y="1194"/>
                    <a:pt x="6810" y="725"/>
                  </a:cubicBezTo>
                  <a:cubicBezTo>
                    <a:pt x="6794" y="673"/>
                    <a:pt x="6767" y="616"/>
                    <a:pt x="6714" y="602"/>
                  </a:cubicBezTo>
                  <a:cubicBezTo>
                    <a:pt x="6704" y="599"/>
                    <a:pt x="6694" y="598"/>
                    <a:pt x="6685" y="598"/>
                  </a:cubicBezTo>
                  <a:cubicBezTo>
                    <a:pt x="6618" y="598"/>
                    <a:pt x="6564" y="670"/>
                    <a:pt x="6515" y="725"/>
                  </a:cubicBezTo>
                  <a:cubicBezTo>
                    <a:pt x="6342" y="932"/>
                    <a:pt x="6076" y="998"/>
                    <a:pt x="5797" y="1041"/>
                  </a:cubicBezTo>
                  <a:cubicBezTo>
                    <a:pt x="5966" y="832"/>
                    <a:pt x="6046" y="739"/>
                    <a:pt x="6063" y="473"/>
                  </a:cubicBezTo>
                  <a:cubicBezTo>
                    <a:pt x="6066" y="417"/>
                    <a:pt x="6169" y="27"/>
                    <a:pt x="6122" y="4"/>
                  </a:cubicBezTo>
                  <a:cubicBezTo>
                    <a:pt x="6118" y="2"/>
                    <a:pt x="6113" y="1"/>
                    <a:pt x="6108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39"/>
            <p:cNvSpPr/>
            <p:nvPr/>
          </p:nvSpPr>
          <p:spPr>
            <a:xfrm>
              <a:off x="44650" y="-349763"/>
              <a:ext cx="33943" cy="29062"/>
            </a:xfrm>
            <a:custGeom>
              <a:rect b="b" l="l" r="r" t="t"/>
              <a:pathLst>
                <a:path extrusionOk="0" h="387" w="452">
                  <a:moveTo>
                    <a:pt x="193" y="0"/>
                  </a:moveTo>
                  <a:cubicBezTo>
                    <a:pt x="174" y="0"/>
                    <a:pt x="156" y="3"/>
                    <a:pt x="136" y="7"/>
                  </a:cubicBezTo>
                  <a:cubicBezTo>
                    <a:pt x="83" y="21"/>
                    <a:pt x="30" y="67"/>
                    <a:pt x="20" y="124"/>
                  </a:cubicBezTo>
                  <a:cubicBezTo>
                    <a:pt x="17" y="130"/>
                    <a:pt x="17" y="137"/>
                    <a:pt x="14" y="147"/>
                  </a:cubicBezTo>
                  <a:cubicBezTo>
                    <a:pt x="0" y="216"/>
                    <a:pt x="25" y="274"/>
                    <a:pt x="69" y="307"/>
                  </a:cubicBezTo>
                  <a:lnTo>
                    <a:pt x="69" y="307"/>
                  </a:lnTo>
                  <a:cubicBezTo>
                    <a:pt x="97" y="361"/>
                    <a:pt x="150" y="386"/>
                    <a:pt x="206" y="386"/>
                  </a:cubicBezTo>
                  <a:cubicBezTo>
                    <a:pt x="269" y="386"/>
                    <a:pt x="335" y="354"/>
                    <a:pt x="369" y="294"/>
                  </a:cubicBezTo>
                  <a:cubicBezTo>
                    <a:pt x="452" y="145"/>
                    <a:pt x="340" y="0"/>
                    <a:pt x="193" y="0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39"/>
            <p:cNvSpPr/>
            <p:nvPr/>
          </p:nvSpPr>
          <p:spPr>
            <a:xfrm>
              <a:off x="-77905" y="-462631"/>
              <a:ext cx="65182" cy="201555"/>
            </a:xfrm>
            <a:custGeom>
              <a:rect b="b" l="l" r="r" t="t"/>
              <a:pathLst>
                <a:path extrusionOk="0" h="2684" w="868">
                  <a:moveTo>
                    <a:pt x="101" y="1"/>
                  </a:moveTo>
                  <a:cubicBezTo>
                    <a:pt x="88" y="1"/>
                    <a:pt x="74" y="1"/>
                    <a:pt x="60" y="2"/>
                  </a:cubicBezTo>
                  <a:cubicBezTo>
                    <a:pt x="23" y="2"/>
                    <a:pt x="0" y="58"/>
                    <a:pt x="40" y="75"/>
                  </a:cubicBezTo>
                  <a:cubicBezTo>
                    <a:pt x="373" y="228"/>
                    <a:pt x="661" y="444"/>
                    <a:pt x="665" y="840"/>
                  </a:cubicBezTo>
                  <a:cubicBezTo>
                    <a:pt x="669" y="1199"/>
                    <a:pt x="413" y="1334"/>
                    <a:pt x="253" y="1610"/>
                  </a:cubicBezTo>
                  <a:cubicBezTo>
                    <a:pt x="77" y="1920"/>
                    <a:pt x="173" y="2348"/>
                    <a:pt x="299" y="2661"/>
                  </a:cubicBezTo>
                  <a:cubicBezTo>
                    <a:pt x="305" y="2676"/>
                    <a:pt x="319" y="2683"/>
                    <a:pt x="332" y="2683"/>
                  </a:cubicBezTo>
                  <a:cubicBezTo>
                    <a:pt x="348" y="2683"/>
                    <a:pt x="364" y="2672"/>
                    <a:pt x="365" y="2650"/>
                  </a:cubicBezTo>
                  <a:cubicBezTo>
                    <a:pt x="376" y="2424"/>
                    <a:pt x="283" y="2185"/>
                    <a:pt x="306" y="1969"/>
                  </a:cubicBezTo>
                  <a:cubicBezTo>
                    <a:pt x="346" y="1620"/>
                    <a:pt x="519" y="1577"/>
                    <a:pt x="678" y="1344"/>
                  </a:cubicBezTo>
                  <a:cubicBezTo>
                    <a:pt x="791" y="1182"/>
                    <a:pt x="868" y="972"/>
                    <a:pt x="858" y="769"/>
                  </a:cubicBezTo>
                  <a:cubicBezTo>
                    <a:pt x="838" y="348"/>
                    <a:pt x="517" y="1"/>
                    <a:pt x="101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39"/>
            <p:cNvSpPr/>
            <p:nvPr/>
          </p:nvSpPr>
          <p:spPr>
            <a:xfrm>
              <a:off x="-26240" y="-476975"/>
              <a:ext cx="21778" cy="67736"/>
            </a:xfrm>
            <a:custGeom>
              <a:rect b="b" l="l" r="r" t="t"/>
              <a:pathLst>
                <a:path extrusionOk="0" h="902" w="290">
                  <a:moveTo>
                    <a:pt x="174" y="1"/>
                  </a:moveTo>
                  <a:cubicBezTo>
                    <a:pt x="158" y="1"/>
                    <a:pt x="142" y="12"/>
                    <a:pt x="143" y="34"/>
                  </a:cubicBezTo>
                  <a:cubicBezTo>
                    <a:pt x="150" y="306"/>
                    <a:pt x="90" y="555"/>
                    <a:pt x="13" y="818"/>
                  </a:cubicBezTo>
                  <a:cubicBezTo>
                    <a:pt x="0" y="865"/>
                    <a:pt x="41" y="902"/>
                    <a:pt x="82" y="902"/>
                  </a:cubicBezTo>
                  <a:cubicBezTo>
                    <a:pt x="104" y="902"/>
                    <a:pt x="126" y="891"/>
                    <a:pt x="140" y="867"/>
                  </a:cubicBezTo>
                  <a:cubicBezTo>
                    <a:pt x="283" y="608"/>
                    <a:pt x="289" y="299"/>
                    <a:pt x="206" y="23"/>
                  </a:cubicBezTo>
                  <a:cubicBezTo>
                    <a:pt x="202" y="8"/>
                    <a:pt x="188" y="1"/>
                    <a:pt x="174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39"/>
            <p:cNvSpPr/>
            <p:nvPr/>
          </p:nvSpPr>
          <p:spPr>
            <a:xfrm>
              <a:off x="-68668" y="-405634"/>
              <a:ext cx="36646" cy="48511"/>
            </a:xfrm>
            <a:custGeom>
              <a:rect b="b" l="l" r="r" t="t"/>
              <a:pathLst>
                <a:path extrusionOk="0" h="646" w="488">
                  <a:moveTo>
                    <a:pt x="249" y="0"/>
                  </a:moveTo>
                  <a:cubicBezTo>
                    <a:pt x="243" y="0"/>
                    <a:pt x="236" y="2"/>
                    <a:pt x="230" y="7"/>
                  </a:cubicBezTo>
                  <a:cubicBezTo>
                    <a:pt x="0" y="173"/>
                    <a:pt x="179" y="522"/>
                    <a:pt x="376" y="639"/>
                  </a:cubicBezTo>
                  <a:cubicBezTo>
                    <a:pt x="384" y="643"/>
                    <a:pt x="392" y="645"/>
                    <a:pt x="400" y="645"/>
                  </a:cubicBezTo>
                  <a:cubicBezTo>
                    <a:pt x="446" y="645"/>
                    <a:pt x="488" y="582"/>
                    <a:pt x="446" y="546"/>
                  </a:cubicBezTo>
                  <a:cubicBezTo>
                    <a:pt x="276" y="409"/>
                    <a:pt x="309" y="227"/>
                    <a:pt x="286" y="37"/>
                  </a:cubicBezTo>
                  <a:cubicBezTo>
                    <a:pt x="283" y="19"/>
                    <a:pt x="268" y="0"/>
                    <a:pt x="249" y="0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39"/>
            <p:cNvSpPr/>
            <p:nvPr/>
          </p:nvSpPr>
          <p:spPr>
            <a:xfrm>
              <a:off x="-211424" y="-383631"/>
              <a:ext cx="147111" cy="118275"/>
            </a:xfrm>
            <a:custGeom>
              <a:rect b="b" l="l" r="r" t="t"/>
              <a:pathLst>
                <a:path extrusionOk="0" h="1575" w="1959">
                  <a:moveTo>
                    <a:pt x="250" y="0"/>
                  </a:moveTo>
                  <a:cubicBezTo>
                    <a:pt x="233" y="0"/>
                    <a:pt x="216" y="9"/>
                    <a:pt x="203" y="27"/>
                  </a:cubicBezTo>
                  <a:cubicBezTo>
                    <a:pt x="0" y="312"/>
                    <a:pt x="240" y="665"/>
                    <a:pt x="525" y="777"/>
                  </a:cubicBezTo>
                  <a:cubicBezTo>
                    <a:pt x="617" y="813"/>
                    <a:pt x="704" y="822"/>
                    <a:pt x="791" y="822"/>
                  </a:cubicBezTo>
                  <a:cubicBezTo>
                    <a:pt x="884" y="822"/>
                    <a:pt x="976" y="812"/>
                    <a:pt x="1073" y="812"/>
                  </a:cubicBezTo>
                  <a:cubicBezTo>
                    <a:pt x="1096" y="812"/>
                    <a:pt x="1119" y="813"/>
                    <a:pt x="1143" y="814"/>
                  </a:cubicBezTo>
                  <a:cubicBezTo>
                    <a:pt x="1579" y="837"/>
                    <a:pt x="1682" y="1223"/>
                    <a:pt x="1848" y="1549"/>
                  </a:cubicBezTo>
                  <a:cubicBezTo>
                    <a:pt x="1857" y="1567"/>
                    <a:pt x="1873" y="1575"/>
                    <a:pt x="1890" y="1575"/>
                  </a:cubicBezTo>
                  <a:cubicBezTo>
                    <a:pt x="1923" y="1575"/>
                    <a:pt x="1959" y="1545"/>
                    <a:pt x="1948" y="1506"/>
                  </a:cubicBezTo>
                  <a:cubicBezTo>
                    <a:pt x="1864" y="1246"/>
                    <a:pt x="1735" y="860"/>
                    <a:pt x="1482" y="721"/>
                  </a:cubicBezTo>
                  <a:cubicBezTo>
                    <a:pt x="1399" y="675"/>
                    <a:pt x="1316" y="664"/>
                    <a:pt x="1231" y="664"/>
                  </a:cubicBezTo>
                  <a:cubicBezTo>
                    <a:pt x="1149" y="664"/>
                    <a:pt x="1066" y="675"/>
                    <a:pt x="981" y="675"/>
                  </a:cubicBezTo>
                  <a:cubicBezTo>
                    <a:pt x="971" y="675"/>
                    <a:pt x="962" y="675"/>
                    <a:pt x="953" y="675"/>
                  </a:cubicBezTo>
                  <a:cubicBezTo>
                    <a:pt x="553" y="675"/>
                    <a:pt x="352" y="449"/>
                    <a:pt x="306" y="53"/>
                  </a:cubicBezTo>
                  <a:cubicBezTo>
                    <a:pt x="302" y="21"/>
                    <a:pt x="277" y="0"/>
                    <a:pt x="250" y="0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39"/>
            <p:cNvSpPr/>
            <p:nvPr/>
          </p:nvSpPr>
          <p:spPr>
            <a:xfrm>
              <a:off x="-192726" y="-331890"/>
              <a:ext cx="35670" cy="34769"/>
            </a:xfrm>
            <a:custGeom>
              <a:rect b="b" l="l" r="r" t="t"/>
              <a:pathLst>
                <a:path extrusionOk="0" h="463" w="475">
                  <a:moveTo>
                    <a:pt x="397" y="0"/>
                  </a:moveTo>
                  <a:cubicBezTo>
                    <a:pt x="387" y="0"/>
                    <a:pt x="376" y="5"/>
                    <a:pt x="366" y="16"/>
                  </a:cubicBezTo>
                  <a:cubicBezTo>
                    <a:pt x="326" y="62"/>
                    <a:pt x="267" y="72"/>
                    <a:pt x="220" y="108"/>
                  </a:cubicBezTo>
                  <a:cubicBezTo>
                    <a:pt x="187" y="135"/>
                    <a:pt x="160" y="165"/>
                    <a:pt x="133" y="199"/>
                  </a:cubicBezTo>
                  <a:cubicBezTo>
                    <a:pt x="80" y="265"/>
                    <a:pt x="44" y="335"/>
                    <a:pt x="14" y="411"/>
                  </a:cubicBezTo>
                  <a:cubicBezTo>
                    <a:pt x="1" y="442"/>
                    <a:pt x="27" y="462"/>
                    <a:pt x="52" y="462"/>
                  </a:cubicBezTo>
                  <a:cubicBezTo>
                    <a:pt x="66" y="462"/>
                    <a:pt x="79" y="457"/>
                    <a:pt x="87" y="444"/>
                  </a:cubicBezTo>
                  <a:cubicBezTo>
                    <a:pt x="133" y="378"/>
                    <a:pt x="184" y="311"/>
                    <a:pt x="239" y="251"/>
                  </a:cubicBezTo>
                  <a:cubicBezTo>
                    <a:pt x="287" y="205"/>
                    <a:pt x="346" y="112"/>
                    <a:pt x="413" y="96"/>
                  </a:cubicBezTo>
                  <a:cubicBezTo>
                    <a:pt x="474" y="76"/>
                    <a:pt x="439" y="0"/>
                    <a:pt x="397" y="0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39"/>
            <p:cNvSpPr/>
            <p:nvPr/>
          </p:nvSpPr>
          <p:spPr>
            <a:xfrm>
              <a:off x="-129045" y="-375446"/>
              <a:ext cx="21252" cy="51590"/>
            </a:xfrm>
            <a:custGeom>
              <a:rect b="b" l="l" r="r" t="t"/>
              <a:pathLst>
                <a:path extrusionOk="0" h="687" w="283">
                  <a:moveTo>
                    <a:pt x="196" y="0"/>
                  </a:moveTo>
                  <a:cubicBezTo>
                    <a:pt x="185" y="0"/>
                    <a:pt x="173" y="5"/>
                    <a:pt x="163" y="14"/>
                  </a:cubicBezTo>
                  <a:cubicBezTo>
                    <a:pt x="0" y="144"/>
                    <a:pt x="6" y="559"/>
                    <a:pt x="179" y="679"/>
                  </a:cubicBezTo>
                  <a:cubicBezTo>
                    <a:pt x="186" y="684"/>
                    <a:pt x="194" y="686"/>
                    <a:pt x="202" y="686"/>
                  </a:cubicBezTo>
                  <a:cubicBezTo>
                    <a:pt x="223" y="686"/>
                    <a:pt x="244" y="668"/>
                    <a:pt x="249" y="648"/>
                  </a:cubicBezTo>
                  <a:cubicBezTo>
                    <a:pt x="282" y="552"/>
                    <a:pt x="249" y="440"/>
                    <a:pt x="246" y="340"/>
                  </a:cubicBezTo>
                  <a:cubicBezTo>
                    <a:pt x="246" y="237"/>
                    <a:pt x="273" y="133"/>
                    <a:pt x="239" y="34"/>
                  </a:cubicBezTo>
                  <a:cubicBezTo>
                    <a:pt x="231" y="11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39"/>
            <p:cNvSpPr/>
            <p:nvPr/>
          </p:nvSpPr>
          <p:spPr>
            <a:xfrm>
              <a:off x="-110572" y="-311389"/>
              <a:ext cx="26509" cy="12766"/>
            </a:xfrm>
            <a:custGeom>
              <a:rect b="b" l="l" r="r" t="t"/>
              <a:pathLst>
                <a:path extrusionOk="0" h="170" w="353">
                  <a:moveTo>
                    <a:pt x="197" y="0"/>
                  </a:moveTo>
                  <a:cubicBezTo>
                    <a:pt x="115" y="0"/>
                    <a:pt x="35" y="28"/>
                    <a:pt x="10" y="118"/>
                  </a:cubicBezTo>
                  <a:cubicBezTo>
                    <a:pt x="1" y="147"/>
                    <a:pt x="24" y="169"/>
                    <a:pt x="50" y="169"/>
                  </a:cubicBezTo>
                  <a:cubicBezTo>
                    <a:pt x="53" y="169"/>
                    <a:pt x="56" y="169"/>
                    <a:pt x="60" y="168"/>
                  </a:cubicBezTo>
                  <a:cubicBezTo>
                    <a:pt x="139" y="155"/>
                    <a:pt x="201" y="91"/>
                    <a:pt x="287" y="91"/>
                  </a:cubicBezTo>
                  <a:cubicBezTo>
                    <a:pt x="291" y="91"/>
                    <a:pt x="295" y="91"/>
                    <a:pt x="299" y="91"/>
                  </a:cubicBezTo>
                  <a:cubicBezTo>
                    <a:pt x="342" y="91"/>
                    <a:pt x="352" y="25"/>
                    <a:pt x="309" y="15"/>
                  </a:cubicBezTo>
                  <a:cubicBezTo>
                    <a:pt x="275" y="6"/>
                    <a:pt x="236" y="0"/>
                    <a:pt x="197" y="0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39"/>
            <p:cNvSpPr/>
            <p:nvPr/>
          </p:nvSpPr>
          <p:spPr>
            <a:xfrm>
              <a:off x="-24062" y="-403381"/>
              <a:ext cx="30564" cy="20201"/>
            </a:xfrm>
            <a:custGeom>
              <a:rect b="b" l="l" r="r" t="t"/>
              <a:pathLst>
                <a:path extrusionOk="0" h="269" w="407">
                  <a:moveTo>
                    <a:pt x="380" y="0"/>
                  </a:moveTo>
                  <a:cubicBezTo>
                    <a:pt x="379" y="0"/>
                    <a:pt x="378" y="0"/>
                    <a:pt x="377" y="0"/>
                  </a:cubicBezTo>
                  <a:cubicBezTo>
                    <a:pt x="251" y="17"/>
                    <a:pt x="164" y="97"/>
                    <a:pt x="54" y="153"/>
                  </a:cubicBezTo>
                  <a:cubicBezTo>
                    <a:pt x="0" y="183"/>
                    <a:pt x="28" y="269"/>
                    <a:pt x="84" y="269"/>
                  </a:cubicBezTo>
                  <a:cubicBezTo>
                    <a:pt x="89" y="269"/>
                    <a:pt x="95" y="268"/>
                    <a:pt x="101" y="266"/>
                  </a:cubicBezTo>
                  <a:cubicBezTo>
                    <a:pt x="231" y="226"/>
                    <a:pt x="363" y="173"/>
                    <a:pt x="403" y="34"/>
                  </a:cubicBezTo>
                  <a:cubicBezTo>
                    <a:pt x="406" y="21"/>
                    <a:pt x="395" y="0"/>
                    <a:pt x="380" y="0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39"/>
            <p:cNvSpPr/>
            <p:nvPr/>
          </p:nvSpPr>
          <p:spPr>
            <a:xfrm>
              <a:off x="304404" y="-776680"/>
              <a:ext cx="684716" cy="661287"/>
            </a:xfrm>
            <a:custGeom>
              <a:rect b="b" l="l" r="r" t="t"/>
              <a:pathLst>
                <a:path extrusionOk="0" h="8806" w="9118">
                  <a:moveTo>
                    <a:pt x="8725" y="1"/>
                  </a:moveTo>
                  <a:cubicBezTo>
                    <a:pt x="8647" y="1"/>
                    <a:pt x="8479" y="102"/>
                    <a:pt x="8429" y="129"/>
                  </a:cubicBezTo>
                  <a:cubicBezTo>
                    <a:pt x="8276" y="216"/>
                    <a:pt x="8126" y="302"/>
                    <a:pt x="7976" y="399"/>
                  </a:cubicBezTo>
                  <a:cubicBezTo>
                    <a:pt x="7841" y="485"/>
                    <a:pt x="7697" y="595"/>
                    <a:pt x="7618" y="730"/>
                  </a:cubicBezTo>
                  <a:cubicBezTo>
                    <a:pt x="7504" y="705"/>
                    <a:pt x="7392" y="687"/>
                    <a:pt x="7284" y="687"/>
                  </a:cubicBezTo>
                  <a:cubicBezTo>
                    <a:pt x="7157" y="687"/>
                    <a:pt x="7034" y="711"/>
                    <a:pt x="6920" y="777"/>
                  </a:cubicBezTo>
                  <a:cubicBezTo>
                    <a:pt x="6867" y="750"/>
                    <a:pt x="6807" y="734"/>
                    <a:pt x="6751" y="724"/>
                  </a:cubicBezTo>
                  <a:cubicBezTo>
                    <a:pt x="6619" y="699"/>
                    <a:pt x="6485" y="687"/>
                    <a:pt x="6352" y="687"/>
                  </a:cubicBezTo>
                  <a:cubicBezTo>
                    <a:pt x="6165" y="687"/>
                    <a:pt x="5977" y="711"/>
                    <a:pt x="5797" y="758"/>
                  </a:cubicBezTo>
                  <a:cubicBezTo>
                    <a:pt x="5923" y="950"/>
                    <a:pt x="6086" y="1129"/>
                    <a:pt x="6298" y="1216"/>
                  </a:cubicBezTo>
                  <a:cubicBezTo>
                    <a:pt x="6381" y="1249"/>
                    <a:pt x="6475" y="1266"/>
                    <a:pt x="6565" y="1266"/>
                  </a:cubicBezTo>
                  <a:cubicBezTo>
                    <a:pt x="6531" y="1362"/>
                    <a:pt x="6508" y="1465"/>
                    <a:pt x="6485" y="1568"/>
                  </a:cubicBezTo>
                  <a:cubicBezTo>
                    <a:pt x="6099" y="2031"/>
                    <a:pt x="5577" y="2379"/>
                    <a:pt x="5019" y="2609"/>
                  </a:cubicBezTo>
                  <a:cubicBezTo>
                    <a:pt x="4371" y="2881"/>
                    <a:pt x="3913" y="2964"/>
                    <a:pt x="3215" y="3044"/>
                  </a:cubicBezTo>
                  <a:cubicBezTo>
                    <a:pt x="2672" y="3107"/>
                    <a:pt x="2121" y="3150"/>
                    <a:pt x="1620" y="3356"/>
                  </a:cubicBezTo>
                  <a:cubicBezTo>
                    <a:pt x="1626" y="3333"/>
                    <a:pt x="1632" y="3313"/>
                    <a:pt x="1639" y="3293"/>
                  </a:cubicBezTo>
                  <a:cubicBezTo>
                    <a:pt x="1652" y="3240"/>
                    <a:pt x="1666" y="3183"/>
                    <a:pt x="1643" y="3137"/>
                  </a:cubicBezTo>
                  <a:cubicBezTo>
                    <a:pt x="1616" y="3080"/>
                    <a:pt x="1549" y="3057"/>
                    <a:pt x="1503" y="3014"/>
                  </a:cubicBezTo>
                  <a:cubicBezTo>
                    <a:pt x="1410" y="2921"/>
                    <a:pt x="1423" y="2768"/>
                    <a:pt x="1466" y="2645"/>
                  </a:cubicBezTo>
                  <a:cubicBezTo>
                    <a:pt x="1509" y="2519"/>
                    <a:pt x="1572" y="2396"/>
                    <a:pt x="1560" y="2266"/>
                  </a:cubicBezTo>
                  <a:lnTo>
                    <a:pt x="1560" y="2266"/>
                  </a:lnTo>
                  <a:cubicBezTo>
                    <a:pt x="1390" y="2286"/>
                    <a:pt x="1247" y="2402"/>
                    <a:pt x="1154" y="2545"/>
                  </a:cubicBezTo>
                  <a:cubicBezTo>
                    <a:pt x="1061" y="2689"/>
                    <a:pt x="1014" y="2854"/>
                    <a:pt x="977" y="3017"/>
                  </a:cubicBezTo>
                  <a:cubicBezTo>
                    <a:pt x="971" y="3047"/>
                    <a:pt x="961" y="3077"/>
                    <a:pt x="938" y="3091"/>
                  </a:cubicBezTo>
                  <a:cubicBezTo>
                    <a:pt x="926" y="3095"/>
                    <a:pt x="914" y="3096"/>
                    <a:pt x="901" y="3096"/>
                  </a:cubicBezTo>
                  <a:cubicBezTo>
                    <a:pt x="895" y="3096"/>
                    <a:pt x="889" y="3096"/>
                    <a:pt x="883" y="3096"/>
                  </a:cubicBezTo>
                  <a:cubicBezTo>
                    <a:pt x="877" y="3096"/>
                    <a:pt x="871" y="3096"/>
                    <a:pt x="865" y="3097"/>
                  </a:cubicBezTo>
                  <a:cubicBezTo>
                    <a:pt x="818" y="3103"/>
                    <a:pt x="795" y="3150"/>
                    <a:pt x="775" y="3190"/>
                  </a:cubicBezTo>
                  <a:cubicBezTo>
                    <a:pt x="655" y="3469"/>
                    <a:pt x="646" y="3788"/>
                    <a:pt x="735" y="4077"/>
                  </a:cubicBezTo>
                  <a:cubicBezTo>
                    <a:pt x="652" y="4217"/>
                    <a:pt x="589" y="4367"/>
                    <a:pt x="566" y="4529"/>
                  </a:cubicBezTo>
                  <a:cubicBezTo>
                    <a:pt x="532" y="4738"/>
                    <a:pt x="555" y="4948"/>
                    <a:pt x="609" y="5154"/>
                  </a:cubicBezTo>
                  <a:cubicBezTo>
                    <a:pt x="675" y="5424"/>
                    <a:pt x="795" y="5680"/>
                    <a:pt x="948" y="5912"/>
                  </a:cubicBezTo>
                  <a:cubicBezTo>
                    <a:pt x="692" y="6756"/>
                    <a:pt x="459" y="7327"/>
                    <a:pt x="87" y="8085"/>
                  </a:cubicBezTo>
                  <a:cubicBezTo>
                    <a:pt x="44" y="8172"/>
                    <a:pt x="0" y="8368"/>
                    <a:pt x="74" y="8481"/>
                  </a:cubicBezTo>
                  <a:cubicBezTo>
                    <a:pt x="108" y="8515"/>
                    <a:pt x="146" y="8530"/>
                    <a:pt x="185" y="8530"/>
                  </a:cubicBezTo>
                  <a:cubicBezTo>
                    <a:pt x="459" y="8530"/>
                    <a:pt x="826" y="7808"/>
                    <a:pt x="908" y="7680"/>
                  </a:cubicBezTo>
                  <a:cubicBezTo>
                    <a:pt x="1117" y="7351"/>
                    <a:pt x="1353" y="6869"/>
                    <a:pt x="1496" y="6510"/>
                  </a:cubicBezTo>
                  <a:cubicBezTo>
                    <a:pt x="1715" y="6686"/>
                    <a:pt x="1951" y="6846"/>
                    <a:pt x="2134" y="7056"/>
                  </a:cubicBezTo>
                  <a:cubicBezTo>
                    <a:pt x="2370" y="7318"/>
                    <a:pt x="2623" y="7504"/>
                    <a:pt x="2493" y="7913"/>
                  </a:cubicBezTo>
                  <a:cubicBezTo>
                    <a:pt x="2450" y="8053"/>
                    <a:pt x="2341" y="8242"/>
                    <a:pt x="2278" y="8375"/>
                  </a:cubicBezTo>
                  <a:cubicBezTo>
                    <a:pt x="2218" y="8504"/>
                    <a:pt x="2065" y="8711"/>
                    <a:pt x="2194" y="8780"/>
                  </a:cubicBezTo>
                  <a:cubicBezTo>
                    <a:pt x="2225" y="8798"/>
                    <a:pt x="2258" y="8806"/>
                    <a:pt x="2291" y="8806"/>
                  </a:cubicBezTo>
                  <a:cubicBezTo>
                    <a:pt x="2423" y="8806"/>
                    <a:pt x="2558" y="8677"/>
                    <a:pt x="2646" y="8557"/>
                  </a:cubicBezTo>
                  <a:cubicBezTo>
                    <a:pt x="2856" y="8285"/>
                    <a:pt x="3065" y="8002"/>
                    <a:pt x="3175" y="7677"/>
                  </a:cubicBezTo>
                  <a:cubicBezTo>
                    <a:pt x="3284" y="7351"/>
                    <a:pt x="3275" y="6962"/>
                    <a:pt x="3062" y="6693"/>
                  </a:cubicBezTo>
                  <a:cubicBezTo>
                    <a:pt x="2965" y="6567"/>
                    <a:pt x="2832" y="6473"/>
                    <a:pt x="2743" y="6344"/>
                  </a:cubicBezTo>
                  <a:cubicBezTo>
                    <a:pt x="2652" y="6214"/>
                    <a:pt x="2617" y="6022"/>
                    <a:pt x="2726" y="5905"/>
                  </a:cubicBezTo>
                  <a:cubicBezTo>
                    <a:pt x="2772" y="5859"/>
                    <a:pt x="2836" y="5832"/>
                    <a:pt x="2896" y="5812"/>
                  </a:cubicBezTo>
                  <a:cubicBezTo>
                    <a:pt x="3424" y="5629"/>
                    <a:pt x="4002" y="5689"/>
                    <a:pt x="4557" y="5613"/>
                  </a:cubicBezTo>
                  <a:cubicBezTo>
                    <a:pt x="4989" y="5553"/>
                    <a:pt x="5165" y="5447"/>
                    <a:pt x="5541" y="5224"/>
                  </a:cubicBezTo>
                  <a:lnTo>
                    <a:pt x="5541" y="5224"/>
                  </a:lnTo>
                  <a:cubicBezTo>
                    <a:pt x="5448" y="5995"/>
                    <a:pt x="5145" y="6740"/>
                    <a:pt x="4670" y="7351"/>
                  </a:cubicBezTo>
                  <a:cubicBezTo>
                    <a:pt x="4640" y="7391"/>
                    <a:pt x="4607" y="7430"/>
                    <a:pt x="4600" y="7477"/>
                  </a:cubicBezTo>
                  <a:cubicBezTo>
                    <a:pt x="4594" y="7527"/>
                    <a:pt x="4620" y="7584"/>
                    <a:pt x="4666" y="7590"/>
                  </a:cubicBezTo>
                  <a:cubicBezTo>
                    <a:pt x="4671" y="7591"/>
                    <a:pt x="4675" y="7591"/>
                    <a:pt x="4678" y="7591"/>
                  </a:cubicBezTo>
                  <a:cubicBezTo>
                    <a:pt x="4693" y="7591"/>
                    <a:pt x="4707" y="7586"/>
                    <a:pt x="4723" y="7584"/>
                  </a:cubicBezTo>
                  <a:cubicBezTo>
                    <a:pt x="5085" y="7470"/>
                    <a:pt x="5338" y="7145"/>
                    <a:pt x="5561" y="6836"/>
                  </a:cubicBezTo>
                  <a:cubicBezTo>
                    <a:pt x="5870" y="6410"/>
                    <a:pt x="6179" y="5965"/>
                    <a:pt x="6272" y="5447"/>
                  </a:cubicBezTo>
                  <a:cubicBezTo>
                    <a:pt x="6286" y="5367"/>
                    <a:pt x="6295" y="5287"/>
                    <a:pt x="6292" y="5207"/>
                  </a:cubicBezTo>
                  <a:lnTo>
                    <a:pt x="6292" y="5207"/>
                  </a:lnTo>
                  <a:lnTo>
                    <a:pt x="6298" y="5214"/>
                  </a:lnTo>
                  <a:cubicBezTo>
                    <a:pt x="6407" y="5316"/>
                    <a:pt x="6547" y="5354"/>
                    <a:pt x="6695" y="5354"/>
                  </a:cubicBezTo>
                  <a:cubicBezTo>
                    <a:pt x="6860" y="5354"/>
                    <a:pt x="7035" y="5307"/>
                    <a:pt x="7189" y="5247"/>
                  </a:cubicBezTo>
                  <a:cubicBezTo>
                    <a:pt x="7413" y="5161"/>
                    <a:pt x="7650" y="5053"/>
                    <a:pt x="7882" y="5053"/>
                  </a:cubicBezTo>
                  <a:cubicBezTo>
                    <a:pt x="7954" y="5053"/>
                    <a:pt x="8026" y="5064"/>
                    <a:pt x="8096" y="5088"/>
                  </a:cubicBezTo>
                  <a:cubicBezTo>
                    <a:pt x="8366" y="5177"/>
                    <a:pt x="8482" y="5480"/>
                    <a:pt x="8479" y="5763"/>
                  </a:cubicBezTo>
                  <a:cubicBezTo>
                    <a:pt x="8475" y="5933"/>
                    <a:pt x="8525" y="6250"/>
                    <a:pt x="8679" y="6250"/>
                  </a:cubicBezTo>
                  <a:cubicBezTo>
                    <a:pt x="8693" y="6250"/>
                    <a:pt x="8708" y="6247"/>
                    <a:pt x="8725" y="6241"/>
                  </a:cubicBezTo>
                  <a:cubicBezTo>
                    <a:pt x="8914" y="6171"/>
                    <a:pt x="8907" y="5889"/>
                    <a:pt x="8927" y="5686"/>
                  </a:cubicBezTo>
                  <a:cubicBezTo>
                    <a:pt x="8950" y="5447"/>
                    <a:pt x="8973" y="5204"/>
                    <a:pt x="8927" y="4971"/>
                  </a:cubicBezTo>
                  <a:cubicBezTo>
                    <a:pt x="8878" y="4735"/>
                    <a:pt x="8741" y="4506"/>
                    <a:pt x="8525" y="4407"/>
                  </a:cubicBezTo>
                  <a:cubicBezTo>
                    <a:pt x="8407" y="4351"/>
                    <a:pt x="8280" y="4337"/>
                    <a:pt x="8151" y="4337"/>
                  </a:cubicBezTo>
                  <a:cubicBezTo>
                    <a:pt x="8024" y="4337"/>
                    <a:pt x="7895" y="4350"/>
                    <a:pt x="7769" y="4350"/>
                  </a:cubicBezTo>
                  <a:cubicBezTo>
                    <a:pt x="7762" y="4350"/>
                    <a:pt x="7755" y="4350"/>
                    <a:pt x="7748" y="4350"/>
                  </a:cubicBezTo>
                  <a:cubicBezTo>
                    <a:pt x="7485" y="4347"/>
                    <a:pt x="7172" y="4227"/>
                    <a:pt x="7136" y="3968"/>
                  </a:cubicBezTo>
                  <a:cubicBezTo>
                    <a:pt x="7109" y="3778"/>
                    <a:pt x="7239" y="3609"/>
                    <a:pt x="7346" y="3453"/>
                  </a:cubicBezTo>
                  <a:cubicBezTo>
                    <a:pt x="7522" y="3193"/>
                    <a:pt x="7645" y="2898"/>
                    <a:pt x="7711" y="2592"/>
                  </a:cubicBezTo>
                  <a:cubicBezTo>
                    <a:pt x="7741" y="2449"/>
                    <a:pt x="7764" y="2293"/>
                    <a:pt x="7861" y="2183"/>
                  </a:cubicBezTo>
                  <a:cubicBezTo>
                    <a:pt x="7944" y="2090"/>
                    <a:pt x="8067" y="2043"/>
                    <a:pt x="8183" y="1994"/>
                  </a:cubicBezTo>
                  <a:cubicBezTo>
                    <a:pt x="8635" y="1804"/>
                    <a:pt x="9070" y="1432"/>
                    <a:pt x="9113" y="943"/>
                  </a:cubicBezTo>
                  <a:cubicBezTo>
                    <a:pt x="9117" y="890"/>
                    <a:pt x="9113" y="827"/>
                    <a:pt x="9073" y="794"/>
                  </a:cubicBezTo>
                  <a:cubicBezTo>
                    <a:pt x="9053" y="778"/>
                    <a:pt x="9030" y="772"/>
                    <a:pt x="9007" y="772"/>
                  </a:cubicBezTo>
                  <a:cubicBezTo>
                    <a:pt x="8952" y="772"/>
                    <a:pt x="8892" y="805"/>
                    <a:pt x="8841" y="830"/>
                  </a:cubicBezTo>
                  <a:cubicBezTo>
                    <a:pt x="8729" y="888"/>
                    <a:pt x="8611" y="910"/>
                    <a:pt x="8489" y="910"/>
                  </a:cubicBezTo>
                  <a:cubicBezTo>
                    <a:pt x="8349" y="910"/>
                    <a:pt x="8203" y="881"/>
                    <a:pt x="8056" y="844"/>
                  </a:cubicBezTo>
                  <a:cubicBezTo>
                    <a:pt x="8292" y="714"/>
                    <a:pt x="8402" y="661"/>
                    <a:pt x="8522" y="422"/>
                  </a:cubicBezTo>
                  <a:cubicBezTo>
                    <a:pt x="8545" y="372"/>
                    <a:pt x="8794" y="52"/>
                    <a:pt x="8758" y="13"/>
                  </a:cubicBezTo>
                  <a:cubicBezTo>
                    <a:pt x="8751" y="4"/>
                    <a:pt x="8740" y="1"/>
                    <a:pt x="8725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39"/>
            <p:cNvSpPr/>
            <p:nvPr/>
          </p:nvSpPr>
          <p:spPr>
            <a:xfrm>
              <a:off x="976281" y="-735452"/>
              <a:ext cx="33868" cy="29813"/>
            </a:xfrm>
            <a:custGeom>
              <a:rect b="b" l="l" r="r" t="t"/>
              <a:pathLst>
                <a:path extrusionOk="0" h="397" w="451">
                  <a:moveTo>
                    <a:pt x="199" y="1"/>
                  </a:moveTo>
                  <a:cubicBezTo>
                    <a:pt x="192" y="1"/>
                    <a:pt x="184" y="1"/>
                    <a:pt x="176" y="2"/>
                  </a:cubicBezTo>
                  <a:cubicBezTo>
                    <a:pt x="93" y="12"/>
                    <a:pt x="0" y="72"/>
                    <a:pt x="7" y="172"/>
                  </a:cubicBezTo>
                  <a:cubicBezTo>
                    <a:pt x="11" y="175"/>
                    <a:pt x="11" y="178"/>
                    <a:pt x="11" y="181"/>
                  </a:cubicBezTo>
                  <a:cubicBezTo>
                    <a:pt x="13" y="211"/>
                    <a:pt x="21" y="237"/>
                    <a:pt x="33" y="259"/>
                  </a:cubicBezTo>
                  <a:lnTo>
                    <a:pt x="33" y="259"/>
                  </a:lnTo>
                  <a:cubicBezTo>
                    <a:pt x="46" y="342"/>
                    <a:pt x="121" y="396"/>
                    <a:pt x="201" y="396"/>
                  </a:cubicBezTo>
                  <a:cubicBezTo>
                    <a:pt x="245" y="396"/>
                    <a:pt x="289" y="381"/>
                    <a:pt x="326" y="345"/>
                  </a:cubicBezTo>
                  <a:cubicBezTo>
                    <a:pt x="450" y="223"/>
                    <a:pt x="376" y="1"/>
                    <a:pt x="199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39"/>
            <p:cNvSpPr/>
            <p:nvPr/>
          </p:nvSpPr>
          <p:spPr>
            <a:xfrm>
              <a:off x="856730" y="-889999"/>
              <a:ext cx="105659" cy="194346"/>
            </a:xfrm>
            <a:custGeom>
              <a:rect b="b" l="l" r="r" t="t"/>
              <a:pathLst>
                <a:path extrusionOk="0" h="2588" w="1407">
                  <a:moveTo>
                    <a:pt x="796" y="1"/>
                  </a:moveTo>
                  <a:cubicBezTo>
                    <a:pt x="764" y="1"/>
                    <a:pt x="748" y="46"/>
                    <a:pt x="768" y="70"/>
                  </a:cubicBezTo>
                  <a:cubicBezTo>
                    <a:pt x="1124" y="458"/>
                    <a:pt x="1267" y="957"/>
                    <a:pt x="795" y="1349"/>
                  </a:cubicBezTo>
                  <a:cubicBezTo>
                    <a:pt x="661" y="1459"/>
                    <a:pt x="469" y="1479"/>
                    <a:pt x="333" y="1589"/>
                  </a:cubicBezTo>
                  <a:cubicBezTo>
                    <a:pt x="67" y="1805"/>
                    <a:pt x="3" y="2236"/>
                    <a:pt x="0" y="2552"/>
                  </a:cubicBezTo>
                  <a:cubicBezTo>
                    <a:pt x="0" y="2573"/>
                    <a:pt x="19" y="2587"/>
                    <a:pt x="37" y="2587"/>
                  </a:cubicBezTo>
                  <a:cubicBezTo>
                    <a:pt x="48" y="2587"/>
                    <a:pt x="58" y="2582"/>
                    <a:pt x="63" y="2569"/>
                  </a:cubicBezTo>
                  <a:cubicBezTo>
                    <a:pt x="140" y="2409"/>
                    <a:pt x="160" y="2247"/>
                    <a:pt x="227" y="2084"/>
                  </a:cubicBezTo>
                  <a:cubicBezTo>
                    <a:pt x="342" y="1794"/>
                    <a:pt x="506" y="1675"/>
                    <a:pt x="758" y="1538"/>
                  </a:cubicBezTo>
                  <a:cubicBezTo>
                    <a:pt x="971" y="1422"/>
                    <a:pt x="1150" y="1270"/>
                    <a:pt x="1244" y="1033"/>
                  </a:cubicBezTo>
                  <a:cubicBezTo>
                    <a:pt x="1406" y="621"/>
                    <a:pt x="1224" y="156"/>
                    <a:pt x="808" y="3"/>
                  </a:cubicBezTo>
                  <a:cubicBezTo>
                    <a:pt x="804" y="2"/>
                    <a:pt x="800" y="1"/>
                    <a:pt x="796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39"/>
            <p:cNvSpPr/>
            <p:nvPr/>
          </p:nvSpPr>
          <p:spPr>
            <a:xfrm>
              <a:off x="941887" y="-879635"/>
              <a:ext cx="38824" cy="60527"/>
            </a:xfrm>
            <a:custGeom>
              <a:rect b="b" l="l" r="r" t="t"/>
              <a:pathLst>
                <a:path extrusionOk="0" h="806" w="517">
                  <a:moveTo>
                    <a:pt x="485" y="1"/>
                  </a:moveTo>
                  <a:cubicBezTo>
                    <a:pt x="471" y="1"/>
                    <a:pt x="455" y="9"/>
                    <a:pt x="449" y="24"/>
                  </a:cubicBezTo>
                  <a:cubicBezTo>
                    <a:pt x="352" y="277"/>
                    <a:pt x="199" y="477"/>
                    <a:pt x="33" y="686"/>
                  </a:cubicBezTo>
                  <a:cubicBezTo>
                    <a:pt x="1" y="732"/>
                    <a:pt x="32" y="806"/>
                    <a:pt x="80" y="806"/>
                  </a:cubicBezTo>
                  <a:cubicBezTo>
                    <a:pt x="91" y="806"/>
                    <a:pt x="103" y="802"/>
                    <a:pt x="116" y="793"/>
                  </a:cubicBezTo>
                  <a:cubicBezTo>
                    <a:pt x="358" y="616"/>
                    <a:pt x="484" y="324"/>
                    <a:pt x="515" y="32"/>
                  </a:cubicBezTo>
                  <a:cubicBezTo>
                    <a:pt x="516" y="11"/>
                    <a:pt x="502" y="1"/>
                    <a:pt x="485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39"/>
            <p:cNvSpPr/>
            <p:nvPr/>
          </p:nvSpPr>
          <p:spPr>
            <a:xfrm>
              <a:off x="895178" y="-828270"/>
              <a:ext cx="24181" cy="49638"/>
            </a:xfrm>
            <a:custGeom>
              <a:rect b="b" l="l" r="r" t="t"/>
              <a:pathLst>
                <a:path extrusionOk="0" h="661" w="322">
                  <a:moveTo>
                    <a:pt x="277" y="1"/>
                  </a:moveTo>
                  <a:cubicBezTo>
                    <a:pt x="275" y="1"/>
                    <a:pt x="272" y="1"/>
                    <a:pt x="269" y="2"/>
                  </a:cubicBezTo>
                  <a:cubicBezTo>
                    <a:pt x="0" y="65"/>
                    <a:pt x="30" y="460"/>
                    <a:pt x="160" y="633"/>
                  </a:cubicBezTo>
                  <a:cubicBezTo>
                    <a:pt x="173" y="652"/>
                    <a:pt x="192" y="660"/>
                    <a:pt x="209" y="660"/>
                  </a:cubicBezTo>
                  <a:cubicBezTo>
                    <a:pt x="247" y="660"/>
                    <a:pt x="282" y="623"/>
                    <a:pt x="259" y="577"/>
                  </a:cubicBezTo>
                  <a:cubicBezTo>
                    <a:pt x="160" y="385"/>
                    <a:pt x="263" y="228"/>
                    <a:pt x="316" y="49"/>
                  </a:cubicBezTo>
                  <a:cubicBezTo>
                    <a:pt x="322" y="24"/>
                    <a:pt x="301" y="1"/>
                    <a:pt x="277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39"/>
            <p:cNvSpPr/>
            <p:nvPr/>
          </p:nvSpPr>
          <p:spPr>
            <a:xfrm>
              <a:off x="754675" y="-863565"/>
              <a:ext cx="100102" cy="157474"/>
            </a:xfrm>
            <a:custGeom>
              <a:rect b="b" l="l" r="r" t="t"/>
              <a:pathLst>
                <a:path extrusionOk="0" h="2097" w="1333">
                  <a:moveTo>
                    <a:pt x="280" y="1"/>
                  </a:moveTo>
                  <a:cubicBezTo>
                    <a:pt x="271" y="1"/>
                    <a:pt x="262" y="3"/>
                    <a:pt x="253" y="10"/>
                  </a:cubicBezTo>
                  <a:cubicBezTo>
                    <a:pt x="0" y="189"/>
                    <a:pt x="3" y="525"/>
                    <a:pt x="193" y="761"/>
                  </a:cubicBezTo>
                  <a:cubicBezTo>
                    <a:pt x="299" y="898"/>
                    <a:pt x="452" y="974"/>
                    <a:pt x="609" y="1037"/>
                  </a:cubicBezTo>
                  <a:cubicBezTo>
                    <a:pt x="804" y="1114"/>
                    <a:pt x="1014" y="1209"/>
                    <a:pt x="1117" y="1416"/>
                  </a:cubicBezTo>
                  <a:cubicBezTo>
                    <a:pt x="1190" y="1568"/>
                    <a:pt x="1157" y="1871"/>
                    <a:pt x="1170" y="2044"/>
                  </a:cubicBezTo>
                  <a:cubicBezTo>
                    <a:pt x="1173" y="2079"/>
                    <a:pt x="1199" y="2096"/>
                    <a:pt x="1225" y="2096"/>
                  </a:cubicBezTo>
                  <a:cubicBezTo>
                    <a:pt x="1250" y="2096"/>
                    <a:pt x="1276" y="2079"/>
                    <a:pt x="1279" y="2044"/>
                  </a:cubicBezTo>
                  <a:cubicBezTo>
                    <a:pt x="1303" y="1768"/>
                    <a:pt x="1333" y="1329"/>
                    <a:pt x="1120" y="1110"/>
                  </a:cubicBezTo>
                  <a:cubicBezTo>
                    <a:pt x="1031" y="1020"/>
                    <a:pt x="920" y="987"/>
                    <a:pt x="804" y="944"/>
                  </a:cubicBezTo>
                  <a:cubicBezTo>
                    <a:pt x="402" y="788"/>
                    <a:pt x="196" y="516"/>
                    <a:pt x="333" y="70"/>
                  </a:cubicBezTo>
                  <a:cubicBezTo>
                    <a:pt x="343" y="36"/>
                    <a:pt x="313" y="1"/>
                    <a:pt x="280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39"/>
            <p:cNvSpPr/>
            <p:nvPr/>
          </p:nvSpPr>
          <p:spPr>
            <a:xfrm>
              <a:off x="744087" y="-804165"/>
              <a:ext cx="43705" cy="22528"/>
            </a:xfrm>
            <a:custGeom>
              <a:rect b="b" l="l" r="r" t="t"/>
              <a:pathLst>
                <a:path extrusionOk="0" h="300" w="582">
                  <a:moveTo>
                    <a:pt x="523" y="0"/>
                  </a:moveTo>
                  <a:cubicBezTo>
                    <a:pt x="515" y="0"/>
                    <a:pt x="506" y="2"/>
                    <a:pt x="497" y="7"/>
                  </a:cubicBezTo>
                  <a:cubicBezTo>
                    <a:pt x="420" y="44"/>
                    <a:pt x="327" y="33"/>
                    <a:pt x="244" y="70"/>
                  </a:cubicBezTo>
                  <a:cubicBezTo>
                    <a:pt x="161" y="110"/>
                    <a:pt x="92" y="163"/>
                    <a:pt x="28" y="229"/>
                  </a:cubicBezTo>
                  <a:cubicBezTo>
                    <a:pt x="1" y="257"/>
                    <a:pt x="25" y="299"/>
                    <a:pt x="56" y="299"/>
                  </a:cubicBezTo>
                  <a:cubicBezTo>
                    <a:pt x="63" y="299"/>
                    <a:pt x="71" y="297"/>
                    <a:pt x="78" y="292"/>
                  </a:cubicBezTo>
                  <a:cubicBezTo>
                    <a:pt x="138" y="256"/>
                    <a:pt x="204" y="219"/>
                    <a:pt x="271" y="186"/>
                  </a:cubicBezTo>
                  <a:cubicBezTo>
                    <a:pt x="327" y="158"/>
                    <a:pt x="438" y="95"/>
                    <a:pt x="507" y="95"/>
                  </a:cubicBezTo>
                  <a:cubicBezTo>
                    <a:pt x="511" y="95"/>
                    <a:pt x="516" y="96"/>
                    <a:pt x="520" y="96"/>
                  </a:cubicBezTo>
                  <a:cubicBezTo>
                    <a:pt x="522" y="96"/>
                    <a:pt x="524" y="97"/>
                    <a:pt x="525" y="97"/>
                  </a:cubicBezTo>
                  <a:cubicBezTo>
                    <a:pt x="581" y="97"/>
                    <a:pt x="577" y="0"/>
                    <a:pt x="523" y="0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39"/>
            <p:cNvSpPr/>
            <p:nvPr/>
          </p:nvSpPr>
          <p:spPr>
            <a:xfrm>
              <a:off x="816253" y="-825567"/>
              <a:ext cx="32066" cy="48211"/>
            </a:xfrm>
            <a:custGeom>
              <a:rect b="b" l="l" r="r" t="t"/>
              <a:pathLst>
                <a:path extrusionOk="0" h="642" w="427">
                  <a:moveTo>
                    <a:pt x="380" y="0"/>
                  </a:moveTo>
                  <a:cubicBezTo>
                    <a:pt x="375" y="0"/>
                    <a:pt x="371" y="1"/>
                    <a:pt x="367" y="2"/>
                  </a:cubicBezTo>
                  <a:cubicBezTo>
                    <a:pt x="177" y="56"/>
                    <a:pt x="1" y="441"/>
                    <a:pt x="117" y="617"/>
                  </a:cubicBezTo>
                  <a:cubicBezTo>
                    <a:pt x="127" y="633"/>
                    <a:pt x="144" y="642"/>
                    <a:pt x="161" y="642"/>
                  </a:cubicBezTo>
                  <a:cubicBezTo>
                    <a:pt x="172" y="642"/>
                    <a:pt x="184" y="637"/>
                    <a:pt x="194" y="628"/>
                  </a:cubicBezTo>
                  <a:cubicBezTo>
                    <a:pt x="263" y="551"/>
                    <a:pt x="274" y="438"/>
                    <a:pt x="310" y="345"/>
                  </a:cubicBezTo>
                  <a:cubicBezTo>
                    <a:pt x="353" y="242"/>
                    <a:pt x="416" y="155"/>
                    <a:pt x="427" y="45"/>
                  </a:cubicBezTo>
                  <a:cubicBezTo>
                    <a:pt x="427" y="21"/>
                    <a:pt x="403" y="0"/>
                    <a:pt x="380" y="0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39"/>
            <p:cNvSpPr/>
            <p:nvPr/>
          </p:nvSpPr>
          <p:spPr>
            <a:xfrm>
              <a:off x="820759" y="-760760"/>
              <a:ext cx="27109" cy="11189"/>
            </a:xfrm>
            <a:custGeom>
              <a:rect b="b" l="l" r="r" t="t"/>
              <a:pathLst>
                <a:path extrusionOk="0" h="149" w="361">
                  <a:moveTo>
                    <a:pt x="132" y="1"/>
                  </a:moveTo>
                  <a:cubicBezTo>
                    <a:pt x="89" y="1"/>
                    <a:pt x="49" y="16"/>
                    <a:pt x="17" y="57"/>
                  </a:cubicBezTo>
                  <a:cubicBezTo>
                    <a:pt x="1" y="80"/>
                    <a:pt x="4" y="116"/>
                    <a:pt x="37" y="127"/>
                  </a:cubicBezTo>
                  <a:cubicBezTo>
                    <a:pt x="53" y="130"/>
                    <a:pt x="69" y="131"/>
                    <a:pt x="86" y="131"/>
                  </a:cubicBezTo>
                  <a:cubicBezTo>
                    <a:pt x="123" y="131"/>
                    <a:pt x="161" y="125"/>
                    <a:pt x="199" y="125"/>
                  </a:cubicBezTo>
                  <a:cubicBezTo>
                    <a:pt x="230" y="125"/>
                    <a:pt x="260" y="129"/>
                    <a:pt x="290" y="144"/>
                  </a:cubicBezTo>
                  <a:cubicBezTo>
                    <a:pt x="298" y="147"/>
                    <a:pt x="305" y="149"/>
                    <a:pt x="311" y="149"/>
                  </a:cubicBezTo>
                  <a:cubicBezTo>
                    <a:pt x="344" y="149"/>
                    <a:pt x="361" y="105"/>
                    <a:pt x="330" y="80"/>
                  </a:cubicBezTo>
                  <a:cubicBezTo>
                    <a:pt x="276" y="41"/>
                    <a:pt x="201" y="1"/>
                    <a:pt x="132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39"/>
            <p:cNvSpPr/>
            <p:nvPr/>
          </p:nvSpPr>
          <p:spPr>
            <a:xfrm>
              <a:off x="934303" y="-805967"/>
              <a:ext cx="33492" cy="11940"/>
            </a:xfrm>
            <a:custGeom>
              <a:rect b="b" l="l" r="r" t="t"/>
              <a:pathLst>
                <a:path extrusionOk="0" h="159" w="446">
                  <a:moveTo>
                    <a:pt x="323" y="1"/>
                  </a:moveTo>
                  <a:cubicBezTo>
                    <a:pt x="241" y="1"/>
                    <a:pt x="163" y="23"/>
                    <a:pt x="77" y="31"/>
                  </a:cubicBezTo>
                  <a:cubicBezTo>
                    <a:pt x="1" y="37"/>
                    <a:pt x="1" y="147"/>
                    <a:pt x="77" y="154"/>
                  </a:cubicBezTo>
                  <a:cubicBezTo>
                    <a:pt x="112" y="156"/>
                    <a:pt x="145" y="158"/>
                    <a:pt x="178" y="158"/>
                  </a:cubicBezTo>
                  <a:cubicBezTo>
                    <a:pt x="276" y="158"/>
                    <a:pt x="366" y="140"/>
                    <a:pt x="436" y="57"/>
                  </a:cubicBezTo>
                  <a:cubicBezTo>
                    <a:pt x="446" y="44"/>
                    <a:pt x="443" y="21"/>
                    <a:pt x="423" y="14"/>
                  </a:cubicBezTo>
                  <a:cubicBezTo>
                    <a:pt x="389" y="5"/>
                    <a:pt x="356" y="1"/>
                    <a:pt x="323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39"/>
            <p:cNvSpPr/>
            <p:nvPr/>
          </p:nvSpPr>
          <p:spPr>
            <a:xfrm>
              <a:off x="1273207" y="-1200367"/>
              <a:ext cx="644991" cy="736832"/>
            </a:xfrm>
            <a:custGeom>
              <a:rect b="b" l="l" r="r" t="t"/>
              <a:pathLst>
                <a:path extrusionOk="0" h="9812" w="8589">
                  <a:moveTo>
                    <a:pt x="7410" y="1"/>
                  </a:moveTo>
                  <a:cubicBezTo>
                    <a:pt x="7339" y="1"/>
                    <a:pt x="7177" y="143"/>
                    <a:pt x="7130" y="178"/>
                  </a:cubicBezTo>
                  <a:cubicBezTo>
                    <a:pt x="6990" y="287"/>
                    <a:pt x="6857" y="401"/>
                    <a:pt x="6728" y="517"/>
                  </a:cubicBezTo>
                  <a:cubicBezTo>
                    <a:pt x="6605" y="623"/>
                    <a:pt x="6481" y="756"/>
                    <a:pt x="6425" y="902"/>
                  </a:cubicBezTo>
                  <a:cubicBezTo>
                    <a:pt x="6381" y="899"/>
                    <a:pt x="6337" y="898"/>
                    <a:pt x="6294" y="898"/>
                  </a:cubicBezTo>
                  <a:cubicBezTo>
                    <a:pt x="6090" y="898"/>
                    <a:pt x="5901" y="936"/>
                    <a:pt x="5748" y="1062"/>
                  </a:cubicBezTo>
                  <a:cubicBezTo>
                    <a:pt x="5688" y="1045"/>
                    <a:pt x="5628" y="1039"/>
                    <a:pt x="5568" y="1039"/>
                  </a:cubicBezTo>
                  <a:cubicBezTo>
                    <a:pt x="5553" y="1038"/>
                    <a:pt x="5538" y="1038"/>
                    <a:pt x="5524" y="1038"/>
                  </a:cubicBezTo>
                  <a:cubicBezTo>
                    <a:pt x="5216" y="1038"/>
                    <a:pt x="4912" y="1102"/>
                    <a:pt x="4631" y="1228"/>
                  </a:cubicBezTo>
                  <a:cubicBezTo>
                    <a:pt x="4786" y="1398"/>
                    <a:pt x="4979" y="1547"/>
                    <a:pt x="5202" y="1597"/>
                  </a:cubicBezTo>
                  <a:cubicBezTo>
                    <a:pt x="5249" y="1608"/>
                    <a:pt x="5297" y="1612"/>
                    <a:pt x="5344" y="1612"/>
                  </a:cubicBezTo>
                  <a:cubicBezTo>
                    <a:pt x="5388" y="1612"/>
                    <a:pt x="5432" y="1608"/>
                    <a:pt x="5475" y="1600"/>
                  </a:cubicBezTo>
                  <a:lnTo>
                    <a:pt x="5475" y="1600"/>
                  </a:lnTo>
                  <a:cubicBezTo>
                    <a:pt x="5458" y="1703"/>
                    <a:pt x="5448" y="1810"/>
                    <a:pt x="5444" y="1913"/>
                  </a:cubicBezTo>
                  <a:cubicBezTo>
                    <a:pt x="5139" y="2435"/>
                    <a:pt x="4680" y="2860"/>
                    <a:pt x="4168" y="3182"/>
                  </a:cubicBezTo>
                  <a:cubicBezTo>
                    <a:pt x="3570" y="3551"/>
                    <a:pt x="3131" y="3711"/>
                    <a:pt x="2457" y="3904"/>
                  </a:cubicBezTo>
                  <a:cubicBezTo>
                    <a:pt x="1935" y="4053"/>
                    <a:pt x="1397" y="4183"/>
                    <a:pt x="932" y="4469"/>
                  </a:cubicBezTo>
                  <a:cubicBezTo>
                    <a:pt x="935" y="4449"/>
                    <a:pt x="942" y="4425"/>
                    <a:pt x="945" y="4402"/>
                  </a:cubicBezTo>
                  <a:cubicBezTo>
                    <a:pt x="948" y="4352"/>
                    <a:pt x="951" y="4292"/>
                    <a:pt x="922" y="4249"/>
                  </a:cubicBezTo>
                  <a:cubicBezTo>
                    <a:pt x="885" y="4199"/>
                    <a:pt x="815" y="4186"/>
                    <a:pt x="766" y="4149"/>
                  </a:cubicBezTo>
                  <a:cubicBezTo>
                    <a:pt x="656" y="4076"/>
                    <a:pt x="646" y="3920"/>
                    <a:pt x="666" y="3791"/>
                  </a:cubicBezTo>
                  <a:cubicBezTo>
                    <a:pt x="689" y="3665"/>
                    <a:pt x="732" y="3531"/>
                    <a:pt x="699" y="3405"/>
                  </a:cubicBezTo>
                  <a:lnTo>
                    <a:pt x="699" y="3405"/>
                  </a:lnTo>
                  <a:cubicBezTo>
                    <a:pt x="536" y="3452"/>
                    <a:pt x="410" y="3591"/>
                    <a:pt x="344" y="3744"/>
                  </a:cubicBezTo>
                  <a:cubicBezTo>
                    <a:pt x="274" y="3900"/>
                    <a:pt x="257" y="4073"/>
                    <a:pt x="247" y="4243"/>
                  </a:cubicBezTo>
                  <a:cubicBezTo>
                    <a:pt x="244" y="4269"/>
                    <a:pt x="240" y="4303"/>
                    <a:pt x="217" y="4319"/>
                  </a:cubicBezTo>
                  <a:cubicBezTo>
                    <a:pt x="197" y="4332"/>
                    <a:pt x="171" y="4329"/>
                    <a:pt x="147" y="4335"/>
                  </a:cubicBezTo>
                  <a:cubicBezTo>
                    <a:pt x="104" y="4352"/>
                    <a:pt x="88" y="4398"/>
                    <a:pt x="74" y="4442"/>
                  </a:cubicBezTo>
                  <a:cubicBezTo>
                    <a:pt x="1" y="4737"/>
                    <a:pt x="45" y="5056"/>
                    <a:pt x="180" y="5326"/>
                  </a:cubicBezTo>
                  <a:cubicBezTo>
                    <a:pt x="120" y="5479"/>
                    <a:pt x="84" y="5635"/>
                    <a:pt x="84" y="5801"/>
                  </a:cubicBezTo>
                  <a:cubicBezTo>
                    <a:pt x="88" y="6010"/>
                    <a:pt x="144" y="6217"/>
                    <a:pt x="227" y="6409"/>
                  </a:cubicBezTo>
                  <a:cubicBezTo>
                    <a:pt x="340" y="6665"/>
                    <a:pt x="496" y="6898"/>
                    <a:pt x="689" y="7101"/>
                  </a:cubicBezTo>
                  <a:cubicBezTo>
                    <a:pt x="573" y="7975"/>
                    <a:pt x="436" y="8579"/>
                    <a:pt x="191" y="9387"/>
                  </a:cubicBezTo>
                  <a:cubicBezTo>
                    <a:pt x="164" y="9477"/>
                    <a:pt x="151" y="9679"/>
                    <a:pt x="244" y="9779"/>
                  </a:cubicBezTo>
                  <a:cubicBezTo>
                    <a:pt x="275" y="9801"/>
                    <a:pt x="307" y="9811"/>
                    <a:pt x="338" y="9811"/>
                  </a:cubicBezTo>
                  <a:cubicBezTo>
                    <a:pt x="616" y="9811"/>
                    <a:pt x="875" y="8996"/>
                    <a:pt x="935" y="8852"/>
                  </a:cubicBezTo>
                  <a:cubicBezTo>
                    <a:pt x="1091" y="8493"/>
                    <a:pt x="1244" y="7978"/>
                    <a:pt x="1327" y="7602"/>
                  </a:cubicBezTo>
                  <a:cubicBezTo>
                    <a:pt x="1573" y="7739"/>
                    <a:pt x="1829" y="7858"/>
                    <a:pt x="2045" y="8035"/>
                  </a:cubicBezTo>
                  <a:cubicBezTo>
                    <a:pt x="2318" y="8257"/>
                    <a:pt x="2600" y="8400"/>
                    <a:pt x="2537" y="8825"/>
                  </a:cubicBezTo>
                  <a:cubicBezTo>
                    <a:pt x="2517" y="8969"/>
                    <a:pt x="2441" y="9174"/>
                    <a:pt x="2401" y="9314"/>
                  </a:cubicBezTo>
                  <a:cubicBezTo>
                    <a:pt x="2361" y="9454"/>
                    <a:pt x="2244" y="9679"/>
                    <a:pt x="2384" y="9730"/>
                  </a:cubicBezTo>
                  <a:cubicBezTo>
                    <a:pt x="2406" y="9737"/>
                    <a:pt x="2428" y="9741"/>
                    <a:pt x="2450" y="9741"/>
                  </a:cubicBezTo>
                  <a:cubicBezTo>
                    <a:pt x="2595" y="9741"/>
                    <a:pt x="2721" y="9579"/>
                    <a:pt x="2796" y="9437"/>
                  </a:cubicBezTo>
                  <a:cubicBezTo>
                    <a:pt x="2956" y="9131"/>
                    <a:pt x="3119" y="8819"/>
                    <a:pt x="3171" y="8480"/>
                  </a:cubicBezTo>
                  <a:cubicBezTo>
                    <a:pt x="3228" y="8141"/>
                    <a:pt x="3155" y="7759"/>
                    <a:pt x="2899" y="7526"/>
                  </a:cubicBezTo>
                  <a:cubicBezTo>
                    <a:pt x="2786" y="7420"/>
                    <a:pt x="2637" y="7350"/>
                    <a:pt x="2527" y="7234"/>
                  </a:cubicBezTo>
                  <a:cubicBezTo>
                    <a:pt x="2417" y="7121"/>
                    <a:pt x="2354" y="6938"/>
                    <a:pt x="2444" y="6805"/>
                  </a:cubicBezTo>
                  <a:cubicBezTo>
                    <a:pt x="2481" y="6751"/>
                    <a:pt x="2537" y="6719"/>
                    <a:pt x="2593" y="6685"/>
                  </a:cubicBezTo>
                  <a:cubicBezTo>
                    <a:pt x="3085" y="6419"/>
                    <a:pt x="3667" y="6386"/>
                    <a:pt x="4202" y="6220"/>
                  </a:cubicBezTo>
                  <a:cubicBezTo>
                    <a:pt x="4617" y="6090"/>
                    <a:pt x="4774" y="5958"/>
                    <a:pt x="5109" y="5675"/>
                  </a:cubicBezTo>
                  <a:lnTo>
                    <a:pt x="5109" y="5675"/>
                  </a:lnTo>
                  <a:cubicBezTo>
                    <a:pt x="5142" y="6452"/>
                    <a:pt x="4963" y="7234"/>
                    <a:pt x="4594" y="7918"/>
                  </a:cubicBezTo>
                  <a:cubicBezTo>
                    <a:pt x="4571" y="7958"/>
                    <a:pt x="4544" y="8004"/>
                    <a:pt x="4547" y="8051"/>
                  </a:cubicBezTo>
                  <a:cubicBezTo>
                    <a:pt x="4547" y="8099"/>
                    <a:pt x="4582" y="8151"/>
                    <a:pt x="4627" y="8151"/>
                  </a:cubicBezTo>
                  <a:cubicBezTo>
                    <a:pt x="4628" y="8151"/>
                    <a:pt x="4630" y="8151"/>
                    <a:pt x="4631" y="8151"/>
                  </a:cubicBezTo>
                  <a:cubicBezTo>
                    <a:pt x="4651" y="8151"/>
                    <a:pt x="4667" y="8144"/>
                    <a:pt x="4684" y="8134"/>
                  </a:cubicBezTo>
                  <a:cubicBezTo>
                    <a:pt x="5026" y="7964"/>
                    <a:pt x="5219" y="7602"/>
                    <a:pt x="5389" y="7263"/>
                  </a:cubicBezTo>
                  <a:cubicBezTo>
                    <a:pt x="5624" y="6791"/>
                    <a:pt x="5857" y="6300"/>
                    <a:pt x="5863" y="5774"/>
                  </a:cubicBezTo>
                  <a:cubicBezTo>
                    <a:pt x="5867" y="5694"/>
                    <a:pt x="5860" y="5615"/>
                    <a:pt x="5847" y="5535"/>
                  </a:cubicBezTo>
                  <a:lnTo>
                    <a:pt x="5847" y="5535"/>
                  </a:lnTo>
                  <a:cubicBezTo>
                    <a:pt x="5850" y="5539"/>
                    <a:pt x="5854" y="5542"/>
                    <a:pt x="5854" y="5542"/>
                  </a:cubicBezTo>
                  <a:cubicBezTo>
                    <a:pt x="5943" y="5602"/>
                    <a:pt x="6042" y="5627"/>
                    <a:pt x="6146" y="5627"/>
                  </a:cubicBezTo>
                  <a:cubicBezTo>
                    <a:pt x="6346" y="5627"/>
                    <a:pt x="6560" y="5534"/>
                    <a:pt x="6737" y="5429"/>
                  </a:cubicBezTo>
                  <a:cubicBezTo>
                    <a:pt x="6976" y="5287"/>
                    <a:pt x="7231" y="5115"/>
                    <a:pt x="7501" y="5115"/>
                  </a:cubicBezTo>
                  <a:cubicBezTo>
                    <a:pt x="7535" y="5115"/>
                    <a:pt x="7570" y="5117"/>
                    <a:pt x="7605" y="5123"/>
                  </a:cubicBezTo>
                  <a:cubicBezTo>
                    <a:pt x="7888" y="5170"/>
                    <a:pt x="8050" y="5449"/>
                    <a:pt x="8093" y="5728"/>
                  </a:cubicBezTo>
                  <a:cubicBezTo>
                    <a:pt x="8117" y="5888"/>
                    <a:pt x="8212" y="6178"/>
                    <a:pt x="8352" y="6178"/>
                  </a:cubicBezTo>
                  <a:cubicBezTo>
                    <a:pt x="8371" y="6178"/>
                    <a:pt x="8391" y="6172"/>
                    <a:pt x="8412" y="6160"/>
                  </a:cubicBezTo>
                  <a:cubicBezTo>
                    <a:pt x="8589" y="6061"/>
                    <a:pt x="8535" y="5781"/>
                    <a:pt x="8522" y="5579"/>
                  </a:cubicBezTo>
                  <a:cubicBezTo>
                    <a:pt x="8509" y="5340"/>
                    <a:pt x="8492" y="5096"/>
                    <a:pt x="8406" y="4874"/>
                  </a:cubicBezTo>
                  <a:cubicBezTo>
                    <a:pt x="8320" y="4651"/>
                    <a:pt x="8150" y="4445"/>
                    <a:pt x="7917" y="4382"/>
                  </a:cubicBezTo>
                  <a:cubicBezTo>
                    <a:pt x="7855" y="4364"/>
                    <a:pt x="7793" y="4357"/>
                    <a:pt x="7729" y="4357"/>
                  </a:cubicBezTo>
                  <a:cubicBezTo>
                    <a:pt x="7536" y="4357"/>
                    <a:pt x="7339" y="4425"/>
                    <a:pt x="7143" y="4455"/>
                  </a:cubicBezTo>
                  <a:cubicBezTo>
                    <a:pt x="7098" y="4462"/>
                    <a:pt x="7051" y="4465"/>
                    <a:pt x="7003" y="4465"/>
                  </a:cubicBezTo>
                  <a:cubicBezTo>
                    <a:pt x="6775" y="4465"/>
                    <a:pt x="6541" y="4382"/>
                    <a:pt x="6475" y="4176"/>
                  </a:cubicBezTo>
                  <a:cubicBezTo>
                    <a:pt x="6418" y="3993"/>
                    <a:pt x="6521" y="3807"/>
                    <a:pt x="6598" y="3634"/>
                  </a:cubicBezTo>
                  <a:cubicBezTo>
                    <a:pt x="6731" y="3349"/>
                    <a:pt x="6804" y="3036"/>
                    <a:pt x="6820" y="2723"/>
                  </a:cubicBezTo>
                  <a:cubicBezTo>
                    <a:pt x="6827" y="2577"/>
                    <a:pt x="6824" y="2421"/>
                    <a:pt x="6900" y="2295"/>
                  </a:cubicBezTo>
                  <a:cubicBezTo>
                    <a:pt x="6967" y="2192"/>
                    <a:pt x="7084" y="2125"/>
                    <a:pt x="7190" y="2059"/>
                  </a:cubicBezTo>
                  <a:cubicBezTo>
                    <a:pt x="7605" y="1797"/>
                    <a:pt x="7970" y="1361"/>
                    <a:pt x="7934" y="869"/>
                  </a:cubicBezTo>
                  <a:cubicBezTo>
                    <a:pt x="7931" y="816"/>
                    <a:pt x="7917" y="756"/>
                    <a:pt x="7871" y="729"/>
                  </a:cubicBezTo>
                  <a:cubicBezTo>
                    <a:pt x="7855" y="720"/>
                    <a:pt x="7839" y="715"/>
                    <a:pt x="7822" y="715"/>
                  </a:cubicBezTo>
                  <a:cubicBezTo>
                    <a:pt x="7763" y="715"/>
                    <a:pt x="7700" y="764"/>
                    <a:pt x="7648" y="803"/>
                  </a:cubicBezTo>
                  <a:cubicBezTo>
                    <a:pt x="7489" y="920"/>
                    <a:pt x="7300" y="953"/>
                    <a:pt x="7099" y="953"/>
                  </a:cubicBezTo>
                  <a:cubicBezTo>
                    <a:pt x="7026" y="953"/>
                    <a:pt x="6952" y="948"/>
                    <a:pt x="6877" y="942"/>
                  </a:cubicBezTo>
                  <a:cubicBezTo>
                    <a:pt x="7090" y="780"/>
                    <a:pt x="7190" y="706"/>
                    <a:pt x="7266" y="450"/>
                  </a:cubicBezTo>
                  <a:cubicBezTo>
                    <a:pt x="7283" y="398"/>
                    <a:pt x="7475" y="45"/>
                    <a:pt x="7432" y="8"/>
                  </a:cubicBezTo>
                  <a:cubicBezTo>
                    <a:pt x="7426" y="3"/>
                    <a:pt x="7419" y="1"/>
                    <a:pt x="7410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39"/>
            <p:cNvSpPr/>
            <p:nvPr/>
          </p:nvSpPr>
          <p:spPr>
            <a:xfrm>
              <a:off x="1853243" y="-1164547"/>
              <a:ext cx="35069" cy="29287"/>
            </a:xfrm>
            <a:custGeom>
              <a:rect b="b" l="l" r="r" t="t"/>
              <a:pathLst>
                <a:path extrusionOk="0" h="390" w="467">
                  <a:moveTo>
                    <a:pt x="203" y="1"/>
                  </a:moveTo>
                  <a:cubicBezTo>
                    <a:pt x="183" y="1"/>
                    <a:pt x="162" y="4"/>
                    <a:pt x="140" y="10"/>
                  </a:cubicBezTo>
                  <a:cubicBezTo>
                    <a:pt x="53" y="33"/>
                    <a:pt x="1" y="126"/>
                    <a:pt x="24" y="216"/>
                  </a:cubicBezTo>
                  <a:cubicBezTo>
                    <a:pt x="24" y="220"/>
                    <a:pt x="24" y="223"/>
                    <a:pt x="27" y="226"/>
                  </a:cubicBezTo>
                  <a:cubicBezTo>
                    <a:pt x="31" y="245"/>
                    <a:pt x="42" y="265"/>
                    <a:pt x="56" y="283"/>
                  </a:cubicBezTo>
                  <a:lnTo>
                    <a:pt x="56" y="283"/>
                  </a:lnTo>
                  <a:cubicBezTo>
                    <a:pt x="76" y="352"/>
                    <a:pt x="142" y="389"/>
                    <a:pt x="211" y="389"/>
                  </a:cubicBezTo>
                  <a:cubicBezTo>
                    <a:pt x="269" y="389"/>
                    <a:pt x="329" y="363"/>
                    <a:pt x="366" y="309"/>
                  </a:cubicBezTo>
                  <a:cubicBezTo>
                    <a:pt x="466" y="165"/>
                    <a:pt x="356" y="1"/>
                    <a:pt x="203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39"/>
            <p:cNvSpPr/>
            <p:nvPr/>
          </p:nvSpPr>
          <p:spPr>
            <a:xfrm>
              <a:off x="1736244" y="-1304900"/>
              <a:ext cx="85683" cy="200954"/>
            </a:xfrm>
            <a:custGeom>
              <a:rect b="b" l="l" r="r" t="t"/>
              <a:pathLst>
                <a:path extrusionOk="0" h="2676" w="1141">
                  <a:moveTo>
                    <a:pt x="435" y="1"/>
                  </a:moveTo>
                  <a:cubicBezTo>
                    <a:pt x="401" y="1"/>
                    <a:pt x="368" y="43"/>
                    <a:pt x="402" y="67"/>
                  </a:cubicBezTo>
                  <a:cubicBezTo>
                    <a:pt x="691" y="297"/>
                    <a:pt x="970" y="636"/>
                    <a:pt x="838" y="1029"/>
                  </a:cubicBezTo>
                  <a:cubicBezTo>
                    <a:pt x="711" y="1400"/>
                    <a:pt x="432" y="1400"/>
                    <a:pt x="226" y="1640"/>
                  </a:cubicBezTo>
                  <a:cubicBezTo>
                    <a:pt x="0" y="1899"/>
                    <a:pt x="7" y="2331"/>
                    <a:pt x="53" y="2650"/>
                  </a:cubicBezTo>
                  <a:cubicBezTo>
                    <a:pt x="54" y="2667"/>
                    <a:pt x="67" y="2675"/>
                    <a:pt x="81" y="2675"/>
                  </a:cubicBezTo>
                  <a:cubicBezTo>
                    <a:pt x="96" y="2675"/>
                    <a:pt x="113" y="2666"/>
                    <a:pt x="116" y="2650"/>
                  </a:cubicBezTo>
                  <a:cubicBezTo>
                    <a:pt x="169" y="2477"/>
                    <a:pt x="173" y="2321"/>
                    <a:pt x="196" y="2141"/>
                  </a:cubicBezTo>
                  <a:cubicBezTo>
                    <a:pt x="240" y="1839"/>
                    <a:pt x="412" y="1723"/>
                    <a:pt x="625" y="1530"/>
                  </a:cubicBezTo>
                  <a:cubicBezTo>
                    <a:pt x="798" y="1371"/>
                    <a:pt x="944" y="1244"/>
                    <a:pt x="1013" y="1005"/>
                  </a:cubicBezTo>
                  <a:cubicBezTo>
                    <a:pt x="1140" y="563"/>
                    <a:pt x="898" y="87"/>
                    <a:pt x="442" y="1"/>
                  </a:cubicBezTo>
                  <a:cubicBezTo>
                    <a:pt x="440" y="1"/>
                    <a:pt x="437" y="1"/>
                    <a:pt x="435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39"/>
            <p:cNvSpPr/>
            <p:nvPr/>
          </p:nvSpPr>
          <p:spPr>
            <a:xfrm>
              <a:off x="1803154" y="-1304825"/>
              <a:ext cx="31164" cy="64582"/>
            </a:xfrm>
            <a:custGeom>
              <a:rect b="b" l="l" r="r" t="t"/>
              <a:pathLst>
                <a:path extrusionOk="0" h="860" w="415">
                  <a:moveTo>
                    <a:pt x="363" y="1"/>
                  </a:moveTo>
                  <a:cubicBezTo>
                    <a:pt x="350" y="1"/>
                    <a:pt x="338" y="8"/>
                    <a:pt x="335" y="23"/>
                  </a:cubicBezTo>
                  <a:cubicBezTo>
                    <a:pt x="279" y="293"/>
                    <a:pt x="162" y="519"/>
                    <a:pt x="30" y="758"/>
                  </a:cubicBezTo>
                  <a:cubicBezTo>
                    <a:pt x="0" y="805"/>
                    <a:pt x="42" y="859"/>
                    <a:pt x="89" y="859"/>
                  </a:cubicBezTo>
                  <a:cubicBezTo>
                    <a:pt x="105" y="859"/>
                    <a:pt x="121" y="853"/>
                    <a:pt x="136" y="838"/>
                  </a:cubicBezTo>
                  <a:cubicBezTo>
                    <a:pt x="338" y="622"/>
                    <a:pt x="415" y="319"/>
                    <a:pt x="398" y="34"/>
                  </a:cubicBezTo>
                  <a:cubicBezTo>
                    <a:pt x="398" y="13"/>
                    <a:pt x="380" y="1"/>
                    <a:pt x="363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39"/>
            <p:cNvSpPr/>
            <p:nvPr/>
          </p:nvSpPr>
          <p:spPr>
            <a:xfrm>
              <a:off x="1757646" y="-1244073"/>
              <a:ext cx="28086" cy="49938"/>
            </a:xfrm>
            <a:custGeom>
              <a:rect b="b" l="l" r="r" t="t"/>
              <a:pathLst>
                <a:path extrusionOk="0" h="665" w="374">
                  <a:moveTo>
                    <a:pt x="272" y="1"/>
                  </a:moveTo>
                  <a:cubicBezTo>
                    <a:pt x="269" y="1"/>
                    <a:pt x="266" y="1"/>
                    <a:pt x="263" y="2"/>
                  </a:cubicBezTo>
                  <a:cubicBezTo>
                    <a:pt x="1" y="112"/>
                    <a:pt x="90" y="494"/>
                    <a:pt x="254" y="650"/>
                  </a:cubicBezTo>
                  <a:cubicBezTo>
                    <a:pt x="264" y="660"/>
                    <a:pt x="277" y="665"/>
                    <a:pt x="290" y="665"/>
                  </a:cubicBezTo>
                  <a:cubicBezTo>
                    <a:pt x="331" y="665"/>
                    <a:pt x="373" y="621"/>
                    <a:pt x="343" y="581"/>
                  </a:cubicBezTo>
                  <a:cubicBezTo>
                    <a:pt x="210" y="404"/>
                    <a:pt x="286" y="231"/>
                    <a:pt x="309" y="39"/>
                  </a:cubicBezTo>
                  <a:cubicBezTo>
                    <a:pt x="313" y="19"/>
                    <a:pt x="291" y="1"/>
                    <a:pt x="272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39"/>
            <p:cNvSpPr/>
            <p:nvPr/>
          </p:nvSpPr>
          <p:spPr>
            <a:xfrm>
              <a:off x="1611962" y="-1255863"/>
              <a:ext cx="120452" cy="143807"/>
            </a:xfrm>
            <a:custGeom>
              <a:rect b="b" l="l" r="r" t="t"/>
              <a:pathLst>
                <a:path extrusionOk="0" h="1915" w="1604">
                  <a:moveTo>
                    <a:pt x="292" y="0"/>
                  </a:moveTo>
                  <a:cubicBezTo>
                    <a:pt x="278" y="0"/>
                    <a:pt x="265" y="4"/>
                    <a:pt x="255" y="13"/>
                  </a:cubicBezTo>
                  <a:cubicBezTo>
                    <a:pt x="0" y="236"/>
                    <a:pt x="126" y="621"/>
                    <a:pt x="369" y="804"/>
                  </a:cubicBezTo>
                  <a:cubicBezTo>
                    <a:pt x="519" y="914"/>
                    <a:pt x="691" y="950"/>
                    <a:pt x="874" y="983"/>
                  </a:cubicBezTo>
                  <a:cubicBezTo>
                    <a:pt x="1346" y="1070"/>
                    <a:pt x="1399" y="1479"/>
                    <a:pt x="1496" y="1877"/>
                  </a:cubicBezTo>
                  <a:cubicBezTo>
                    <a:pt x="1503" y="1903"/>
                    <a:pt x="1525" y="1915"/>
                    <a:pt x="1547" y="1915"/>
                  </a:cubicBezTo>
                  <a:cubicBezTo>
                    <a:pt x="1576" y="1915"/>
                    <a:pt x="1604" y="1896"/>
                    <a:pt x="1602" y="1861"/>
                  </a:cubicBezTo>
                  <a:cubicBezTo>
                    <a:pt x="1579" y="1555"/>
                    <a:pt x="1542" y="1097"/>
                    <a:pt x="1243" y="924"/>
                  </a:cubicBezTo>
                  <a:cubicBezTo>
                    <a:pt x="1060" y="817"/>
                    <a:pt x="831" y="857"/>
                    <a:pt x="645" y="761"/>
                  </a:cubicBezTo>
                  <a:cubicBezTo>
                    <a:pt x="349" y="611"/>
                    <a:pt x="309" y="352"/>
                    <a:pt x="346" y="53"/>
                  </a:cubicBezTo>
                  <a:cubicBezTo>
                    <a:pt x="350" y="19"/>
                    <a:pt x="321" y="0"/>
                    <a:pt x="292" y="0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39"/>
            <p:cNvSpPr/>
            <p:nvPr/>
          </p:nvSpPr>
          <p:spPr>
            <a:xfrm>
              <a:off x="1614740" y="-1198715"/>
              <a:ext cx="41753" cy="28010"/>
            </a:xfrm>
            <a:custGeom>
              <a:rect b="b" l="l" r="r" t="t"/>
              <a:pathLst>
                <a:path extrusionOk="0" h="373" w="556">
                  <a:moveTo>
                    <a:pt x="483" y="0"/>
                  </a:moveTo>
                  <a:cubicBezTo>
                    <a:pt x="475" y="0"/>
                    <a:pt x="466" y="3"/>
                    <a:pt x="458" y="9"/>
                  </a:cubicBezTo>
                  <a:cubicBezTo>
                    <a:pt x="408" y="43"/>
                    <a:pt x="352" y="43"/>
                    <a:pt x="298" y="66"/>
                  </a:cubicBezTo>
                  <a:cubicBezTo>
                    <a:pt x="258" y="83"/>
                    <a:pt x="226" y="106"/>
                    <a:pt x="189" y="133"/>
                  </a:cubicBezTo>
                  <a:cubicBezTo>
                    <a:pt x="123" y="182"/>
                    <a:pt x="69" y="242"/>
                    <a:pt x="23" y="312"/>
                  </a:cubicBezTo>
                  <a:cubicBezTo>
                    <a:pt x="0" y="343"/>
                    <a:pt x="29" y="373"/>
                    <a:pt x="58" y="373"/>
                  </a:cubicBezTo>
                  <a:cubicBezTo>
                    <a:pt x="68" y="373"/>
                    <a:pt x="78" y="369"/>
                    <a:pt x="86" y="362"/>
                  </a:cubicBezTo>
                  <a:cubicBezTo>
                    <a:pt x="146" y="309"/>
                    <a:pt x="212" y="256"/>
                    <a:pt x="278" y="213"/>
                  </a:cubicBezTo>
                  <a:cubicBezTo>
                    <a:pt x="335" y="176"/>
                    <a:pt x="415" y="100"/>
                    <a:pt x="482" y="96"/>
                  </a:cubicBezTo>
                  <a:cubicBezTo>
                    <a:pt x="555" y="94"/>
                    <a:pt x="529" y="0"/>
                    <a:pt x="483" y="0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39"/>
            <p:cNvSpPr/>
            <p:nvPr/>
          </p:nvSpPr>
          <p:spPr>
            <a:xfrm>
              <a:off x="1685330" y="-1229805"/>
              <a:ext cx="27034" cy="50389"/>
            </a:xfrm>
            <a:custGeom>
              <a:rect b="b" l="l" r="r" t="t"/>
              <a:pathLst>
                <a:path extrusionOk="0" h="671" w="360">
                  <a:moveTo>
                    <a:pt x="301" y="0"/>
                  </a:moveTo>
                  <a:cubicBezTo>
                    <a:pt x="294" y="0"/>
                    <a:pt x="287" y="2"/>
                    <a:pt x="279" y="5"/>
                  </a:cubicBezTo>
                  <a:cubicBezTo>
                    <a:pt x="93" y="95"/>
                    <a:pt x="0" y="500"/>
                    <a:pt x="140" y="656"/>
                  </a:cubicBezTo>
                  <a:cubicBezTo>
                    <a:pt x="150" y="666"/>
                    <a:pt x="162" y="671"/>
                    <a:pt x="175" y="671"/>
                  </a:cubicBezTo>
                  <a:cubicBezTo>
                    <a:pt x="192" y="671"/>
                    <a:pt x="208" y="662"/>
                    <a:pt x="216" y="647"/>
                  </a:cubicBezTo>
                  <a:cubicBezTo>
                    <a:pt x="272" y="560"/>
                    <a:pt x="263" y="447"/>
                    <a:pt x="286" y="351"/>
                  </a:cubicBezTo>
                  <a:cubicBezTo>
                    <a:pt x="309" y="248"/>
                    <a:pt x="359" y="151"/>
                    <a:pt x="349" y="45"/>
                  </a:cubicBezTo>
                  <a:cubicBezTo>
                    <a:pt x="346" y="17"/>
                    <a:pt x="326" y="0"/>
                    <a:pt x="301" y="0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39"/>
            <p:cNvSpPr/>
            <p:nvPr/>
          </p:nvSpPr>
          <p:spPr>
            <a:xfrm>
              <a:off x="1695017" y="-1163646"/>
              <a:ext cx="27860" cy="10588"/>
            </a:xfrm>
            <a:custGeom>
              <a:rect b="b" l="l" r="r" t="t"/>
              <a:pathLst>
                <a:path extrusionOk="0" h="141" w="371">
                  <a:moveTo>
                    <a:pt x="156" y="1"/>
                  </a:moveTo>
                  <a:cubicBezTo>
                    <a:pt x="100" y="1"/>
                    <a:pt x="49" y="21"/>
                    <a:pt x="17" y="78"/>
                  </a:cubicBezTo>
                  <a:cubicBezTo>
                    <a:pt x="1" y="108"/>
                    <a:pt x="20" y="141"/>
                    <a:pt x="54" y="141"/>
                  </a:cubicBezTo>
                  <a:cubicBezTo>
                    <a:pt x="57" y="141"/>
                    <a:pt x="61" y="141"/>
                    <a:pt x="64" y="141"/>
                  </a:cubicBezTo>
                  <a:cubicBezTo>
                    <a:pt x="128" y="141"/>
                    <a:pt x="187" y="113"/>
                    <a:pt x="251" y="113"/>
                  </a:cubicBezTo>
                  <a:cubicBezTo>
                    <a:pt x="269" y="113"/>
                    <a:pt x="287" y="115"/>
                    <a:pt x="306" y="121"/>
                  </a:cubicBezTo>
                  <a:cubicBezTo>
                    <a:pt x="309" y="121"/>
                    <a:pt x="312" y="122"/>
                    <a:pt x="315" y="122"/>
                  </a:cubicBezTo>
                  <a:cubicBezTo>
                    <a:pt x="350" y="122"/>
                    <a:pt x="370" y="70"/>
                    <a:pt x="336" y="51"/>
                  </a:cubicBezTo>
                  <a:cubicBezTo>
                    <a:pt x="284" y="25"/>
                    <a:pt x="217" y="1"/>
                    <a:pt x="156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39"/>
            <p:cNvSpPr/>
            <p:nvPr/>
          </p:nvSpPr>
          <p:spPr>
            <a:xfrm>
              <a:off x="1799925" y="-1229354"/>
              <a:ext cx="32967" cy="14944"/>
            </a:xfrm>
            <a:custGeom>
              <a:rect b="b" l="l" r="r" t="t"/>
              <a:pathLst>
                <a:path extrusionOk="0" h="199" w="439">
                  <a:moveTo>
                    <a:pt x="369" y="1"/>
                  </a:moveTo>
                  <a:cubicBezTo>
                    <a:pt x="264" y="1"/>
                    <a:pt x="168" y="52"/>
                    <a:pt x="66" y="78"/>
                  </a:cubicBezTo>
                  <a:cubicBezTo>
                    <a:pt x="1" y="95"/>
                    <a:pt x="12" y="198"/>
                    <a:pt x="79" y="198"/>
                  </a:cubicBezTo>
                  <a:cubicBezTo>
                    <a:pt x="80" y="198"/>
                    <a:pt x="81" y="198"/>
                    <a:pt x="82" y="198"/>
                  </a:cubicBezTo>
                  <a:cubicBezTo>
                    <a:pt x="215" y="188"/>
                    <a:pt x="358" y="172"/>
                    <a:pt x="428" y="43"/>
                  </a:cubicBezTo>
                  <a:cubicBezTo>
                    <a:pt x="438" y="26"/>
                    <a:pt x="424" y="6"/>
                    <a:pt x="405" y="3"/>
                  </a:cubicBezTo>
                  <a:cubicBezTo>
                    <a:pt x="393" y="1"/>
                    <a:pt x="381" y="1"/>
                    <a:pt x="369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39"/>
            <p:cNvSpPr/>
            <p:nvPr/>
          </p:nvSpPr>
          <p:spPr>
            <a:xfrm>
              <a:off x="-1234446" y="-884066"/>
              <a:ext cx="2860143" cy="1096162"/>
            </a:xfrm>
            <a:custGeom>
              <a:rect b="b" l="l" r="r" t="t"/>
              <a:pathLst>
                <a:path extrusionOk="0" h="14597" w="38087">
                  <a:moveTo>
                    <a:pt x="37900" y="0"/>
                  </a:moveTo>
                  <a:cubicBezTo>
                    <a:pt x="37706" y="0"/>
                    <a:pt x="37148" y="260"/>
                    <a:pt x="35039" y="2427"/>
                  </a:cubicBezTo>
                  <a:cubicBezTo>
                    <a:pt x="33030" y="4488"/>
                    <a:pt x="29899" y="4776"/>
                    <a:pt x="28303" y="4776"/>
                  </a:cubicBezTo>
                  <a:cubicBezTo>
                    <a:pt x="27795" y="4776"/>
                    <a:pt x="27443" y="4747"/>
                    <a:pt x="27332" y="4737"/>
                  </a:cubicBezTo>
                  <a:cubicBezTo>
                    <a:pt x="27228" y="4648"/>
                    <a:pt x="26894" y="4405"/>
                    <a:pt x="26326" y="4405"/>
                  </a:cubicBezTo>
                  <a:cubicBezTo>
                    <a:pt x="26297" y="4405"/>
                    <a:pt x="26269" y="4406"/>
                    <a:pt x="26239" y="4407"/>
                  </a:cubicBezTo>
                  <a:cubicBezTo>
                    <a:pt x="25511" y="4441"/>
                    <a:pt x="24298" y="4903"/>
                    <a:pt x="22666" y="6920"/>
                  </a:cubicBezTo>
                  <a:cubicBezTo>
                    <a:pt x="20373" y="9748"/>
                    <a:pt x="18498" y="10326"/>
                    <a:pt x="16515" y="10941"/>
                  </a:cubicBezTo>
                  <a:cubicBezTo>
                    <a:pt x="15923" y="11124"/>
                    <a:pt x="15308" y="11313"/>
                    <a:pt x="14677" y="11566"/>
                  </a:cubicBezTo>
                  <a:cubicBezTo>
                    <a:pt x="13926" y="11867"/>
                    <a:pt x="13149" y="11971"/>
                    <a:pt x="12349" y="11971"/>
                  </a:cubicBezTo>
                  <a:cubicBezTo>
                    <a:pt x="11459" y="11971"/>
                    <a:pt x="10539" y="11842"/>
                    <a:pt x="9592" y="11709"/>
                  </a:cubicBezTo>
                  <a:cubicBezTo>
                    <a:pt x="8566" y="11564"/>
                    <a:pt x="7514" y="11415"/>
                    <a:pt x="6420" y="11415"/>
                  </a:cubicBezTo>
                  <a:cubicBezTo>
                    <a:pt x="6157" y="11415"/>
                    <a:pt x="5892" y="11424"/>
                    <a:pt x="5624" y="11443"/>
                  </a:cubicBezTo>
                  <a:cubicBezTo>
                    <a:pt x="2257" y="11676"/>
                    <a:pt x="24" y="14421"/>
                    <a:pt x="1" y="14451"/>
                  </a:cubicBezTo>
                  <a:lnTo>
                    <a:pt x="184" y="14597"/>
                  </a:lnTo>
                  <a:cubicBezTo>
                    <a:pt x="207" y="14571"/>
                    <a:pt x="2377" y="11902"/>
                    <a:pt x="5641" y="11676"/>
                  </a:cubicBezTo>
                  <a:cubicBezTo>
                    <a:pt x="5901" y="11657"/>
                    <a:pt x="6159" y="11649"/>
                    <a:pt x="6415" y="11649"/>
                  </a:cubicBezTo>
                  <a:cubicBezTo>
                    <a:pt x="7496" y="11649"/>
                    <a:pt x="8540" y="11796"/>
                    <a:pt x="9559" y="11942"/>
                  </a:cubicBezTo>
                  <a:cubicBezTo>
                    <a:pt x="10517" y="12076"/>
                    <a:pt x="11447" y="12206"/>
                    <a:pt x="12352" y="12206"/>
                  </a:cubicBezTo>
                  <a:cubicBezTo>
                    <a:pt x="13177" y="12206"/>
                    <a:pt x="13980" y="12098"/>
                    <a:pt x="14763" y="11785"/>
                  </a:cubicBezTo>
                  <a:cubicBezTo>
                    <a:pt x="15388" y="11536"/>
                    <a:pt x="15996" y="11347"/>
                    <a:pt x="16584" y="11164"/>
                  </a:cubicBezTo>
                  <a:cubicBezTo>
                    <a:pt x="18605" y="10539"/>
                    <a:pt x="20512" y="9951"/>
                    <a:pt x="22845" y="7070"/>
                  </a:cubicBezTo>
                  <a:cubicBezTo>
                    <a:pt x="24421" y="5125"/>
                    <a:pt x="25561" y="4677"/>
                    <a:pt x="26239" y="4643"/>
                  </a:cubicBezTo>
                  <a:cubicBezTo>
                    <a:pt x="26269" y="4642"/>
                    <a:pt x="26298" y="4641"/>
                    <a:pt x="26327" y="4641"/>
                  </a:cubicBezTo>
                  <a:cubicBezTo>
                    <a:pt x="26902" y="4641"/>
                    <a:pt x="27186" y="4920"/>
                    <a:pt x="27196" y="4929"/>
                  </a:cubicBezTo>
                  <a:lnTo>
                    <a:pt x="27226" y="4959"/>
                  </a:lnTo>
                  <a:lnTo>
                    <a:pt x="27266" y="4966"/>
                  </a:lnTo>
                  <a:cubicBezTo>
                    <a:pt x="27280" y="4967"/>
                    <a:pt x="27675" y="5011"/>
                    <a:pt x="28299" y="5011"/>
                  </a:cubicBezTo>
                  <a:cubicBezTo>
                    <a:pt x="29934" y="5011"/>
                    <a:pt x="33139" y="4713"/>
                    <a:pt x="35205" y="2590"/>
                  </a:cubicBezTo>
                  <a:cubicBezTo>
                    <a:pt x="37452" y="283"/>
                    <a:pt x="37860" y="237"/>
                    <a:pt x="37904" y="237"/>
                  </a:cubicBezTo>
                  <a:cubicBezTo>
                    <a:pt x="37891" y="237"/>
                    <a:pt x="37851" y="217"/>
                    <a:pt x="37851" y="166"/>
                  </a:cubicBezTo>
                  <a:lnTo>
                    <a:pt x="38087" y="166"/>
                  </a:lnTo>
                  <a:cubicBezTo>
                    <a:pt x="38087" y="114"/>
                    <a:pt x="38053" y="47"/>
                    <a:pt x="37980" y="17"/>
                  </a:cubicBezTo>
                  <a:cubicBezTo>
                    <a:pt x="37961" y="10"/>
                    <a:pt x="37937" y="0"/>
                    <a:pt x="37900" y="0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39"/>
            <p:cNvSpPr/>
            <p:nvPr/>
          </p:nvSpPr>
          <p:spPr>
            <a:xfrm>
              <a:off x="-1234671" y="-951502"/>
              <a:ext cx="2859392" cy="1154360"/>
            </a:xfrm>
            <a:custGeom>
              <a:rect b="b" l="l" r="r" t="t"/>
              <a:pathLst>
                <a:path extrusionOk="0" h="15372" w="38077">
                  <a:moveTo>
                    <a:pt x="37663" y="0"/>
                  </a:moveTo>
                  <a:cubicBezTo>
                    <a:pt x="37038" y="0"/>
                    <a:pt x="35974" y="754"/>
                    <a:pt x="34573" y="2195"/>
                  </a:cubicBezTo>
                  <a:cubicBezTo>
                    <a:pt x="32199" y="4632"/>
                    <a:pt x="28595" y="4816"/>
                    <a:pt x="27559" y="4816"/>
                  </a:cubicBezTo>
                  <a:cubicBezTo>
                    <a:pt x="27383" y="4816"/>
                    <a:pt x="27281" y="4810"/>
                    <a:pt x="27272" y="4810"/>
                  </a:cubicBezTo>
                  <a:cubicBezTo>
                    <a:pt x="27116" y="4830"/>
                    <a:pt x="23466" y="5262"/>
                    <a:pt x="22244" y="6645"/>
                  </a:cubicBezTo>
                  <a:cubicBezTo>
                    <a:pt x="19449" y="9798"/>
                    <a:pt x="17817" y="10430"/>
                    <a:pt x="15557" y="11301"/>
                  </a:cubicBezTo>
                  <a:cubicBezTo>
                    <a:pt x="15275" y="11410"/>
                    <a:pt x="14982" y="11524"/>
                    <a:pt x="14680" y="11646"/>
                  </a:cubicBezTo>
                  <a:cubicBezTo>
                    <a:pt x="13798" y="11998"/>
                    <a:pt x="12887" y="12111"/>
                    <a:pt x="11948" y="12111"/>
                  </a:cubicBezTo>
                  <a:cubicBezTo>
                    <a:pt x="11148" y="12111"/>
                    <a:pt x="10327" y="12029"/>
                    <a:pt x="9485" y="11945"/>
                  </a:cubicBezTo>
                  <a:cubicBezTo>
                    <a:pt x="8571" y="11855"/>
                    <a:pt x="7631" y="11760"/>
                    <a:pt x="6652" y="11760"/>
                  </a:cubicBezTo>
                  <a:cubicBezTo>
                    <a:pt x="6340" y="11760"/>
                    <a:pt x="6024" y="11770"/>
                    <a:pt x="5704" y="11792"/>
                  </a:cubicBezTo>
                  <a:cubicBezTo>
                    <a:pt x="2334" y="12028"/>
                    <a:pt x="24" y="15202"/>
                    <a:pt x="1" y="15236"/>
                  </a:cubicBezTo>
                  <a:lnTo>
                    <a:pt x="190" y="15372"/>
                  </a:lnTo>
                  <a:cubicBezTo>
                    <a:pt x="213" y="15342"/>
                    <a:pt x="2463" y="12255"/>
                    <a:pt x="5720" y="12025"/>
                  </a:cubicBezTo>
                  <a:cubicBezTo>
                    <a:pt x="6033" y="12004"/>
                    <a:pt x="6342" y="11995"/>
                    <a:pt x="6648" y="11995"/>
                  </a:cubicBezTo>
                  <a:cubicBezTo>
                    <a:pt x="7618" y="11995"/>
                    <a:pt x="8552" y="12087"/>
                    <a:pt x="9462" y="12178"/>
                  </a:cubicBezTo>
                  <a:cubicBezTo>
                    <a:pt x="10313" y="12262"/>
                    <a:pt x="11143" y="12344"/>
                    <a:pt x="11955" y="12344"/>
                  </a:cubicBezTo>
                  <a:cubicBezTo>
                    <a:pt x="12917" y="12344"/>
                    <a:pt x="13852" y="12229"/>
                    <a:pt x="14766" y="11862"/>
                  </a:cubicBezTo>
                  <a:cubicBezTo>
                    <a:pt x="15068" y="11743"/>
                    <a:pt x="15361" y="11630"/>
                    <a:pt x="15640" y="11520"/>
                  </a:cubicBezTo>
                  <a:cubicBezTo>
                    <a:pt x="17933" y="10636"/>
                    <a:pt x="19588" y="9994"/>
                    <a:pt x="22417" y="6801"/>
                  </a:cubicBezTo>
                  <a:cubicBezTo>
                    <a:pt x="23583" y="5485"/>
                    <a:pt x="27259" y="5049"/>
                    <a:pt x="27275" y="5043"/>
                  </a:cubicBezTo>
                  <a:cubicBezTo>
                    <a:pt x="27282" y="5043"/>
                    <a:pt x="27384" y="5049"/>
                    <a:pt x="27562" y="5049"/>
                  </a:cubicBezTo>
                  <a:cubicBezTo>
                    <a:pt x="28612" y="5049"/>
                    <a:pt x="32302" y="4860"/>
                    <a:pt x="34740" y="2357"/>
                  </a:cubicBezTo>
                  <a:cubicBezTo>
                    <a:pt x="36510" y="537"/>
                    <a:pt x="37315" y="235"/>
                    <a:pt x="37660" y="235"/>
                  </a:cubicBezTo>
                  <a:cubicBezTo>
                    <a:pt x="37678" y="235"/>
                    <a:pt x="37695" y="236"/>
                    <a:pt x="37711" y="237"/>
                  </a:cubicBezTo>
                  <a:cubicBezTo>
                    <a:pt x="37831" y="247"/>
                    <a:pt x="37867" y="300"/>
                    <a:pt x="37867" y="300"/>
                  </a:cubicBezTo>
                  <a:lnTo>
                    <a:pt x="38076" y="194"/>
                  </a:lnTo>
                  <a:cubicBezTo>
                    <a:pt x="38067" y="177"/>
                    <a:pt x="37990" y="41"/>
                    <a:pt x="37764" y="8"/>
                  </a:cubicBezTo>
                  <a:cubicBezTo>
                    <a:pt x="37731" y="3"/>
                    <a:pt x="37698" y="0"/>
                    <a:pt x="37663" y="0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43" name="Google Shape;1843;p39"/>
          <p:cNvSpPr txBox="1"/>
          <p:nvPr/>
        </p:nvSpPr>
        <p:spPr>
          <a:xfrm>
            <a:off x="3501000" y="4323294"/>
            <a:ext cx="2142000" cy="23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Please keep this slide for attribution.</a:t>
            </a:r>
            <a:endParaRPr sz="900">
              <a:solidFill>
                <a:srgbClr val="F3F3F3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1844" name="Google Shape;184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0550" y="2334650"/>
            <a:ext cx="582900" cy="58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5" name="Google Shape;184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9088" y="3083297"/>
            <a:ext cx="645825" cy="227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30"/>
          <p:cNvSpPr txBox="1"/>
          <p:nvPr>
            <p:ph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for teachers</a:t>
            </a:r>
            <a:endParaRPr/>
          </a:p>
        </p:txBody>
      </p:sp>
      <p:sp>
        <p:nvSpPr>
          <p:cNvPr id="1038" name="Google Shape;1038;p30"/>
          <p:cNvSpPr txBox="1"/>
          <p:nvPr>
            <p:ph idx="1" type="body"/>
          </p:nvPr>
        </p:nvSpPr>
        <p:spPr>
          <a:xfrm>
            <a:off x="720000" y="1068805"/>
            <a:ext cx="77040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100">
                <a:latin typeface="Dosis"/>
                <a:ea typeface="Dosis"/>
                <a:cs typeface="Dosis"/>
                <a:sym typeface="Dosis"/>
              </a:rPr>
              <a:t>Modify this document according to your lesson. </a:t>
            </a:r>
            <a:endParaRPr b="1" sz="2100"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4055"/>
        </a:solidFill>
      </p:bgPr>
    </p:bg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31"/>
          <p:cNvSpPr txBox="1"/>
          <p:nvPr>
            <p:ph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Functional language - videoconference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pic>
        <p:nvPicPr>
          <p:cNvPr id="1044" name="Google Shape;104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3004" y="1402575"/>
            <a:ext cx="2017621" cy="222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5" name="Google Shape;104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3976" y="1402575"/>
            <a:ext cx="1962465" cy="222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6" name="Google Shape;104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94842" y="1402576"/>
            <a:ext cx="1946082" cy="222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7" name="Google Shape;1047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2400" y="1402575"/>
            <a:ext cx="1879400" cy="222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4055"/>
        </a:solidFill>
      </p:bgPr>
    </p:bg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32"/>
          <p:cNvSpPr txBox="1"/>
          <p:nvPr>
            <p:ph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Functional language - Activity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HRISTMA</a:t>
            </a:r>
            <a:endParaRPr/>
          </a:p>
        </p:txBody>
      </p:sp>
      <p:pic>
        <p:nvPicPr>
          <p:cNvPr id="1053" name="Google Shape;105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3337" y="1492650"/>
            <a:ext cx="2040337" cy="22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4" name="Google Shape;105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3417" y="1492638"/>
            <a:ext cx="1964057" cy="2247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5" name="Google Shape;105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6196" y="1492650"/>
            <a:ext cx="1902854" cy="224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4055"/>
        </a:solidFill>
      </p:bgPr>
    </p:bg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33"/>
          <p:cNvSpPr txBox="1"/>
          <p:nvPr>
            <p:ph type="title"/>
          </p:nvPr>
        </p:nvSpPr>
        <p:spPr>
          <a:xfrm>
            <a:off x="720000" y="20178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CLUMSY LITTLE EFL VOCABULARY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1" name="Google Shape;106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108" y="1069366"/>
            <a:ext cx="1077251" cy="108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Google Shape;106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4637" y="3137663"/>
            <a:ext cx="805725" cy="129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3" name="Google Shape;106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9675" y="1185750"/>
            <a:ext cx="1013251" cy="1112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4" name="Google Shape;1064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30415" y="1142123"/>
            <a:ext cx="882086" cy="108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5" name="Google Shape;1065;p33"/>
          <p:cNvPicPr preferRelativeResize="0"/>
          <p:nvPr/>
        </p:nvPicPr>
        <p:blipFill rotWithShape="1">
          <a:blip r:embed="rId7">
            <a:alphaModFix/>
          </a:blip>
          <a:srcRect b="0" l="17531" r="13254" t="0"/>
          <a:stretch/>
        </p:blipFill>
        <p:spPr>
          <a:xfrm>
            <a:off x="1672462" y="2962988"/>
            <a:ext cx="1304518" cy="141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1066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5525" y="2825601"/>
            <a:ext cx="1222426" cy="1729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1764176">
            <a:off x="1761075" y="1303075"/>
            <a:ext cx="1519149" cy="759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8" name="Google Shape;1068;p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97938" y="1260226"/>
            <a:ext cx="1926726" cy="9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p3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855275" y="3405525"/>
            <a:ext cx="1013238" cy="9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3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357050" y="3342736"/>
            <a:ext cx="1013249" cy="108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p3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883060" y="3256187"/>
            <a:ext cx="1151167" cy="1182576"/>
          </a:xfrm>
          <a:prstGeom prst="rect">
            <a:avLst/>
          </a:prstGeom>
          <a:noFill/>
          <a:ln>
            <a:noFill/>
          </a:ln>
        </p:spPr>
      </p:pic>
      <p:sp>
        <p:nvSpPr>
          <p:cNvPr id="1072" name="Google Shape;1072;p33"/>
          <p:cNvSpPr txBox="1"/>
          <p:nvPr/>
        </p:nvSpPr>
        <p:spPr>
          <a:xfrm>
            <a:off x="502488" y="2286175"/>
            <a:ext cx="6885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bells</a:t>
            </a:r>
            <a:endParaRPr b="1" sz="20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73" name="Google Shape;1073;p33"/>
          <p:cNvSpPr txBox="1"/>
          <p:nvPr/>
        </p:nvSpPr>
        <p:spPr>
          <a:xfrm>
            <a:off x="3368849" y="4484350"/>
            <a:ext cx="10773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stocking</a:t>
            </a:r>
            <a:endParaRPr b="1" sz="20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74" name="Google Shape;1074;p33"/>
          <p:cNvSpPr txBox="1"/>
          <p:nvPr/>
        </p:nvSpPr>
        <p:spPr>
          <a:xfrm>
            <a:off x="3484737" y="2286150"/>
            <a:ext cx="13578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candy cane</a:t>
            </a:r>
            <a:endParaRPr b="1" sz="20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75" name="Google Shape;1075;p33"/>
          <p:cNvSpPr txBox="1"/>
          <p:nvPr/>
        </p:nvSpPr>
        <p:spPr>
          <a:xfrm>
            <a:off x="4881263" y="2286150"/>
            <a:ext cx="1926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powdered sugar</a:t>
            </a:r>
            <a:endParaRPr b="1" sz="20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76" name="Google Shape;1076;p33"/>
          <p:cNvSpPr txBox="1"/>
          <p:nvPr/>
        </p:nvSpPr>
        <p:spPr>
          <a:xfrm>
            <a:off x="6953700" y="2286150"/>
            <a:ext cx="21252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gingerbread house</a:t>
            </a:r>
            <a:endParaRPr b="1" sz="20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77" name="Google Shape;1077;p33"/>
          <p:cNvSpPr txBox="1"/>
          <p:nvPr/>
        </p:nvSpPr>
        <p:spPr>
          <a:xfrm>
            <a:off x="600584" y="4504450"/>
            <a:ext cx="4923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elf</a:t>
            </a:r>
            <a:endParaRPr b="1" sz="20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78" name="Google Shape;1078;p33"/>
          <p:cNvSpPr txBox="1"/>
          <p:nvPr/>
        </p:nvSpPr>
        <p:spPr>
          <a:xfrm>
            <a:off x="1448563" y="4484350"/>
            <a:ext cx="17523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Christmas tree</a:t>
            </a:r>
            <a:endParaRPr b="1" sz="20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79" name="Google Shape;1079;p33"/>
          <p:cNvSpPr txBox="1"/>
          <p:nvPr/>
        </p:nvSpPr>
        <p:spPr>
          <a:xfrm>
            <a:off x="1522850" y="2284000"/>
            <a:ext cx="1995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Christmas lights</a:t>
            </a:r>
            <a:endParaRPr b="1" sz="20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80" name="Google Shape;1080;p33"/>
          <p:cNvSpPr txBox="1"/>
          <p:nvPr/>
        </p:nvSpPr>
        <p:spPr>
          <a:xfrm>
            <a:off x="4842521" y="4484350"/>
            <a:ext cx="13968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purple gift</a:t>
            </a:r>
            <a:endParaRPr b="1" sz="20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81" name="Google Shape;1081;p33"/>
          <p:cNvSpPr txBox="1"/>
          <p:nvPr/>
        </p:nvSpPr>
        <p:spPr>
          <a:xfrm>
            <a:off x="6397699" y="4484350"/>
            <a:ext cx="10773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blue</a:t>
            </a:r>
            <a:r>
              <a:rPr b="1" lang="en" sz="2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 gift</a:t>
            </a:r>
            <a:endParaRPr b="1" sz="20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82" name="Google Shape;1082;p33"/>
          <p:cNvSpPr txBox="1"/>
          <p:nvPr/>
        </p:nvSpPr>
        <p:spPr>
          <a:xfrm>
            <a:off x="7774500" y="4484350"/>
            <a:ext cx="13044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yellow</a:t>
            </a:r>
            <a:r>
              <a:rPr b="1" lang="en" sz="2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 gift</a:t>
            </a:r>
            <a:endParaRPr b="1" sz="20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1083" name="Google Shape;1083;p33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322400" y="85975"/>
            <a:ext cx="688500" cy="68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Google Shape;108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9988" y="153512"/>
            <a:ext cx="3418276" cy="483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9" name="Google Shape;1089;p34"/>
          <p:cNvSpPr txBox="1"/>
          <p:nvPr>
            <p:ph type="ctrTitle"/>
          </p:nvPr>
        </p:nvSpPr>
        <p:spPr>
          <a:xfrm>
            <a:off x="578800" y="2462300"/>
            <a:ext cx="4471200" cy="3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2"/>
                </a:solidFill>
              </a:rPr>
              <a:t>Do you have an elf In your house?</a:t>
            </a:r>
            <a:endParaRPr sz="6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35"/>
          <p:cNvSpPr txBox="1"/>
          <p:nvPr>
            <p:ph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clumsy little elf - the story</a:t>
            </a:r>
            <a:endParaRPr sz="3000"/>
          </a:p>
        </p:txBody>
      </p:sp>
      <p:sp>
        <p:nvSpPr>
          <p:cNvPr id="1095" name="Google Shape;1095;p35"/>
          <p:cNvSpPr txBox="1"/>
          <p:nvPr/>
        </p:nvSpPr>
        <p:spPr>
          <a:xfrm>
            <a:off x="8208700" y="3298650"/>
            <a:ext cx="10713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Click here</a:t>
            </a:r>
            <a:endParaRPr b="1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96" name="Google Shape;1096;p35"/>
          <p:cNvSpPr/>
          <p:nvPr/>
        </p:nvSpPr>
        <p:spPr>
          <a:xfrm>
            <a:off x="1895900" y="901225"/>
            <a:ext cx="5577000" cy="3524100"/>
          </a:xfrm>
          <a:prstGeom prst="roundRect">
            <a:avLst>
              <a:gd fmla="val 3857" name="adj"/>
            </a:avLst>
          </a:prstGeom>
          <a:solidFill>
            <a:srgbClr val="144055"/>
          </a:solidFill>
          <a:ln cap="flat" cmpd="sng" w="1905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7" name="Google Shape;1097;p35"/>
          <p:cNvSpPr/>
          <p:nvPr/>
        </p:nvSpPr>
        <p:spPr>
          <a:xfrm>
            <a:off x="1933818" y="939616"/>
            <a:ext cx="5501100" cy="3447000"/>
          </a:xfrm>
          <a:prstGeom prst="roundRect">
            <a:avLst>
              <a:gd fmla="val 3282" name="adj"/>
            </a:avLst>
          </a:prstGeom>
          <a:noFill/>
          <a:ln cap="flat" cmpd="sng" w="1905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8" name="Google Shape;1098;p35"/>
          <p:cNvSpPr/>
          <p:nvPr/>
        </p:nvSpPr>
        <p:spPr>
          <a:xfrm>
            <a:off x="2087480" y="1079169"/>
            <a:ext cx="5198400" cy="3165900"/>
          </a:xfrm>
          <a:prstGeom prst="rect">
            <a:avLst/>
          </a:prstGeom>
          <a:noFill/>
          <a:ln cap="flat" cmpd="sng" w="1905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9" name="Google Shape;1099;p35"/>
          <p:cNvSpPr/>
          <p:nvPr/>
        </p:nvSpPr>
        <p:spPr>
          <a:xfrm>
            <a:off x="3729767" y="4425191"/>
            <a:ext cx="1904401" cy="718305"/>
          </a:xfrm>
          <a:custGeom>
            <a:rect b="b" l="l" r="r" t="t"/>
            <a:pathLst>
              <a:path extrusionOk="0" h="24926" w="65999">
                <a:moveTo>
                  <a:pt x="13372" y="0"/>
                </a:moveTo>
                <a:cubicBezTo>
                  <a:pt x="13051" y="1881"/>
                  <a:pt x="12653" y="8225"/>
                  <a:pt x="11445" y="11283"/>
                </a:cubicBezTo>
                <a:cubicBezTo>
                  <a:pt x="10237" y="14341"/>
                  <a:pt x="7883" y="16511"/>
                  <a:pt x="6125" y="18346"/>
                </a:cubicBezTo>
                <a:cubicBezTo>
                  <a:pt x="4367" y="20181"/>
                  <a:pt x="1875" y="21297"/>
                  <a:pt x="896" y="22291"/>
                </a:cubicBezTo>
                <a:cubicBezTo>
                  <a:pt x="-82" y="23285"/>
                  <a:pt x="-174" y="23896"/>
                  <a:pt x="254" y="24309"/>
                </a:cubicBezTo>
                <a:cubicBezTo>
                  <a:pt x="682" y="24722"/>
                  <a:pt x="805" y="24692"/>
                  <a:pt x="3465" y="24768"/>
                </a:cubicBezTo>
                <a:cubicBezTo>
                  <a:pt x="6125" y="24845"/>
                  <a:pt x="10925" y="24768"/>
                  <a:pt x="16215" y="24768"/>
                </a:cubicBezTo>
                <a:cubicBezTo>
                  <a:pt x="21505" y="24768"/>
                  <a:pt x="28630" y="24768"/>
                  <a:pt x="35204" y="24768"/>
                </a:cubicBezTo>
                <a:cubicBezTo>
                  <a:pt x="41778" y="24768"/>
                  <a:pt x="50783" y="24768"/>
                  <a:pt x="55660" y="24768"/>
                </a:cubicBezTo>
                <a:cubicBezTo>
                  <a:pt x="60537" y="24768"/>
                  <a:pt x="62754" y="25104"/>
                  <a:pt x="64466" y="24768"/>
                </a:cubicBezTo>
                <a:cubicBezTo>
                  <a:pt x="66178" y="24432"/>
                  <a:pt x="66056" y="23346"/>
                  <a:pt x="65934" y="22750"/>
                </a:cubicBezTo>
                <a:cubicBezTo>
                  <a:pt x="65812" y="22154"/>
                  <a:pt x="65353" y="22765"/>
                  <a:pt x="63732" y="21190"/>
                </a:cubicBezTo>
                <a:cubicBezTo>
                  <a:pt x="62111" y="19615"/>
                  <a:pt x="57999" y="16512"/>
                  <a:pt x="56210" y="13301"/>
                </a:cubicBezTo>
                <a:cubicBezTo>
                  <a:pt x="54421" y="10091"/>
                  <a:pt x="53505" y="4083"/>
                  <a:pt x="53000" y="1927"/>
                </a:cubicBezTo>
                <a:cubicBezTo>
                  <a:pt x="52496" y="-229"/>
                  <a:pt x="53153" y="627"/>
                  <a:pt x="53183" y="367"/>
                </a:cubicBezTo>
              </a:path>
            </a:pathLst>
          </a:custGeom>
          <a:solidFill>
            <a:srgbClr val="144055"/>
          </a:solidFill>
          <a:ln cap="flat" cmpd="sng" w="19050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1100" name="Google Shape;1100;p35"/>
          <p:cNvCxnSpPr/>
          <p:nvPr/>
        </p:nvCxnSpPr>
        <p:spPr>
          <a:xfrm>
            <a:off x="3750350" y="5075575"/>
            <a:ext cx="1876800" cy="0"/>
          </a:xfrm>
          <a:prstGeom prst="straightConnector1">
            <a:avLst/>
          </a:prstGeom>
          <a:noFill/>
          <a:ln cap="flat" cmpd="sng" w="19050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01" name="Google Shape;1101;p3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1596" r="1635" t="0"/>
          <a:stretch/>
        </p:blipFill>
        <p:spPr>
          <a:xfrm>
            <a:off x="2116088" y="1189612"/>
            <a:ext cx="5145328" cy="2980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2" name="Google Shape;1102;p35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399952">
            <a:off x="7232797" y="2885684"/>
            <a:ext cx="583081" cy="919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36"/>
          <p:cNvSpPr txBox="1"/>
          <p:nvPr>
            <p:ph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clumsy little elf - the game</a:t>
            </a:r>
            <a:endParaRPr sz="3000"/>
          </a:p>
        </p:txBody>
      </p:sp>
      <p:sp>
        <p:nvSpPr>
          <p:cNvPr id="1108" name="Google Shape;1108;p36"/>
          <p:cNvSpPr txBox="1"/>
          <p:nvPr/>
        </p:nvSpPr>
        <p:spPr>
          <a:xfrm>
            <a:off x="7600425" y="3434675"/>
            <a:ext cx="10713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Click here</a:t>
            </a:r>
            <a:endParaRPr b="1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109" name="Google Shape;1109;p36"/>
          <p:cNvSpPr/>
          <p:nvPr/>
        </p:nvSpPr>
        <p:spPr>
          <a:xfrm>
            <a:off x="1895900" y="901225"/>
            <a:ext cx="5577000" cy="3524100"/>
          </a:xfrm>
          <a:prstGeom prst="roundRect">
            <a:avLst>
              <a:gd fmla="val 3857" name="adj"/>
            </a:avLst>
          </a:prstGeom>
          <a:solidFill>
            <a:srgbClr val="144055"/>
          </a:solidFill>
          <a:ln cap="flat" cmpd="sng" w="1905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0" name="Google Shape;1110;p36"/>
          <p:cNvSpPr/>
          <p:nvPr/>
        </p:nvSpPr>
        <p:spPr>
          <a:xfrm>
            <a:off x="1933818" y="939616"/>
            <a:ext cx="5501100" cy="3447000"/>
          </a:xfrm>
          <a:prstGeom prst="roundRect">
            <a:avLst>
              <a:gd fmla="val 3282" name="adj"/>
            </a:avLst>
          </a:prstGeom>
          <a:noFill/>
          <a:ln cap="flat" cmpd="sng" w="1905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1" name="Google Shape;1111;p36"/>
          <p:cNvSpPr/>
          <p:nvPr/>
        </p:nvSpPr>
        <p:spPr>
          <a:xfrm>
            <a:off x="2087480" y="1079169"/>
            <a:ext cx="5198400" cy="3165900"/>
          </a:xfrm>
          <a:prstGeom prst="rect">
            <a:avLst/>
          </a:prstGeom>
          <a:noFill/>
          <a:ln cap="flat" cmpd="sng" w="1905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2" name="Google Shape;1112;p36"/>
          <p:cNvSpPr/>
          <p:nvPr/>
        </p:nvSpPr>
        <p:spPr>
          <a:xfrm>
            <a:off x="3729767" y="4425191"/>
            <a:ext cx="1904401" cy="718305"/>
          </a:xfrm>
          <a:custGeom>
            <a:rect b="b" l="l" r="r" t="t"/>
            <a:pathLst>
              <a:path extrusionOk="0" h="24926" w="65999">
                <a:moveTo>
                  <a:pt x="13372" y="0"/>
                </a:moveTo>
                <a:cubicBezTo>
                  <a:pt x="13051" y="1881"/>
                  <a:pt x="12653" y="8225"/>
                  <a:pt x="11445" y="11283"/>
                </a:cubicBezTo>
                <a:cubicBezTo>
                  <a:pt x="10237" y="14341"/>
                  <a:pt x="7883" y="16511"/>
                  <a:pt x="6125" y="18346"/>
                </a:cubicBezTo>
                <a:cubicBezTo>
                  <a:pt x="4367" y="20181"/>
                  <a:pt x="1875" y="21297"/>
                  <a:pt x="896" y="22291"/>
                </a:cubicBezTo>
                <a:cubicBezTo>
                  <a:pt x="-82" y="23285"/>
                  <a:pt x="-174" y="23896"/>
                  <a:pt x="254" y="24309"/>
                </a:cubicBezTo>
                <a:cubicBezTo>
                  <a:pt x="682" y="24722"/>
                  <a:pt x="805" y="24692"/>
                  <a:pt x="3465" y="24768"/>
                </a:cubicBezTo>
                <a:cubicBezTo>
                  <a:pt x="6125" y="24845"/>
                  <a:pt x="10925" y="24768"/>
                  <a:pt x="16215" y="24768"/>
                </a:cubicBezTo>
                <a:cubicBezTo>
                  <a:pt x="21505" y="24768"/>
                  <a:pt x="28630" y="24768"/>
                  <a:pt x="35204" y="24768"/>
                </a:cubicBezTo>
                <a:cubicBezTo>
                  <a:pt x="41778" y="24768"/>
                  <a:pt x="50783" y="24768"/>
                  <a:pt x="55660" y="24768"/>
                </a:cubicBezTo>
                <a:cubicBezTo>
                  <a:pt x="60537" y="24768"/>
                  <a:pt x="62754" y="25104"/>
                  <a:pt x="64466" y="24768"/>
                </a:cubicBezTo>
                <a:cubicBezTo>
                  <a:pt x="66178" y="24432"/>
                  <a:pt x="66056" y="23346"/>
                  <a:pt x="65934" y="22750"/>
                </a:cubicBezTo>
                <a:cubicBezTo>
                  <a:pt x="65812" y="22154"/>
                  <a:pt x="65353" y="22765"/>
                  <a:pt x="63732" y="21190"/>
                </a:cubicBezTo>
                <a:cubicBezTo>
                  <a:pt x="62111" y="19615"/>
                  <a:pt x="57999" y="16512"/>
                  <a:pt x="56210" y="13301"/>
                </a:cubicBezTo>
                <a:cubicBezTo>
                  <a:pt x="54421" y="10091"/>
                  <a:pt x="53505" y="4083"/>
                  <a:pt x="53000" y="1927"/>
                </a:cubicBezTo>
                <a:cubicBezTo>
                  <a:pt x="52496" y="-229"/>
                  <a:pt x="53153" y="627"/>
                  <a:pt x="53183" y="367"/>
                </a:cubicBezTo>
              </a:path>
            </a:pathLst>
          </a:custGeom>
          <a:solidFill>
            <a:srgbClr val="144055"/>
          </a:solidFill>
          <a:ln cap="flat" cmpd="sng" w="19050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1113" name="Google Shape;1113;p36"/>
          <p:cNvCxnSpPr/>
          <p:nvPr/>
        </p:nvCxnSpPr>
        <p:spPr>
          <a:xfrm>
            <a:off x="3750350" y="5075575"/>
            <a:ext cx="1876800" cy="0"/>
          </a:xfrm>
          <a:prstGeom prst="straightConnector1">
            <a:avLst/>
          </a:prstGeom>
          <a:noFill/>
          <a:ln cap="flat" cmpd="sng" w="19050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14" name="Google Shape;1114;p3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5687" l="9081" r="9907" t="10067"/>
          <a:stretch/>
        </p:blipFill>
        <p:spPr>
          <a:xfrm>
            <a:off x="2118750" y="1079175"/>
            <a:ext cx="5126478" cy="310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5" name="Google Shape;1115;p3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399952">
            <a:off x="7147772" y="2843159"/>
            <a:ext cx="583081" cy="919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37"/>
          <p:cNvSpPr txBox="1"/>
          <p:nvPr>
            <p:ph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Draw snowball doing a trick </a:t>
            </a:r>
            <a:endParaRPr sz="3000"/>
          </a:p>
        </p:txBody>
      </p:sp>
      <p:pic>
        <p:nvPicPr>
          <p:cNvPr descr="Child, Kid, Play, Study, Color, Learn, Knowledge" id="1121" name="Google Shape;112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2150" y="1244275"/>
            <a:ext cx="5339700" cy="35598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pic>
      <p:sp>
        <p:nvSpPr>
          <p:cNvPr id="1122" name="Google Shape;1122;p37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hristmas presents by Slidesgo">
  <a:themeElements>
    <a:clrScheme name="Simple Light">
      <a:dk1>
        <a:srgbClr val="082F3D"/>
      </a:dk1>
      <a:lt1>
        <a:srgbClr val="144055"/>
      </a:lt1>
      <a:dk2>
        <a:srgbClr val="F3F3F3"/>
      </a:dk2>
      <a:lt2>
        <a:srgbClr val="F2E394"/>
      </a:lt2>
      <a:accent1>
        <a:srgbClr val="EA843F"/>
      </a:accent1>
      <a:accent2>
        <a:srgbClr val="ED472F"/>
      </a:accent2>
      <a:accent3>
        <a:srgbClr val="D96459"/>
      </a:accent3>
      <a:accent4>
        <a:srgbClr val="A13939"/>
      </a:accent4>
      <a:accent5>
        <a:srgbClr val="82C6AF"/>
      </a:accent5>
      <a:accent6>
        <a:srgbClr val="69B79B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