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Dosis"/>
      <p:regular r:id="rId13"/>
      <p:bold r:id="rId14"/>
    </p:embeddedFont>
    <p:embeddedFont>
      <p:font typeface="Merriweather Sans"/>
      <p:regular r:id="rId15"/>
      <p:bold r:id="rId16"/>
      <p:italic r:id="rId17"/>
      <p:boldItalic r:id="rId18"/>
    </p:embeddedFont>
    <p:embeddedFont>
      <p:font typeface="Josefin Sans"/>
      <p:regular r:id="rId19"/>
      <p:bold r:id="rId20"/>
      <p:italic r:id="rId21"/>
      <p:boldItalic r:id="rId22"/>
    </p:embeddedFont>
    <p:embeddedFont>
      <p:font typeface="Merriweather Black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ans-bold.fntdata"/><Relationship Id="rId22" Type="http://schemas.openxmlformats.org/officeDocument/2006/relationships/font" Target="fonts/JosefinSans-boldItalic.fntdata"/><Relationship Id="rId21" Type="http://schemas.openxmlformats.org/officeDocument/2006/relationships/font" Target="fonts/JosefinSans-italic.fntdata"/><Relationship Id="rId24" Type="http://schemas.openxmlformats.org/officeDocument/2006/relationships/font" Target="fonts/MerriweatherBlack-boldItalic.fntdata"/><Relationship Id="rId23" Type="http://schemas.openxmlformats.org/officeDocument/2006/relationships/font" Target="fonts/MerriweatherBlac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Dosis-regular.fntdata"/><Relationship Id="rId12" Type="http://schemas.openxmlformats.org/officeDocument/2006/relationships/slide" Target="slides/slide8.xml"/><Relationship Id="rId15" Type="http://schemas.openxmlformats.org/officeDocument/2006/relationships/font" Target="fonts/MerriweatherSans-regular.fntdata"/><Relationship Id="rId14" Type="http://schemas.openxmlformats.org/officeDocument/2006/relationships/font" Target="fonts/Dosis-bold.fntdata"/><Relationship Id="rId17" Type="http://schemas.openxmlformats.org/officeDocument/2006/relationships/font" Target="fonts/MerriweatherSans-italic.fntdata"/><Relationship Id="rId16" Type="http://schemas.openxmlformats.org/officeDocument/2006/relationships/font" Target="fonts/MerriweatherSans-bold.fntdata"/><Relationship Id="rId19" Type="http://schemas.openxmlformats.org/officeDocument/2006/relationships/font" Target="fonts/JosefinSans-regular.fntdata"/><Relationship Id="rId18" Type="http://schemas.openxmlformats.org/officeDocument/2006/relationships/font" Target="fonts/Merriweather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404e67dc9_0_1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404e67dc9_0_1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404e67dc9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404e67dc9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404e67dc9_0_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404e67dc9_0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3f4da5bf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3f4da5bf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3f4da5bf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63f4da5bf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3f4da5bf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3f4da5bf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42a6e565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642a6e565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40457" y="944441"/>
            <a:ext cx="8036350" cy="5046825"/>
          </a:xfrm>
          <a:custGeom>
            <a:rect b="b" l="l" r="r" t="t"/>
            <a:pathLst>
              <a:path extrusionOk="0" h="201873" w="321454">
                <a:moveTo>
                  <a:pt x="121441" y="0"/>
                </a:moveTo>
                <a:cubicBezTo>
                  <a:pt x="112290" y="0"/>
                  <a:pt x="103295" y="8344"/>
                  <a:pt x="101930" y="39984"/>
                </a:cubicBezTo>
                <a:cubicBezTo>
                  <a:pt x="99696" y="92871"/>
                  <a:pt x="68243" y="98455"/>
                  <a:pt x="55122" y="98455"/>
                </a:cubicBezTo>
                <a:cubicBezTo>
                  <a:pt x="53230" y="98455"/>
                  <a:pt x="51306" y="98331"/>
                  <a:pt x="49445" y="98052"/>
                </a:cubicBezTo>
                <a:cubicBezTo>
                  <a:pt x="46809" y="97586"/>
                  <a:pt x="44110" y="97369"/>
                  <a:pt x="41442" y="97400"/>
                </a:cubicBezTo>
                <a:cubicBezTo>
                  <a:pt x="27328" y="97400"/>
                  <a:pt x="0" y="103108"/>
                  <a:pt x="4808" y="148334"/>
                </a:cubicBezTo>
                <a:cubicBezTo>
                  <a:pt x="8810" y="186518"/>
                  <a:pt x="38992" y="193560"/>
                  <a:pt x="60736" y="193560"/>
                </a:cubicBezTo>
                <a:cubicBezTo>
                  <a:pt x="68336" y="193591"/>
                  <a:pt x="75905" y="192784"/>
                  <a:pt x="83349" y="191171"/>
                </a:cubicBezTo>
                <a:cubicBezTo>
                  <a:pt x="83349" y="191171"/>
                  <a:pt x="92283" y="189062"/>
                  <a:pt x="104660" y="189062"/>
                </a:cubicBezTo>
                <a:cubicBezTo>
                  <a:pt x="116540" y="189062"/>
                  <a:pt x="131584" y="190985"/>
                  <a:pt x="144892" y="198585"/>
                </a:cubicBezTo>
                <a:cubicBezTo>
                  <a:pt x="148862" y="200849"/>
                  <a:pt x="152677" y="201873"/>
                  <a:pt x="156245" y="201873"/>
                </a:cubicBezTo>
                <a:cubicBezTo>
                  <a:pt x="177028" y="201873"/>
                  <a:pt x="189684" y="167752"/>
                  <a:pt x="181587" y="150629"/>
                </a:cubicBezTo>
                <a:cubicBezTo>
                  <a:pt x="181587" y="150629"/>
                  <a:pt x="171692" y="101216"/>
                  <a:pt x="247969" y="88125"/>
                </a:cubicBezTo>
                <a:cubicBezTo>
                  <a:pt x="321454" y="75501"/>
                  <a:pt x="282742" y="19232"/>
                  <a:pt x="237608" y="19232"/>
                </a:cubicBezTo>
                <a:cubicBezTo>
                  <a:pt x="235902" y="19232"/>
                  <a:pt x="234196" y="19325"/>
                  <a:pt x="232490" y="19480"/>
                </a:cubicBezTo>
                <a:cubicBezTo>
                  <a:pt x="207675" y="21869"/>
                  <a:pt x="188691" y="26366"/>
                  <a:pt x="173771" y="26366"/>
                </a:cubicBezTo>
                <a:cubicBezTo>
                  <a:pt x="160308" y="26366"/>
                  <a:pt x="151344" y="21806"/>
                  <a:pt x="142069" y="10422"/>
                </a:cubicBezTo>
                <a:cubicBezTo>
                  <a:pt x="138409" y="5956"/>
                  <a:pt x="131677" y="0"/>
                  <a:pt x="121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3726025" y="1767600"/>
            <a:ext cx="4698000" cy="17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i="0"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726025" y="3554150"/>
            <a:ext cx="4698000" cy="5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956379" y="-20130"/>
            <a:ext cx="7360811" cy="5160933"/>
          </a:xfrm>
          <a:custGeom>
            <a:rect b="b" l="l" r="r" t="t"/>
            <a:pathLst>
              <a:path extrusionOk="0" h="135984" w="193948">
                <a:moveTo>
                  <a:pt x="131211" y="0"/>
                </a:moveTo>
                <a:cubicBezTo>
                  <a:pt x="123264" y="7479"/>
                  <a:pt x="105204" y="21021"/>
                  <a:pt x="74608" y="26035"/>
                </a:cubicBezTo>
                <a:cubicBezTo>
                  <a:pt x="35271" y="32480"/>
                  <a:pt x="15044" y="65244"/>
                  <a:pt x="10681" y="74720"/>
                </a:cubicBezTo>
                <a:cubicBezTo>
                  <a:pt x="1" y="98007"/>
                  <a:pt x="10143" y="126748"/>
                  <a:pt x="13967" y="135983"/>
                </a:cubicBezTo>
                <a:lnTo>
                  <a:pt x="87328" y="135983"/>
                </a:lnTo>
                <a:cubicBezTo>
                  <a:pt x="105643" y="126719"/>
                  <a:pt x="133732" y="111450"/>
                  <a:pt x="150390" y="97214"/>
                </a:cubicBezTo>
                <a:cubicBezTo>
                  <a:pt x="174131" y="76916"/>
                  <a:pt x="190420" y="14462"/>
                  <a:pt x="19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1"/>
          <p:cNvSpPr txBox="1"/>
          <p:nvPr>
            <p:ph type="title"/>
          </p:nvPr>
        </p:nvSpPr>
        <p:spPr>
          <a:xfrm>
            <a:off x="720000" y="860400"/>
            <a:ext cx="7704000" cy="181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46" name="Google Shape;46;p11"/>
          <p:cNvSpPr txBox="1"/>
          <p:nvPr>
            <p:ph idx="1" type="subTitle"/>
          </p:nvPr>
        </p:nvSpPr>
        <p:spPr>
          <a:xfrm>
            <a:off x="720000" y="2670476"/>
            <a:ext cx="7704000" cy="8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2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50" name="Google Shape;50;p13"/>
          <p:cNvSpPr txBox="1"/>
          <p:nvPr>
            <p:ph idx="1" type="subTitle"/>
          </p:nvPr>
        </p:nvSpPr>
        <p:spPr>
          <a:xfrm>
            <a:off x="719875" y="1185550"/>
            <a:ext cx="77040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9pPr>
          </a:lstStyle>
          <a:p/>
        </p:txBody>
      </p:sp>
      <p:sp>
        <p:nvSpPr>
          <p:cNvPr id="51" name="Google Shape;51;p13"/>
          <p:cNvSpPr/>
          <p:nvPr/>
        </p:nvSpPr>
        <p:spPr>
          <a:xfrm flipH="1">
            <a:off x="6839496" y="0"/>
            <a:ext cx="2304504" cy="1766653"/>
          </a:xfrm>
          <a:custGeom>
            <a:rect b="b" l="l" r="r" t="t"/>
            <a:pathLst>
              <a:path extrusionOk="0" h="73366" w="95702">
                <a:moveTo>
                  <a:pt x="0" y="0"/>
                </a:moveTo>
                <a:lnTo>
                  <a:pt x="0" y="73365"/>
                </a:lnTo>
                <a:cubicBezTo>
                  <a:pt x="0" y="73365"/>
                  <a:pt x="8657" y="72045"/>
                  <a:pt x="17216" y="50443"/>
                </a:cubicBezTo>
                <a:cubicBezTo>
                  <a:pt x="22619" y="36806"/>
                  <a:pt x="30868" y="34292"/>
                  <a:pt x="36217" y="34292"/>
                </a:cubicBezTo>
                <a:cubicBezTo>
                  <a:pt x="39341" y="34292"/>
                  <a:pt x="41476" y="35150"/>
                  <a:pt x="41476" y="35150"/>
                </a:cubicBezTo>
                <a:cubicBezTo>
                  <a:pt x="42656" y="35185"/>
                  <a:pt x="43808" y="35203"/>
                  <a:pt x="44933" y="35203"/>
                </a:cubicBezTo>
                <a:cubicBezTo>
                  <a:pt x="95701" y="35203"/>
                  <a:pt x="91707" y="0"/>
                  <a:pt x="9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0" y="0"/>
            <a:ext cx="3164147" cy="2425663"/>
          </a:xfrm>
          <a:custGeom>
            <a:rect b="b" l="l" r="r" t="t"/>
            <a:pathLst>
              <a:path extrusionOk="0" h="73366" w="95702">
                <a:moveTo>
                  <a:pt x="0" y="0"/>
                </a:moveTo>
                <a:lnTo>
                  <a:pt x="0" y="73365"/>
                </a:lnTo>
                <a:cubicBezTo>
                  <a:pt x="0" y="73365"/>
                  <a:pt x="8657" y="72045"/>
                  <a:pt x="17216" y="50443"/>
                </a:cubicBezTo>
                <a:cubicBezTo>
                  <a:pt x="22619" y="36806"/>
                  <a:pt x="30868" y="34292"/>
                  <a:pt x="36217" y="34292"/>
                </a:cubicBezTo>
                <a:cubicBezTo>
                  <a:pt x="39341" y="34292"/>
                  <a:pt x="41476" y="35150"/>
                  <a:pt x="41476" y="35150"/>
                </a:cubicBezTo>
                <a:cubicBezTo>
                  <a:pt x="42656" y="35185"/>
                  <a:pt x="43808" y="35203"/>
                  <a:pt x="44933" y="35203"/>
                </a:cubicBezTo>
                <a:cubicBezTo>
                  <a:pt x="95701" y="35203"/>
                  <a:pt x="91707" y="0"/>
                  <a:pt x="9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4"/>
          <p:cNvSpPr/>
          <p:nvPr/>
        </p:nvSpPr>
        <p:spPr>
          <a:xfrm>
            <a:off x="3454532" y="336850"/>
            <a:ext cx="6646488" cy="4172190"/>
          </a:xfrm>
          <a:custGeom>
            <a:rect b="b" l="l" r="r" t="t"/>
            <a:pathLst>
              <a:path extrusionOk="0" h="126191" w="201028">
                <a:moveTo>
                  <a:pt x="75999" y="0"/>
                </a:moveTo>
                <a:cubicBezTo>
                  <a:pt x="70277" y="0"/>
                  <a:pt x="64632" y="5219"/>
                  <a:pt x="63786" y="24995"/>
                </a:cubicBezTo>
                <a:cubicBezTo>
                  <a:pt x="62369" y="58056"/>
                  <a:pt x="42705" y="61533"/>
                  <a:pt x="34495" y="61533"/>
                </a:cubicBezTo>
                <a:cubicBezTo>
                  <a:pt x="32308" y="61533"/>
                  <a:pt x="30934" y="61286"/>
                  <a:pt x="30934" y="61286"/>
                </a:cubicBezTo>
                <a:cubicBezTo>
                  <a:pt x="30934" y="61286"/>
                  <a:pt x="28898" y="60879"/>
                  <a:pt x="25918" y="60879"/>
                </a:cubicBezTo>
                <a:cubicBezTo>
                  <a:pt x="17095" y="60879"/>
                  <a:pt x="0" y="64450"/>
                  <a:pt x="2974" y="92735"/>
                </a:cubicBezTo>
                <a:cubicBezTo>
                  <a:pt x="5483" y="116594"/>
                  <a:pt x="24372" y="120998"/>
                  <a:pt x="37978" y="120998"/>
                </a:cubicBezTo>
                <a:cubicBezTo>
                  <a:pt x="45942" y="120998"/>
                  <a:pt x="52096" y="119489"/>
                  <a:pt x="52096" y="119489"/>
                </a:cubicBezTo>
                <a:cubicBezTo>
                  <a:pt x="52096" y="119489"/>
                  <a:pt x="57687" y="118179"/>
                  <a:pt x="65417" y="118179"/>
                </a:cubicBezTo>
                <a:cubicBezTo>
                  <a:pt x="72848" y="118179"/>
                  <a:pt x="82254" y="119389"/>
                  <a:pt x="90572" y="124136"/>
                </a:cubicBezTo>
                <a:cubicBezTo>
                  <a:pt x="93066" y="125559"/>
                  <a:pt x="95450" y="126190"/>
                  <a:pt x="97685" y="126190"/>
                </a:cubicBezTo>
                <a:cubicBezTo>
                  <a:pt x="110674" y="126190"/>
                  <a:pt x="118607" y="104878"/>
                  <a:pt x="113544" y="94154"/>
                </a:cubicBezTo>
                <a:cubicBezTo>
                  <a:pt x="113544" y="94154"/>
                  <a:pt x="107381" y="63275"/>
                  <a:pt x="155068" y="55091"/>
                </a:cubicBezTo>
                <a:cubicBezTo>
                  <a:pt x="201028" y="47203"/>
                  <a:pt x="176844" y="12028"/>
                  <a:pt x="148615" y="12028"/>
                </a:cubicBezTo>
                <a:cubicBezTo>
                  <a:pt x="147554" y="12028"/>
                  <a:pt x="146486" y="12077"/>
                  <a:pt x="145417" y="12180"/>
                </a:cubicBezTo>
                <a:cubicBezTo>
                  <a:pt x="129904" y="13671"/>
                  <a:pt x="118031" y="16493"/>
                  <a:pt x="108710" y="16493"/>
                </a:cubicBezTo>
                <a:cubicBezTo>
                  <a:pt x="100291" y="16493"/>
                  <a:pt x="93953" y="14191"/>
                  <a:pt x="88893" y="6523"/>
                </a:cubicBezTo>
                <a:cubicBezTo>
                  <a:pt x="88893" y="6523"/>
                  <a:pt x="82397" y="0"/>
                  <a:pt x="75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4"/>
          <p:cNvSpPr txBox="1"/>
          <p:nvPr>
            <p:ph type="title"/>
          </p:nvPr>
        </p:nvSpPr>
        <p:spPr>
          <a:xfrm>
            <a:off x="720000" y="860400"/>
            <a:ext cx="3006000" cy="18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7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4572150" y="3047825"/>
            <a:ext cx="17904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14"/>
          <p:cNvSpPr txBox="1"/>
          <p:nvPr>
            <p:ph hasCustomPrompt="1" idx="2" type="title"/>
          </p:nvPr>
        </p:nvSpPr>
        <p:spPr>
          <a:xfrm>
            <a:off x="4572150" y="2667500"/>
            <a:ext cx="1790400" cy="2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4"/>
          <p:cNvSpPr txBox="1"/>
          <p:nvPr>
            <p:ph idx="3" type="subTitle"/>
          </p:nvPr>
        </p:nvSpPr>
        <p:spPr>
          <a:xfrm>
            <a:off x="6633600" y="3047825"/>
            <a:ext cx="17904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hasCustomPrompt="1" idx="4" type="title"/>
          </p:nvPr>
        </p:nvSpPr>
        <p:spPr>
          <a:xfrm>
            <a:off x="6633600" y="2667500"/>
            <a:ext cx="1790400" cy="2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4"/>
          <p:cNvSpPr txBox="1"/>
          <p:nvPr>
            <p:ph idx="5" type="subTitle"/>
          </p:nvPr>
        </p:nvSpPr>
        <p:spPr>
          <a:xfrm>
            <a:off x="6633600" y="2826525"/>
            <a:ext cx="17904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9pPr>
          </a:lstStyle>
          <a:p/>
        </p:txBody>
      </p:sp>
      <p:sp>
        <p:nvSpPr>
          <p:cNvPr id="61" name="Google Shape;61;p14"/>
          <p:cNvSpPr txBox="1"/>
          <p:nvPr>
            <p:ph idx="6" type="subTitle"/>
          </p:nvPr>
        </p:nvSpPr>
        <p:spPr>
          <a:xfrm>
            <a:off x="4572150" y="2826525"/>
            <a:ext cx="17904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9pPr>
          </a:lstStyle>
          <a:p/>
        </p:txBody>
      </p:sp>
      <p:sp>
        <p:nvSpPr>
          <p:cNvPr id="62" name="Google Shape;62;p14"/>
          <p:cNvSpPr txBox="1"/>
          <p:nvPr>
            <p:ph idx="7" type="subTitle"/>
          </p:nvPr>
        </p:nvSpPr>
        <p:spPr>
          <a:xfrm>
            <a:off x="4572150" y="1583662"/>
            <a:ext cx="17904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4"/>
          <p:cNvSpPr txBox="1"/>
          <p:nvPr>
            <p:ph hasCustomPrompt="1" idx="8" type="title"/>
          </p:nvPr>
        </p:nvSpPr>
        <p:spPr>
          <a:xfrm>
            <a:off x="4572150" y="1203338"/>
            <a:ext cx="1790400" cy="2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 txBox="1"/>
          <p:nvPr>
            <p:ph idx="9" type="subTitle"/>
          </p:nvPr>
        </p:nvSpPr>
        <p:spPr>
          <a:xfrm>
            <a:off x="6633600" y="1583662"/>
            <a:ext cx="17904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hasCustomPrompt="1" idx="13" type="title"/>
          </p:nvPr>
        </p:nvSpPr>
        <p:spPr>
          <a:xfrm>
            <a:off x="6633600" y="1203338"/>
            <a:ext cx="1790400" cy="2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" name="Google Shape;66;p14"/>
          <p:cNvSpPr txBox="1"/>
          <p:nvPr>
            <p:ph idx="14" type="subTitle"/>
          </p:nvPr>
        </p:nvSpPr>
        <p:spPr>
          <a:xfrm>
            <a:off x="6633600" y="1362363"/>
            <a:ext cx="17904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9pPr>
          </a:lstStyle>
          <a:p/>
        </p:txBody>
      </p:sp>
      <p:sp>
        <p:nvSpPr>
          <p:cNvPr id="67" name="Google Shape;67;p14"/>
          <p:cNvSpPr txBox="1"/>
          <p:nvPr>
            <p:ph idx="15" type="subTitle"/>
          </p:nvPr>
        </p:nvSpPr>
        <p:spPr>
          <a:xfrm>
            <a:off x="4572150" y="1362363"/>
            <a:ext cx="17904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310010" y="0"/>
            <a:ext cx="8833961" cy="5143483"/>
          </a:xfrm>
          <a:custGeom>
            <a:rect b="b" l="l" r="r" t="t"/>
            <a:pathLst>
              <a:path extrusionOk="0" h="166375" w="285750">
                <a:moveTo>
                  <a:pt x="0" y="0"/>
                </a:moveTo>
                <a:cubicBezTo>
                  <a:pt x="21646" y="41091"/>
                  <a:pt x="83049" y="64072"/>
                  <a:pt x="152303" y="92286"/>
                </a:cubicBezTo>
                <a:cubicBezTo>
                  <a:pt x="222493" y="120882"/>
                  <a:pt x="233532" y="166375"/>
                  <a:pt x="233532" y="166375"/>
                </a:cubicBezTo>
                <a:lnTo>
                  <a:pt x="285750" y="166375"/>
                </a:lnTo>
                <a:lnTo>
                  <a:pt x="285750" y="130414"/>
                </a:lnTo>
                <a:cubicBezTo>
                  <a:pt x="200292" y="88976"/>
                  <a:pt x="217553" y="25234"/>
                  <a:pt x="2287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720000" y="3811150"/>
            <a:ext cx="38520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719950" y="2670475"/>
            <a:ext cx="3852000" cy="11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5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2976005" y="1449"/>
            <a:ext cx="6163375" cy="5143290"/>
          </a:xfrm>
          <a:custGeom>
            <a:rect b="b" l="l" r="r" t="t"/>
            <a:pathLst>
              <a:path extrusionOk="0" h="178664" w="214099">
                <a:moveTo>
                  <a:pt x="7091" y="0"/>
                </a:moveTo>
                <a:cubicBezTo>
                  <a:pt x="3294" y="9417"/>
                  <a:pt x="0" y="23319"/>
                  <a:pt x="6589" y="35137"/>
                </a:cubicBezTo>
                <a:cubicBezTo>
                  <a:pt x="17755" y="55144"/>
                  <a:pt x="42414" y="57935"/>
                  <a:pt x="39157" y="81664"/>
                </a:cubicBezTo>
                <a:cubicBezTo>
                  <a:pt x="35901" y="105393"/>
                  <a:pt x="29852" y="127726"/>
                  <a:pt x="39623" y="137031"/>
                </a:cubicBezTo>
                <a:cubicBezTo>
                  <a:pt x="49393" y="146337"/>
                  <a:pt x="68004" y="139357"/>
                  <a:pt x="76844" y="152385"/>
                </a:cubicBezTo>
                <a:cubicBezTo>
                  <a:pt x="81050" y="158582"/>
                  <a:pt x="83786" y="169228"/>
                  <a:pt x="85498" y="178663"/>
                </a:cubicBezTo>
                <a:lnTo>
                  <a:pt x="214099" y="178663"/>
                </a:lnTo>
                <a:lnTo>
                  <a:pt x="214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4572025" y="862775"/>
            <a:ext cx="3851700" cy="9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4572175" y="1263950"/>
            <a:ext cx="3851700" cy="22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4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-400" y="928150"/>
            <a:ext cx="9143665" cy="4215665"/>
          </a:xfrm>
          <a:custGeom>
            <a:rect b="b" l="l" r="r" t="t"/>
            <a:pathLst>
              <a:path extrusionOk="0" h="132516" w="285316">
                <a:moveTo>
                  <a:pt x="17" y="0"/>
                </a:moveTo>
                <a:lnTo>
                  <a:pt x="0" y="132515"/>
                </a:lnTo>
                <a:lnTo>
                  <a:pt x="285299" y="132515"/>
                </a:lnTo>
                <a:cubicBezTo>
                  <a:pt x="285299" y="132515"/>
                  <a:pt x="285316" y="60051"/>
                  <a:pt x="285299" y="59967"/>
                </a:cubicBezTo>
                <a:cubicBezTo>
                  <a:pt x="274828" y="44157"/>
                  <a:pt x="257486" y="26827"/>
                  <a:pt x="228589" y="26827"/>
                </a:cubicBezTo>
                <a:cubicBezTo>
                  <a:pt x="227191" y="26827"/>
                  <a:pt x="225765" y="26868"/>
                  <a:pt x="224313" y="26951"/>
                </a:cubicBezTo>
                <a:cubicBezTo>
                  <a:pt x="216176" y="27469"/>
                  <a:pt x="208206" y="29357"/>
                  <a:pt x="200720" y="32582"/>
                </a:cubicBezTo>
                <a:cubicBezTo>
                  <a:pt x="194457" y="35244"/>
                  <a:pt x="183524" y="38962"/>
                  <a:pt x="171313" y="38962"/>
                </a:cubicBezTo>
                <a:cubicBezTo>
                  <a:pt x="157395" y="38962"/>
                  <a:pt x="141819" y="34133"/>
                  <a:pt x="129608" y="17410"/>
                </a:cubicBezTo>
                <a:cubicBezTo>
                  <a:pt x="127336" y="14236"/>
                  <a:pt x="124295" y="11679"/>
                  <a:pt x="120770" y="9958"/>
                </a:cubicBezTo>
                <a:cubicBezTo>
                  <a:pt x="117232" y="8277"/>
                  <a:pt x="112356" y="6798"/>
                  <a:pt x="106138" y="6798"/>
                </a:cubicBezTo>
                <a:cubicBezTo>
                  <a:pt x="98638" y="6798"/>
                  <a:pt x="89187" y="8949"/>
                  <a:pt x="77778" y="15489"/>
                </a:cubicBezTo>
                <a:cubicBezTo>
                  <a:pt x="70549" y="19635"/>
                  <a:pt x="62804" y="21260"/>
                  <a:pt x="55106" y="21260"/>
                </a:cubicBezTo>
                <a:cubicBezTo>
                  <a:pt x="27255" y="21260"/>
                  <a:pt x="17" y="0"/>
                  <a:pt x="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1212825" y="1767600"/>
            <a:ext cx="2157600" cy="90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7"/>
          <p:cNvSpPr txBox="1"/>
          <p:nvPr>
            <p:ph idx="2" type="subTitle"/>
          </p:nvPr>
        </p:nvSpPr>
        <p:spPr>
          <a:xfrm>
            <a:off x="1212850" y="2667600"/>
            <a:ext cx="2157600" cy="8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1" name="Google Shape;81;p17"/>
          <p:cNvSpPr txBox="1"/>
          <p:nvPr>
            <p:ph idx="3" type="subTitle"/>
          </p:nvPr>
        </p:nvSpPr>
        <p:spPr>
          <a:xfrm>
            <a:off x="3493225" y="1767600"/>
            <a:ext cx="2157600" cy="90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17"/>
          <p:cNvSpPr txBox="1"/>
          <p:nvPr>
            <p:ph idx="4" type="subTitle"/>
          </p:nvPr>
        </p:nvSpPr>
        <p:spPr>
          <a:xfrm>
            <a:off x="3493250" y="2667600"/>
            <a:ext cx="2157600" cy="8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3" name="Google Shape;83;p17"/>
          <p:cNvSpPr txBox="1"/>
          <p:nvPr>
            <p:ph idx="5" type="subTitle"/>
          </p:nvPr>
        </p:nvSpPr>
        <p:spPr>
          <a:xfrm>
            <a:off x="5773625" y="1767600"/>
            <a:ext cx="2157600" cy="90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7"/>
          <p:cNvSpPr txBox="1"/>
          <p:nvPr>
            <p:ph idx="6" type="subTitle"/>
          </p:nvPr>
        </p:nvSpPr>
        <p:spPr>
          <a:xfrm>
            <a:off x="5773650" y="2667600"/>
            <a:ext cx="2157600" cy="8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7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720000" y="1767600"/>
            <a:ext cx="3006000" cy="17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/>
        </p:txBody>
      </p:sp>
      <p:grpSp>
        <p:nvGrpSpPr>
          <p:cNvPr id="87" name="Google Shape;87;p18"/>
          <p:cNvGrpSpPr/>
          <p:nvPr/>
        </p:nvGrpSpPr>
        <p:grpSpPr>
          <a:xfrm>
            <a:off x="3967396" y="0"/>
            <a:ext cx="5176554" cy="5143500"/>
            <a:chOff x="3967396" y="0"/>
            <a:chExt cx="5176554" cy="5143500"/>
          </a:xfrm>
        </p:grpSpPr>
        <p:sp>
          <p:nvSpPr>
            <p:cNvPr id="88" name="Google Shape;88;p18"/>
            <p:cNvSpPr/>
            <p:nvPr/>
          </p:nvSpPr>
          <p:spPr>
            <a:xfrm>
              <a:off x="6027550" y="0"/>
              <a:ext cx="3116400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3967396" y="50"/>
              <a:ext cx="2622823" cy="5143391"/>
            </a:xfrm>
            <a:custGeom>
              <a:rect b="b" l="l" r="r" t="t"/>
              <a:pathLst>
                <a:path extrusionOk="0" h="179776" w="196724">
                  <a:moveTo>
                    <a:pt x="52435" y="0"/>
                  </a:moveTo>
                  <a:cubicBezTo>
                    <a:pt x="59813" y="33745"/>
                    <a:pt x="33446" y="72359"/>
                    <a:pt x="21723" y="87453"/>
                  </a:cubicBezTo>
                  <a:cubicBezTo>
                    <a:pt x="14289" y="96947"/>
                    <a:pt x="9101" y="108015"/>
                    <a:pt x="6517" y="119794"/>
                  </a:cubicBezTo>
                  <a:cubicBezTo>
                    <a:pt x="0" y="149850"/>
                    <a:pt x="13615" y="170524"/>
                    <a:pt x="21798" y="179775"/>
                  </a:cubicBezTo>
                  <a:lnTo>
                    <a:pt x="196724" y="179775"/>
                  </a:lnTo>
                  <a:lnTo>
                    <a:pt x="1967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8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4037260" y="-1336"/>
            <a:ext cx="5120643" cy="5144204"/>
          </a:xfrm>
          <a:custGeom>
            <a:rect b="b" l="l" r="r" t="t"/>
            <a:pathLst>
              <a:path extrusionOk="0" h="200867" w="199947">
                <a:moveTo>
                  <a:pt x="8140" y="0"/>
                </a:moveTo>
                <a:cubicBezTo>
                  <a:pt x="22703" y="14521"/>
                  <a:pt x="1" y="22367"/>
                  <a:pt x="1" y="58189"/>
                </a:cubicBezTo>
                <a:cubicBezTo>
                  <a:pt x="1" y="80681"/>
                  <a:pt x="25381" y="92985"/>
                  <a:pt x="32809" y="100559"/>
                </a:cubicBezTo>
                <a:cubicBezTo>
                  <a:pt x="35801" y="103614"/>
                  <a:pt x="35487" y="108740"/>
                  <a:pt x="34043" y="113783"/>
                </a:cubicBezTo>
                <a:cubicBezTo>
                  <a:pt x="30884" y="124768"/>
                  <a:pt x="34692" y="136338"/>
                  <a:pt x="44233" y="144268"/>
                </a:cubicBezTo>
                <a:cubicBezTo>
                  <a:pt x="49025" y="148244"/>
                  <a:pt x="54820" y="152763"/>
                  <a:pt x="61620" y="157576"/>
                </a:cubicBezTo>
                <a:cubicBezTo>
                  <a:pt x="76978" y="168477"/>
                  <a:pt x="75618" y="188438"/>
                  <a:pt x="72877" y="200867"/>
                </a:cubicBezTo>
                <a:lnTo>
                  <a:pt x="199946" y="200867"/>
                </a:lnTo>
                <a:lnTo>
                  <a:pt x="1999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1253400" y="1522769"/>
            <a:ext cx="21576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19"/>
          <p:cNvSpPr txBox="1"/>
          <p:nvPr>
            <p:ph idx="2" type="subTitle"/>
          </p:nvPr>
        </p:nvSpPr>
        <p:spPr>
          <a:xfrm>
            <a:off x="720000" y="2623819"/>
            <a:ext cx="21576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19"/>
          <p:cNvSpPr txBox="1"/>
          <p:nvPr>
            <p:ph idx="3" type="subTitle"/>
          </p:nvPr>
        </p:nvSpPr>
        <p:spPr>
          <a:xfrm>
            <a:off x="720025" y="3392771"/>
            <a:ext cx="21576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6" name="Google Shape;96;p19"/>
          <p:cNvSpPr txBox="1"/>
          <p:nvPr>
            <p:ph idx="4" type="subTitle"/>
          </p:nvPr>
        </p:nvSpPr>
        <p:spPr>
          <a:xfrm>
            <a:off x="5732950" y="1522769"/>
            <a:ext cx="21576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19"/>
          <p:cNvSpPr txBox="1"/>
          <p:nvPr>
            <p:ph idx="5" type="subTitle"/>
          </p:nvPr>
        </p:nvSpPr>
        <p:spPr>
          <a:xfrm>
            <a:off x="6266375" y="2623819"/>
            <a:ext cx="21576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19"/>
          <p:cNvSpPr txBox="1"/>
          <p:nvPr>
            <p:ph idx="6" type="subTitle"/>
          </p:nvPr>
        </p:nvSpPr>
        <p:spPr>
          <a:xfrm>
            <a:off x="6266400" y="3392771"/>
            <a:ext cx="21576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9" name="Google Shape;99;p19"/>
          <p:cNvSpPr txBox="1"/>
          <p:nvPr>
            <p:ph idx="7" type="subTitle"/>
          </p:nvPr>
        </p:nvSpPr>
        <p:spPr>
          <a:xfrm>
            <a:off x="1253425" y="2291721"/>
            <a:ext cx="21576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9"/>
          <p:cNvSpPr txBox="1"/>
          <p:nvPr>
            <p:ph idx="8" type="subTitle"/>
          </p:nvPr>
        </p:nvSpPr>
        <p:spPr>
          <a:xfrm>
            <a:off x="5732975" y="2291721"/>
            <a:ext cx="21576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02">
  <p:cSld name="CUSTOM_19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871" y="1440"/>
            <a:ext cx="7755267" cy="5140884"/>
          </a:xfrm>
          <a:custGeom>
            <a:rect b="b" l="l" r="r" t="t"/>
            <a:pathLst>
              <a:path extrusionOk="0" h="160402" w="241974">
                <a:moveTo>
                  <a:pt x="185699" y="0"/>
                </a:moveTo>
                <a:cubicBezTo>
                  <a:pt x="183042" y="5982"/>
                  <a:pt x="178565" y="11562"/>
                  <a:pt x="165515" y="12849"/>
                </a:cubicBezTo>
                <a:cubicBezTo>
                  <a:pt x="156710" y="14102"/>
                  <a:pt x="149057" y="15856"/>
                  <a:pt x="142390" y="17912"/>
                </a:cubicBezTo>
                <a:cubicBezTo>
                  <a:pt x="119667" y="24946"/>
                  <a:pt x="102290" y="43392"/>
                  <a:pt x="96342" y="66416"/>
                </a:cubicBezTo>
                <a:cubicBezTo>
                  <a:pt x="92031" y="83075"/>
                  <a:pt x="82106" y="95456"/>
                  <a:pt x="72014" y="104211"/>
                </a:cubicBezTo>
                <a:cubicBezTo>
                  <a:pt x="61521" y="113317"/>
                  <a:pt x="48104" y="120151"/>
                  <a:pt x="33116" y="124077"/>
                </a:cubicBezTo>
                <a:cubicBezTo>
                  <a:pt x="18363" y="127937"/>
                  <a:pt x="7686" y="132231"/>
                  <a:pt x="0" y="136559"/>
                </a:cubicBezTo>
                <a:lnTo>
                  <a:pt x="0" y="160402"/>
                </a:lnTo>
                <a:lnTo>
                  <a:pt x="156509" y="160402"/>
                </a:lnTo>
                <a:cubicBezTo>
                  <a:pt x="166401" y="149508"/>
                  <a:pt x="177445" y="130377"/>
                  <a:pt x="172516" y="101822"/>
                </a:cubicBezTo>
                <a:cubicBezTo>
                  <a:pt x="164212" y="53618"/>
                  <a:pt x="218465" y="34570"/>
                  <a:pt x="218465" y="34570"/>
                </a:cubicBezTo>
                <a:cubicBezTo>
                  <a:pt x="218465" y="34570"/>
                  <a:pt x="238832" y="32264"/>
                  <a:pt x="2419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720000" y="2667600"/>
            <a:ext cx="3852300" cy="87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720300" y="3533700"/>
            <a:ext cx="3851700" cy="27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515724" y="462"/>
            <a:ext cx="5628274" cy="5143391"/>
          </a:xfrm>
          <a:custGeom>
            <a:rect b="b" l="l" r="r" t="t"/>
            <a:pathLst>
              <a:path extrusionOk="0" h="179776" w="196724">
                <a:moveTo>
                  <a:pt x="52435" y="0"/>
                </a:moveTo>
                <a:cubicBezTo>
                  <a:pt x="59813" y="33745"/>
                  <a:pt x="33446" y="72359"/>
                  <a:pt x="21723" y="87453"/>
                </a:cubicBezTo>
                <a:cubicBezTo>
                  <a:pt x="14289" y="96947"/>
                  <a:pt x="9101" y="108015"/>
                  <a:pt x="6517" y="119794"/>
                </a:cubicBezTo>
                <a:cubicBezTo>
                  <a:pt x="0" y="149850"/>
                  <a:pt x="13615" y="170524"/>
                  <a:pt x="21798" y="179775"/>
                </a:cubicBezTo>
                <a:lnTo>
                  <a:pt x="196724" y="179775"/>
                </a:lnTo>
                <a:lnTo>
                  <a:pt x="1967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573600" y="2941050"/>
            <a:ext cx="3852000" cy="8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4573600" y="2667600"/>
            <a:ext cx="3852000" cy="8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slide">
  <p:cSld name="CUSTOM_23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107" name="Google Shape;107;p21"/>
          <p:cNvSpPr/>
          <p:nvPr/>
        </p:nvSpPr>
        <p:spPr>
          <a:xfrm>
            <a:off x="6160225" y="0"/>
            <a:ext cx="2983942" cy="5218650"/>
          </a:xfrm>
          <a:custGeom>
            <a:rect b="b" l="l" r="r" t="t"/>
            <a:pathLst>
              <a:path extrusionOk="0" h="208746" w="148013">
                <a:moveTo>
                  <a:pt x="79388" y="0"/>
                </a:moveTo>
                <a:cubicBezTo>
                  <a:pt x="79019" y="7045"/>
                  <a:pt x="80910" y="14221"/>
                  <a:pt x="80889" y="19048"/>
                </a:cubicBezTo>
                <a:cubicBezTo>
                  <a:pt x="80562" y="56818"/>
                  <a:pt x="54404" y="61971"/>
                  <a:pt x="39879" y="75214"/>
                </a:cubicBezTo>
                <a:cubicBezTo>
                  <a:pt x="26919" y="87021"/>
                  <a:pt x="16982" y="119746"/>
                  <a:pt x="21157" y="158473"/>
                </a:cubicBezTo>
                <a:cubicBezTo>
                  <a:pt x="23875" y="183544"/>
                  <a:pt x="12546" y="199678"/>
                  <a:pt x="0" y="208745"/>
                </a:cubicBezTo>
                <a:lnTo>
                  <a:pt x="148013" y="208745"/>
                </a:lnTo>
                <a:lnTo>
                  <a:pt x="1480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9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>
            <a:off x="1908130" y="7900"/>
            <a:ext cx="7235662" cy="5143436"/>
          </a:xfrm>
          <a:custGeom>
            <a:rect b="b" l="l" r="r" t="t"/>
            <a:pathLst>
              <a:path extrusionOk="0" h="182764" w="257108">
                <a:moveTo>
                  <a:pt x="17630" y="0"/>
                </a:moveTo>
                <a:cubicBezTo>
                  <a:pt x="1" y="63663"/>
                  <a:pt x="62693" y="64710"/>
                  <a:pt x="124661" y="114342"/>
                </a:cubicBezTo>
                <a:cubicBezTo>
                  <a:pt x="171304" y="142613"/>
                  <a:pt x="167325" y="170351"/>
                  <a:pt x="162185" y="182764"/>
                </a:cubicBezTo>
                <a:lnTo>
                  <a:pt x="257107" y="182764"/>
                </a:lnTo>
                <a:lnTo>
                  <a:pt x="2571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 txBox="1"/>
          <p:nvPr>
            <p:ph idx="1" type="subTitle"/>
          </p:nvPr>
        </p:nvSpPr>
        <p:spPr>
          <a:xfrm>
            <a:off x="1253450" y="3716146"/>
            <a:ext cx="2157600" cy="4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22"/>
          <p:cNvSpPr txBox="1"/>
          <p:nvPr>
            <p:ph idx="2" type="subTitle"/>
          </p:nvPr>
        </p:nvSpPr>
        <p:spPr>
          <a:xfrm>
            <a:off x="5732950" y="3716146"/>
            <a:ext cx="2157600" cy="4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22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113" name="Google Shape;113;p22"/>
          <p:cNvSpPr txBox="1"/>
          <p:nvPr>
            <p:ph idx="3" type="subTitle"/>
          </p:nvPr>
        </p:nvSpPr>
        <p:spPr>
          <a:xfrm>
            <a:off x="1405800" y="1403517"/>
            <a:ext cx="2157600" cy="4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2"/>
          <p:cNvSpPr txBox="1"/>
          <p:nvPr>
            <p:ph idx="4" type="subTitle"/>
          </p:nvPr>
        </p:nvSpPr>
        <p:spPr>
          <a:xfrm>
            <a:off x="948600" y="2547783"/>
            <a:ext cx="2157600" cy="4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p22"/>
          <p:cNvSpPr txBox="1"/>
          <p:nvPr>
            <p:ph idx="5" type="subTitle"/>
          </p:nvPr>
        </p:nvSpPr>
        <p:spPr>
          <a:xfrm>
            <a:off x="948625" y="2763831"/>
            <a:ext cx="21576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6" name="Google Shape;116;p22"/>
          <p:cNvSpPr txBox="1"/>
          <p:nvPr>
            <p:ph idx="6" type="subTitle"/>
          </p:nvPr>
        </p:nvSpPr>
        <p:spPr>
          <a:xfrm>
            <a:off x="5580550" y="1403392"/>
            <a:ext cx="2157600" cy="4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22"/>
          <p:cNvSpPr txBox="1"/>
          <p:nvPr>
            <p:ph idx="7" type="subTitle"/>
          </p:nvPr>
        </p:nvSpPr>
        <p:spPr>
          <a:xfrm>
            <a:off x="6037775" y="2547775"/>
            <a:ext cx="2157600" cy="4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22"/>
          <p:cNvSpPr txBox="1"/>
          <p:nvPr>
            <p:ph idx="8" type="subTitle"/>
          </p:nvPr>
        </p:nvSpPr>
        <p:spPr>
          <a:xfrm>
            <a:off x="6037800" y="2763827"/>
            <a:ext cx="21576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9" name="Google Shape;119;p22"/>
          <p:cNvSpPr txBox="1"/>
          <p:nvPr>
            <p:ph idx="9" type="subTitle"/>
          </p:nvPr>
        </p:nvSpPr>
        <p:spPr>
          <a:xfrm>
            <a:off x="1405825" y="1619570"/>
            <a:ext cx="21576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0" name="Google Shape;120;p22"/>
          <p:cNvSpPr txBox="1"/>
          <p:nvPr>
            <p:ph idx="13" type="subTitle"/>
          </p:nvPr>
        </p:nvSpPr>
        <p:spPr>
          <a:xfrm>
            <a:off x="5580575" y="1619570"/>
            <a:ext cx="21576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1" name="Google Shape;121;p22"/>
          <p:cNvSpPr txBox="1"/>
          <p:nvPr>
            <p:ph idx="14" type="subTitle"/>
          </p:nvPr>
        </p:nvSpPr>
        <p:spPr>
          <a:xfrm>
            <a:off x="1253425" y="3932199"/>
            <a:ext cx="21576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" name="Google Shape;122;p22"/>
          <p:cNvSpPr txBox="1"/>
          <p:nvPr>
            <p:ph idx="15" type="subTitle"/>
          </p:nvPr>
        </p:nvSpPr>
        <p:spPr>
          <a:xfrm>
            <a:off x="5732975" y="3932199"/>
            <a:ext cx="21576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 slide">
  <p:cSld name="CUSTOM_25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125" name="Google Shape;125;p23"/>
          <p:cNvSpPr/>
          <p:nvPr/>
        </p:nvSpPr>
        <p:spPr>
          <a:xfrm>
            <a:off x="-100" y="3932725"/>
            <a:ext cx="9144000" cy="121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 1">
  <p:cSld name="CUSTOM_25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128" name="Google Shape;128;p24"/>
          <p:cNvSpPr/>
          <p:nvPr/>
        </p:nvSpPr>
        <p:spPr>
          <a:xfrm>
            <a:off x="-1043" y="2175358"/>
            <a:ext cx="9143833" cy="2972157"/>
          </a:xfrm>
          <a:custGeom>
            <a:rect b="b" l="l" r="r" t="t"/>
            <a:pathLst>
              <a:path extrusionOk="0" h="92735" w="285299">
                <a:moveTo>
                  <a:pt x="91657" y="1"/>
                </a:moveTo>
                <a:cubicBezTo>
                  <a:pt x="84263" y="1"/>
                  <a:pt x="74970" y="2553"/>
                  <a:pt x="63910" y="10446"/>
                </a:cubicBezTo>
                <a:cubicBezTo>
                  <a:pt x="54469" y="17180"/>
                  <a:pt x="44513" y="19532"/>
                  <a:pt x="35212" y="19532"/>
                </a:cubicBezTo>
                <a:cubicBezTo>
                  <a:pt x="20051" y="19532"/>
                  <a:pt x="6627" y="13284"/>
                  <a:pt x="0" y="9577"/>
                </a:cubicBezTo>
                <a:lnTo>
                  <a:pt x="0" y="92735"/>
                </a:lnTo>
                <a:lnTo>
                  <a:pt x="285299" y="92735"/>
                </a:lnTo>
                <a:lnTo>
                  <a:pt x="285299" y="4598"/>
                </a:lnTo>
                <a:cubicBezTo>
                  <a:pt x="279583" y="7357"/>
                  <a:pt x="263062" y="14635"/>
                  <a:pt x="247865" y="14635"/>
                </a:cubicBezTo>
                <a:cubicBezTo>
                  <a:pt x="246403" y="14635"/>
                  <a:pt x="244954" y="14567"/>
                  <a:pt x="243527" y="14422"/>
                </a:cubicBezTo>
                <a:cubicBezTo>
                  <a:pt x="230479" y="13083"/>
                  <a:pt x="216291" y="102"/>
                  <a:pt x="197847" y="102"/>
                </a:cubicBezTo>
                <a:cubicBezTo>
                  <a:pt x="193736" y="102"/>
                  <a:pt x="189415" y="747"/>
                  <a:pt x="184847" y="2309"/>
                </a:cubicBezTo>
                <a:cubicBezTo>
                  <a:pt x="172033" y="6683"/>
                  <a:pt x="159298" y="19934"/>
                  <a:pt x="141578" y="19934"/>
                </a:cubicBezTo>
                <a:cubicBezTo>
                  <a:pt x="133511" y="19934"/>
                  <a:pt x="124412" y="17189"/>
                  <a:pt x="113802" y="9610"/>
                </a:cubicBezTo>
                <a:cubicBezTo>
                  <a:pt x="113017" y="9042"/>
                  <a:pt x="112265" y="8424"/>
                  <a:pt x="111580" y="7739"/>
                </a:cubicBezTo>
                <a:cubicBezTo>
                  <a:pt x="109377" y="5586"/>
                  <a:pt x="102594" y="1"/>
                  <a:pt x="916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 2">
  <p:cSld name="CUSTOM_25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131" name="Google Shape;131;p25"/>
          <p:cNvSpPr/>
          <p:nvPr/>
        </p:nvSpPr>
        <p:spPr>
          <a:xfrm>
            <a:off x="-681" y="1860709"/>
            <a:ext cx="9143833" cy="3285029"/>
          </a:xfrm>
          <a:custGeom>
            <a:rect b="b" l="l" r="r" t="t"/>
            <a:pathLst>
              <a:path extrusionOk="0" h="102497" w="285299">
                <a:moveTo>
                  <a:pt x="186335" y="0"/>
                </a:moveTo>
                <a:cubicBezTo>
                  <a:pt x="183926" y="0"/>
                  <a:pt x="181734" y="240"/>
                  <a:pt x="179768" y="625"/>
                </a:cubicBezTo>
                <a:cubicBezTo>
                  <a:pt x="174070" y="1761"/>
                  <a:pt x="168907" y="4752"/>
                  <a:pt x="165081" y="9113"/>
                </a:cubicBezTo>
                <a:cubicBezTo>
                  <a:pt x="152303" y="23576"/>
                  <a:pt x="140215" y="28318"/>
                  <a:pt x="129170" y="28318"/>
                </a:cubicBezTo>
                <a:cubicBezTo>
                  <a:pt x="112832" y="28318"/>
                  <a:pt x="98775" y="17942"/>
                  <a:pt x="88138" y="13307"/>
                </a:cubicBezTo>
                <a:cubicBezTo>
                  <a:pt x="81926" y="10600"/>
                  <a:pt x="75559" y="9453"/>
                  <a:pt x="69228" y="9453"/>
                </a:cubicBezTo>
                <a:cubicBezTo>
                  <a:pt x="34056" y="9453"/>
                  <a:pt x="0" y="44852"/>
                  <a:pt x="0" y="44852"/>
                </a:cubicBezTo>
                <a:lnTo>
                  <a:pt x="0" y="102497"/>
                </a:lnTo>
                <a:lnTo>
                  <a:pt x="285299" y="102497"/>
                </a:lnTo>
                <a:lnTo>
                  <a:pt x="285299" y="8294"/>
                </a:lnTo>
                <a:cubicBezTo>
                  <a:pt x="285299" y="8294"/>
                  <a:pt x="267553" y="20774"/>
                  <a:pt x="246192" y="20774"/>
                </a:cubicBezTo>
                <a:cubicBezTo>
                  <a:pt x="236901" y="20774"/>
                  <a:pt x="226925" y="18413"/>
                  <a:pt x="217429" y="11636"/>
                </a:cubicBezTo>
                <a:cubicBezTo>
                  <a:pt x="204864" y="2685"/>
                  <a:pt x="194387" y="0"/>
                  <a:pt x="186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 slide">
  <p:cSld name="CUSTOM_26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134" name="Google Shape;134;p26"/>
          <p:cNvSpPr/>
          <p:nvPr/>
        </p:nvSpPr>
        <p:spPr>
          <a:xfrm flipH="1">
            <a:off x="5753048" y="-1750"/>
            <a:ext cx="3390877" cy="1567690"/>
          </a:xfrm>
          <a:custGeom>
            <a:rect b="b" l="l" r="r" t="t"/>
            <a:pathLst>
              <a:path extrusionOk="0" h="48739" w="110461">
                <a:moveTo>
                  <a:pt x="0" y="0"/>
                </a:moveTo>
                <a:lnTo>
                  <a:pt x="0" y="48739"/>
                </a:lnTo>
                <a:cubicBezTo>
                  <a:pt x="7937" y="47001"/>
                  <a:pt x="16775" y="43008"/>
                  <a:pt x="22857" y="34319"/>
                </a:cubicBezTo>
                <a:cubicBezTo>
                  <a:pt x="29588" y="24706"/>
                  <a:pt x="36440" y="22269"/>
                  <a:pt x="41658" y="22269"/>
                </a:cubicBezTo>
                <a:cubicBezTo>
                  <a:pt x="47023" y="22269"/>
                  <a:pt x="50660" y="24846"/>
                  <a:pt x="50660" y="24846"/>
                </a:cubicBezTo>
                <a:cubicBezTo>
                  <a:pt x="58170" y="26870"/>
                  <a:pt x="64777" y="27741"/>
                  <a:pt x="70588" y="27741"/>
                </a:cubicBezTo>
                <a:cubicBezTo>
                  <a:pt x="97243" y="27741"/>
                  <a:pt x="107141" y="9411"/>
                  <a:pt x="1104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6"/>
          <p:cNvSpPr/>
          <p:nvPr/>
        </p:nvSpPr>
        <p:spPr>
          <a:xfrm flipH="1">
            <a:off x="-502" y="2776474"/>
            <a:ext cx="1833602" cy="2344223"/>
          </a:xfrm>
          <a:custGeom>
            <a:rect b="b" l="l" r="r" t="t"/>
            <a:pathLst>
              <a:path extrusionOk="0" h="85665" w="60202">
                <a:moveTo>
                  <a:pt x="60202" y="0"/>
                </a:moveTo>
                <a:cubicBezTo>
                  <a:pt x="53652" y="5330"/>
                  <a:pt x="41004" y="18096"/>
                  <a:pt x="42825" y="35756"/>
                </a:cubicBezTo>
                <a:cubicBezTo>
                  <a:pt x="45248" y="59449"/>
                  <a:pt x="28004" y="61120"/>
                  <a:pt x="28004" y="61120"/>
                </a:cubicBezTo>
                <a:cubicBezTo>
                  <a:pt x="12800" y="68472"/>
                  <a:pt x="4362" y="77143"/>
                  <a:pt x="1" y="85665"/>
                </a:cubicBezTo>
                <a:lnTo>
                  <a:pt x="60202" y="85665"/>
                </a:lnTo>
                <a:lnTo>
                  <a:pt x="60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03">
  <p:cSld name="CUSTOM_20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/>
          <p:nvPr/>
        </p:nvSpPr>
        <p:spPr>
          <a:xfrm>
            <a:off x="3251425" y="1450"/>
            <a:ext cx="5887723" cy="5143290"/>
          </a:xfrm>
          <a:custGeom>
            <a:rect b="b" l="l" r="r" t="t"/>
            <a:pathLst>
              <a:path extrusionOk="0" h="178664" w="214099">
                <a:moveTo>
                  <a:pt x="7091" y="0"/>
                </a:moveTo>
                <a:cubicBezTo>
                  <a:pt x="3294" y="9417"/>
                  <a:pt x="0" y="23319"/>
                  <a:pt x="6589" y="35137"/>
                </a:cubicBezTo>
                <a:cubicBezTo>
                  <a:pt x="17755" y="55144"/>
                  <a:pt x="42414" y="57935"/>
                  <a:pt x="39157" y="81664"/>
                </a:cubicBezTo>
                <a:cubicBezTo>
                  <a:pt x="35901" y="105393"/>
                  <a:pt x="29852" y="127726"/>
                  <a:pt x="39623" y="137031"/>
                </a:cubicBezTo>
                <a:cubicBezTo>
                  <a:pt x="49393" y="146337"/>
                  <a:pt x="68004" y="139357"/>
                  <a:pt x="76844" y="152385"/>
                </a:cubicBezTo>
                <a:cubicBezTo>
                  <a:pt x="81050" y="158582"/>
                  <a:pt x="83786" y="169228"/>
                  <a:pt x="85498" y="178663"/>
                </a:cubicBezTo>
                <a:lnTo>
                  <a:pt x="214099" y="178663"/>
                </a:lnTo>
                <a:lnTo>
                  <a:pt x="214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7"/>
          <p:cNvSpPr txBox="1"/>
          <p:nvPr>
            <p:ph type="title"/>
          </p:nvPr>
        </p:nvSpPr>
        <p:spPr>
          <a:xfrm>
            <a:off x="4572000" y="2667600"/>
            <a:ext cx="3852300" cy="8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1" type="subTitle"/>
          </p:nvPr>
        </p:nvSpPr>
        <p:spPr>
          <a:xfrm>
            <a:off x="4572300" y="3553200"/>
            <a:ext cx="3851700" cy="25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slide">
  <p:cSld name="CUSTOM_27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grpSp>
        <p:nvGrpSpPr>
          <p:cNvPr id="142" name="Google Shape;142;p28"/>
          <p:cNvGrpSpPr/>
          <p:nvPr/>
        </p:nvGrpSpPr>
        <p:grpSpPr>
          <a:xfrm>
            <a:off x="-21325" y="2289246"/>
            <a:ext cx="9168927" cy="2854404"/>
            <a:chOff x="-21325" y="2289246"/>
            <a:chExt cx="9168927" cy="2854404"/>
          </a:xfrm>
        </p:grpSpPr>
        <p:sp>
          <p:nvSpPr>
            <p:cNvPr id="143" name="Google Shape;143;p28"/>
            <p:cNvSpPr/>
            <p:nvPr/>
          </p:nvSpPr>
          <p:spPr>
            <a:xfrm>
              <a:off x="-9470" y="2289246"/>
              <a:ext cx="9157072" cy="2350556"/>
            </a:xfrm>
            <a:custGeom>
              <a:rect b="b" l="l" r="r" t="t"/>
              <a:pathLst>
                <a:path extrusionOk="0" h="71844" w="279883">
                  <a:moveTo>
                    <a:pt x="250097" y="1"/>
                  </a:moveTo>
                  <a:cubicBezTo>
                    <a:pt x="244681" y="1"/>
                    <a:pt x="239292" y="914"/>
                    <a:pt x="234167" y="2705"/>
                  </a:cubicBezTo>
                  <a:cubicBezTo>
                    <a:pt x="227020" y="5213"/>
                    <a:pt x="217448" y="8262"/>
                    <a:pt x="212071" y="8737"/>
                  </a:cubicBezTo>
                  <a:cubicBezTo>
                    <a:pt x="211609" y="8777"/>
                    <a:pt x="211103" y="8796"/>
                    <a:pt x="210559" y="8796"/>
                  </a:cubicBezTo>
                  <a:cubicBezTo>
                    <a:pt x="203749" y="8796"/>
                    <a:pt x="190944" y="5847"/>
                    <a:pt x="182960" y="4541"/>
                  </a:cubicBezTo>
                  <a:cubicBezTo>
                    <a:pt x="181200" y="4259"/>
                    <a:pt x="179427" y="4118"/>
                    <a:pt x="177657" y="4118"/>
                  </a:cubicBezTo>
                  <a:cubicBezTo>
                    <a:pt x="174498" y="4118"/>
                    <a:pt x="171347" y="4566"/>
                    <a:pt x="168290" y="5459"/>
                  </a:cubicBezTo>
                  <a:lnTo>
                    <a:pt x="153997" y="9655"/>
                  </a:lnTo>
                  <a:cubicBezTo>
                    <a:pt x="151247" y="10459"/>
                    <a:pt x="148420" y="10856"/>
                    <a:pt x="145602" y="10856"/>
                  </a:cubicBezTo>
                  <a:cubicBezTo>
                    <a:pt x="141062" y="10856"/>
                    <a:pt x="136546" y="9826"/>
                    <a:pt x="132409" y="7803"/>
                  </a:cubicBezTo>
                  <a:cubicBezTo>
                    <a:pt x="127705" y="5492"/>
                    <a:pt x="121493" y="3033"/>
                    <a:pt x="114477" y="1656"/>
                  </a:cubicBezTo>
                  <a:cubicBezTo>
                    <a:pt x="112927" y="1354"/>
                    <a:pt x="111265" y="1217"/>
                    <a:pt x="109528" y="1217"/>
                  </a:cubicBezTo>
                  <a:cubicBezTo>
                    <a:pt x="99699" y="1217"/>
                    <a:pt x="87481" y="5588"/>
                    <a:pt x="79597" y="8918"/>
                  </a:cubicBezTo>
                  <a:cubicBezTo>
                    <a:pt x="77176" y="9938"/>
                    <a:pt x="74597" y="10451"/>
                    <a:pt x="72015" y="10451"/>
                  </a:cubicBezTo>
                  <a:cubicBezTo>
                    <a:pt x="69910" y="10451"/>
                    <a:pt x="67803" y="10110"/>
                    <a:pt x="65779" y="9426"/>
                  </a:cubicBezTo>
                  <a:cubicBezTo>
                    <a:pt x="61550" y="7983"/>
                    <a:pt x="54239" y="6311"/>
                    <a:pt x="41585" y="4935"/>
                  </a:cubicBezTo>
                  <a:cubicBezTo>
                    <a:pt x="35747" y="4305"/>
                    <a:pt x="30444" y="4055"/>
                    <a:pt x="25704" y="4055"/>
                  </a:cubicBezTo>
                  <a:cubicBezTo>
                    <a:pt x="12785" y="4055"/>
                    <a:pt x="4042" y="5913"/>
                    <a:pt x="0" y="7016"/>
                  </a:cubicBezTo>
                  <a:lnTo>
                    <a:pt x="0" y="71844"/>
                  </a:lnTo>
                  <a:lnTo>
                    <a:pt x="279882" y="71844"/>
                  </a:lnTo>
                  <a:lnTo>
                    <a:pt x="279882" y="2443"/>
                  </a:lnTo>
                  <a:cubicBezTo>
                    <a:pt x="272916" y="1738"/>
                    <a:pt x="262114" y="820"/>
                    <a:pt x="254066" y="165"/>
                  </a:cubicBezTo>
                  <a:cubicBezTo>
                    <a:pt x="252744" y="55"/>
                    <a:pt x="251419" y="1"/>
                    <a:pt x="250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-21325" y="4430250"/>
              <a:ext cx="9168900" cy="71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04">
  <p:cSld name="CUSTOM_18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3726000" y="3554150"/>
            <a:ext cx="46980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/>
        </p:txBody>
      </p:sp>
      <p:sp>
        <p:nvSpPr>
          <p:cNvPr id="147" name="Google Shape;147;p29"/>
          <p:cNvSpPr txBox="1"/>
          <p:nvPr>
            <p:ph idx="1" type="subTitle"/>
          </p:nvPr>
        </p:nvSpPr>
        <p:spPr>
          <a:xfrm>
            <a:off x="3726025" y="3811150"/>
            <a:ext cx="4698000" cy="7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8" name="Google Shape;148;p29"/>
          <p:cNvSpPr/>
          <p:nvPr/>
        </p:nvSpPr>
        <p:spPr>
          <a:xfrm>
            <a:off x="-594222" y="1140531"/>
            <a:ext cx="7937089" cy="3025249"/>
          </a:xfrm>
          <a:custGeom>
            <a:rect b="b" l="l" r="r" t="t"/>
            <a:pathLst>
              <a:path extrusionOk="0" h="89637" w="235173">
                <a:moveTo>
                  <a:pt x="141618" y="0"/>
                </a:moveTo>
                <a:cubicBezTo>
                  <a:pt x="134504" y="0"/>
                  <a:pt x="124888" y="2251"/>
                  <a:pt x="112665" y="9810"/>
                </a:cubicBezTo>
                <a:cubicBezTo>
                  <a:pt x="105712" y="14112"/>
                  <a:pt x="98854" y="16557"/>
                  <a:pt x="92409" y="17795"/>
                </a:cubicBezTo>
                <a:cubicBezTo>
                  <a:pt x="88591" y="18526"/>
                  <a:pt x="84920" y="18827"/>
                  <a:pt x="81466" y="18827"/>
                </a:cubicBezTo>
                <a:cubicBezTo>
                  <a:pt x="65489" y="18827"/>
                  <a:pt x="54134" y="12398"/>
                  <a:pt x="54134" y="12398"/>
                </a:cubicBezTo>
                <a:cubicBezTo>
                  <a:pt x="52515" y="11938"/>
                  <a:pt x="50975" y="11557"/>
                  <a:pt x="49483" y="11239"/>
                </a:cubicBezTo>
                <a:cubicBezTo>
                  <a:pt x="45617" y="10424"/>
                  <a:pt x="42140" y="10064"/>
                  <a:pt x="39014" y="10064"/>
                </a:cubicBezTo>
                <a:cubicBezTo>
                  <a:pt x="23439" y="10064"/>
                  <a:pt x="16577" y="19013"/>
                  <a:pt x="13669" y="25320"/>
                </a:cubicBezTo>
                <a:cubicBezTo>
                  <a:pt x="12081" y="28797"/>
                  <a:pt x="9986" y="32019"/>
                  <a:pt x="7462" y="34893"/>
                </a:cubicBezTo>
                <a:cubicBezTo>
                  <a:pt x="3668" y="39179"/>
                  <a:pt x="0" y="47624"/>
                  <a:pt x="9478" y="61213"/>
                </a:cubicBezTo>
                <a:cubicBezTo>
                  <a:pt x="21876" y="78962"/>
                  <a:pt x="48991" y="85978"/>
                  <a:pt x="73978" y="88566"/>
                </a:cubicBezTo>
                <a:cubicBezTo>
                  <a:pt x="78582" y="89042"/>
                  <a:pt x="83106" y="89360"/>
                  <a:pt x="87472" y="89582"/>
                </a:cubicBezTo>
                <a:cubicBezTo>
                  <a:pt x="88211" y="89618"/>
                  <a:pt x="88940" y="89636"/>
                  <a:pt x="89656" y="89636"/>
                </a:cubicBezTo>
                <a:cubicBezTo>
                  <a:pt x="101121" y="89636"/>
                  <a:pt x="109674" y="85069"/>
                  <a:pt x="116428" y="78898"/>
                </a:cubicBezTo>
                <a:cubicBezTo>
                  <a:pt x="125207" y="70881"/>
                  <a:pt x="130953" y="60150"/>
                  <a:pt x="136081" y="53276"/>
                </a:cubicBezTo>
                <a:cubicBezTo>
                  <a:pt x="138502" y="50031"/>
                  <a:pt x="142538" y="48830"/>
                  <a:pt x="147188" y="48830"/>
                </a:cubicBezTo>
                <a:cubicBezTo>
                  <a:pt x="160467" y="48830"/>
                  <a:pt x="178753" y="58626"/>
                  <a:pt x="178753" y="58626"/>
                </a:cubicBezTo>
                <a:cubicBezTo>
                  <a:pt x="185389" y="60427"/>
                  <a:pt x="191335" y="61173"/>
                  <a:pt x="196633" y="61173"/>
                </a:cubicBezTo>
                <a:cubicBezTo>
                  <a:pt x="210524" y="61173"/>
                  <a:pt x="219961" y="56044"/>
                  <a:pt x="225695" y="51355"/>
                </a:cubicBezTo>
                <a:cubicBezTo>
                  <a:pt x="232220" y="46005"/>
                  <a:pt x="235173" y="37337"/>
                  <a:pt x="233030" y="29178"/>
                </a:cubicBezTo>
                <a:cubicBezTo>
                  <a:pt x="231093" y="21859"/>
                  <a:pt x="224981" y="14478"/>
                  <a:pt x="208312" y="14176"/>
                </a:cubicBezTo>
                <a:cubicBezTo>
                  <a:pt x="187484" y="13811"/>
                  <a:pt x="172689" y="10255"/>
                  <a:pt x="164529" y="7635"/>
                </a:cubicBezTo>
                <a:cubicBezTo>
                  <a:pt x="161179" y="6556"/>
                  <a:pt x="157957" y="5095"/>
                  <a:pt x="154925" y="3302"/>
                </a:cubicBezTo>
                <a:cubicBezTo>
                  <a:pt x="152523" y="1877"/>
                  <a:pt x="148113" y="0"/>
                  <a:pt x="1416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numbers">
  <p:cSld name="CUSTOM_1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/>
          <p:nvPr/>
        </p:nvSpPr>
        <p:spPr>
          <a:xfrm>
            <a:off x="0" y="1841217"/>
            <a:ext cx="3275190" cy="3306823"/>
          </a:xfrm>
          <a:custGeom>
            <a:rect b="b" l="l" r="r" t="t"/>
            <a:pathLst>
              <a:path extrusionOk="0" h="103177" w="102190">
                <a:moveTo>
                  <a:pt x="0" y="1"/>
                </a:moveTo>
                <a:lnTo>
                  <a:pt x="0" y="103176"/>
                </a:lnTo>
                <a:lnTo>
                  <a:pt x="102190" y="103176"/>
                </a:lnTo>
                <a:cubicBezTo>
                  <a:pt x="99165" y="93535"/>
                  <a:pt x="89708" y="78531"/>
                  <a:pt x="59950" y="78531"/>
                </a:cubicBezTo>
                <a:cubicBezTo>
                  <a:pt x="25865" y="78531"/>
                  <a:pt x="21671" y="53067"/>
                  <a:pt x="21487" y="41706"/>
                </a:cubicBezTo>
                <a:cubicBezTo>
                  <a:pt x="21404" y="34939"/>
                  <a:pt x="20201" y="28222"/>
                  <a:pt x="17912" y="21839"/>
                </a:cubicBezTo>
                <a:cubicBezTo>
                  <a:pt x="14720" y="13017"/>
                  <a:pt x="9156" y="289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0"/>
          <p:cNvSpPr/>
          <p:nvPr/>
        </p:nvSpPr>
        <p:spPr>
          <a:xfrm>
            <a:off x="4473172" y="7090"/>
            <a:ext cx="4670743" cy="5140916"/>
          </a:xfrm>
          <a:custGeom>
            <a:rect b="b" l="l" r="r" t="t"/>
            <a:pathLst>
              <a:path extrusionOk="0" h="160403" w="145733">
                <a:moveTo>
                  <a:pt x="1" y="0"/>
                </a:moveTo>
                <a:cubicBezTo>
                  <a:pt x="1204" y="12247"/>
                  <a:pt x="7954" y="27736"/>
                  <a:pt x="32950" y="32799"/>
                </a:cubicBezTo>
                <a:cubicBezTo>
                  <a:pt x="76392" y="41571"/>
                  <a:pt x="65532" y="73935"/>
                  <a:pt x="65532" y="73935"/>
                </a:cubicBezTo>
                <a:cubicBezTo>
                  <a:pt x="65532" y="73935"/>
                  <a:pt x="42975" y="118213"/>
                  <a:pt x="88924" y="136175"/>
                </a:cubicBezTo>
                <a:cubicBezTo>
                  <a:pt x="104362" y="142207"/>
                  <a:pt x="109659" y="151162"/>
                  <a:pt x="109893" y="160402"/>
                </a:cubicBezTo>
                <a:lnTo>
                  <a:pt x="145733" y="160402"/>
                </a:lnTo>
                <a:lnTo>
                  <a:pt x="1457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0"/>
          <p:cNvSpPr txBox="1"/>
          <p:nvPr>
            <p:ph type="title"/>
          </p:nvPr>
        </p:nvSpPr>
        <p:spPr>
          <a:xfrm>
            <a:off x="720000" y="1299159"/>
            <a:ext cx="7704000" cy="61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9pPr>
          </a:lstStyle>
          <a:p/>
        </p:txBody>
      </p:sp>
      <p:sp>
        <p:nvSpPr>
          <p:cNvPr id="153" name="Google Shape;153;p30"/>
          <p:cNvSpPr txBox="1"/>
          <p:nvPr>
            <p:ph idx="2" type="title"/>
          </p:nvPr>
        </p:nvSpPr>
        <p:spPr>
          <a:xfrm>
            <a:off x="720000" y="2350258"/>
            <a:ext cx="7704000" cy="61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9pPr>
          </a:lstStyle>
          <a:p/>
        </p:txBody>
      </p:sp>
      <p:sp>
        <p:nvSpPr>
          <p:cNvPr id="154" name="Google Shape;154;p30"/>
          <p:cNvSpPr txBox="1"/>
          <p:nvPr>
            <p:ph idx="3" type="title"/>
          </p:nvPr>
        </p:nvSpPr>
        <p:spPr>
          <a:xfrm>
            <a:off x="720000" y="3401359"/>
            <a:ext cx="7704000" cy="61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9pPr>
          </a:lstStyle>
          <a:p/>
        </p:txBody>
      </p:sp>
      <p:sp>
        <p:nvSpPr>
          <p:cNvPr id="155" name="Google Shape;155;p30"/>
          <p:cNvSpPr txBox="1"/>
          <p:nvPr>
            <p:ph idx="1" type="subTitle"/>
          </p:nvPr>
        </p:nvSpPr>
        <p:spPr>
          <a:xfrm>
            <a:off x="720000" y="1915734"/>
            <a:ext cx="7704000" cy="2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4" type="subTitle"/>
          </p:nvPr>
        </p:nvSpPr>
        <p:spPr>
          <a:xfrm>
            <a:off x="720000" y="2966759"/>
            <a:ext cx="7704000" cy="2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5" type="subTitle"/>
          </p:nvPr>
        </p:nvSpPr>
        <p:spPr>
          <a:xfrm>
            <a:off x="720000" y="4017859"/>
            <a:ext cx="7704000" cy="2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-1198" y="513512"/>
            <a:ext cx="4521870" cy="2637779"/>
          </a:xfrm>
          <a:custGeom>
            <a:rect b="b" l="l" r="r" t="t"/>
            <a:pathLst>
              <a:path extrusionOk="0" h="82302" w="141088">
                <a:moveTo>
                  <a:pt x="67569" y="1"/>
                </a:moveTo>
                <a:cubicBezTo>
                  <a:pt x="35272" y="1"/>
                  <a:pt x="8266" y="9518"/>
                  <a:pt x="0" y="12760"/>
                </a:cubicBezTo>
                <a:lnTo>
                  <a:pt x="0" y="82301"/>
                </a:lnTo>
                <a:cubicBezTo>
                  <a:pt x="8705" y="80012"/>
                  <a:pt x="37243" y="71725"/>
                  <a:pt x="55573" y="57021"/>
                </a:cubicBezTo>
                <a:cubicBezTo>
                  <a:pt x="67640" y="47328"/>
                  <a:pt x="82593" y="42137"/>
                  <a:pt x="97899" y="42137"/>
                </a:cubicBezTo>
                <a:cubicBezTo>
                  <a:pt x="101009" y="42137"/>
                  <a:pt x="104134" y="42351"/>
                  <a:pt x="107252" y="42786"/>
                </a:cubicBezTo>
                <a:cubicBezTo>
                  <a:pt x="109876" y="43136"/>
                  <a:pt x="112465" y="43704"/>
                  <a:pt x="115005" y="44473"/>
                </a:cubicBezTo>
                <a:cubicBezTo>
                  <a:pt x="116857" y="45053"/>
                  <a:pt x="118742" y="45330"/>
                  <a:pt x="120601" y="45330"/>
                </a:cubicBezTo>
                <a:cubicBezTo>
                  <a:pt x="127848" y="45330"/>
                  <a:pt x="134689" y="41109"/>
                  <a:pt x="137562" y="34114"/>
                </a:cubicBezTo>
                <a:cubicBezTo>
                  <a:pt x="141087" y="25526"/>
                  <a:pt x="137645" y="14765"/>
                  <a:pt x="109759" y="6110"/>
                </a:cubicBezTo>
                <a:cubicBezTo>
                  <a:pt x="95425" y="1655"/>
                  <a:pt x="81037" y="1"/>
                  <a:pt x="67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3114927" y="1047241"/>
            <a:ext cx="6027708" cy="4096663"/>
          </a:xfrm>
          <a:custGeom>
            <a:rect b="b" l="l" r="r" t="t"/>
            <a:pathLst>
              <a:path extrusionOk="0" h="127821" w="188072">
                <a:moveTo>
                  <a:pt x="188072" y="0"/>
                </a:moveTo>
                <a:cubicBezTo>
                  <a:pt x="179835" y="9491"/>
                  <a:pt x="169174" y="16375"/>
                  <a:pt x="160653" y="20853"/>
                </a:cubicBezTo>
                <a:cubicBezTo>
                  <a:pt x="153318" y="24712"/>
                  <a:pt x="145164" y="26784"/>
                  <a:pt x="136860" y="26884"/>
                </a:cubicBezTo>
                <a:cubicBezTo>
                  <a:pt x="97946" y="27319"/>
                  <a:pt x="88556" y="54403"/>
                  <a:pt x="88556" y="54403"/>
                </a:cubicBezTo>
                <a:cubicBezTo>
                  <a:pt x="79566" y="94721"/>
                  <a:pt x="44478" y="104328"/>
                  <a:pt x="44478" y="104328"/>
                </a:cubicBezTo>
                <a:cubicBezTo>
                  <a:pt x="10894" y="107837"/>
                  <a:pt x="2055" y="119784"/>
                  <a:pt x="0" y="127821"/>
                </a:cubicBezTo>
                <a:lnTo>
                  <a:pt x="141472" y="127821"/>
                </a:lnTo>
                <a:cubicBezTo>
                  <a:pt x="142591" y="121271"/>
                  <a:pt x="142675" y="113501"/>
                  <a:pt x="140970" y="104328"/>
                </a:cubicBezTo>
                <a:cubicBezTo>
                  <a:pt x="135056" y="72465"/>
                  <a:pt x="174722" y="68756"/>
                  <a:pt x="188072" y="68405"/>
                </a:cubicBezTo>
                <a:lnTo>
                  <a:pt x="1880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4572000" y="1767600"/>
            <a:ext cx="3852000" cy="11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4572000" y="2670475"/>
            <a:ext cx="3852000" cy="11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1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idx="1" type="subTitle"/>
          </p:nvPr>
        </p:nvSpPr>
        <p:spPr>
          <a:xfrm>
            <a:off x="3493200" y="1623087"/>
            <a:ext cx="2157600" cy="4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60" name="Google Shape;160;p31"/>
          <p:cNvSpPr txBox="1"/>
          <p:nvPr>
            <p:ph idx="2" type="subTitle"/>
          </p:nvPr>
        </p:nvSpPr>
        <p:spPr>
          <a:xfrm>
            <a:off x="3493225" y="1889924"/>
            <a:ext cx="2157600" cy="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1" name="Google Shape;161;p31"/>
          <p:cNvSpPr txBox="1"/>
          <p:nvPr>
            <p:ph idx="3" type="subTitle"/>
          </p:nvPr>
        </p:nvSpPr>
        <p:spPr>
          <a:xfrm>
            <a:off x="3493200" y="2588771"/>
            <a:ext cx="2157600" cy="4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62" name="Google Shape;162;p31"/>
          <p:cNvSpPr txBox="1"/>
          <p:nvPr>
            <p:ph idx="4" type="subTitle"/>
          </p:nvPr>
        </p:nvSpPr>
        <p:spPr>
          <a:xfrm>
            <a:off x="3493225" y="2855503"/>
            <a:ext cx="2157600" cy="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3" name="Google Shape;163;p31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ktop">
  <p:cSld name="CUSTOM_13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/>
          <p:nvPr/>
        </p:nvSpPr>
        <p:spPr>
          <a:xfrm>
            <a:off x="-796" y="207"/>
            <a:ext cx="7522149" cy="5143357"/>
          </a:xfrm>
          <a:custGeom>
            <a:rect b="b" l="l" r="r" t="t"/>
            <a:pathLst>
              <a:path extrusionOk="0" h="177817" w="260057">
                <a:moveTo>
                  <a:pt x="0" y="0"/>
                </a:moveTo>
                <a:lnTo>
                  <a:pt x="0" y="177816"/>
                </a:lnTo>
                <a:lnTo>
                  <a:pt x="80205" y="177816"/>
                </a:lnTo>
                <a:cubicBezTo>
                  <a:pt x="73102" y="164368"/>
                  <a:pt x="62577" y="134625"/>
                  <a:pt x="96187" y="117459"/>
                </a:cubicBezTo>
                <a:cubicBezTo>
                  <a:pt x="140581" y="94799"/>
                  <a:pt x="146131" y="67053"/>
                  <a:pt x="146131" y="67053"/>
                </a:cubicBezTo>
                <a:cubicBezTo>
                  <a:pt x="146131" y="67053"/>
                  <a:pt x="151891" y="43043"/>
                  <a:pt x="180274" y="43043"/>
                </a:cubicBezTo>
                <a:cubicBezTo>
                  <a:pt x="185629" y="43043"/>
                  <a:pt x="191789" y="43898"/>
                  <a:pt x="198867" y="45929"/>
                </a:cubicBezTo>
                <a:cubicBezTo>
                  <a:pt x="203014" y="47120"/>
                  <a:pt x="206930" y="47659"/>
                  <a:pt x="210621" y="47659"/>
                </a:cubicBezTo>
                <a:cubicBezTo>
                  <a:pt x="240713" y="47659"/>
                  <a:pt x="255888" y="11781"/>
                  <a:pt x="2600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2"/>
          <p:cNvSpPr txBox="1"/>
          <p:nvPr>
            <p:ph type="title"/>
          </p:nvPr>
        </p:nvSpPr>
        <p:spPr>
          <a:xfrm>
            <a:off x="720000" y="540000"/>
            <a:ext cx="3852000" cy="12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/>
        </p:txBody>
      </p:sp>
      <p:sp>
        <p:nvSpPr>
          <p:cNvPr id="167" name="Google Shape;167;p32"/>
          <p:cNvSpPr txBox="1"/>
          <p:nvPr>
            <p:ph idx="1" type="subTitle"/>
          </p:nvPr>
        </p:nvSpPr>
        <p:spPr>
          <a:xfrm>
            <a:off x="720000" y="1783675"/>
            <a:ext cx="3852000" cy="11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t">
  <p:cSld name="CUSTOM_13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/>
          <p:nvPr/>
        </p:nvSpPr>
        <p:spPr>
          <a:xfrm>
            <a:off x="3683805" y="1078"/>
            <a:ext cx="5456520" cy="5143481"/>
          </a:xfrm>
          <a:custGeom>
            <a:rect b="b" l="l" r="r" t="t"/>
            <a:pathLst>
              <a:path extrusionOk="0" h="186358" w="197700">
                <a:moveTo>
                  <a:pt x="9423" y="0"/>
                </a:moveTo>
                <a:cubicBezTo>
                  <a:pt x="1" y="35476"/>
                  <a:pt x="36156" y="77118"/>
                  <a:pt x="48912" y="93538"/>
                </a:cubicBezTo>
                <a:cubicBezTo>
                  <a:pt x="56569" y="103386"/>
                  <a:pt x="62986" y="116239"/>
                  <a:pt x="65642" y="128432"/>
                </a:cubicBezTo>
                <a:cubicBezTo>
                  <a:pt x="71400" y="155069"/>
                  <a:pt x="57752" y="174978"/>
                  <a:pt x="46392" y="186358"/>
                </a:cubicBezTo>
                <a:lnTo>
                  <a:pt x="197700" y="186358"/>
                </a:lnTo>
                <a:lnTo>
                  <a:pt x="1977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3"/>
          <p:cNvSpPr txBox="1"/>
          <p:nvPr>
            <p:ph type="title"/>
          </p:nvPr>
        </p:nvSpPr>
        <p:spPr>
          <a:xfrm>
            <a:off x="5444150" y="540000"/>
            <a:ext cx="2979900" cy="12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/>
        </p:txBody>
      </p:sp>
      <p:sp>
        <p:nvSpPr>
          <p:cNvPr id="171" name="Google Shape;171;p33"/>
          <p:cNvSpPr txBox="1"/>
          <p:nvPr>
            <p:ph idx="1" type="subTitle"/>
          </p:nvPr>
        </p:nvSpPr>
        <p:spPr>
          <a:xfrm>
            <a:off x="5444150" y="1766700"/>
            <a:ext cx="2979900" cy="11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">
  <p:cSld name="CUSTOM_13_1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/>
          <p:nvPr/>
        </p:nvSpPr>
        <p:spPr>
          <a:xfrm>
            <a:off x="1613" y="161943"/>
            <a:ext cx="6051327" cy="4291980"/>
          </a:xfrm>
          <a:custGeom>
            <a:rect b="b" l="l" r="r" t="t"/>
            <a:pathLst>
              <a:path extrusionOk="0" h="146584" w="206671">
                <a:moveTo>
                  <a:pt x="56380" y="1"/>
                </a:moveTo>
                <a:cubicBezTo>
                  <a:pt x="45303" y="1"/>
                  <a:pt x="35614" y="5699"/>
                  <a:pt x="27824" y="23957"/>
                </a:cubicBezTo>
                <a:cubicBezTo>
                  <a:pt x="19887" y="42579"/>
                  <a:pt x="4729" y="57957"/>
                  <a:pt x="0" y="62485"/>
                </a:cubicBezTo>
                <a:lnTo>
                  <a:pt x="0" y="144855"/>
                </a:lnTo>
                <a:cubicBezTo>
                  <a:pt x="3365" y="146069"/>
                  <a:pt x="6536" y="146583"/>
                  <a:pt x="9495" y="146583"/>
                </a:cubicBezTo>
                <a:cubicBezTo>
                  <a:pt x="25925" y="146583"/>
                  <a:pt x="35797" y="130724"/>
                  <a:pt x="35797" y="130724"/>
                </a:cubicBezTo>
                <a:cubicBezTo>
                  <a:pt x="35797" y="130724"/>
                  <a:pt x="46953" y="107144"/>
                  <a:pt x="69315" y="107144"/>
                </a:cubicBezTo>
                <a:cubicBezTo>
                  <a:pt x="77490" y="107144"/>
                  <a:pt x="87163" y="110295"/>
                  <a:pt x="98335" y="118901"/>
                </a:cubicBezTo>
                <a:cubicBezTo>
                  <a:pt x="103193" y="122645"/>
                  <a:pt x="108026" y="124272"/>
                  <a:pt x="112834" y="124272"/>
                </a:cubicBezTo>
                <a:cubicBezTo>
                  <a:pt x="136983" y="124272"/>
                  <a:pt x="160500" y="83221"/>
                  <a:pt x="183291" y="62998"/>
                </a:cubicBezTo>
                <a:cubicBezTo>
                  <a:pt x="206671" y="42239"/>
                  <a:pt x="200689" y="6622"/>
                  <a:pt x="165827" y="6622"/>
                </a:cubicBezTo>
                <a:cubicBezTo>
                  <a:pt x="158026" y="6622"/>
                  <a:pt x="148779" y="8406"/>
                  <a:pt x="138091" y="12538"/>
                </a:cubicBezTo>
                <a:cubicBezTo>
                  <a:pt x="132235" y="14802"/>
                  <a:pt x="126433" y="15715"/>
                  <a:pt x="120717" y="15715"/>
                </a:cubicBezTo>
                <a:cubicBezTo>
                  <a:pt x="96998" y="15715"/>
                  <a:pt x="74774" y="1"/>
                  <a:pt x="563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4"/>
          <p:cNvSpPr txBox="1"/>
          <p:nvPr>
            <p:ph type="title"/>
          </p:nvPr>
        </p:nvSpPr>
        <p:spPr>
          <a:xfrm>
            <a:off x="1420150" y="848550"/>
            <a:ext cx="3151800" cy="91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/>
        </p:txBody>
      </p:sp>
      <p:sp>
        <p:nvSpPr>
          <p:cNvPr id="175" name="Google Shape;175;p34"/>
          <p:cNvSpPr txBox="1"/>
          <p:nvPr>
            <p:ph idx="1" type="subTitle"/>
          </p:nvPr>
        </p:nvSpPr>
        <p:spPr>
          <a:xfrm>
            <a:off x="1420150" y="1767600"/>
            <a:ext cx="3151800" cy="11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slide">
  <p:cSld name="CUSTOM_16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/>
          <p:nvPr/>
        </p:nvSpPr>
        <p:spPr>
          <a:xfrm rot="10800000">
            <a:off x="2323857" y="-92094"/>
            <a:ext cx="6820143" cy="3719569"/>
          </a:xfrm>
          <a:custGeom>
            <a:rect b="b" l="l" r="r" t="t"/>
            <a:pathLst>
              <a:path extrusionOk="0" h="146584" w="206671">
                <a:moveTo>
                  <a:pt x="56380" y="1"/>
                </a:moveTo>
                <a:cubicBezTo>
                  <a:pt x="45303" y="1"/>
                  <a:pt x="35614" y="5699"/>
                  <a:pt x="27824" y="23957"/>
                </a:cubicBezTo>
                <a:cubicBezTo>
                  <a:pt x="19887" y="42579"/>
                  <a:pt x="4729" y="57957"/>
                  <a:pt x="0" y="62485"/>
                </a:cubicBezTo>
                <a:lnTo>
                  <a:pt x="0" y="144855"/>
                </a:lnTo>
                <a:cubicBezTo>
                  <a:pt x="3365" y="146069"/>
                  <a:pt x="6536" y="146583"/>
                  <a:pt x="9495" y="146583"/>
                </a:cubicBezTo>
                <a:cubicBezTo>
                  <a:pt x="25925" y="146583"/>
                  <a:pt x="35797" y="130724"/>
                  <a:pt x="35797" y="130724"/>
                </a:cubicBezTo>
                <a:cubicBezTo>
                  <a:pt x="35797" y="130724"/>
                  <a:pt x="46953" y="107144"/>
                  <a:pt x="69315" y="107144"/>
                </a:cubicBezTo>
                <a:cubicBezTo>
                  <a:pt x="77490" y="107144"/>
                  <a:pt x="87163" y="110295"/>
                  <a:pt x="98335" y="118901"/>
                </a:cubicBezTo>
                <a:cubicBezTo>
                  <a:pt x="103193" y="122645"/>
                  <a:pt x="108026" y="124272"/>
                  <a:pt x="112834" y="124272"/>
                </a:cubicBezTo>
                <a:cubicBezTo>
                  <a:pt x="136983" y="124272"/>
                  <a:pt x="160500" y="83221"/>
                  <a:pt x="183291" y="62998"/>
                </a:cubicBezTo>
                <a:cubicBezTo>
                  <a:pt x="206671" y="42239"/>
                  <a:pt x="200689" y="6622"/>
                  <a:pt x="165827" y="6622"/>
                </a:cubicBezTo>
                <a:cubicBezTo>
                  <a:pt x="158026" y="6622"/>
                  <a:pt x="148779" y="8406"/>
                  <a:pt x="138091" y="12538"/>
                </a:cubicBezTo>
                <a:cubicBezTo>
                  <a:pt x="132235" y="14802"/>
                  <a:pt x="126433" y="15715"/>
                  <a:pt x="120717" y="15715"/>
                </a:cubicBezTo>
                <a:cubicBezTo>
                  <a:pt x="96998" y="15715"/>
                  <a:pt x="74774" y="1"/>
                  <a:pt x="563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5"/>
          <p:cNvSpPr txBox="1"/>
          <p:nvPr>
            <p:ph type="title"/>
          </p:nvPr>
        </p:nvSpPr>
        <p:spPr>
          <a:xfrm>
            <a:off x="4572025" y="862800"/>
            <a:ext cx="3852000" cy="9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/>
        </p:txBody>
      </p:sp>
      <p:sp>
        <p:nvSpPr>
          <p:cNvPr id="179" name="Google Shape;179;p35"/>
          <p:cNvSpPr txBox="1"/>
          <p:nvPr>
            <p:ph idx="1" type="subTitle"/>
          </p:nvPr>
        </p:nvSpPr>
        <p:spPr>
          <a:xfrm>
            <a:off x="4572025" y="1766700"/>
            <a:ext cx="3852000" cy="9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0" name="Google Shape;180;p35"/>
          <p:cNvSpPr txBox="1"/>
          <p:nvPr/>
        </p:nvSpPr>
        <p:spPr>
          <a:xfrm>
            <a:off x="4572025" y="3808800"/>
            <a:ext cx="38520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CREDITS: This presentation template was created by </a:t>
            </a:r>
            <a:r>
              <a:rPr lang="en" sz="900">
                <a:solidFill>
                  <a:srgbClr val="932E4D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, including icons by </a:t>
            </a:r>
            <a:r>
              <a:rPr lang="en" sz="900">
                <a:solidFill>
                  <a:srgbClr val="932E4D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, and infographics &amp; images by </a:t>
            </a:r>
            <a:r>
              <a:rPr lang="en" sz="900">
                <a:solidFill>
                  <a:srgbClr val="932E4D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.</a:t>
            </a:r>
            <a:endParaRPr sz="1100">
              <a:solidFill>
                <a:srgbClr val="932E4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1568600"/>
            <a:ext cx="9143833" cy="3574991"/>
          </a:xfrm>
          <a:custGeom>
            <a:rect b="b" l="l" r="r" t="t"/>
            <a:pathLst>
              <a:path extrusionOk="0" h="102494" w="285299">
                <a:moveTo>
                  <a:pt x="186358" y="0"/>
                </a:moveTo>
                <a:cubicBezTo>
                  <a:pt x="174323" y="0"/>
                  <a:pt x="167721" y="6002"/>
                  <a:pt x="167721" y="6002"/>
                </a:cubicBezTo>
                <a:cubicBezTo>
                  <a:pt x="153965" y="22904"/>
                  <a:pt x="140971" y="28318"/>
                  <a:pt x="129168" y="28318"/>
                </a:cubicBezTo>
                <a:cubicBezTo>
                  <a:pt x="112827" y="28318"/>
                  <a:pt x="98770" y="17941"/>
                  <a:pt x="88138" y="13304"/>
                </a:cubicBezTo>
                <a:cubicBezTo>
                  <a:pt x="81926" y="10597"/>
                  <a:pt x="75559" y="9450"/>
                  <a:pt x="69228" y="9450"/>
                </a:cubicBezTo>
                <a:cubicBezTo>
                  <a:pt x="34056" y="9450"/>
                  <a:pt x="0" y="44849"/>
                  <a:pt x="0" y="44849"/>
                </a:cubicBezTo>
                <a:lnTo>
                  <a:pt x="0" y="102494"/>
                </a:lnTo>
                <a:lnTo>
                  <a:pt x="285299" y="102494"/>
                </a:lnTo>
                <a:lnTo>
                  <a:pt x="285299" y="8291"/>
                </a:lnTo>
                <a:cubicBezTo>
                  <a:pt x="285299" y="8291"/>
                  <a:pt x="267553" y="20771"/>
                  <a:pt x="246192" y="20771"/>
                </a:cubicBezTo>
                <a:cubicBezTo>
                  <a:pt x="236901" y="20771"/>
                  <a:pt x="226925" y="18409"/>
                  <a:pt x="217429" y="11633"/>
                </a:cubicBezTo>
                <a:cubicBezTo>
                  <a:pt x="204877" y="2682"/>
                  <a:pt x="194403" y="0"/>
                  <a:pt x="1863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1087650" y="2667604"/>
            <a:ext cx="2903700" cy="52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5" name="Google Shape;25;p5"/>
          <p:cNvSpPr txBox="1"/>
          <p:nvPr>
            <p:ph idx="2" type="subTitle"/>
          </p:nvPr>
        </p:nvSpPr>
        <p:spPr>
          <a:xfrm>
            <a:off x="1087650" y="3197100"/>
            <a:ext cx="2903700" cy="14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6" name="Google Shape;26;p5"/>
          <p:cNvSpPr txBox="1"/>
          <p:nvPr>
            <p:ph idx="3" type="subTitle"/>
          </p:nvPr>
        </p:nvSpPr>
        <p:spPr>
          <a:xfrm>
            <a:off x="5152645" y="2667604"/>
            <a:ext cx="2903700" cy="52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7" name="Google Shape;27;p5"/>
          <p:cNvSpPr txBox="1"/>
          <p:nvPr>
            <p:ph idx="4" type="subTitle"/>
          </p:nvPr>
        </p:nvSpPr>
        <p:spPr>
          <a:xfrm>
            <a:off x="5152650" y="3197100"/>
            <a:ext cx="2903700" cy="14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11" y="30"/>
            <a:ext cx="7859225" cy="4550226"/>
          </a:xfrm>
          <a:custGeom>
            <a:rect b="b" l="l" r="r" t="t"/>
            <a:pathLst>
              <a:path extrusionOk="0" h="166843" w="288174">
                <a:moveTo>
                  <a:pt x="0" y="0"/>
                </a:moveTo>
                <a:lnTo>
                  <a:pt x="0" y="166843"/>
                </a:lnTo>
                <a:cubicBezTo>
                  <a:pt x="14167" y="158901"/>
                  <a:pt x="36550" y="149220"/>
                  <a:pt x="61456" y="149220"/>
                </a:cubicBezTo>
                <a:cubicBezTo>
                  <a:pt x="67691" y="149220"/>
                  <a:pt x="74084" y="149826"/>
                  <a:pt x="80545" y="151219"/>
                </a:cubicBezTo>
                <a:cubicBezTo>
                  <a:pt x="89042" y="153051"/>
                  <a:pt x="97540" y="153813"/>
                  <a:pt x="105794" y="153813"/>
                </a:cubicBezTo>
                <a:cubicBezTo>
                  <a:pt x="146345" y="153813"/>
                  <a:pt x="181030" y="135437"/>
                  <a:pt x="181030" y="135437"/>
                </a:cubicBezTo>
                <a:cubicBezTo>
                  <a:pt x="181030" y="135437"/>
                  <a:pt x="213283" y="110335"/>
                  <a:pt x="245793" y="108129"/>
                </a:cubicBezTo>
                <a:cubicBezTo>
                  <a:pt x="278302" y="105902"/>
                  <a:pt x="264274" y="69708"/>
                  <a:pt x="264274" y="69708"/>
                </a:cubicBezTo>
                <a:cubicBezTo>
                  <a:pt x="264274" y="69708"/>
                  <a:pt x="254166" y="37199"/>
                  <a:pt x="275603" y="26106"/>
                </a:cubicBezTo>
                <a:cubicBezTo>
                  <a:pt x="288173" y="19604"/>
                  <a:pt x="286400" y="8255"/>
                  <a:pt x="2828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720000" y="862775"/>
            <a:ext cx="38520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720146" y="1272200"/>
            <a:ext cx="3852000" cy="22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2030400" y="1766700"/>
            <a:ext cx="50760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683805" y="1078"/>
            <a:ext cx="5456520" cy="5143481"/>
          </a:xfrm>
          <a:custGeom>
            <a:rect b="b" l="l" r="r" t="t"/>
            <a:pathLst>
              <a:path extrusionOk="0" h="186358" w="197700">
                <a:moveTo>
                  <a:pt x="9423" y="0"/>
                </a:moveTo>
                <a:cubicBezTo>
                  <a:pt x="1" y="35476"/>
                  <a:pt x="36156" y="77118"/>
                  <a:pt x="48912" y="93538"/>
                </a:cubicBezTo>
                <a:cubicBezTo>
                  <a:pt x="56569" y="103386"/>
                  <a:pt x="62986" y="116239"/>
                  <a:pt x="65642" y="128432"/>
                </a:cubicBezTo>
                <a:cubicBezTo>
                  <a:pt x="71400" y="155069"/>
                  <a:pt x="57752" y="174978"/>
                  <a:pt x="46392" y="186358"/>
                </a:cubicBezTo>
                <a:lnTo>
                  <a:pt x="197700" y="186358"/>
                </a:lnTo>
                <a:lnTo>
                  <a:pt x="1977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●"/>
              <a:defRPr sz="18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view.genial.ly/5fd255d6a7bd917a861946d8/game-breakout-grade-5-6-holiday-traditions-around-the-world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view.genial.ly/5fd255d6a7bd917a861946d8/game-breakout-grade-5-6-holiday-traditions-around-the-world" TargetMode="External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domainelangues.qc.ca/en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7"/>
          <p:cNvGrpSpPr/>
          <p:nvPr/>
        </p:nvGrpSpPr>
        <p:grpSpPr>
          <a:xfrm>
            <a:off x="1833315" y="1623694"/>
            <a:ext cx="1656772" cy="3483368"/>
            <a:chOff x="1921948" y="1623694"/>
            <a:chExt cx="1656772" cy="3483368"/>
          </a:xfrm>
        </p:grpSpPr>
        <p:sp>
          <p:nvSpPr>
            <p:cNvPr id="187" name="Google Shape;187;p37"/>
            <p:cNvSpPr/>
            <p:nvPr/>
          </p:nvSpPr>
          <p:spPr>
            <a:xfrm>
              <a:off x="1921948" y="1623694"/>
              <a:ext cx="1656772" cy="3483368"/>
            </a:xfrm>
            <a:custGeom>
              <a:rect b="b" l="l" r="r" t="t"/>
              <a:pathLst>
                <a:path extrusionOk="0" h="141961" w="67520">
                  <a:moveTo>
                    <a:pt x="16620" y="0"/>
                  </a:moveTo>
                  <a:cubicBezTo>
                    <a:pt x="16117" y="0"/>
                    <a:pt x="15612" y="360"/>
                    <a:pt x="15635" y="1006"/>
                  </a:cubicBezTo>
                  <a:cubicBezTo>
                    <a:pt x="15635" y="1090"/>
                    <a:pt x="15635" y="1194"/>
                    <a:pt x="15635" y="1278"/>
                  </a:cubicBezTo>
                  <a:cubicBezTo>
                    <a:pt x="15865" y="4062"/>
                    <a:pt x="16096" y="6845"/>
                    <a:pt x="16347" y="9608"/>
                  </a:cubicBezTo>
                  <a:cubicBezTo>
                    <a:pt x="16451" y="10968"/>
                    <a:pt x="16619" y="12308"/>
                    <a:pt x="16765" y="13668"/>
                  </a:cubicBezTo>
                  <a:cubicBezTo>
                    <a:pt x="16556" y="13501"/>
                    <a:pt x="16389" y="13292"/>
                    <a:pt x="16284" y="13040"/>
                  </a:cubicBezTo>
                  <a:cubicBezTo>
                    <a:pt x="14631" y="9462"/>
                    <a:pt x="12642" y="6050"/>
                    <a:pt x="10821" y="2534"/>
                  </a:cubicBezTo>
                  <a:cubicBezTo>
                    <a:pt x="10717" y="2325"/>
                    <a:pt x="10591" y="2115"/>
                    <a:pt x="10445" y="1906"/>
                  </a:cubicBezTo>
                  <a:cubicBezTo>
                    <a:pt x="10282" y="1640"/>
                    <a:pt x="9995" y="1489"/>
                    <a:pt x="9693" y="1489"/>
                  </a:cubicBezTo>
                  <a:cubicBezTo>
                    <a:pt x="9567" y="1489"/>
                    <a:pt x="9438" y="1516"/>
                    <a:pt x="9314" y="1571"/>
                  </a:cubicBezTo>
                  <a:cubicBezTo>
                    <a:pt x="8896" y="1760"/>
                    <a:pt x="8728" y="2220"/>
                    <a:pt x="8896" y="2743"/>
                  </a:cubicBezTo>
                  <a:cubicBezTo>
                    <a:pt x="8980" y="2973"/>
                    <a:pt x="9084" y="3204"/>
                    <a:pt x="9189" y="3413"/>
                  </a:cubicBezTo>
                  <a:cubicBezTo>
                    <a:pt x="10591" y="6176"/>
                    <a:pt x="12014" y="8917"/>
                    <a:pt x="13396" y="11680"/>
                  </a:cubicBezTo>
                  <a:cubicBezTo>
                    <a:pt x="14107" y="13040"/>
                    <a:pt x="14756" y="14422"/>
                    <a:pt x="15321" y="15824"/>
                  </a:cubicBezTo>
                  <a:cubicBezTo>
                    <a:pt x="15007" y="15719"/>
                    <a:pt x="14714" y="15531"/>
                    <a:pt x="14505" y="15280"/>
                  </a:cubicBezTo>
                  <a:cubicBezTo>
                    <a:pt x="11407" y="12685"/>
                    <a:pt x="8289" y="10089"/>
                    <a:pt x="5191" y="7515"/>
                  </a:cubicBezTo>
                  <a:cubicBezTo>
                    <a:pt x="4898" y="7264"/>
                    <a:pt x="4605" y="7055"/>
                    <a:pt x="4291" y="6866"/>
                  </a:cubicBezTo>
                  <a:cubicBezTo>
                    <a:pt x="4124" y="6768"/>
                    <a:pt x="3955" y="6725"/>
                    <a:pt x="3796" y="6725"/>
                  </a:cubicBezTo>
                  <a:cubicBezTo>
                    <a:pt x="3039" y="6725"/>
                    <a:pt x="2480" y="7695"/>
                    <a:pt x="3119" y="8352"/>
                  </a:cubicBezTo>
                  <a:cubicBezTo>
                    <a:pt x="3329" y="8583"/>
                    <a:pt x="3559" y="8792"/>
                    <a:pt x="3789" y="8980"/>
                  </a:cubicBezTo>
                  <a:cubicBezTo>
                    <a:pt x="7891" y="12371"/>
                    <a:pt x="11973" y="15803"/>
                    <a:pt x="16117" y="19173"/>
                  </a:cubicBezTo>
                  <a:cubicBezTo>
                    <a:pt x="16975" y="19884"/>
                    <a:pt x="17393" y="20763"/>
                    <a:pt x="17707" y="21768"/>
                  </a:cubicBezTo>
                  <a:cubicBezTo>
                    <a:pt x="17351" y="21768"/>
                    <a:pt x="17142" y="21538"/>
                    <a:pt x="16870" y="21391"/>
                  </a:cubicBezTo>
                  <a:cubicBezTo>
                    <a:pt x="14882" y="20177"/>
                    <a:pt x="12914" y="18963"/>
                    <a:pt x="10842" y="17854"/>
                  </a:cubicBezTo>
                  <a:cubicBezTo>
                    <a:pt x="7891" y="16285"/>
                    <a:pt x="4961" y="14694"/>
                    <a:pt x="2010" y="13124"/>
                  </a:cubicBezTo>
                  <a:cubicBezTo>
                    <a:pt x="1864" y="13020"/>
                    <a:pt x="1696" y="12957"/>
                    <a:pt x="1529" y="12873"/>
                  </a:cubicBezTo>
                  <a:cubicBezTo>
                    <a:pt x="1365" y="12819"/>
                    <a:pt x="1209" y="12792"/>
                    <a:pt x="1063" y="12792"/>
                  </a:cubicBezTo>
                  <a:cubicBezTo>
                    <a:pt x="705" y="12792"/>
                    <a:pt x="410" y="12952"/>
                    <a:pt x="231" y="13250"/>
                  </a:cubicBezTo>
                  <a:cubicBezTo>
                    <a:pt x="1" y="13710"/>
                    <a:pt x="126" y="14275"/>
                    <a:pt x="566" y="14568"/>
                  </a:cubicBezTo>
                  <a:cubicBezTo>
                    <a:pt x="754" y="14715"/>
                    <a:pt x="964" y="14840"/>
                    <a:pt x="1194" y="14945"/>
                  </a:cubicBezTo>
                  <a:cubicBezTo>
                    <a:pt x="6970" y="18084"/>
                    <a:pt x="12831" y="21119"/>
                    <a:pt x="18482" y="24531"/>
                  </a:cubicBezTo>
                  <a:cubicBezTo>
                    <a:pt x="18607" y="24614"/>
                    <a:pt x="18754" y="24677"/>
                    <a:pt x="18900" y="24698"/>
                  </a:cubicBezTo>
                  <a:cubicBezTo>
                    <a:pt x="19402" y="24803"/>
                    <a:pt x="19528" y="25159"/>
                    <a:pt x="19612" y="25682"/>
                  </a:cubicBezTo>
                  <a:cubicBezTo>
                    <a:pt x="18230" y="25284"/>
                    <a:pt x="16933" y="24949"/>
                    <a:pt x="15656" y="24552"/>
                  </a:cubicBezTo>
                  <a:cubicBezTo>
                    <a:pt x="12077" y="23484"/>
                    <a:pt x="8498" y="22396"/>
                    <a:pt x="4919" y="21308"/>
                  </a:cubicBezTo>
                  <a:cubicBezTo>
                    <a:pt x="4645" y="21198"/>
                    <a:pt x="4355" y="21136"/>
                    <a:pt x="4063" y="21136"/>
                  </a:cubicBezTo>
                  <a:cubicBezTo>
                    <a:pt x="4021" y="21136"/>
                    <a:pt x="3978" y="21137"/>
                    <a:pt x="3936" y="21140"/>
                  </a:cubicBezTo>
                  <a:cubicBezTo>
                    <a:pt x="3517" y="21161"/>
                    <a:pt x="3161" y="21454"/>
                    <a:pt x="3077" y="21852"/>
                  </a:cubicBezTo>
                  <a:cubicBezTo>
                    <a:pt x="2952" y="22249"/>
                    <a:pt x="3119" y="22689"/>
                    <a:pt x="3475" y="22898"/>
                  </a:cubicBezTo>
                  <a:cubicBezTo>
                    <a:pt x="3726" y="23024"/>
                    <a:pt x="3977" y="23128"/>
                    <a:pt x="4250" y="23191"/>
                  </a:cubicBezTo>
                  <a:cubicBezTo>
                    <a:pt x="5191" y="23484"/>
                    <a:pt x="6133" y="23735"/>
                    <a:pt x="7075" y="24049"/>
                  </a:cubicBezTo>
                  <a:cubicBezTo>
                    <a:pt x="11428" y="25473"/>
                    <a:pt x="15865" y="26707"/>
                    <a:pt x="20323" y="27775"/>
                  </a:cubicBezTo>
                  <a:cubicBezTo>
                    <a:pt x="20742" y="27838"/>
                    <a:pt x="21119" y="28110"/>
                    <a:pt x="21307" y="28465"/>
                  </a:cubicBezTo>
                  <a:cubicBezTo>
                    <a:pt x="22102" y="29951"/>
                    <a:pt x="22940" y="31416"/>
                    <a:pt x="23756" y="32882"/>
                  </a:cubicBezTo>
                  <a:cubicBezTo>
                    <a:pt x="23840" y="33049"/>
                    <a:pt x="24070" y="33195"/>
                    <a:pt x="23923" y="33488"/>
                  </a:cubicBezTo>
                  <a:cubicBezTo>
                    <a:pt x="22898" y="32986"/>
                    <a:pt x="21893" y="32463"/>
                    <a:pt x="20868" y="31982"/>
                  </a:cubicBezTo>
                  <a:cubicBezTo>
                    <a:pt x="16912" y="30098"/>
                    <a:pt x="12872" y="28403"/>
                    <a:pt x="8959" y="26435"/>
                  </a:cubicBezTo>
                  <a:cubicBezTo>
                    <a:pt x="8833" y="26372"/>
                    <a:pt x="8728" y="26331"/>
                    <a:pt x="8603" y="26289"/>
                  </a:cubicBezTo>
                  <a:cubicBezTo>
                    <a:pt x="8482" y="26237"/>
                    <a:pt x="8356" y="26212"/>
                    <a:pt x="8231" y="26212"/>
                  </a:cubicBezTo>
                  <a:cubicBezTo>
                    <a:pt x="7905" y="26212"/>
                    <a:pt x="7592" y="26383"/>
                    <a:pt x="7410" y="26686"/>
                  </a:cubicBezTo>
                  <a:cubicBezTo>
                    <a:pt x="7138" y="27126"/>
                    <a:pt x="7263" y="27712"/>
                    <a:pt x="7703" y="27984"/>
                  </a:cubicBezTo>
                  <a:cubicBezTo>
                    <a:pt x="7975" y="28193"/>
                    <a:pt x="8268" y="28361"/>
                    <a:pt x="8561" y="28486"/>
                  </a:cubicBezTo>
                  <a:cubicBezTo>
                    <a:pt x="11114" y="29679"/>
                    <a:pt x="13668" y="30872"/>
                    <a:pt x="16242" y="32065"/>
                  </a:cubicBezTo>
                  <a:cubicBezTo>
                    <a:pt x="19151" y="33405"/>
                    <a:pt x="22102" y="34702"/>
                    <a:pt x="25012" y="36084"/>
                  </a:cubicBezTo>
                  <a:cubicBezTo>
                    <a:pt x="25849" y="36502"/>
                    <a:pt x="26246" y="37151"/>
                    <a:pt x="26623" y="37905"/>
                  </a:cubicBezTo>
                  <a:cubicBezTo>
                    <a:pt x="26539" y="37960"/>
                    <a:pt x="26446" y="37988"/>
                    <a:pt x="26356" y="37988"/>
                  </a:cubicBezTo>
                  <a:cubicBezTo>
                    <a:pt x="26312" y="37988"/>
                    <a:pt x="26267" y="37981"/>
                    <a:pt x="26225" y="37967"/>
                  </a:cubicBezTo>
                  <a:cubicBezTo>
                    <a:pt x="22207" y="36900"/>
                    <a:pt x="18147" y="36188"/>
                    <a:pt x="14086" y="35330"/>
                  </a:cubicBezTo>
                  <a:cubicBezTo>
                    <a:pt x="13835" y="35267"/>
                    <a:pt x="13563" y="35226"/>
                    <a:pt x="13270" y="35205"/>
                  </a:cubicBezTo>
                  <a:cubicBezTo>
                    <a:pt x="12831" y="35205"/>
                    <a:pt x="12454" y="35540"/>
                    <a:pt x="12370" y="35979"/>
                  </a:cubicBezTo>
                  <a:cubicBezTo>
                    <a:pt x="12266" y="36377"/>
                    <a:pt x="12433" y="36795"/>
                    <a:pt x="12810" y="36984"/>
                  </a:cubicBezTo>
                  <a:cubicBezTo>
                    <a:pt x="13019" y="37109"/>
                    <a:pt x="13249" y="37193"/>
                    <a:pt x="13479" y="37235"/>
                  </a:cubicBezTo>
                  <a:cubicBezTo>
                    <a:pt x="14296" y="37423"/>
                    <a:pt x="15112" y="37591"/>
                    <a:pt x="15907" y="37758"/>
                  </a:cubicBezTo>
                  <a:cubicBezTo>
                    <a:pt x="19695" y="38574"/>
                    <a:pt x="23484" y="39223"/>
                    <a:pt x="27251" y="40102"/>
                  </a:cubicBezTo>
                  <a:cubicBezTo>
                    <a:pt x="28360" y="40353"/>
                    <a:pt x="28570" y="41149"/>
                    <a:pt x="29030" y="42028"/>
                  </a:cubicBezTo>
                  <a:cubicBezTo>
                    <a:pt x="28737" y="41965"/>
                    <a:pt x="28591" y="41944"/>
                    <a:pt x="28444" y="41923"/>
                  </a:cubicBezTo>
                  <a:cubicBezTo>
                    <a:pt x="25033" y="41128"/>
                    <a:pt x="21621" y="40416"/>
                    <a:pt x="18189" y="39746"/>
                  </a:cubicBezTo>
                  <a:cubicBezTo>
                    <a:pt x="17959" y="39685"/>
                    <a:pt x="17718" y="39646"/>
                    <a:pt x="17465" y="39646"/>
                  </a:cubicBezTo>
                  <a:cubicBezTo>
                    <a:pt x="17373" y="39646"/>
                    <a:pt x="17279" y="39651"/>
                    <a:pt x="17184" y="39663"/>
                  </a:cubicBezTo>
                  <a:cubicBezTo>
                    <a:pt x="16242" y="39788"/>
                    <a:pt x="16054" y="41086"/>
                    <a:pt x="16933" y="41483"/>
                  </a:cubicBezTo>
                  <a:cubicBezTo>
                    <a:pt x="17205" y="41588"/>
                    <a:pt x="17519" y="41672"/>
                    <a:pt x="17812" y="41714"/>
                  </a:cubicBezTo>
                  <a:cubicBezTo>
                    <a:pt x="21830" y="42551"/>
                    <a:pt x="25849" y="43346"/>
                    <a:pt x="29888" y="44162"/>
                  </a:cubicBezTo>
                  <a:cubicBezTo>
                    <a:pt x="30307" y="44204"/>
                    <a:pt x="30663" y="44455"/>
                    <a:pt x="30872" y="44832"/>
                  </a:cubicBezTo>
                  <a:cubicBezTo>
                    <a:pt x="31856" y="46423"/>
                    <a:pt x="32881" y="47993"/>
                    <a:pt x="33865" y="49583"/>
                  </a:cubicBezTo>
                  <a:cubicBezTo>
                    <a:pt x="33969" y="49751"/>
                    <a:pt x="34179" y="49897"/>
                    <a:pt x="34116" y="50127"/>
                  </a:cubicBezTo>
                  <a:cubicBezTo>
                    <a:pt x="34076" y="50139"/>
                    <a:pt x="34038" y="50144"/>
                    <a:pt x="34002" y="50144"/>
                  </a:cubicBezTo>
                  <a:cubicBezTo>
                    <a:pt x="33850" y="50144"/>
                    <a:pt x="33728" y="50053"/>
                    <a:pt x="33593" y="50002"/>
                  </a:cubicBezTo>
                  <a:cubicBezTo>
                    <a:pt x="29972" y="48327"/>
                    <a:pt x="26225" y="46946"/>
                    <a:pt x="22521" y="45481"/>
                  </a:cubicBezTo>
                  <a:cubicBezTo>
                    <a:pt x="21181" y="44958"/>
                    <a:pt x="19842" y="44455"/>
                    <a:pt x="18482" y="43953"/>
                  </a:cubicBezTo>
                  <a:cubicBezTo>
                    <a:pt x="18187" y="43814"/>
                    <a:pt x="17863" y="43733"/>
                    <a:pt x="17535" y="43733"/>
                  </a:cubicBezTo>
                  <a:cubicBezTo>
                    <a:pt x="17467" y="43733"/>
                    <a:pt x="17399" y="43737"/>
                    <a:pt x="17330" y="43744"/>
                  </a:cubicBezTo>
                  <a:cubicBezTo>
                    <a:pt x="16849" y="43786"/>
                    <a:pt x="16472" y="44142"/>
                    <a:pt x="16389" y="44623"/>
                  </a:cubicBezTo>
                  <a:cubicBezTo>
                    <a:pt x="16347" y="45083"/>
                    <a:pt x="16661" y="45523"/>
                    <a:pt x="17121" y="45648"/>
                  </a:cubicBezTo>
                  <a:cubicBezTo>
                    <a:pt x="17540" y="45774"/>
                    <a:pt x="17958" y="45879"/>
                    <a:pt x="18356" y="46046"/>
                  </a:cubicBezTo>
                  <a:cubicBezTo>
                    <a:pt x="21747" y="47365"/>
                    <a:pt x="25158" y="48641"/>
                    <a:pt x="28549" y="50002"/>
                  </a:cubicBezTo>
                  <a:cubicBezTo>
                    <a:pt x="30914" y="50964"/>
                    <a:pt x="33279" y="51864"/>
                    <a:pt x="35560" y="53016"/>
                  </a:cubicBezTo>
                  <a:cubicBezTo>
                    <a:pt x="36544" y="53518"/>
                    <a:pt x="36858" y="54439"/>
                    <a:pt x="37444" y="55360"/>
                  </a:cubicBezTo>
                  <a:cubicBezTo>
                    <a:pt x="37151" y="55318"/>
                    <a:pt x="37025" y="55297"/>
                    <a:pt x="36900" y="55255"/>
                  </a:cubicBezTo>
                  <a:cubicBezTo>
                    <a:pt x="32107" y="53832"/>
                    <a:pt x="27230" y="52806"/>
                    <a:pt x="22333" y="51823"/>
                  </a:cubicBezTo>
                  <a:cubicBezTo>
                    <a:pt x="22089" y="51751"/>
                    <a:pt x="21837" y="51719"/>
                    <a:pt x="21587" y="51719"/>
                  </a:cubicBezTo>
                  <a:cubicBezTo>
                    <a:pt x="21472" y="51719"/>
                    <a:pt x="21357" y="51726"/>
                    <a:pt x="21244" y="51739"/>
                  </a:cubicBezTo>
                  <a:cubicBezTo>
                    <a:pt x="20575" y="51844"/>
                    <a:pt x="20219" y="52555"/>
                    <a:pt x="20554" y="53141"/>
                  </a:cubicBezTo>
                  <a:cubicBezTo>
                    <a:pt x="20742" y="53455"/>
                    <a:pt x="21077" y="53664"/>
                    <a:pt x="21454" y="53706"/>
                  </a:cubicBezTo>
                  <a:cubicBezTo>
                    <a:pt x="22081" y="53832"/>
                    <a:pt x="22730" y="53957"/>
                    <a:pt x="23358" y="54083"/>
                  </a:cubicBezTo>
                  <a:cubicBezTo>
                    <a:pt x="27879" y="55025"/>
                    <a:pt x="32400" y="56029"/>
                    <a:pt x="36879" y="57201"/>
                  </a:cubicBezTo>
                  <a:cubicBezTo>
                    <a:pt x="37569" y="57369"/>
                    <a:pt x="38386" y="57432"/>
                    <a:pt x="38930" y="57829"/>
                  </a:cubicBezTo>
                  <a:cubicBezTo>
                    <a:pt x="39495" y="58248"/>
                    <a:pt x="39788" y="59001"/>
                    <a:pt x="40185" y="59608"/>
                  </a:cubicBezTo>
                  <a:cubicBezTo>
                    <a:pt x="40416" y="59964"/>
                    <a:pt x="40751" y="60236"/>
                    <a:pt x="40813" y="60759"/>
                  </a:cubicBezTo>
                  <a:cubicBezTo>
                    <a:pt x="40499" y="60676"/>
                    <a:pt x="40248" y="60613"/>
                    <a:pt x="40018" y="60550"/>
                  </a:cubicBezTo>
                  <a:cubicBezTo>
                    <a:pt x="36711" y="59629"/>
                    <a:pt x="33404" y="58708"/>
                    <a:pt x="30097" y="57787"/>
                  </a:cubicBezTo>
                  <a:cubicBezTo>
                    <a:pt x="29846" y="57704"/>
                    <a:pt x="29574" y="57662"/>
                    <a:pt x="29302" y="57620"/>
                  </a:cubicBezTo>
                  <a:cubicBezTo>
                    <a:pt x="29237" y="57606"/>
                    <a:pt x="29171" y="57600"/>
                    <a:pt x="29107" y="57600"/>
                  </a:cubicBezTo>
                  <a:cubicBezTo>
                    <a:pt x="28675" y="57600"/>
                    <a:pt x="28278" y="57892"/>
                    <a:pt x="28151" y="58311"/>
                  </a:cubicBezTo>
                  <a:cubicBezTo>
                    <a:pt x="28046" y="58813"/>
                    <a:pt x="28318" y="59315"/>
                    <a:pt x="28779" y="59504"/>
                  </a:cubicBezTo>
                  <a:cubicBezTo>
                    <a:pt x="28925" y="59566"/>
                    <a:pt x="29072" y="59608"/>
                    <a:pt x="29218" y="59650"/>
                  </a:cubicBezTo>
                  <a:cubicBezTo>
                    <a:pt x="32128" y="60425"/>
                    <a:pt x="35037" y="61199"/>
                    <a:pt x="37925" y="61952"/>
                  </a:cubicBezTo>
                  <a:cubicBezTo>
                    <a:pt x="39390" y="62329"/>
                    <a:pt x="40834" y="62706"/>
                    <a:pt x="42257" y="63208"/>
                  </a:cubicBezTo>
                  <a:cubicBezTo>
                    <a:pt x="42571" y="63313"/>
                    <a:pt x="42843" y="63501"/>
                    <a:pt x="43053" y="63773"/>
                  </a:cubicBezTo>
                  <a:cubicBezTo>
                    <a:pt x="43764" y="64841"/>
                    <a:pt x="44518" y="65887"/>
                    <a:pt x="45250" y="66955"/>
                  </a:cubicBezTo>
                  <a:cubicBezTo>
                    <a:pt x="45334" y="67080"/>
                    <a:pt x="45522" y="67206"/>
                    <a:pt x="45376" y="67436"/>
                  </a:cubicBezTo>
                  <a:cubicBezTo>
                    <a:pt x="45020" y="67415"/>
                    <a:pt x="44748" y="67206"/>
                    <a:pt x="44455" y="67059"/>
                  </a:cubicBezTo>
                  <a:cubicBezTo>
                    <a:pt x="40227" y="65008"/>
                    <a:pt x="36000" y="62999"/>
                    <a:pt x="31604" y="61345"/>
                  </a:cubicBezTo>
                  <a:cubicBezTo>
                    <a:pt x="31332" y="61220"/>
                    <a:pt x="31039" y="61115"/>
                    <a:pt x="30725" y="61073"/>
                  </a:cubicBezTo>
                  <a:cubicBezTo>
                    <a:pt x="30669" y="61063"/>
                    <a:pt x="30613" y="61057"/>
                    <a:pt x="30557" y="61057"/>
                  </a:cubicBezTo>
                  <a:cubicBezTo>
                    <a:pt x="30182" y="61057"/>
                    <a:pt x="29846" y="61297"/>
                    <a:pt x="29700" y="61680"/>
                  </a:cubicBezTo>
                  <a:cubicBezTo>
                    <a:pt x="29511" y="62078"/>
                    <a:pt x="29658" y="62559"/>
                    <a:pt x="30056" y="62810"/>
                  </a:cubicBezTo>
                  <a:cubicBezTo>
                    <a:pt x="30307" y="62978"/>
                    <a:pt x="30579" y="63104"/>
                    <a:pt x="30872" y="63208"/>
                  </a:cubicBezTo>
                  <a:cubicBezTo>
                    <a:pt x="32588" y="63857"/>
                    <a:pt x="34304" y="64527"/>
                    <a:pt x="35979" y="65301"/>
                  </a:cubicBezTo>
                  <a:cubicBezTo>
                    <a:pt x="39599" y="67017"/>
                    <a:pt x="43325" y="68524"/>
                    <a:pt x="46904" y="70366"/>
                  </a:cubicBezTo>
                  <a:cubicBezTo>
                    <a:pt x="47553" y="70722"/>
                    <a:pt x="47574" y="70701"/>
                    <a:pt x="47511" y="71412"/>
                  </a:cubicBezTo>
                  <a:cubicBezTo>
                    <a:pt x="47385" y="73150"/>
                    <a:pt x="47239" y="74887"/>
                    <a:pt x="47092" y="76624"/>
                  </a:cubicBezTo>
                  <a:cubicBezTo>
                    <a:pt x="47071" y="76833"/>
                    <a:pt x="47176" y="77126"/>
                    <a:pt x="46883" y="77273"/>
                  </a:cubicBezTo>
                  <a:cubicBezTo>
                    <a:pt x="46799" y="77210"/>
                    <a:pt x="46736" y="77168"/>
                    <a:pt x="46653" y="77105"/>
                  </a:cubicBezTo>
                  <a:cubicBezTo>
                    <a:pt x="42739" y="72940"/>
                    <a:pt x="38302" y="69361"/>
                    <a:pt x="33844" y="65824"/>
                  </a:cubicBezTo>
                  <a:cubicBezTo>
                    <a:pt x="33551" y="65573"/>
                    <a:pt x="33258" y="65364"/>
                    <a:pt x="32944" y="65176"/>
                  </a:cubicBezTo>
                  <a:cubicBezTo>
                    <a:pt x="32777" y="65083"/>
                    <a:pt x="32612" y="65043"/>
                    <a:pt x="32455" y="65043"/>
                  </a:cubicBezTo>
                  <a:cubicBezTo>
                    <a:pt x="31684" y="65043"/>
                    <a:pt x="31128" y="66022"/>
                    <a:pt x="31772" y="66682"/>
                  </a:cubicBezTo>
                  <a:cubicBezTo>
                    <a:pt x="32065" y="66975"/>
                    <a:pt x="32358" y="67227"/>
                    <a:pt x="32672" y="67457"/>
                  </a:cubicBezTo>
                  <a:cubicBezTo>
                    <a:pt x="37527" y="71224"/>
                    <a:pt x="42153" y="75263"/>
                    <a:pt x="46527" y="79533"/>
                  </a:cubicBezTo>
                  <a:cubicBezTo>
                    <a:pt x="46695" y="79700"/>
                    <a:pt x="46862" y="79826"/>
                    <a:pt x="46841" y="80056"/>
                  </a:cubicBezTo>
                  <a:cubicBezTo>
                    <a:pt x="46757" y="81270"/>
                    <a:pt x="46674" y="82484"/>
                    <a:pt x="46590" y="83740"/>
                  </a:cubicBezTo>
                  <a:cubicBezTo>
                    <a:pt x="46192" y="83552"/>
                    <a:pt x="46004" y="83258"/>
                    <a:pt x="45774" y="83028"/>
                  </a:cubicBezTo>
                  <a:cubicBezTo>
                    <a:pt x="42278" y="79407"/>
                    <a:pt x="38783" y="75808"/>
                    <a:pt x="35267" y="72208"/>
                  </a:cubicBezTo>
                  <a:cubicBezTo>
                    <a:pt x="34953" y="71873"/>
                    <a:pt x="34618" y="71559"/>
                    <a:pt x="34262" y="71287"/>
                  </a:cubicBezTo>
                  <a:cubicBezTo>
                    <a:pt x="34065" y="71136"/>
                    <a:pt x="33833" y="71062"/>
                    <a:pt x="33603" y="71062"/>
                  </a:cubicBezTo>
                  <a:cubicBezTo>
                    <a:pt x="33323" y="71062"/>
                    <a:pt x="33046" y="71173"/>
                    <a:pt x="32839" y="71392"/>
                  </a:cubicBezTo>
                  <a:cubicBezTo>
                    <a:pt x="32525" y="71768"/>
                    <a:pt x="32546" y="72250"/>
                    <a:pt x="32965" y="72731"/>
                  </a:cubicBezTo>
                  <a:cubicBezTo>
                    <a:pt x="33342" y="73150"/>
                    <a:pt x="33781" y="73547"/>
                    <a:pt x="34179" y="73966"/>
                  </a:cubicBezTo>
                  <a:cubicBezTo>
                    <a:pt x="37967" y="77984"/>
                    <a:pt x="41902" y="81856"/>
                    <a:pt x="45815" y="85728"/>
                  </a:cubicBezTo>
                  <a:cubicBezTo>
                    <a:pt x="46381" y="86251"/>
                    <a:pt x="46569" y="86733"/>
                    <a:pt x="46276" y="87507"/>
                  </a:cubicBezTo>
                  <a:cubicBezTo>
                    <a:pt x="45774" y="87151"/>
                    <a:pt x="45313" y="86837"/>
                    <a:pt x="44853" y="86523"/>
                  </a:cubicBezTo>
                  <a:cubicBezTo>
                    <a:pt x="41357" y="84054"/>
                    <a:pt x="37841" y="81584"/>
                    <a:pt x="34179" y="79345"/>
                  </a:cubicBezTo>
                  <a:cubicBezTo>
                    <a:pt x="33907" y="79177"/>
                    <a:pt x="33655" y="79031"/>
                    <a:pt x="33362" y="78926"/>
                  </a:cubicBezTo>
                  <a:cubicBezTo>
                    <a:pt x="33235" y="78866"/>
                    <a:pt x="33101" y="78837"/>
                    <a:pt x="32969" y="78837"/>
                  </a:cubicBezTo>
                  <a:cubicBezTo>
                    <a:pt x="32645" y="78837"/>
                    <a:pt x="32333" y="79011"/>
                    <a:pt x="32169" y="79324"/>
                  </a:cubicBezTo>
                  <a:cubicBezTo>
                    <a:pt x="31918" y="79721"/>
                    <a:pt x="32002" y="80245"/>
                    <a:pt x="32379" y="80559"/>
                  </a:cubicBezTo>
                  <a:cubicBezTo>
                    <a:pt x="32567" y="80726"/>
                    <a:pt x="32776" y="80852"/>
                    <a:pt x="32986" y="80977"/>
                  </a:cubicBezTo>
                  <a:cubicBezTo>
                    <a:pt x="37318" y="83635"/>
                    <a:pt x="41441" y="86628"/>
                    <a:pt x="45753" y="89349"/>
                  </a:cubicBezTo>
                  <a:cubicBezTo>
                    <a:pt x="46108" y="89516"/>
                    <a:pt x="46318" y="89914"/>
                    <a:pt x="46255" y="90312"/>
                  </a:cubicBezTo>
                  <a:cubicBezTo>
                    <a:pt x="46192" y="90981"/>
                    <a:pt x="46192" y="91672"/>
                    <a:pt x="46150" y="92342"/>
                  </a:cubicBezTo>
                  <a:cubicBezTo>
                    <a:pt x="46108" y="93598"/>
                    <a:pt x="46067" y="94874"/>
                    <a:pt x="46004" y="96130"/>
                  </a:cubicBezTo>
                  <a:cubicBezTo>
                    <a:pt x="45978" y="96134"/>
                    <a:pt x="45954" y="96136"/>
                    <a:pt x="45931" y="96136"/>
                  </a:cubicBezTo>
                  <a:cubicBezTo>
                    <a:pt x="45696" y="96136"/>
                    <a:pt x="45618" y="95951"/>
                    <a:pt x="45522" y="95837"/>
                  </a:cubicBezTo>
                  <a:cubicBezTo>
                    <a:pt x="42634" y="92488"/>
                    <a:pt x="39516" y="89370"/>
                    <a:pt x="36439" y="86210"/>
                  </a:cubicBezTo>
                  <a:cubicBezTo>
                    <a:pt x="36272" y="86021"/>
                    <a:pt x="36083" y="85854"/>
                    <a:pt x="35895" y="85707"/>
                  </a:cubicBezTo>
                  <a:cubicBezTo>
                    <a:pt x="35716" y="85558"/>
                    <a:pt x="35503" y="85484"/>
                    <a:pt x="35291" y="85484"/>
                  </a:cubicBezTo>
                  <a:cubicBezTo>
                    <a:pt x="35058" y="85484"/>
                    <a:pt x="34826" y="85574"/>
                    <a:pt x="34639" y="85749"/>
                  </a:cubicBezTo>
                  <a:cubicBezTo>
                    <a:pt x="34241" y="86084"/>
                    <a:pt x="34200" y="86670"/>
                    <a:pt x="34514" y="87068"/>
                  </a:cubicBezTo>
                  <a:cubicBezTo>
                    <a:pt x="34702" y="87319"/>
                    <a:pt x="34911" y="87549"/>
                    <a:pt x="35121" y="87758"/>
                  </a:cubicBezTo>
                  <a:cubicBezTo>
                    <a:pt x="38616" y="91337"/>
                    <a:pt x="42111" y="94895"/>
                    <a:pt x="45481" y="98579"/>
                  </a:cubicBezTo>
                  <a:cubicBezTo>
                    <a:pt x="45648" y="98767"/>
                    <a:pt x="45920" y="98935"/>
                    <a:pt x="45920" y="99249"/>
                  </a:cubicBezTo>
                  <a:cubicBezTo>
                    <a:pt x="45899" y="99960"/>
                    <a:pt x="45983" y="100693"/>
                    <a:pt x="45815" y="101467"/>
                  </a:cubicBezTo>
                  <a:cubicBezTo>
                    <a:pt x="45355" y="101237"/>
                    <a:pt x="44936" y="100965"/>
                    <a:pt x="44539" y="100651"/>
                  </a:cubicBezTo>
                  <a:cubicBezTo>
                    <a:pt x="41127" y="98097"/>
                    <a:pt x="37758" y="95481"/>
                    <a:pt x="34262" y="93053"/>
                  </a:cubicBezTo>
                  <a:cubicBezTo>
                    <a:pt x="34032" y="92865"/>
                    <a:pt x="33760" y="92698"/>
                    <a:pt x="33488" y="92572"/>
                  </a:cubicBezTo>
                  <a:cubicBezTo>
                    <a:pt x="33349" y="92499"/>
                    <a:pt x="33200" y="92464"/>
                    <a:pt x="33052" y="92464"/>
                  </a:cubicBezTo>
                  <a:cubicBezTo>
                    <a:pt x="32777" y="92464"/>
                    <a:pt x="32507" y="92584"/>
                    <a:pt x="32316" y="92802"/>
                  </a:cubicBezTo>
                  <a:cubicBezTo>
                    <a:pt x="32023" y="93179"/>
                    <a:pt x="32023" y="93723"/>
                    <a:pt x="32358" y="94079"/>
                  </a:cubicBezTo>
                  <a:cubicBezTo>
                    <a:pt x="32567" y="94288"/>
                    <a:pt x="32797" y="94498"/>
                    <a:pt x="33069" y="94665"/>
                  </a:cubicBezTo>
                  <a:cubicBezTo>
                    <a:pt x="34827" y="95942"/>
                    <a:pt x="36586" y="97197"/>
                    <a:pt x="38344" y="98474"/>
                  </a:cubicBezTo>
                  <a:cubicBezTo>
                    <a:pt x="40688" y="100211"/>
                    <a:pt x="43011" y="101990"/>
                    <a:pt x="45502" y="103476"/>
                  </a:cubicBezTo>
                  <a:cubicBezTo>
                    <a:pt x="45836" y="103686"/>
                    <a:pt x="45857" y="103916"/>
                    <a:pt x="45857" y="104230"/>
                  </a:cubicBezTo>
                  <a:cubicBezTo>
                    <a:pt x="45836" y="106134"/>
                    <a:pt x="45836" y="108039"/>
                    <a:pt x="45815" y="109923"/>
                  </a:cubicBezTo>
                  <a:cubicBezTo>
                    <a:pt x="45815" y="110069"/>
                    <a:pt x="45836" y="110236"/>
                    <a:pt x="45585" y="110299"/>
                  </a:cubicBezTo>
                  <a:cubicBezTo>
                    <a:pt x="45376" y="110048"/>
                    <a:pt x="45167" y="109797"/>
                    <a:pt x="44936" y="109546"/>
                  </a:cubicBezTo>
                  <a:cubicBezTo>
                    <a:pt x="41609" y="105590"/>
                    <a:pt x="38176" y="101718"/>
                    <a:pt x="34514" y="98056"/>
                  </a:cubicBezTo>
                  <a:cubicBezTo>
                    <a:pt x="34283" y="97763"/>
                    <a:pt x="33990" y="97532"/>
                    <a:pt x="33676" y="97344"/>
                  </a:cubicBezTo>
                  <a:cubicBezTo>
                    <a:pt x="33537" y="97271"/>
                    <a:pt x="33388" y="97236"/>
                    <a:pt x="33240" y="97236"/>
                  </a:cubicBezTo>
                  <a:cubicBezTo>
                    <a:pt x="32965" y="97236"/>
                    <a:pt x="32695" y="97356"/>
                    <a:pt x="32504" y="97574"/>
                  </a:cubicBezTo>
                  <a:cubicBezTo>
                    <a:pt x="32211" y="97909"/>
                    <a:pt x="32190" y="98390"/>
                    <a:pt x="32442" y="98767"/>
                  </a:cubicBezTo>
                  <a:cubicBezTo>
                    <a:pt x="32609" y="98976"/>
                    <a:pt x="32797" y="99186"/>
                    <a:pt x="33007" y="99374"/>
                  </a:cubicBezTo>
                  <a:cubicBezTo>
                    <a:pt x="37255" y="103727"/>
                    <a:pt x="41316" y="108269"/>
                    <a:pt x="45292" y="112894"/>
                  </a:cubicBezTo>
                  <a:cubicBezTo>
                    <a:pt x="45941" y="113648"/>
                    <a:pt x="45815" y="114360"/>
                    <a:pt x="45815" y="115155"/>
                  </a:cubicBezTo>
                  <a:cubicBezTo>
                    <a:pt x="45648" y="115155"/>
                    <a:pt x="45481" y="115092"/>
                    <a:pt x="45376" y="114946"/>
                  </a:cubicBezTo>
                  <a:cubicBezTo>
                    <a:pt x="44476" y="114150"/>
                    <a:pt x="43618" y="113313"/>
                    <a:pt x="42697" y="112560"/>
                  </a:cubicBezTo>
                  <a:cubicBezTo>
                    <a:pt x="38511" y="109169"/>
                    <a:pt x="34325" y="105778"/>
                    <a:pt x="30118" y="102388"/>
                  </a:cubicBezTo>
                  <a:cubicBezTo>
                    <a:pt x="30077" y="102346"/>
                    <a:pt x="30035" y="102304"/>
                    <a:pt x="29972" y="102283"/>
                  </a:cubicBezTo>
                  <a:cubicBezTo>
                    <a:pt x="29739" y="102131"/>
                    <a:pt x="29496" y="102053"/>
                    <a:pt x="29269" y="102053"/>
                  </a:cubicBezTo>
                  <a:cubicBezTo>
                    <a:pt x="29028" y="102053"/>
                    <a:pt x="28805" y="102142"/>
                    <a:pt x="28632" y="102325"/>
                  </a:cubicBezTo>
                  <a:cubicBezTo>
                    <a:pt x="28277" y="102702"/>
                    <a:pt x="28277" y="103288"/>
                    <a:pt x="28611" y="103665"/>
                  </a:cubicBezTo>
                  <a:cubicBezTo>
                    <a:pt x="28863" y="103958"/>
                    <a:pt x="29135" y="104209"/>
                    <a:pt x="29428" y="104418"/>
                  </a:cubicBezTo>
                  <a:cubicBezTo>
                    <a:pt x="32755" y="107118"/>
                    <a:pt x="36104" y="109797"/>
                    <a:pt x="39453" y="112497"/>
                  </a:cubicBezTo>
                  <a:cubicBezTo>
                    <a:pt x="41420" y="114067"/>
                    <a:pt x="43367" y="115657"/>
                    <a:pt x="45250" y="117311"/>
                  </a:cubicBezTo>
                  <a:cubicBezTo>
                    <a:pt x="45878" y="117792"/>
                    <a:pt x="46150" y="118587"/>
                    <a:pt x="45941" y="119341"/>
                  </a:cubicBezTo>
                  <a:cubicBezTo>
                    <a:pt x="45892" y="119355"/>
                    <a:pt x="45843" y="119362"/>
                    <a:pt x="45796" y="119362"/>
                  </a:cubicBezTo>
                  <a:cubicBezTo>
                    <a:pt x="45702" y="119362"/>
                    <a:pt x="45613" y="119334"/>
                    <a:pt x="45543" y="119278"/>
                  </a:cubicBezTo>
                  <a:cubicBezTo>
                    <a:pt x="42446" y="117666"/>
                    <a:pt x="39348" y="116055"/>
                    <a:pt x="36251" y="114443"/>
                  </a:cubicBezTo>
                  <a:cubicBezTo>
                    <a:pt x="34890" y="113732"/>
                    <a:pt x="33551" y="112978"/>
                    <a:pt x="32190" y="112288"/>
                  </a:cubicBezTo>
                  <a:cubicBezTo>
                    <a:pt x="31971" y="112174"/>
                    <a:pt x="31765" y="112121"/>
                    <a:pt x="31580" y="112121"/>
                  </a:cubicBezTo>
                  <a:cubicBezTo>
                    <a:pt x="31253" y="112121"/>
                    <a:pt x="30990" y="112287"/>
                    <a:pt x="30830" y="112581"/>
                  </a:cubicBezTo>
                  <a:cubicBezTo>
                    <a:pt x="30579" y="113062"/>
                    <a:pt x="30725" y="113648"/>
                    <a:pt x="31165" y="113962"/>
                  </a:cubicBezTo>
                  <a:cubicBezTo>
                    <a:pt x="31395" y="114129"/>
                    <a:pt x="31625" y="114255"/>
                    <a:pt x="31876" y="114380"/>
                  </a:cubicBezTo>
                  <a:cubicBezTo>
                    <a:pt x="34702" y="115908"/>
                    <a:pt x="37548" y="117436"/>
                    <a:pt x="40458" y="118838"/>
                  </a:cubicBezTo>
                  <a:cubicBezTo>
                    <a:pt x="42132" y="119655"/>
                    <a:pt x="43785" y="120534"/>
                    <a:pt x="45481" y="121329"/>
                  </a:cubicBezTo>
                  <a:cubicBezTo>
                    <a:pt x="45962" y="121517"/>
                    <a:pt x="46276" y="121999"/>
                    <a:pt x="46255" y="122522"/>
                  </a:cubicBezTo>
                  <a:cubicBezTo>
                    <a:pt x="46318" y="123443"/>
                    <a:pt x="46443" y="124364"/>
                    <a:pt x="46506" y="125264"/>
                  </a:cubicBezTo>
                  <a:cubicBezTo>
                    <a:pt x="46569" y="125494"/>
                    <a:pt x="46548" y="125745"/>
                    <a:pt x="46464" y="125954"/>
                  </a:cubicBezTo>
                  <a:cubicBezTo>
                    <a:pt x="46192" y="125892"/>
                    <a:pt x="45920" y="125745"/>
                    <a:pt x="45711" y="125557"/>
                  </a:cubicBezTo>
                  <a:cubicBezTo>
                    <a:pt x="42132" y="123401"/>
                    <a:pt x="38574" y="121245"/>
                    <a:pt x="34995" y="119090"/>
                  </a:cubicBezTo>
                  <a:cubicBezTo>
                    <a:pt x="34723" y="118901"/>
                    <a:pt x="34409" y="118755"/>
                    <a:pt x="34095" y="118650"/>
                  </a:cubicBezTo>
                  <a:cubicBezTo>
                    <a:pt x="33990" y="118608"/>
                    <a:pt x="33883" y="118589"/>
                    <a:pt x="33777" y="118589"/>
                  </a:cubicBezTo>
                  <a:cubicBezTo>
                    <a:pt x="33461" y="118589"/>
                    <a:pt x="33158" y="118765"/>
                    <a:pt x="32986" y="119048"/>
                  </a:cubicBezTo>
                  <a:cubicBezTo>
                    <a:pt x="32755" y="119466"/>
                    <a:pt x="32839" y="119990"/>
                    <a:pt x="33195" y="120303"/>
                  </a:cubicBezTo>
                  <a:cubicBezTo>
                    <a:pt x="33321" y="120408"/>
                    <a:pt x="33446" y="120492"/>
                    <a:pt x="33572" y="120576"/>
                  </a:cubicBezTo>
                  <a:cubicBezTo>
                    <a:pt x="36690" y="122459"/>
                    <a:pt x="39746" y="124447"/>
                    <a:pt x="42969" y="126185"/>
                  </a:cubicBezTo>
                  <a:cubicBezTo>
                    <a:pt x="43974" y="126708"/>
                    <a:pt x="44936" y="127294"/>
                    <a:pt x="45899" y="127901"/>
                  </a:cubicBezTo>
                  <a:cubicBezTo>
                    <a:pt x="46988" y="128571"/>
                    <a:pt x="47322" y="129491"/>
                    <a:pt x="47050" y="130831"/>
                  </a:cubicBezTo>
                  <a:cubicBezTo>
                    <a:pt x="46715" y="130810"/>
                    <a:pt x="46401" y="130705"/>
                    <a:pt x="46108" y="130559"/>
                  </a:cubicBezTo>
                  <a:cubicBezTo>
                    <a:pt x="41902" y="128989"/>
                    <a:pt x="37716" y="127419"/>
                    <a:pt x="33530" y="125850"/>
                  </a:cubicBezTo>
                  <a:cubicBezTo>
                    <a:pt x="33216" y="125703"/>
                    <a:pt x="32902" y="125599"/>
                    <a:pt x="32567" y="125536"/>
                  </a:cubicBezTo>
                  <a:cubicBezTo>
                    <a:pt x="32501" y="125521"/>
                    <a:pt x="32434" y="125513"/>
                    <a:pt x="32368" y="125513"/>
                  </a:cubicBezTo>
                  <a:cubicBezTo>
                    <a:pt x="31975" y="125513"/>
                    <a:pt x="31604" y="125770"/>
                    <a:pt x="31479" y="126164"/>
                  </a:cubicBezTo>
                  <a:cubicBezTo>
                    <a:pt x="31311" y="126582"/>
                    <a:pt x="31479" y="127043"/>
                    <a:pt x="31876" y="127273"/>
                  </a:cubicBezTo>
                  <a:cubicBezTo>
                    <a:pt x="32086" y="127419"/>
                    <a:pt x="32295" y="127524"/>
                    <a:pt x="32525" y="127608"/>
                  </a:cubicBezTo>
                  <a:cubicBezTo>
                    <a:pt x="37109" y="129366"/>
                    <a:pt x="41671" y="131145"/>
                    <a:pt x="46360" y="132610"/>
                  </a:cubicBezTo>
                  <a:cubicBezTo>
                    <a:pt x="47574" y="132987"/>
                    <a:pt x="47574" y="132987"/>
                    <a:pt x="47783" y="134242"/>
                  </a:cubicBezTo>
                  <a:cubicBezTo>
                    <a:pt x="47950" y="135184"/>
                    <a:pt x="48097" y="136126"/>
                    <a:pt x="48264" y="137256"/>
                  </a:cubicBezTo>
                  <a:cubicBezTo>
                    <a:pt x="47825" y="137005"/>
                    <a:pt x="47532" y="136859"/>
                    <a:pt x="47239" y="136691"/>
                  </a:cubicBezTo>
                  <a:cubicBezTo>
                    <a:pt x="43764" y="134703"/>
                    <a:pt x="40290" y="132694"/>
                    <a:pt x="36795" y="130705"/>
                  </a:cubicBezTo>
                  <a:cubicBezTo>
                    <a:pt x="36565" y="130559"/>
                    <a:pt x="36313" y="130412"/>
                    <a:pt x="36062" y="130308"/>
                  </a:cubicBezTo>
                  <a:cubicBezTo>
                    <a:pt x="35916" y="130242"/>
                    <a:pt x="35774" y="130212"/>
                    <a:pt x="35640" y="130212"/>
                  </a:cubicBezTo>
                  <a:cubicBezTo>
                    <a:pt x="34794" y="130212"/>
                    <a:pt x="34266" y="131386"/>
                    <a:pt x="35079" y="131982"/>
                  </a:cubicBezTo>
                  <a:cubicBezTo>
                    <a:pt x="35309" y="132149"/>
                    <a:pt x="35539" y="132296"/>
                    <a:pt x="35790" y="132422"/>
                  </a:cubicBezTo>
                  <a:cubicBezTo>
                    <a:pt x="37381" y="133342"/>
                    <a:pt x="38972" y="134242"/>
                    <a:pt x="40562" y="135184"/>
                  </a:cubicBezTo>
                  <a:cubicBezTo>
                    <a:pt x="42906" y="136566"/>
                    <a:pt x="45334" y="137821"/>
                    <a:pt x="47741" y="139098"/>
                  </a:cubicBezTo>
                  <a:cubicBezTo>
                    <a:pt x="48432" y="139454"/>
                    <a:pt x="48892" y="139852"/>
                    <a:pt x="48871" y="140668"/>
                  </a:cubicBezTo>
                  <a:cubicBezTo>
                    <a:pt x="48871" y="140919"/>
                    <a:pt x="48934" y="141149"/>
                    <a:pt x="49018" y="141379"/>
                  </a:cubicBezTo>
                  <a:cubicBezTo>
                    <a:pt x="49127" y="141725"/>
                    <a:pt x="49458" y="141961"/>
                    <a:pt x="49804" y="141961"/>
                  </a:cubicBezTo>
                  <a:cubicBezTo>
                    <a:pt x="49856" y="141961"/>
                    <a:pt x="49908" y="141955"/>
                    <a:pt x="49959" y="141944"/>
                  </a:cubicBezTo>
                  <a:cubicBezTo>
                    <a:pt x="50357" y="141882"/>
                    <a:pt x="50629" y="141568"/>
                    <a:pt x="50650" y="141170"/>
                  </a:cubicBezTo>
                  <a:cubicBezTo>
                    <a:pt x="50650" y="140877"/>
                    <a:pt x="50650" y="140563"/>
                    <a:pt x="50608" y="140270"/>
                  </a:cubicBezTo>
                  <a:cubicBezTo>
                    <a:pt x="50441" y="139077"/>
                    <a:pt x="50294" y="137884"/>
                    <a:pt x="50106" y="136712"/>
                  </a:cubicBezTo>
                  <a:cubicBezTo>
                    <a:pt x="50001" y="136335"/>
                    <a:pt x="50106" y="135917"/>
                    <a:pt x="50357" y="135624"/>
                  </a:cubicBezTo>
                  <a:cubicBezTo>
                    <a:pt x="53831" y="131480"/>
                    <a:pt x="57034" y="127147"/>
                    <a:pt x="60634" y="123108"/>
                  </a:cubicBezTo>
                  <a:cubicBezTo>
                    <a:pt x="60801" y="122941"/>
                    <a:pt x="60947" y="122731"/>
                    <a:pt x="61073" y="122543"/>
                  </a:cubicBezTo>
                  <a:cubicBezTo>
                    <a:pt x="61563" y="121800"/>
                    <a:pt x="60943" y="121009"/>
                    <a:pt x="60249" y="121009"/>
                  </a:cubicBezTo>
                  <a:cubicBezTo>
                    <a:pt x="60025" y="121009"/>
                    <a:pt x="59792" y="121092"/>
                    <a:pt x="59587" y="121287"/>
                  </a:cubicBezTo>
                  <a:cubicBezTo>
                    <a:pt x="59357" y="121517"/>
                    <a:pt x="59127" y="121769"/>
                    <a:pt x="58896" y="122020"/>
                  </a:cubicBezTo>
                  <a:cubicBezTo>
                    <a:pt x="55903" y="125410"/>
                    <a:pt x="53141" y="128968"/>
                    <a:pt x="50420" y="132547"/>
                  </a:cubicBezTo>
                  <a:cubicBezTo>
                    <a:pt x="50211" y="132840"/>
                    <a:pt x="50064" y="133175"/>
                    <a:pt x="49625" y="133363"/>
                  </a:cubicBezTo>
                  <a:cubicBezTo>
                    <a:pt x="49499" y="132568"/>
                    <a:pt x="49415" y="131856"/>
                    <a:pt x="49248" y="131145"/>
                  </a:cubicBezTo>
                  <a:cubicBezTo>
                    <a:pt x="49101" y="130496"/>
                    <a:pt x="49290" y="130057"/>
                    <a:pt x="49708" y="129575"/>
                  </a:cubicBezTo>
                  <a:cubicBezTo>
                    <a:pt x="51069" y="127985"/>
                    <a:pt x="52492" y="126457"/>
                    <a:pt x="53894" y="124908"/>
                  </a:cubicBezTo>
                  <a:cubicBezTo>
                    <a:pt x="56343" y="122187"/>
                    <a:pt x="58792" y="119424"/>
                    <a:pt x="61240" y="116683"/>
                  </a:cubicBezTo>
                  <a:cubicBezTo>
                    <a:pt x="61513" y="116369"/>
                    <a:pt x="61847" y="116076"/>
                    <a:pt x="62120" y="115741"/>
                  </a:cubicBezTo>
                  <a:cubicBezTo>
                    <a:pt x="62496" y="115280"/>
                    <a:pt x="62496" y="114778"/>
                    <a:pt x="62161" y="114401"/>
                  </a:cubicBezTo>
                  <a:cubicBezTo>
                    <a:pt x="61971" y="114178"/>
                    <a:pt x="61698" y="114068"/>
                    <a:pt x="61424" y="114068"/>
                  </a:cubicBezTo>
                  <a:cubicBezTo>
                    <a:pt x="61184" y="114068"/>
                    <a:pt x="60944" y="114152"/>
                    <a:pt x="60759" y="114318"/>
                  </a:cubicBezTo>
                  <a:cubicBezTo>
                    <a:pt x="60403" y="114632"/>
                    <a:pt x="60068" y="114946"/>
                    <a:pt x="59775" y="115301"/>
                  </a:cubicBezTo>
                  <a:cubicBezTo>
                    <a:pt x="56301" y="119131"/>
                    <a:pt x="52869" y="123003"/>
                    <a:pt x="49499" y="126938"/>
                  </a:cubicBezTo>
                  <a:cubicBezTo>
                    <a:pt x="49311" y="127147"/>
                    <a:pt x="49185" y="127482"/>
                    <a:pt x="48829" y="127524"/>
                  </a:cubicBezTo>
                  <a:cubicBezTo>
                    <a:pt x="48515" y="126436"/>
                    <a:pt x="48515" y="126457"/>
                    <a:pt x="48955" y="125599"/>
                  </a:cubicBezTo>
                  <a:cubicBezTo>
                    <a:pt x="51613" y="120492"/>
                    <a:pt x="54522" y="115511"/>
                    <a:pt x="57682" y="110697"/>
                  </a:cubicBezTo>
                  <a:cubicBezTo>
                    <a:pt x="57829" y="110467"/>
                    <a:pt x="57975" y="110216"/>
                    <a:pt x="58080" y="109964"/>
                  </a:cubicBezTo>
                  <a:cubicBezTo>
                    <a:pt x="58268" y="109567"/>
                    <a:pt x="58122" y="109085"/>
                    <a:pt x="57745" y="108834"/>
                  </a:cubicBezTo>
                  <a:cubicBezTo>
                    <a:pt x="57570" y="108715"/>
                    <a:pt x="57371" y="108656"/>
                    <a:pt x="57174" y="108656"/>
                  </a:cubicBezTo>
                  <a:cubicBezTo>
                    <a:pt x="56924" y="108656"/>
                    <a:pt x="56677" y="108751"/>
                    <a:pt x="56489" y="108939"/>
                  </a:cubicBezTo>
                  <a:cubicBezTo>
                    <a:pt x="56343" y="109085"/>
                    <a:pt x="56196" y="109274"/>
                    <a:pt x="56092" y="109441"/>
                  </a:cubicBezTo>
                  <a:cubicBezTo>
                    <a:pt x="53413" y="113522"/>
                    <a:pt x="50859" y="117666"/>
                    <a:pt x="48683" y="122041"/>
                  </a:cubicBezTo>
                  <a:cubicBezTo>
                    <a:pt x="48578" y="122250"/>
                    <a:pt x="48536" y="122522"/>
                    <a:pt x="48180" y="122627"/>
                  </a:cubicBezTo>
                  <a:cubicBezTo>
                    <a:pt x="48076" y="120785"/>
                    <a:pt x="47971" y="118943"/>
                    <a:pt x="47867" y="117122"/>
                  </a:cubicBezTo>
                  <a:cubicBezTo>
                    <a:pt x="47867" y="116871"/>
                    <a:pt x="47950" y="116641"/>
                    <a:pt x="48118" y="116452"/>
                  </a:cubicBezTo>
                  <a:cubicBezTo>
                    <a:pt x="49227" y="114883"/>
                    <a:pt x="50378" y="113334"/>
                    <a:pt x="51613" y="111848"/>
                  </a:cubicBezTo>
                  <a:cubicBezTo>
                    <a:pt x="54501" y="108311"/>
                    <a:pt x="57410" y="104795"/>
                    <a:pt x="60299" y="101258"/>
                  </a:cubicBezTo>
                  <a:cubicBezTo>
                    <a:pt x="60550" y="100986"/>
                    <a:pt x="60759" y="100672"/>
                    <a:pt x="60927" y="100358"/>
                  </a:cubicBezTo>
                  <a:cubicBezTo>
                    <a:pt x="61136" y="100002"/>
                    <a:pt x="61073" y="99542"/>
                    <a:pt x="60759" y="99249"/>
                  </a:cubicBezTo>
                  <a:cubicBezTo>
                    <a:pt x="60584" y="99073"/>
                    <a:pt x="60349" y="98988"/>
                    <a:pt x="60112" y="98988"/>
                  </a:cubicBezTo>
                  <a:cubicBezTo>
                    <a:pt x="59953" y="98988"/>
                    <a:pt x="59793" y="99026"/>
                    <a:pt x="59650" y="99102"/>
                  </a:cubicBezTo>
                  <a:cubicBezTo>
                    <a:pt x="59357" y="99269"/>
                    <a:pt x="59106" y="99500"/>
                    <a:pt x="58917" y="99772"/>
                  </a:cubicBezTo>
                  <a:cubicBezTo>
                    <a:pt x="58038" y="100839"/>
                    <a:pt x="57180" y="101927"/>
                    <a:pt x="56280" y="102974"/>
                  </a:cubicBezTo>
                  <a:cubicBezTo>
                    <a:pt x="53518" y="106302"/>
                    <a:pt x="50713" y="109588"/>
                    <a:pt x="48201" y="113104"/>
                  </a:cubicBezTo>
                  <a:cubicBezTo>
                    <a:pt x="48123" y="113221"/>
                    <a:pt x="48063" y="113357"/>
                    <a:pt x="47902" y="113357"/>
                  </a:cubicBezTo>
                  <a:cubicBezTo>
                    <a:pt x="47890" y="113357"/>
                    <a:pt x="47879" y="113356"/>
                    <a:pt x="47867" y="113355"/>
                  </a:cubicBezTo>
                  <a:cubicBezTo>
                    <a:pt x="47762" y="113167"/>
                    <a:pt x="47741" y="112957"/>
                    <a:pt x="47762" y="112727"/>
                  </a:cubicBezTo>
                  <a:cubicBezTo>
                    <a:pt x="47762" y="111074"/>
                    <a:pt x="47783" y="109420"/>
                    <a:pt x="47741" y="107767"/>
                  </a:cubicBezTo>
                  <a:cubicBezTo>
                    <a:pt x="47720" y="107223"/>
                    <a:pt x="47908" y="106699"/>
                    <a:pt x="48306" y="106302"/>
                  </a:cubicBezTo>
                  <a:cubicBezTo>
                    <a:pt x="51404" y="102890"/>
                    <a:pt x="54543" y="99562"/>
                    <a:pt x="57808" y="96297"/>
                  </a:cubicBezTo>
                  <a:cubicBezTo>
                    <a:pt x="57955" y="96151"/>
                    <a:pt x="58101" y="96004"/>
                    <a:pt x="58248" y="95837"/>
                  </a:cubicBezTo>
                  <a:cubicBezTo>
                    <a:pt x="58603" y="95460"/>
                    <a:pt x="58582" y="94874"/>
                    <a:pt x="58227" y="94498"/>
                  </a:cubicBezTo>
                  <a:cubicBezTo>
                    <a:pt x="58038" y="94298"/>
                    <a:pt x="57785" y="94198"/>
                    <a:pt x="57530" y="94198"/>
                  </a:cubicBezTo>
                  <a:cubicBezTo>
                    <a:pt x="57303" y="94198"/>
                    <a:pt x="57074" y="94277"/>
                    <a:pt x="56887" y="94435"/>
                  </a:cubicBezTo>
                  <a:cubicBezTo>
                    <a:pt x="56510" y="94749"/>
                    <a:pt x="56155" y="95084"/>
                    <a:pt x="55820" y="95439"/>
                  </a:cubicBezTo>
                  <a:cubicBezTo>
                    <a:pt x="53329" y="97951"/>
                    <a:pt x="50901" y="100483"/>
                    <a:pt x="48578" y="103141"/>
                  </a:cubicBezTo>
                  <a:cubicBezTo>
                    <a:pt x="48369" y="103351"/>
                    <a:pt x="48243" y="103644"/>
                    <a:pt x="47867" y="103790"/>
                  </a:cubicBezTo>
                  <a:cubicBezTo>
                    <a:pt x="47846" y="103497"/>
                    <a:pt x="47825" y="103225"/>
                    <a:pt x="47825" y="102974"/>
                  </a:cubicBezTo>
                  <a:cubicBezTo>
                    <a:pt x="47846" y="101655"/>
                    <a:pt x="47887" y="100337"/>
                    <a:pt x="47887" y="99018"/>
                  </a:cubicBezTo>
                  <a:cubicBezTo>
                    <a:pt x="47825" y="98474"/>
                    <a:pt x="48139" y="97951"/>
                    <a:pt x="48641" y="97742"/>
                  </a:cubicBezTo>
                  <a:cubicBezTo>
                    <a:pt x="52890" y="95544"/>
                    <a:pt x="57055" y="93200"/>
                    <a:pt x="61220" y="90856"/>
                  </a:cubicBezTo>
                  <a:cubicBezTo>
                    <a:pt x="61429" y="90751"/>
                    <a:pt x="61638" y="90626"/>
                    <a:pt x="61827" y="90479"/>
                  </a:cubicBezTo>
                  <a:cubicBezTo>
                    <a:pt x="62182" y="90186"/>
                    <a:pt x="62308" y="89726"/>
                    <a:pt x="62120" y="89307"/>
                  </a:cubicBezTo>
                  <a:cubicBezTo>
                    <a:pt x="61955" y="88962"/>
                    <a:pt x="61622" y="88758"/>
                    <a:pt x="61264" y="88758"/>
                  </a:cubicBezTo>
                  <a:cubicBezTo>
                    <a:pt x="61166" y="88758"/>
                    <a:pt x="61067" y="88773"/>
                    <a:pt x="60968" y="88805"/>
                  </a:cubicBezTo>
                  <a:cubicBezTo>
                    <a:pt x="60696" y="88888"/>
                    <a:pt x="60445" y="88993"/>
                    <a:pt x="60215" y="89140"/>
                  </a:cubicBezTo>
                  <a:cubicBezTo>
                    <a:pt x="56448" y="91254"/>
                    <a:pt x="52680" y="93367"/>
                    <a:pt x="48913" y="95481"/>
                  </a:cubicBezTo>
                  <a:cubicBezTo>
                    <a:pt x="48667" y="95614"/>
                    <a:pt x="48455" y="95867"/>
                    <a:pt x="48106" y="95867"/>
                  </a:cubicBezTo>
                  <a:cubicBezTo>
                    <a:pt x="48070" y="95867"/>
                    <a:pt x="48032" y="95864"/>
                    <a:pt x="47992" y="95858"/>
                  </a:cubicBezTo>
                  <a:cubicBezTo>
                    <a:pt x="48034" y="95398"/>
                    <a:pt x="48034" y="94916"/>
                    <a:pt x="48013" y="94456"/>
                  </a:cubicBezTo>
                  <a:cubicBezTo>
                    <a:pt x="47825" y="93137"/>
                    <a:pt x="48411" y="92342"/>
                    <a:pt x="49499" y="91609"/>
                  </a:cubicBezTo>
                  <a:cubicBezTo>
                    <a:pt x="53685" y="88805"/>
                    <a:pt x="57829" y="85896"/>
                    <a:pt x="61994" y="83028"/>
                  </a:cubicBezTo>
                  <a:cubicBezTo>
                    <a:pt x="62287" y="82819"/>
                    <a:pt x="62601" y="82631"/>
                    <a:pt x="62894" y="82400"/>
                  </a:cubicBezTo>
                  <a:cubicBezTo>
                    <a:pt x="63396" y="81982"/>
                    <a:pt x="63501" y="81396"/>
                    <a:pt x="63166" y="80956"/>
                  </a:cubicBezTo>
                  <a:cubicBezTo>
                    <a:pt x="62980" y="80708"/>
                    <a:pt x="62713" y="80578"/>
                    <a:pt x="62414" y="80578"/>
                  </a:cubicBezTo>
                  <a:cubicBezTo>
                    <a:pt x="62208" y="80578"/>
                    <a:pt x="61986" y="80640"/>
                    <a:pt x="61764" y="80768"/>
                  </a:cubicBezTo>
                  <a:cubicBezTo>
                    <a:pt x="61659" y="80831"/>
                    <a:pt x="61554" y="80893"/>
                    <a:pt x="61471" y="80956"/>
                  </a:cubicBezTo>
                  <a:cubicBezTo>
                    <a:pt x="57348" y="83782"/>
                    <a:pt x="53204" y="86565"/>
                    <a:pt x="49185" y="89537"/>
                  </a:cubicBezTo>
                  <a:cubicBezTo>
                    <a:pt x="48934" y="89788"/>
                    <a:pt x="48620" y="89998"/>
                    <a:pt x="48306" y="90144"/>
                  </a:cubicBezTo>
                  <a:cubicBezTo>
                    <a:pt x="48076" y="89600"/>
                    <a:pt x="48432" y="89307"/>
                    <a:pt x="48683" y="88993"/>
                  </a:cubicBezTo>
                  <a:cubicBezTo>
                    <a:pt x="51927" y="84744"/>
                    <a:pt x="55443" y="80747"/>
                    <a:pt x="59085" y="76833"/>
                  </a:cubicBezTo>
                  <a:cubicBezTo>
                    <a:pt x="59231" y="76687"/>
                    <a:pt x="59357" y="76519"/>
                    <a:pt x="59482" y="76331"/>
                  </a:cubicBezTo>
                  <a:cubicBezTo>
                    <a:pt x="59912" y="75636"/>
                    <a:pt x="59336" y="74850"/>
                    <a:pt x="58652" y="74850"/>
                  </a:cubicBezTo>
                  <a:cubicBezTo>
                    <a:pt x="58471" y="74850"/>
                    <a:pt x="58281" y="74906"/>
                    <a:pt x="58101" y="75033"/>
                  </a:cubicBezTo>
                  <a:cubicBezTo>
                    <a:pt x="57892" y="75180"/>
                    <a:pt x="57724" y="75347"/>
                    <a:pt x="57557" y="75536"/>
                  </a:cubicBezTo>
                  <a:cubicBezTo>
                    <a:pt x="54648" y="78717"/>
                    <a:pt x="51676" y="81856"/>
                    <a:pt x="49101" y="85330"/>
                  </a:cubicBezTo>
                  <a:cubicBezTo>
                    <a:pt x="48934" y="85561"/>
                    <a:pt x="48808" y="85812"/>
                    <a:pt x="48536" y="85917"/>
                  </a:cubicBezTo>
                  <a:cubicBezTo>
                    <a:pt x="48369" y="85728"/>
                    <a:pt x="48432" y="85519"/>
                    <a:pt x="48453" y="85310"/>
                  </a:cubicBezTo>
                  <a:cubicBezTo>
                    <a:pt x="48536" y="84096"/>
                    <a:pt x="48683" y="82861"/>
                    <a:pt x="48662" y="81647"/>
                  </a:cubicBezTo>
                  <a:cubicBezTo>
                    <a:pt x="48662" y="80621"/>
                    <a:pt x="49080" y="79952"/>
                    <a:pt x="49813" y="79303"/>
                  </a:cubicBezTo>
                  <a:cubicBezTo>
                    <a:pt x="53392" y="76163"/>
                    <a:pt x="56992" y="73066"/>
                    <a:pt x="60613" y="70010"/>
                  </a:cubicBezTo>
                  <a:cubicBezTo>
                    <a:pt x="60885" y="69822"/>
                    <a:pt x="61136" y="69592"/>
                    <a:pt x="61345" y="69320"/>
                  </a:cubicBezTo>
                  <a:cubicBezTo>
                    <a:pt x="61617" y="68964"/>
                    <a:pt x="61596" y="68482"/>
                    <a:pt x="61324" y="68127"/>
                  </a:cubicBezTo>
                  <a:cubicBezTo>
                    <a:pt x="61134" y="67909"/>
                    <a:pt x="60863" y="67788"/>
                    <a:pt x="60588" y="67788"/>
                  </a:cubicBezTo>
                  <a:cubicBezTo>
                    <a:pt x="60440" y="67788"/>
                    <a:pt x="60291" y="67823"/>
                    <a:pt x="60152" y="67896"/>
                  </a:cubicBezTo>
                  <a:cubicBezTo>
                    <a:pt x="59859" y="68064"/>
                    <a:pt x="59587" y="68252"/>
                    <a:pt x="59336" y="68482"/>
                  </a:cubicBezTo>
                  <a:cubicBezTo>
                    <a:pt x="56029" y="71224"/>
                    <a:pt x="52785" y="74008"/>
                    <a:pt x="49646" y="76938"/>
                  </a:cubicBezTo>
                  <a:cubicBezTo>
                    <a:pt x="49478" y="77147"/>
                    <a:pt x="49248" y="77315"/>
                    <a:pt x="48997" y="77377"/>
                  </a:cubicBezTo>
                  <a:cubicBezTo>
                    <a:pt x="49060" y="76456"/>
                    <a:pt x="49122" y="75619"/>
                    <a:pt x="49185" y="74761"/>
                  </a:cubicBezTo>
                  <a:cubicBezTo>
                    <a:pt x="49206" y="74552"/>
                    <a:pt x="49311" y="74343"/>
                    <a:pt x="49499" y="74217"/>
                  </a:cubicBezTo>
                  <a:cubicBezTo>
                    <a:pt x="49708" y="74050"/>
                    <a:pt x="49897" y="73840"/>
                    <a:pt x="50085" y="73652"/>
                  </a:cubicBezTo>
                  <a:cubicBezTo>
                    <a:pt x="54648" y="69194"/>
                    <a:pt x="58917" y="64464"/>
                    <a:pt x="63564" y="60090"/>
                  </a:cubicBezTo>
                  <a:cubicBezTo>
                    <a:pt x="64275" y="59420"/>
                    <a:pt x="64380" y="58834"/>
                    <a:pt x="63899" y="58353"/>
                  </a:cubicBezTo>
                  <a:cubicBezTo>
                    <a:pt x="63708" y="58162"/>
                    <a:pt x="63504" y="58065"/>
                    <a:pt x="63276" y="58065"/>
                  </a:cubicBezTo>
                  <a:cubicBezTo>
                    <a:pt x="62953" y="58065"/>
                    <a:pt x="62583" y="58261"/>
                    <a:pt x="62140" y="58666"/>
                  </a:cubicBezTo>
                  <a:cubicBezTo>
                    <a:pt x="60717" y="59964"/>
                    <a:pt x="59336" y="61304"/>
                    <a:pt x="57996" y="62706"/>
                  </a:cubicBezTo>
                  <a:cubicBezTo>
                    <a:pt x="55317" y="65510"/>
                    <a:pt x="52618" y="68315"/>
                    <a:pt x="49918" y="71119"/>
                  </a:cubicBezTo>
                  <a:cubicBezTo>
                    <a:pt x="49813" y="71224"/>
                    <a:pt x="49708" y="71329"/>
                    <a:pt x="49415" y="71580"/>
                  </a:cubicBezTo>
                  <a:cubicBezTo>
                    <a:pt x="49666" y="70115"/>
                    <a:pt x="49373" y="68775"/>
                    <a:pt x="50294" y="67666"/>
                  </a:cubicBezTo>
                  <a:cubicBezTo>
                    <a:pt x="50525" y="67331"/>
                    <a:pt x="50755" y="66996"/>
                    <a:pt x="50943" y="66662"/>
                  </a:cubicBezTo>
                  <a:cubicBezTo>
                    <a:pt x="53915" y="62141"/>
                    <a:pt x="57117" y="57787"/>
                    <a:pt x="60529" y="53623"/>
                  </a:cubicBezTo>
                  <a:cubicBezTo>
                    <a:pt x="60696" y="53434"/>
                    <a:pt x="60843" y="53246"/>
                    <a:pt x="60968" y="53036"/>
                  </a:cubicBezTo>
                  <a:cubicBezTo>
                    <a:pt x="61220" y="52639"/>
                    <a:pt x="61157" y="52095"/>
                    <a:pt x="60801" y="51781"/>
                  </a:cubicBezTo>
                  <a:cubicBezTo>
                    <a:pt x="60621" y="51610"/>
                    <a:pt x="60392" y="51526"/>
                    <a:pt x="60162" y="51526"/>
                  </a:cubicBezTo>
                  <a:cubicBezTo>
                    <a:pt x="59911" y="51526"/>
                    <a:pt x="59658" y="51626"/>
                    <a:pt x="59461" y="51823"/>
                  </a:cubicBezTo>
                  <a:cubicBezTo>
                    <a:pt x="59294" y="51990"/>
                    <a:pt x="59127" y="52157"/>
                    <a:pt x="58980" y="52367"/>
                  </a:cubicBezTo>
                  <a:cubicBezTo>
                    <a:pt x="56029" y="55883"/>
                    <a:pt x="53287" y="59587"/>
                    <a:pt x="50755" y="63438"/>
                  </a:cubicBezTo>
                  <a:cubicBezTo>
                    <a:pt x="50608" y="63669"/>
                    <a:pt x="50525" y="63983"/>
                    <a:pt x="50106" y="64171"/>
                  </a:cubicBezTo>
                  <a:cubicBezTo>
                    <a:pt x="50294" y="62392"/>
                    <a:pt x="50462" y="60697"/>
                    <a:pt x="50629" y="59001"/>
                  </a:cubicBezTo>
                  <a:cubicBezTo>
                    <a:pt x="50650" y="58771"/>
                    <a:pt x="50839" y="58646"/>
                    <a:pt x="51006" y="58499"/>
                  </a:cubicBezTo>
                  <a:cubicBezTo>
                    <a:pt x="51885" y="57641"/>
                    <a:pt x="52764" y="56804"/>
                    <a:pt x="53664" y="55967"/>
                  </a:cubicBezTo>
                  <a:cubicBezTo>
                    <a:pt x="57745" y="52116"/>
                    <a:pt x="62015" y="48495"/>
                    <a:pt x="66159" y="44707"/>
                  </a:cubicBezTo>
                  <a:cubicBezTo>
                    <a:pt x="66389" y="44497"/>
                    <a:pt x="66598" y="44288"/>
                    <a:pt x="66808" y="44058"/>
                  </a:cubicBezTo>
                  <a:cubicBezTo>
                    <a:pt x="67080" y="43702"/>
                    <a:pt x="67059" y="43200"/>
                    <a:pt x="66766" y="42865"/>
                  </a:cubicBezTo>
                  <a:cubicBezTo>
                    <a:pt x="66588" y="42632"/>
                    <a:pt x="66311" y="42507"/>
                    <a:pt x="66029" y="42507"/>
                  </a:cubicBezTo>
                  <a:cubicBezTo>
                    <a:pt x="65881" y="42507"/>
                    <a:pt x="65731" y="42541"/>
                    <a:pt x="65594" y="42614"/>
                  </a:cubicBezTo>
                  <a:cubicBezTo>
                    <a:pt x="65385" y="42739"/>
                    <a:pt x="65175" y="42865"/>
                    <a:pt x="65008" y="43032"/>
                  </a:cubicBezTo>
                  <a:cubicBezTo>
                    <a:pt x="60592" y="47113"/>
                    <a:pt x="55924" y="50902"/>
                    <a:pt x="51697" y="55192"/>
                  </a:cubicBezTo>
                  <a:cubicBezTo>
                    <a:pt x="51550" y="55360"/>
                    <a:pt x="51425" y="55590"/>
                    <a:pt x="51069" y="55590"/>
                  </a:cubicBezTo>
                  <a:cubicBezTo>
                    <a:pt x="51048" y="54543"/>
                    <a:pt x="51257" y="53539"/>
                    <a:pt x="51383" y="52513"/>
                  </a:cubicBezTo>
                  <a:cubicBezTo>
                    <a:pt x="51425" y="52367"/>
                    <a:pt x="51508" y="52241"/>
                    <a:pt x="51634" y="52137"/>
                  </a:cubicBezTo>
                  <a:cubicBezTo>
                    <a:pt x="52973" y="50692"/>
                    <a:pt x="54334" y="49227"/>
                    <a:pt x="55694" y="47783"/>
                  </a:cubicBezTo>
                  <a:cubicBezTo>
                    <a:pt x="58896" y="44372"/>
                    <a:pt x="62140" y="41044"/>
                    <a:pt x="65259" y="37570"/>
                  </a:cubicBezTo>
                  <a:cubicBezTo>
                    <a:pt x="65510" y="37319"/>
                    <a:pt x="65740" y="37026"/>
                    <a:pt x="65887" y="36670"/>
                  </a:cubicBezTo>
                  <a:cubicBezTo>
                    <a:pt x="66033" y="36293"/>
                    <a:pt x="65929" y="35853"/>
                    <a:pt x="65594" y="35602"/>
                  </a:cubicBezTo>
                  <a:cubicBezTo>
                    <a:pt x="65424" y="35455"/>
                    <a:pt x="65211" y="35381"/>
                    <a:pt x="64998" y="35381"/>
                  </a:cubicBezTo>
                  <a:cubicBezTo>
                    <a:pt x="64818" y="35381"/>
                    <a:pt x="64638" y="35434"/>
                    <a:pt x="64485" y="35540"/>
                  </a:cubicBezTo>
                  <a:cubicBezTo>
                    <a:pt x="64192" y="35749"/>
                    <a:pt x="63919" y="36000"/>
                    <a:pt x="63689" y="36293"/>
                  </a:cubicBezTo>
                  <a:cubicBezTo>
                    <a:pt x="62601" y="37486"/>
                    <a:pt x="61513" y="38700"/>
                    <a:pt x="60403" y="39893"/>
                  </a:cubicBezTo>
                  <a:cubicBezTo>
                    <a:pt x="57682" y="42760"/>
                    <a:pt x="54941" y="45607"/>
                    <a:pt x="52325" y="48579"/>
                  </a:cubicBezTo>
                  <a:cubicBezTo>
                    <a:pt x="52230" y="48673"/>
                    <a:pt x="52153" y="48836"/>
                    <a:pt x="51938" y="48836"/>
                  </a:cubicBezTo>
                  <a:cubicBezTo>
                    <a:pt x="51915" y="48836"/>
                    <a:pt x="51891" y="48834"/>
                    <a:pt x="51864" y="48830"/>
                  </a:cubicBezTo>
                  <a:cubicBezTo>
                    <a:pt x="51948" y="48244"/>
                    <a:pt x="52032" y="47679"/>
                    <a:pt x="52094" y="47093"/>
                  </a:cubicBezTo>
                  <a:cubicBezTo>
                    <a:pt x="52136" y="46569"/>
                    <a:pt x="52325" y="46088"/>
                    <a:pt x="52638" y="45669"/>
                  </a:cubicBezTo>
                  <a:cubicBezTo>
                    <a:pt x="56092" y="40856"/>
                    <a:pt x="59231" y="35833"/>
                    <a:pt x="62580" y="30956"/>
                  </a:cubicBezTo>
                  <a:cubicBezTo>
                    <a:pt x="62726" y="30789"/>
                    <a:pt x="62831" y="30621"/>
                    <a:pt x="62936" y="30433"/>
                  </a:cubicBezTo>
                  <a:cubicBezTo>
                    <a:pt x="63229" y="29847"/>
                    <a:pt x="63124" y="29344"/>
                    <a:pt x="62664" y="29051"/>
                  </a:cubicBezTo>
                  <a:cubicBezTo>
                    <a:pt x="62498" y="28949"/>
                    <a:pt x="62312" y="28900"/>
                    <a:pt x="62128" y="28900"/>
                  </a:cubicBezTo>
                  <a:cubicBezTo>
                    <a:pt x="61824" y="28900"/>
                    <a:pt x="61528" y="29034"/>
                    <a:pt x="61345" y="29282"/>
                  </a:cubicBezTo>
                  <a:cubicBezTo>
                    <a:pt x="61094" y="29596"/>
                    <a:pt x="60864" y="29930"/>
                    <a:pt x="60634" y="30265"/>
                  </a:cubicBezTo>
                  <a:cubicBezTo>
                    <a:pt x="58185" y="33781"/>
                    <a:pt x="55883" y="37402"/>
                    <a:pt x="53518" y="40981"/>
                  </a:cubicBezTo>
                  <a:cubicBezTo>
                    <a:pt x="53392" y="41170"/>
                    <a:pt x="53329" y="41421"/>
                    <a:pt x="53057" y="41504"/>
                  </a:cubicBezTo>
                  <a:cubicBezTo>
                    <a:pt x="53036" y="41483"/>
                    <a:pt x="52994" y="41442"/>
                    <a:pt x="52994" y="41442"/>
                  </a:cubicBezTo>
                  <a:cubicBezTo>
                    <a:pt x="53371" y="39202"/>
                    <a:pt x="53748" y="36963"/>
                    <a:pt x="54124" y="34723"/>
                  </a:cubicBezTo>
                  <a:cubicBezTo>
                    <a:pt x="54124" y="34556"/>
                    <a:pt x="54208" y="34367"/>
                    <a:pt x="54334" y="34242"/>
                  </a:cubicBezTo>
                  <a:cubicBezTo>
                    <a:pt x="55652" y="33133"/>
                    <a:pt x="56636" y="31689"/>
                    <a:pt x="57829" y="30475"/>
                  </a:cubicBezTo>
                  <a:cubicBezTo>
                    <a:pt x="60989" y="27252"/>
                    <a:pt x="63940" y="23840"/>
                    <a:pt x="66954" y="20512"/>
                  </a:cubicBezTo>
                  <a:cubicBezTo>
                    <a:pt x="67038" y="20408"/>
                    <a:pt x="67122" y="20324"/>
                    <a:pt x="67205" y="20219"/>
                  </a:cubicBezTo>
                  <a:cubicBezTo>
                    <a:pt x="67519" y="19759"/>
                    <a:pt x="67498" y="19298"/>
                    <a:pt x="67143" y="18984"/>
                  </a:cubicBezTo>
                  <a:cubicBezTo>
                    <a:pt x="66973" y="18835"/>
                    <a:pt x="66784" y="18756"/>
                    <a:pt x="66585" y="18756"/>
                  </a:cubicBezTo>
                  <a:cubicBezTo>
                    <a:pt x="66367" y="18756"/>
                    <a:pt x="66138" y="18850"/>
                    <a:pt x="65908" y="19047"/>
                  </a:cubicBezTo>
                  <a:cubicBezTo>
                    <a:pt x="65510" y="19382"/>
                    <a:pt x="65133" y="19738"/>
                    <a:pt x="64778" y="20136"/>
                  </a:cubicBezTo>
                  <a:cubicBezTo>
                    <a:pt x="61722" y="23400"/>
                    <a:pt x="58666" y="26665"/>
                    <a:pt x="55610" y="29930"/>
                  </a:cubicBezTo>
                  <a:cubicBezTo>
                    <a:pt x="55443" y="30098"/>
                    <a:pt x="55338" y="30391"/>
                    <a:pt x="55004" y="30391"/>
                  </a:cubicBezTo>
                  <a:cubicBezTo>
                    <a:pt x="55004" y="30349"/>
                    <a:pt x="55004" y="30307"/>
                    <a:pt x="55004" y="30244"/>
                  </a:cubicBezTo>
                  <a:cubicBezTo>
                    <a:pt x="55192" y="28779"/>
                    <a:pt x="55715" y="27356"/>
                    <a:pt x="56531" y="26100"/>
                  </a:cubicBezTo>
                  <a:cubicBezTo>
                    <a:pt x="58959" y="22208"/>
                    <a:pt x="61240" y="18210"/>
                    <a:pt x="63752" y="14338"/>
                  </a:cubicBezTo>
                  <a:cubicBezTo>
                    <a:pt x="64568" y="13082"/>
                    <a:pt x="65343" y="11806"/>
                    <a:pt x="66117" y="10508"/>
                  </a:cubicBezTo>
                  <a:cubicBezTo>
                    <a:pt x="66557" y="9796"/>
                    <a:pt x="66473" y="9210"/>
                    <a:pt x="65950" y="8896"/>
                  </a:cubicBezTo>
                  <a:cubicBezTo>
                    <a:pt x="65791" y="8791"/>
                    <a:pt x="65627" y="8739"/>
                    <a:pt x="65461" y="8739"/>
                  </a:cubicBezTo>
                  <a:cubicBezTo>
                    <a:pt x="65101" y="8739"/>
                    <a:pt x="64737" y="8982"/>
                    <a:pt x="64422" y="9441"/>
                  </a:cubicBezTo>
                  <a:cubicBezTo>
                    <a:pt x="64401" y="9462"/>
                    <a:pt x="64401" y="9503"/>
                    <a:pt x="64380" y="9524"/>
                  </a:cubicBezTo>
                  <a:cubicBezTo>
                    <a:pt x="62161" y="13208"/>
                    <a:pt x="59754" y="16745"/>
                    <a:pt x="57599" y="20470"/>
                  </a:cubicBezTo>
                  <a:cubicBezTo>
                    <a:pt x="57431" y="20805"/>
                    <a:pt x="57222" y="21119"/>
                    <a:pt x="56929" y="21391"/>
                  </a:cubicBezTo>
                  <a:cubicBezTo>
                    <a:pt x="56845" y="21015"/>
                    <a:pt x="56992" y="20701"/>
                    <a:pt x="57055" y="20387"/>
                  </a:cubicBezTo>
                  <a:cubicBezTo>
                    <a:pt x="57913" y="16515"/>
                    <a:pt x="58917" y="12706"/>
                    <a:pt x="59922" y="8876"/>
                  </a:cubicBezTo>
                  <a:cubicBezTo>
                    <a:pt x="60027" y="8562"/>
                    <a:pt x="60089" y="8227"/>
                    <a:pt x="60110" y="7892"/>
                  </a:cubicBezTo>
                  <a:cubicBezTo>
                    <a:pt x="60152" y="7452"/>
                    <a:pt x="59838" y="7034"/>
                    <a:pt x="59420" y="6950"/>
                  </a:cubicBezTo>
                  <a:cubicBezTo>
                    <a:pt x="59332" y="6924"/>
                    <a:pt x="59244" y="6911"/>
                    <a:pt x="59158" y="6911"/>
                  </a:cubicBezTo>
                  <a:cubicBezTo>
                    <a:pt x="58835" y="6911"/>
                    <a:pt x="58543" y="7088"/>
                    <a:pt x="58394" y="7369"/>
                  </a:cubicBezTo>
                  <a:cubicBezTo>
                    <a:pt x="58248" y="7641"/>
                    <a:pt x="58143" y="7934"/>
                    <a:pt x="58080" y="8248"/>
                  </a:cubicBezTo>
                  <a:cubicBezTo>
                    <a:pt x="57327" y="11178"/>
                    <a:pt x="56594" y="14108"/>
                    <a:pt x="55841" y="17059"/>
                  </a:cubicBezTo>
                  <a:cubicBezTo>
                    <a:pt x="55757" y="17310"/>
                    <a:pt x="55799" y="17624"/>
                    <a:pt x="55506" y="17833"/>
                  </a:cubicBezTo>
                  <a:cubicBezTo>
                    <a:pt x="55485" y="17729"/>
                    <a:pt x="55464" y="17624"/>
                    <a:pt x="55464" y="17519"/>
                  </a:cubicBezTo>
                  <a:cubicBezTo>
                    <a:pt x="55506" y="14213"/>
                    <a:pt x="55129" y="10927"/>
                    <a:pt x="55024" y="7620"/>
                  </a:cubicBezTo>
                  <a:cubicBezTo>
                    <a:pt x="55004" y="6971"/>
                    <a:pt x="54690" y="6615"/>
                    <a:pt x="54187" y="6594"/>
                  </a:cubicBezTo>
                  <a:cubicBezTo>
                    <a:pt x="54172" y="6594"/>
                    <a:pt x="54157" y="6593"/>
                    <a:pt x="54142" y="6593"/>
                  </a:cubicBezTo>
                  <a:cubicBezTo>
                    <a:pt x="53623" y="6593"/>
                    <a:pt x="53286" y="6948"/>
                    <a:pt x="53224" y="7599"/>
                  </a:cubicBezTo>
                  <a:cubicBezTo>
                    <a:pt x="53204" y="7934"/>
                    <a:pt x="53204" y="8269"/>
                    <a:pt x="53204" y="8603"/>
                  </a:cubicBezTo>
                  <a:cubicBezTo>
                    <a:pt x="53371" y="13375"/>
                    <a:pt x="53476" y="18147"/>
                    <a:pt x="53518" y="22940"/>
                  </a:cubicBezTo>
                  <a:cubicBezTo>
                    <a:pt x="53518" y="23087"/>
                    <a:pt x="53622" y="23296"/>
                    <a:pt x="53329" y="23421"/>
                  </a:cubicBezTo>
                  <a:cubicBezTo>
                    <a:pt x="53015" y="22626"/>
                    <a:pt x="52722" y="21831"/>
                    <a:pt x="52366" y="21056"/>
                  </a:cubicBezTo>
                  <a:cubicBezTo>
                    <a:pt x="50797" y="17436"/>
                    <a:pt x="49269" y="13794"/>
                    <a:pt x="47908" y="10068"/>
                  </a:cubicBezTo>
                  <a:cubicBezTo>
                    <a:pt x="47846" y="9859"/>
                    <a:pt x="47762" y="9671"/>
                    <a:pt x="47657" y="9482"/>
                  </a:cubicBezTo>
                  <a:cubicBezTo>
                    <a:pt x="47480" y="9193"/>
                    <a:pt x="47167" y="9014"/>
                    <a:pt x="46831" y="9014"/>
                  </a:cubicBezTo>
                  <a:cubicBezTo>
                    <a:pt x="46731" y="9014"/>
                    <a:pt x="46628" y="9030"/>
                    <a:pt x="46527" y="9064"/>
                  </a:cubicBezTo>
                  <a:cubicBezTo>
                    <a:pt x="46088" y="9210"/>
                    <a:pt x="45795" y="9650"/>
                    <a:pt x="45857" y="10131"/>
                  </a:cubicBezTo>
                  <a:cubicBezTo>
                    <a:pt x="45899" y="10403"/>
                    <a:pt x="45983" y="10675"/>
                    <a:pt x="46088" y="10927"/>
                  </a:cubicBezTo>
                  <a:cubicBezTo>
                    <a:pt x="47427" y="14568"/>
                    <a:pt x="48934" y="18168"/>
                    <a:pt x="50483" y="21726"/>
                  </a:cubicBezTo>
                  <a:cubicBezTo>
                    <a:pt x="50880" y="22668"/>
                    <a:pt x="51362" y="23589"/>
                    <a:pt x="51634" y="24656"/>
                  </a:cubicBezTo>
                  <a:cubicBezTo>
                    <a:pt x="51425" y="24489"/>
                    <a:pt x="51236" y="24280"/>
                    <a:pt x="51111" y="24028"/>
                  </a:cubicBezTo>
                  <a:cubicBezTo>
                    <a:pt x="49185" y="21015"/>
                    <a:pt x="47218" y="18022"/>
                    <a:pt x="45460" y="14903"/>
                  </a:cubicBezTo>
                  <a:cubicBezTo>
                    <a:pt x="45130" y="14316"/>
                    <a:pt x="44752" y="14033"/>
                    <a:pt x="44365" y="14033"/>
                  </a:cubicBezTo>
                  <a:cubicBezTo>
                    <a:pt x="44186" y="14033"/>
                    <a:pt x="44006" y="14093"/>
                    <a:pt x="43827" y="14213"/>
                  </a:cubicBezTo>
                  <a:cubicBezTo>
                    <a:pt x="43283" y="14547"/>
                    <a:pt x="43241" y="15112"/>
                    <a:pt x="43723" y="15908"/>
                  </a:cubicBezTo>
                  <a:cubicBezTo>
                    <a:pt x="44790" y="17687"/>
                    <a:pt x="45836" y="19487"/>
                    <a:pt x="46946" y="21245"/>
                  </a:cubicBezTo>
                  <a:cubicBezTo>
                    <a:pt x="48808" y="24196"/>
                    <a:pt x="50776" y="27084"/>
                    <a:pt x="52492" y="30119"/>
                  </a:cubicBezTo>
                  <a:cubicBezTo>
                    <a:pt x="52659" y="30412"/>
                    <a:pt x="52911" y="30684"/>
                    <a:pt x="52848" y="31061"/>
                  </a:cubicBezTo>
                  <a:cubicBezTo>
                    <a:pt x="52701" y="31877"/>
                    <a:pt x="52534" y="32714"/>
                    <a:pt x="52325" y="33698"/>
                  </a:cubicBezTo>
                  <a:lnTo>
                    <a:pt x="52325" y="33719"/>
                  </a:lnTo>
                  <a:cubicBezTo>
                    <a:pt x="52073" y="33384"/>
                    <a:pt x="51948" y="33195"/>
                    <a:pt x="51801" y="33007"/>
                  </a:cubicBezTo>
                  <a:cubicBezTo>
                    <a:pt x="49018" y="29156"/>
                    <a:pt x="46360" y="25242"/>
                    <a:pt x="43660" y="21328"/>
                  </a:cubicBezTo>
                  <a:cubicBezTo>
                    <a:pt x="42969" y="20345"/>
                    <a:pt x="42299" y="19361"/>
                    <a:pt x="41588" y="18419"/>
                  </a:cubicBezTo>
                  <a:cubicBezTo>
                    <a:pt x="41340" y="18093"/>
                    <a:pt x="41044" y="17938"/>
                    <a:pt x="40744" y="17938"/>
                  </a:cubicBezTo>
                  <a:cubicBezTo>
                    <a:pt x="40563" y="17938"/>
                    <a:pt x="40380" y="17995"/>
                    <a:pt x="40206" y="18105"/>
                  </a:cubicBezTo>
                  <a:cubicBezTo>
                    <a:pt x="39767" y="18398"/>
                    <a:pt x="39662" y="18901"/>
                    <a:pt x="39955" y="19487"/>
                  </a:cubicBezTo>
                  <a:cubicBezTo>
                    <a:pt x="40039" y="19654"/>
                    <a:pt x="40144" y="19801"/>
                    <a:pt x="40248" y="19947"/>
                  </a:cubicBezTo>
                  <a:cubicBezTo>
                    <a:pt x="40751" y="20680"/>
                    <a:pt x="41253" y="21412"/>
                    <a:pt x="41776" y="22145"/>
                  </a:cubicBezTo>
                  <a:cubicBezTo>
                    <a:pt x="44371" y="25849"/>
                    <a:pt x="46820" y="29658"/>
                    <a:pt x="49583" y="33258"/>
                  </a:cubicBezTo>
                  <a:cubicBezTo>
                    <a:pt x="50253" y="34095"/>
                    <a:pt x="50839" y="34995"/>
                    <a:pt x="51466" y="35874"/>
                  </a:cubicBezTo>
                  <a:cubicBezTo>
                    <a:pt x="51613" y="36084"/>
                    <a:pt x="51822" y="36314"/>
                    <a:pt x="51780" y="36607"/>
                  </a:cubicBezTo>
                  <a:cubicBezTo>
                    <a:pt x="51697" y="37570"/>
                    <a:pt x="51529" y="38512"/>
                    <a:pt x="51278" y="39453"/>
                  </a:cubicBezTo>
                  <a:cubicBezTo>
                    <a:pt x="51069" y="39244"/>
                    <a:pt x="50943" y="39160"/>
                    <a:pt x="50839" y="39056"/>
                  </a:cubicBezTo>
                  <a:cubicBezTo>
                    <a:pt x="47867" y="35833"/>
                    <a:pt x="44853" y="32651"/>
                    <a:pt x="41902" y="29407"/>
                  </a:cubicBezTo>
                  <a:cubicBezTo>
                    <a:pt x="40751" y="28151"/>
                    <a:pt x="39578" y="26896"/>
                    <a:pt x="38637" y="25452"/>
                  </a:cubicBezTo>
                  <a:cubicBezTo>
                    <a:pt x="38474" y="25186"/>
                    <a:pt x="38187" y="25035"/>
                    <a:pt x="37885" y="25035"/>
                  </a:cubicBezTo>
                  <a:cubicBezTo>
                    <a:pt x="37759" y="25035"/>
                    <a:pt x="37630" y="25061"/>
                    <a:pt x="37506" y="25117"/>
                  </a:cubicBezTo>
                  <a:cubicBezTo>
                    <a:pt x="37088" y="25326"/>
                    <a:pt x="36837" y="25766"/>
                    <a:pt x="36879" y="26247"/>
                  </a:cubicBezTo>
                  <a:cubicBezTo>
                    <a:pt x="36941" y="26770"/>
                    <a:pt x="37276" y="27126"/>
                    <a:pt x="37590" y="27503"/>
                  </a:cubicBezTo>
                  <a:cubicBezTo>
                    <a:pt x="40855" y="31312"/>
                    <a:pt x="44246" y="35016"/>
                    <a:pt x="47783" y="38595"/>
                  </a:cubicBezTo>
                  <a:cubicBezTo>
                    <a:pt x="48704" y="39537"/>
                    <a:pt x="49604" y="40500"/>
                    <a:pt x="50525" y="41442"/>
                  </a:cubicBezTo>
                  <a:cubicBezTo>
                    <a:pt x="50755" y="41651"/>
                    <a:pt x="50943" y="41860"/>
                    <a:pt x="50880" y="42216"/>
                  </a:cubicBezTo>
                  <a:cubicBezTo>
                    <a:pt x="50608" y="43848"/>
                    <a:pt x="50378" y="45481"/>
                    <a:pt x="50106" y="47197"/>
                  </a:cubicBezTo>
                  <a:cubicBezTo>
                    <a:pt x="49959" y="47093"/>
                    <a:pt x="49834" y="46946"/>
                    <a:pt x="49729" y="46820"/>
                  </a:cubicBezTo>
                  <a:cubicBezTo>
                    <a:pt x="47322" y="43304"/>
                    <a:pt x="44685" y="39956"/>
                    <a:pt x="42530" y="36272"/>
                  </a:cubicBezTo>
                  <a:cubicBezTo>
                    <a:pt x="41713" y="34912"/>
                    <a:pt x="40855" y="33572"/>
                    <a:pt x="39997" y="32233"/>
                  </a:cubicBezTo>
                  <a:cubicBezTo>
                    <a:pt x="39756" y="31836"/>
                    <a:pt x="39457" y="31640"/>
                    <a:pt x="39140" y="31640"/>
                  </a:cubicBezTo>
                  <a:cubicBezTo>
                    <a:pt x="38989" y="31640"/>
                    <a:pt x="38834" y="31685"/>
                    <a:pt x="38679" y="31772"/>
                  </a:cubicBezTo>
                  <a:cubicBezTo>
                    <a:pt x="38218" y="32044"/>
                    <a:pt x="38009" y="32609"/>
                    <a:pt x="38218" y="33112"/>
                  </a:cubicBezTo>
                  <a:cubicBezTo>
                    <a:pt x="38323" y="33363"/>
                    <a:pt x="38448" y="33614"/>
                    <a:pt x="38616" y="33844"/>
                  </a:cubicBezTo>
                  <a:cubicBezTo>
                    <a:pt x="39558" y="35372"/>
                    <a:pt x="40520" y="36900"/>
                    <a:pt x="41483" y="38428"/>
                  </a:cubicBezTo>
                  <a:cubicBezTo>
                    <a:pt x="43869" y="42237"/>
                    <a:pt x="46569" y="45774"/>
                    <a:pt x="49311" y="49311"/>
                  </a:cubicBezTo>
                  <a:cubicBezTo>
                    <a:pt x="49499" y="49541"/>
                    <a:pt x="49771" y="49730"/>
                    <a:pt x="49729" y="50085"/>
                  </a:cubicBezTo>
                  <a:cubicBezTo>
                    <a:pt x="49562" y="51320"/>
                    <a:pt x="49415" y="52534"/>
                    <a:pt x="49248" y="53769"/>
                  </a:cubicBezTo>
                  <a:cubicBezTo>
                    <a:pt x="49080" y="53706"/>
                    <a:pt x="48934" y="53581"/>
                    <a:pt x="48850" y="53413"/>
                  </a:cubicBezTo>
                  <a:cubicBezTo>
                    <a:pt x="46569" y="50023"/>
                    <a:pt x="44225" y="46695"/>
                    <a:pt x="42216" y="43158"/>
                  </a:cubicBezTo>
                  <a:cubicBezTo>
                    <a:pt x="42132" y="42990"/>
                    <a:pt x="42027" y="42844"/>
                    <a:pt x="41923" y="42697"/>
                  </a:cubicBezTo>
                  <a:cubicBezTo>
                    <a:pt x="41648" y="42313"/>
                    <a:pt x="41337" y="42117"/>
                    <a:pt x="41014" y="42117"/>
                  </a:cubicBezTo>
                  <a:cubicBezTo>
                    <a:pt x="40845" y="42117"/>
                    <a:pt x="40672" y="42171"/>
                    <a:pt x="40499" y="42279"/>
                  </a:cubicBezTo>
                  <a:cubicBezTo>
                    <a:pt x="40018" y="42572"/>
                    <a:pt x="39913" y="43074"/>
                    <a:pt x="40227" y="43723"/>
                  </a:cubicBezTo>
                  <a:cubicBezTo>
                    <a:pt x="40290" y="43869"/>
                    <a:pt x="40395" y="43995"/>
                    <a:pt x="40458" y="44121"/>
                  </a:cubicBezTo>
                  <a:cubicBezTo>
                    <a:pt x="41399" y="45837"/>
                    <a:pt x="42488" y="47490"/>
                    <a:pt x="43534" y="49123"/>
                  </a:cubicBezTo>
                  <a:cubicBezTo>
                    <a:pt x="45104" y="51550"/>
                    <a:pt x="46841" y="53853"/>
                    <a:pt x="48474" y="56218"/>
                  </a:cubicBezTo>
                  <a:cubicBezTo>
                    <a:pt x="48787" y="56636"/>
                    <a:pt x="48913" y="57139"/>
                    <a:pt x="48829" y="57662"/>
                  </a:cubicBezTo>
                  <a:cubicBezTo>
                    <a:pt x="48641" y="59106"/>
                    <a:pt x="48515" y="60592"/>
                    <a:pt x="48369" y="62036"/>
                  </a:cubicBezTo>
                  <a:cubicBezTo>
                    <a:pt x="48327" y="62266"/>
                    <a:pt x="48411" y="62538"/>
                    <a:pt x="48139" y="62727"/>
                  </a:cubicBezTo>
                  <a:cubicBezTo>
                    <a:pt x="48013" y="62517"/>
                    <a:pt x="47887" y="62308"/>
                    <a:pt x="47762" y="62099"/>
                  </a:cubicBezTo>
                  <a:cubicBezTo>
                    <a:pt x="45585" y="58164"/>
                    <a:pt x="43367" y="54229"/>
                    <a:pt x="41399" y="50190"/>
                  </a:cubicBezTo>
                  <a:cubicBezTo>
                    <a:pt x="41253" y="49813"/>
                    <a:pt x="41023" y="49478"/>
                    <a:pt x="40771" y="49185"/>
                  </a:cubicBezTo>
                  <a:cubicBezTo>
                    <a:pt x="40574" y="48988"/>
                    <a:pt x="40311" y="48882"/>
                    <a:pt x="40044" y="48882"/>
                  </a:cubicBezTo>
                  <a:cubicBezTo>
                    <a:pt x="39886" y="48882"/>
                    <a:pt x="39726" y="48919"/>
                    <a:pt x="39578" y="48997"/>
                  </a:cubicBezTo>
                  <a:cubicBezTo>
                    <a:pt x="39181" y="49227"/>
                    <a:pt x="39013" y="49667"/>
                    <a:pt x="39139" y="50106"/>
                  </a:cubicBezTo>
                  <a:cubicBezTo>
                    <a:pt x="39181" y="50253"/>
                    <a:pt x="39223" y="50399"/>
                    <a:pt x="39306" y="50525"/>
                  </a:cubicBezTo>
                  <a:cubicBezTo>
                    <a:pt x="41818" y="55715"/>
                    <a:pt x="44748" y="60676"/>
                    <a:pt x="47594" y="65678"/>
                  </a:cubicBezTo>
                  <a:cubicBezTo>
                    <a:pt x="48013" y="66389"/>
                    <a:pt x="48034" y="66410"/>
                    <a:pt x="47741" y="67289"/>
                  </a:cubicBezTo>
                  <a:cubicBezTo>
                    <a:pt x="47699" y="67248"/>
                    <a:pt x="47636" y="67206"/>
                    <a:pt x="47615" y="67164"/>
                  </a:cubicBezTo>
                  <a:cubicBezTo>
                    <a:pt x="45041" y="63313"/>
                    <a:pt x="42467" y="59462"/>
                    <a:pt x="39913" y="55632"/>
                  </a:cubicBezTo>
                  <a:cubicBezTo>
                    <a:pt x="39285" y="54690"/>
                    <a:pt x="38804" y="53769"/>
                    <a:pt x="38804" y="52534"/>
                  </a:cubicBezTo>
                  <a:cubicBezTo>
                    <a:pt x="38825" y="50860"/>
                    <a:pt x="38490" y="49185"/>
                    <a:pt x="38323" y="47511"/>
                  </a:cubicBezTo>
                  <a:cubicBezTo>
                    <a:pt x="37862" y="43367"/>
                    <a:pt x="37318" y="39223"/>
                    <a:pt x="37088" y="35079"/>
                  </a:cubicBezTo>
                  <a:cubicBezTo>
                    <a:pt x="37088" y="34765"/>
                    <a:pt x="37025" y="34451"/>
                    <a:pt x="36941" y="34158"/>
                  </a:cubicBezTo>
                  <a:cubicBezTo>
                    <a:pt x="36824" y="33768"/>
                    <a:pt x="36453" y="33505"/>
                    <a:pt x="36047" y="33505"/>
                  </a:cubicBezTo>
                  <a:cubicBezTo>
                    <a:pt x="36017" y="33505"/>
                    <a:pt x="35988" y="33507"/>
                    <a:pt x="35958" y="33509"/>
                  </a:cubicBezTo>
                  <a:cubicBezTo>
                    <a:pt x="35497" y="33551"/>
                    <a:pt x="35141" y="33886"/>
                    <a:pt x="35079" y="34326"/>
                  </a:cubicBezTo>
                  <a:cubicBezTo>
                    <a:pt x="35058" y="34514"/>
                    <a:pt x="35037" y="34702"/>
                    <a:pt x="35058" y="34870"/>
                  </a:cubicBezTo>
                  <a:cubicBezTo>
                    <a:pt x="35288" y="38302"/>
                    <a:pt x="35602" y="41714"/>
                    <a:pt x="36020" y="45125"/>
                  </a:cubicBezTo>
                  <a:cubicBezTo>
                    <a:pt x="36230" y="46737"/>
                    <a:pt x="36418" y="48369"/>
                    <a:pt x="36627" y="49981"/>
                  </a:cubicBezTo>
                  <a:cubicBezTo>
                    <a:pt x="36601" y="49990"/>
                    <a:pt x="36575" y="49994"/>
                    <a:pt x="36550" y="49994"/>
                  </a:cubicBezTo>
                  <a:cubicBezTo>
                    <a:pt x="36460" y="49994"/>
                    <a:pt x="36388" y="49938"/>
                    <a:pt x="36355" y="49855"/>
                  </a:cubicBezTo>
                  <a:cubicBezTo>
                    <a:pt x="35100" y="47888"/>
                    <a:pt x="33865" y="45920"/>
                    <a:pt x="32609" y="43953"/>
                  </a:cubicBezTo>
                  <a:cubicBezTo>
                    <a:pt x="32504" y="43807"/>
                    <a:pt x="32442" y="43639"/>
                    <a:pt x="32442" y="43451"/>
                  </a:cubicBezTo>
                  <a:cubicBezTo>
                    <a:pt x="32525" y="42614"/>
                    <a:pt x="32316" y="41797"/>
                    <a:pt x="32295" y="40981"/>
                  </a:cubicBezTo>
                  <a:cubicBezTo>
                    <a:pt x="32169" y="36544"/>
                    <a:pt x="31960" y="32107"/>
                    <a:pt x="32002" y="27649"/>
                  </a:cubicBezTo>
                  <a:cubicBezTo>
                    <a:pt x="32023" y="27419"/>
                    <a:pt x="32002" y="27168"/>
                    <a:pt x="31960" y="26917"/>
                  </a:cubicBezTo>
                  <a:cubicBezTo>
                    <a:pt x="31876" y="26372"/>
                    <a:pt x="31437" y="26100"/>
                    <a:pt x="30997" y="26100"/>
                  </a:cubicBezTo>
                  <a:cubicBezTo>
                    <a:pt x="30558" y="26100"/>
                    <a:pt x="30118" y="26372"/>
                    <a:pt x="30035" y="26917"/>
                  </a:cubicBezTo>
                  <a:cubicBezTo>
                    <a:pt x="30014" y="27105"/>
                    <a:pt x="29993" y="27293"/>
                    <a:pt x="29993" y="27482"/>
                  </a:cubicBezTo>
                  <a:cubicBezTo>
                    <a:pt x="29993" y="30600"/>
                    <a:pt x="29993" y="33719"/>
                    <a:pt x="30181" y="36837"/>
                  </a:cubicBezTo>
                  <a:cubicBezTo>
                    <a:pt x="30223" y="37863"/>
                    <a:pt x="30265" y="38867"/>
                    <a:pt x="30328" y="39893"/>
                  </a:cubicBezTo>
                  <a:cubicBezTo>
                    <a:pt x="30035" y="39872"/>
                    <a:pt x="29993" y="39725"/>
                    <a:pt x="29930" y="39579"/>
                  </a:cubicBezTo>
                  <a:cubicBezTo>
                    <a:pt x="29072" y="38135"/>
                    <a:pt x="28193" y="36691"/>
                    <a:pt x="27356" y="35247"/>
                  </a:cubicBezTo>
                  <a:cubicBezTo>
                    <a:pt x="26288" y="33426"/>
                    <a:pt x="26288" y="33405"/>
                    <a:pt x="26665" y="31375"/>
                  </a:cubicBezTo>
                  <a:cubicBezTo>
                    <a:pt x="27502" y="26917"/>
                    <a:pt x="28339" y="22459"/>
                    <a:pt x="29156" y="18001"/>
                  </a:cubicBezTo>
                  <a:cubicBezTo>
                    <a:pt x="29218" y="17729"/>
                    <a:pt x="29260" y="17457"/>
                    <a:pt x="29260" y="17184"/>
                  </a:cubicBezTo>
                  <a:cubicBezTo>
                    <a:pt x="29260" y="16703"/>
                    <a:pt x="28904" y="16305"/>
                    <a:pt x="28423" y="16243"/>
                  </a:cubicBezTo>
                  <a:cubicBezTo>
                    <a:pt x="28366" y="16232"/>
                    <a:pt x="28310" y="16227"/>
                    <a:pt x="28254" y="16227"/>
                  </a:cubicBezTo>
                  <a:cubicBezTo>
                    <a:pt x="27880" y="16227"/>
                    <a:pt x="27543" y="16464"/>
                    <a:pt x="27398" y="16829"/>
                  </a:cubicBezTo>
                  <a:cubicBezTo>
                    <a:pt x="27314" y="17059"/>
                    <a:pt x="27251" y="17289"/>
                    <a:pt x="27209" y="17519"/>
                  </a:cubicBezTo>
                  <a:cubicBezTo>
                    <a:pt x="26456" y="21622"/>
                    <a:pt x="25556" y="25703"/>
                    <a:pt x="25012" y="29826"/>
                  </a:cubicBezTo>
                  <a:cubicBezTo>
                    <a:pt x="24991" y="30077"/>
                    <a:pt x="25012" y="30391"/>
                    <a:pt x="24719" y="30621"/>
                  </a:cubicBezTo>
                  <a:cubicBezTo>
                    <a:pt x="23965" y="29282"/>
                    <a:pt x="23212" y="27942"/>
                    <a:pt x="22458" y="26603"/>
                  </a:cubicBezTo>
                  <a:cubicBezTo>
                    <a:pt x="22333" y="26372"/>
                    <a:pt x="22395" y="26121"/>
                    <a:pt x="22416" y="25891"/>
                  </a:cubicBezTo>
                  <a:cubicBezTo>
                    <a:pt x="22437" y="24970"/>
                    <a:pt x="22500" y="24049"/>
                    <a:pt x="22521" y="23128"/>
                  </a:cubicBezTo>
                  <a:cubicBezTo>
                    <a:pt x="22647" y="18231"/>
                    <a:pt x="22542" y="13333"/>
                    <a:pt x="22898" y="8457"/>
                  </a:cubicBezTo>
                  <a:cubicBezTo>
                    <a:pt x="22919" y="8269"/>
                    <a:pt x="22919" y="8080"/>
                    <a:pt x="22898" y="7892"/>
                  </a:cubicBezTo>
                  <a:cubicBezTo>
                    <a:pt x="22835" y="7410"/>
                    <a:pt x="22437" y="7055"/>
                    <a:pt x="21956" y="7055"/>
                  </a:cubicBezTo>
                  <a:cubicBezTo>
                    <a:pt x="21928" y="7052"/>
                    <a:pt x="21900" y="7051"/>
                    <a:pt x="21873" y="7051"/>
                  </a:cubicBezTo>
                  <a:cubicBezTo>
                    <a:pt x="21467" y="7051"/>
                    <a:pt x="21112" y="7334"/>
                    <a:pt x="21014" y="7745"/>
                  </a:cubicBezTo>
                  <a:cubicBezTo>
                    <a:pt x="20930" y="8017"/>
                    <a:pt x="20888" y="8289"/>
                    <a:pt x="20888" y="8562"/>
                  </a:cubicBezTo>
                  <a:cubicBezTo>
                    <a:pt x="20658" y="12140"/>
                    <a:pt x="20554" y="15719"/>
                    <a:pt x="20595" y="19298"/>
                  </a:cubicBezTo>
                  <a:cubicBezTo>
                    <a:pt x="20595" y="20408"/>
                    <a:pt x="20595" y="21538"/>
                    <a:pt x="20616" y="22647"/>
                  </a:cubicBezTo>
                  <a:cubicBezTo>
                    <a:pt x="20051" y="22019"/>
                    <a:pt x="19528" y="21370"/>
                    <a:pt x="19507" y="20596"/>
                  </a:cubicBezTo>
                  <a:cubicBezTo>
                    <a:pt x="19486" y="19696"/>
                    <a:pt x="19423" y="18817"/>
                    <a:pt x="19298" y="17938"/>
                  </a:cubicBezTo>
                  <a:cubicBezTo>
                    <a:pt x="18712" y="12831"/>
                    <a:pt x="18084" y="7724"/>
                    <a:pt x="17770" y="2576"/>
                  </a:cubicBezTo>
                  <a:cubicBezTo>
                    <a:pt x="17791" y="1969"/>
                    <a:pt x="17707" y="1362"/>
                    <a:pt x="17561" y="755"/>
                  </a:cubicBezTo>
                  <a:cubicBezTo>
                    <a:pt x="17439" y="238"/>
                    <a:pt x="17030" y="0"/>
                    <a:pt x="16620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7"/>
            <p:cNvSpPr/>
            <p:nvPr/>
          </p:nvSpPr>
          <p:spPr>
            <a:xfrm>
              <a:off x="2857100" y="3859642"/>
              <a:ext cx="172572" cy="147838"/>
            </a:xfrm>
            <a:custGeom>
              <a:rect b="b" l="l" r="r" t="t"/>
              <a:pathLst>
                <a:path extrusionOk="0" h="6025" w="7033">
                  <a:moveTo>
                    <a:pt x="3996" y="1"/>
                  </a:moveTo>
                  <a:cubicBezTo>
                    <a:pt x="3263" y="1"/>
                    <a:pt x="2516" y="271"/>
                    <a:pt x="1905" y="875"/>
                  </a:cubicBezTo>
                  <a:cubicBezTo>
                    <a:pt x="0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3"/>
                    <a:pt x="7033" y="3031"/>
                  </a:cubicBezTo>
                  <a:cubicBezTo>
                    <a:pt x="7033" y="1212"/>
                    <a:pt x="5546" y="1"/>
                    <a:pt x="3996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7"/>
            <p:cNvSpPr/>
            <p:nvPr/>
          </p:nvSpPr>
          <p:spPr>
            <a:xfrm>
              <a:off x="2979315" y="3731267"/>
              <a:ext cx="172572" cy="147814"/>
            </a:xfrm>
            <a:custGeom>
              <a:rect b="b" l="l" r="r" t="t"/>
              <a:pathLst>
                <a:path extrusionOk="0" h="6024" w="7033">
                  <a:moveTo>
                    <a:pt x="3987" y="0"/>
                  </a:moveTo>
                  <a:cubicBezTo>
                    <a:pt x="3254" y="0"/>
                    <a:pt x="2510" y="271"/>
                    <a:pt x="1905" y="875"/>
                  </a:cubicBezTo>
                  <a:cubicBezTo>
                    <a:pt x="1" y="2759"/>
                    <a:pt x="1319" y="6003"/>
                    <a:pt x="3977" y="6024"/>
                  </a:cubicBezTo>
                  <a:cubicBezTo>
                    <a:pt x="3990" y="6024"/>
                    <a:pt x="4003" y="6024"/>
                    <a:pt x="4016" y="6024"/>
                  </a:cubicBezTo>
                  <a:cubicBezTo>
                    <a:pt x="5673" y="6024"/>
                    <a:pt x="7012" y="4692"/>
                    <a:pt x="7033" y="3031"/>
                  </a:cubicBezTo>
                  <a:cubicBezTo>
                    <a:pt x="7033" y="1211"/>
                    <a:pt x="5537" y="0"/>
                    <a:pt x="3987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7"/>
            <p:cNvSpPr/>
            <p:nvPr/>
          </p:nvSpPr>
          <p:spPr>
            <a:xfrm>
              <a:off x="3107713" y="2190675"/>
              <a:ext cx="172572" cy="147814"/>
            </a:xfrm>
            <a:custGeom>
              <a:rect b="b" l="l" r="r" t="t"/>
              <a:pathLst>
                <a:path extrusionOk="0" h="6024" w="7033">
                  <a:moveTo>
                    <a:pt x="3986" y="0"/>
                  </a:moveTo>
                  <a:cubicBezTo>
                    <a:pt x="3254" y="0"/>
                    <a:pt x="2509" y="270"/>
                    <a:pt x="1905" y="875"/>
                  </a:cubicBezTo>
                  <a:cubicBezTo>
                    <a:pt x="0" y="2759"/>
                    <a:pt x="1319" y="6003"/>
                    <a:pt x="3977" y="6024"/>
                  </a:cubicBezTo>
                  <a:cubicBezTo>
                    <a:pt x="3990" y="6024"/>
                    <a:pt x="4002" y="6024"/>
                    <a:pt x="4015" y="6024"/>
                  </a:cubicBezTo>
                  <a:cubicBezTo>
                    <a:pt x="5672" y="6024"/>
                    <a:pt x="7012" y="4692"/>
                    <a:pt x="7032" y="3031"/>
                  </a:cubicBezTo>
                  <a:cubicBezTo>
                    <a:pt x="7032" y="1211"/>
                    <a:pt x="5536" y="0"/>
                    <a:pt x="398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7"/>
            <p:cNvSpPr/>
            <p:nvPr/>
          </p:nvSpPr>
          <p:spPr>
            <a:xfrm>
              <a:off x="3120546" y="2376956"/>
              <a:ext cx="172572" cy="147961"/>
            </a:xfrm>
            <a:custGeom>
              <a:rect b="b" l="l" r="r" t="t"/>
              <a:pathLst>
                <a:path extrusionOk="0" h="6030" w="7033">
                  <a:moveTo>
                    <a:pt x="3998" y="0"/>
                  </a:moveTo>
                  <a:cubicBezTo>
                    <a:pt x="3262" y="0"/>
                    <a:pt x="2513" y="273"/>
                    <a:pt x="1905" y="880"/>
                  </a:cubicBezTo>
                  <a:cubicBezTo>
                    <a:pt x="0" y="2764"/>
                    <a:pt x="1319" y="6008"/>
                    <a:pt x="3977" y="6029"/>
                  </a:cubicBezTo>
                  <a:cubicBezTo>
                    <a:pt x="3990" y="6029"/>
                    <a:pt x="4002" y="6029"/>
                    <a:pt x="4015" y="6029"/>
                  </a:cubicBezTo>
                  <a:cubicBezTo>
                    <a:pt x="5672" y="6029"/>
                    <a:pt x="7012" y="4677"/>
                    <a:pt x="7033" y="3015"/>
                  </a:cubicBezTo>
                  <a:cubicBezTo>
                    <a:pt x="7033" y="1200"/>
                    <a:pt x="5544" y="0"/>
                    <a:pt x="3998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7"/>
            <p:cNvSpPr/>
            <p:nvPr/>
          </p:nvSpPr>
          <p:spPr>
            <a:xfrm>
              <a:off x="3107713" y="3127868"/>
              <a:ext cx="172572" cy="147814"/>
            </a:xfrm>
            <a:custGeom>
              <a:rect b="b" l="l" r="r" t="t"/>
              <a:pathLst>
                <a:path extrusionOk="0" h="6024" w="7033">
                  <a:moveTo>
                    <a:pt x="3986" y="0"/>
                  </a:moveTo>
                  <a:cubicBezTo>
                    <a:pt x="3254" y="0"/>
                    <a:pt x="2509" y="271"/>
                    <a:pt x="1905" y="875"/>
                  </a:cubicBezTo>
                  <a:cubicBezTo>
                    <a:pt x="0" y="2759"/>
                    <a:pt x="1319" y="6003"/>
                    <a:pt x="3977" y="6024"/>
                  </a:cubicBezTo>
                  <a:cubicBezTo>
                    <a:pt x="3990" y="6024"/>
                    <a:pt x="4002" y="6024"/>
                    <a:pt x="4015" y="6024"/>
                  </a:cubicBezTo>
                  <a:cubicBezTo>
                    <a:pt x="5672" y="6024"/>
                    <a:pt x="7012" y="4692"/>
                    <a:pt x="7032" y="3031"/>
                  </a:cubicBezTo>
                  <a:cubicBezTo>
                    <a:pt x="7032" y="1211"/>
                    <a:pt x="5536" y="0"/>
                    <a:pt x="398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7"/>
            <p:cNvSpPr/>
            <p:nvPr/>
          </p:nvSpPr>
          <p:spPr>
            <a:xfrm>
              <a:off x="2581336" y="2672227"/>
              <a:ext cx="172572" cy="147961"/>
            </a:xfrm>
            <a:custGeom>
              <a:rect b="b" l="l" r="r" t="t"/>
              <a:pathLst>
                <a:path extrusionOk="0" h="6030" w="7033">
                  <a:moveTo>
                    <a:pt x="3998" y="1"/>
                  </a:moveTo>
                  <a:cubicBezTo>
                    <a:pt x="3262" y="1"/>
                    <a:pt x="2513" y="273"/>
                    <a:pt x="1905" y="881"/>
                  </a:cubicBezTo>
                  <a:cubicBezTo>
                    <a:pt x="0" y="2764"/>
                    <a:pt x="1319" y="6008"/>
                    <a:pt x="3977" y="6029"/>
                  </a:cubicBezTo>
                  <a:cubicBezTo>
                    <a:pt x="3990" y="6029"/>
                    <a:pt x="4002" y="6030"/>
                    <a:pt x="4015" y="6030"/>
                  </a:cubicBezTo>
                  <a:cubicBezTo>
                    <a:pt x="5672" y="6030"/>
                    <a:pt x="7012" y="4677"/>
                    <a:pt x="7033" y="3015"/>
                  </a:cubicBezTo>
                  <a:cubicBezTo>
                    <a:pt x="7033" y="1201"/>
                    <a:pt x="5544" y="1"/>
                    <a:pt x="3998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7"/>
            <p:cNvSpPr/>
            <p:nvPr/>
          </p:nvSpPr>
          <p:spPr>
            <a:xfrm>
              <a:off x="2471953" y="2408927"/>
              <a:ext cx="172572" cy="147814"/>
            </a:xfrm>
            <a:custGeom>
              <a:rect b="b" l="l" r="r" t="t"/>
              <a:pathLst>
                <a:path extrusionOk="0" h="6024" w="7033">
                  <a:moveTo>
                    <a:pt x="3996" y="0"/>
                  </a:moveTo>
                  <a:cubicBezTo>
                    <a:pt x="3263" y="0"/>
                    <a:pt x="2516" y="270"/>
                    <a:pt x="1905" y="875"/>
                  </a:cubicBezTo>
                  <a:cubicBezTo>
                    <a:pt x="0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2"/>
                    <a:pt x="7033" y="3031"/>
                  </a:cubicBezTo>
                  <a:cubicBezTo>
                    <a:pt x="7033" y="1211"/>
                    <a:pt x="5546" y="0"/>
                    <a:pt x="399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7"/>
            <p:cNvSpPr/>
            <p:nvPr/>
          </p:nvSpPr>
          <p:spPr>
            <a:xfrm>
              <a:off x="2754391" y="2717030"/>
              <a:ext cx="172572" cy="147838"/>
            </a:xfrm>
            <a:custGeom>
              <a:rect b="b" l="l" r="r" t="t"/>
              <a:pathLst>
                <a:path extrusionOk="0" h="6025" w="7033">
                  <a:moveTo>
                    <a:pt x="3996" y="1"/>
                  </a:moveTo>
                  <a:cubicBezTo>
                    <a:pt x="3263" y="1"/>
                    <a:pt x="2516" y="271"/>
                    <a:pt x="1905" y="875"/>
                  </a:cubicBezTo>
                  <a:cubicBezTo>
                    <a:pt x="1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3"/>
                    <a:pt x="7033" y="3031"/>
                  </a:cubicBezTo>
                  <a:cubicBezTo>
                    <a:pt x="7033" y="1212"/>
                    <a:pt x="5546" y="1"/>
                    <a:pt x="3996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7"/>
            <p:cNvSpPr/>
            <p:nvPr/>
          </p:nvSpPr>
          <p:spPr>
            <a:xfrm>
              <a:off x="3030669" y="3879026"/>
              <a:ext cx="172572" cy="147961"/>
            </a:xfrm>
            <a:custGeom>
              <a:rect b="b" l="l" r="r" t="t"/>
              <a:pathLst>
                <a:path extrusionOk="0" h="6030" w="7033">
                  <a:moveTo>
                    <a:pt x="3998" y="1"/>
                  </a:moveTo>
                  <a:cubicBezTo>
                    <a:pt x="3262" y="1"/>
                    <a:pt x="2513" y="273"/>
                    <a:pt x="1905" y="881"/>
                  </a:cubicBezTo>
                  <a:cubicBezTo>
                    <a:pt x="1" y="2764"/>
                    <a:pt x="1319" y="6008"/>
                    <a:pt x="3977" y="6029"/>
                  </a:cubicBezTo>
                  <a:cubicBezTo>
                    <a:pt x="3990" y="6029"/>
                    <a:pt x="4003" y="6030"/>
                    <a:pt x="4015" y="6030"/>
                  </a:cubicBezTo>
                  <a:cubicBezTo>
                    <a:pt x="5672" y="6030"/>
                    <a:pt x="7012" y="4677"/>
                    <a:pt x="7033" y="3015"/>
                  </a:cubicBezTo>
                  <a:cubicBezTo>
                    <a:pt x="7033" y="1201"/>
                    <a:pt x="5544" y="1"/>
                    <a:pt x="3998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37"/>
          <p:cNvSpPr txBox="1"/>
          <p:nvPr>
            <p:ph type="title"/>
          </p:nvPr>
        </p:nvSpPr>
        <p:spPr>
          <a:xfrm>
            <a:off x="3726025" y="2549750"/>
            <a:ext cx="5319000" cy="17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/>
              <a:t>Holiday Traditions Around the World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Cycle 3 - Elementary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7"/>
          <p:cNvSpPr txBox="1"/>
          <p:nvPr>
            <p:ph idx="1" type="subTitle"/>
          </p:nvPr>
        </p:nvSpPr>
        <p:spPr>
          <a:xfrm>
            <a:off x="3726025" y="3554150"/>
            <a:ext cx="4698000" cy="5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national du RÉCIT, domaine des langues</a:t>
            </a:r>
            <a:endParaRPr/>
          </a:p>
        </p:txBody>
      </p:sp>
      <p:pic>
        <p:nvPicPr>
          <p:cNvPr id="199" name="Google Shape;1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074" y="4573937"/>
            <a:ext cx="620725" cy="6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5450" y="4811775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idx="1" type="subTitle"/>
          </p:nvPr>
        </p:nvSpPr>
        <p:spPr>
          <a:xfrm>
            <a:off x="1400375" y="1185550"/>
            <a:ext cx="62094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932E4D"/>
                </a:solidFill>
                <a:latin typeface="Josefin Sans"/>
                <a:ea typeface="Josefin Sans"/>
                <a:cs typeface="Josefin Sans"/>
                <a:sym typeface="Josefin Sans"/>
              </a:rPr>
              <a:t>Modify this presentation according to your lesson.</a:t>
            </a:r>
            <a:endParaRPr sz="3000">
              <a:solidFill>
                <a:srgbClr val="932E4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39"/>
          <p:cNvGrpSpPr/>
          <p:nvPr/>
        </p:nvGrpSpPr>
        <p:grpSpPr>
          <a:xfrm>
            <a:off x="931546" y="1449"/>
            <a:ext cx="3110633" cy="4679207"/>
            <a:chOff x="931546" y="1449"/>
            <a:chExt cx="3110633" cy="4679207"/>
          </a:xfrm>
        </p:grpSpPr>
        <p:sp>
          <p:nvSpPr>
            <p:cNvPr id="211" name="Google Shape;211;p39"/>
            <p:cNvSpPr/>
            <p:nvPr/>
          </p:nvSpPr>
          <p:spPr>
            <a:xfrm>
              <a:off x="1566943" y="1497046"/>
              <a:ext cx="1116552" cy="1365103"/>
            </a:xfrm>
            <a:custGeom>
              <a:rect b="b" l="l" r="r" t="t"/>
              <a:pathLst>
                <a:path extrusionOk="0" h="47420" w="38786">
                  <a:moveTo>
                    <a:pt x="19518" y="1"/>
                  </a:moveTo>
                  <a:cubicBezTo>
                    <a:pt x="19340" y="1"/>
                    <a:pt x="19162" y="3"/>
                    <a:pt x="18984" y="8"/>
                  </a:cubicBezTo>
                  <a:cubicBezTo>
                    <a:pt x="18109" y="8"/>
                    <a:pt x="16806" y="287"/>
                    <a:pt x="15522" y="455"/>
                  </a:cubicBezTo>
                  <a:cubicBezTo>
                    <a:pt x="13698" y="697"/>
                    <a:pt x="11949" y="1237"/>
                    <a:pt x="10311" y="2037"/>
                  </a:cubicBezTo>
                  <a:cubicBezTo>
                    <a:pt x="9772" y="2316"/>
                    <a:pt x="9251" y="2614"/>
                    <a:pt x="8748" y="2930"/>
                  </a:cubicBezTo>
                  <a:cubicBezTo>
                    <a:pt x="8469" y="3098"/>
                    <a:pt x="8190" y="3284"/>
                    <a:pt x="7911" y="3488"/>
                  </a:cubicBezTo>
                  <a:cubicBezTo>
                    <a:pt x="6422" y="4531"/>
                    <a:pt x="5100" y="5796"/>
                    <a:pt x="4021" y="7266"/>
                  </a:cubicBezTo>
                  <a:cubicBezTo>
                    <a:pt x="3593" y="7825"/>
                    <a:pt x="3202" y="8402"/>
                    <a:pt x="2848" y="9016"/>
                  </a:cubicBezTo>
                  <a:cubicBezTo>
                    <a:pt x="2402" y="9760"/>
                    <a:pt x="2030" y="10542"/>
                    <a:pt x="1695" y="11342"/>
                  </a:cubicBezTo>
                  <a:cubicBezTo>
                    <a:pt x="1192" y="12552"/>
                    <a:pt x="801" y="13799"/>
                    <a:pt x="541" y="15083"/>
                  </a:cubicBezTo>
                  <a:cubicBezTo>
                    <a:pt x="485" y="15399"/>
                    <a:pt x="429" y="15716"/>
                    <a:pt x="373" y="16051"/>
                  </a:cubicBezTo>
                  <a:cubicBezTo>
                    <a:pt x="94" y="17912"/>
                    <a:pt x="1" y="19792"/>
                    <a:pt x="131" y="21671"/>
                  </a:cubicBezTo>
                  <a:cubicBezTo>
                    <a:pt x="168" y="22434"/>
                    <a:pt x="243" y="23179"/>
                    <a:pt x="336" y="23923"/>
                  </a:cubicBezTo>
                  <a:cubicBezTo>
                    <a:pt x="373" y="24221"/>
                    <a:pt x="410" y="24519"/>
                    <a:pt x="466" y="24816"/>
                  </a:cubicBezTo>
                  <a:cubicBezTo>
                    <a:pt x="466" y="24835"/>
                    <a:pt x="466" y="24854"/>
                    <a:pt x="485" y="24872"/>
                  </a:cubicBezTo>
                  <a:cubicBezTo>
                    <a:pt x="559" y="25468"/>
                    <a:pt x="671" y="26063"/>
                    <a:pt x="801" y="26659"/>
                  </a:cubicBezTo>
                  <a:cubicBezTo>
                    <a:pt x="876" y="26994"/>
                    <a:pt x="950" y="27329"/>
                    <a:pt x="1043" y="27664"/>
                  </a:cubicBezTo>
                  <a:cubicBezTo>
                    <a:pt x="1118" y="27924"/>
                    <a:pt x="1192" y="28185"/>
                    <a:pt x="1266" y="28427"/>
                  </a:cubicBezTo>
                  <a:cubicBezTo>
                    <a:pt x="1490" y="29097"/>
                    <a:pt x="1750" y="29730"/>
                    <a:pt x="2048" y="30362"/>
                  </a:cubicBezTo>
                  <a:cubicBezTo>
                    <a:pt x="2141" y="30549"/>
                    <a:pt x="2216" y="30735"/>
                    <a:pt x="2327" y="30902"/>
                  </a:cubicBezTo>
                  <a:cubicBezTo>
                    <a:pt x="3556" y="33359"/>
                    <a:pt x="5379" y="35443"/>
                    <a:pt x="7631" y="37006"/>
                  </a:cubicBezTo>
                  <a:cubicBezTo>
                    <a:pt x="7966" y="37230"/>
                    <a:pt x="8320" y="37453"/>
                    <a:pt x="8692" y="37676"/>
                  </a:cubicBezTo>
                  <a:cubicBezTo>
                    <a:pt x="9344" y="38030"/>
                    <a:pt x="10032" y="38365"/>
                    <a:pt x="10721" y="38644"/>
                  </a:cubicBezTo>
                  <a:cubicBezTo>
                    <a:pt x="12191" y="39221"/>
                    <a:pt x="13680" y="39724"/>
                    <a:pt x="15206" y="40114"/>
                  </a:cubicBezTo>
                  <a:cubicBezTo>
                    <a:pt x="15448" y="40133"/>
                    <a:pt x="15653" y="40319"/>
                    <a:pt x="15708" y="40561"/>
                  </a:cubicBezTo>
                  <a:cubicBezTo>
                    <a:pt x="16230" y="42236"/>
                    <a:pt x="16955" y="43799"/>
                    <a:pt x="17644" y="45400"/>
                  </a:cubicBezTo>
                  <a:cubicBezTo>
                    <a:pt x="17830" y="45884"/>
                    <a:pt x="18091" y="46349"/>
                    <a:pt x="18370" y="46777"/>
                  </a:cubicBezTo>
                  <a:cubicBezTo>
                    <a:pt x="18638" y="47204"/>
                    <a:pt x="18975" y="47419"/>
                    <a:pt x="19325" y="47419"/>
                  </a:cubicBezTo>
                  <a:cubicBezTo>
                    <a:pt x="19630" y="47419"/>
                    <a:pt x="19945" y="47256"/>
                    <a:pt x="20231" y="46926"/>
                  </a:cubicBezTo>
                  <a:cubicBezTo>
                    <a:pt x="20454" y="46665"/>
                    <a:pt x="20659" y="46368"/>
                    <a:pt x="20845" y="46070"/>
                  </a:cubicBezTo>
                  <a:cubicBezTo>
                    <a:pt x="21738" y="44544"/>
                    <a:pt x="22557" y="42999"/>
                    <a:pt x="23283" y="41380"/>
                  </a:cubicBezTo>
                  <a:cubicBezTo>
                    <a:pt x="23432" y="41157"/>
                    <a:pt x="23488" y="40878"/>
                    <a:pt x="23432" y="40617"/>
                  </a:cubicBezTo>
                  <a:cubicBezTo>
                    <a:pt x="23395" y="40449"/>
                    <a:pt x="23451" y="40375"/>
                    <a:pt x="23599" y="40338"/>
                  </a:cubicBezTo>
                  <a:cubicBezTo>
                    <a:pt x="23692" y="40319"/>
                    <a:pt x="23786" y="40301"/>
                    <a:pt x="23897" y="40263"/>
                  </a:cubicBezTo>
                  <a:cubicBezTo>
                    <a:pt x="25274" y="39966"/>
                    <a:pt x="26614" y="39482"/>
                    <a:pt x="27899" y="38849"/>
                  </a:cubicBezTo>
                  <a:cubicBezTo>
                    <a:pt x="28140" y="38719"/>
                    <a:pt x="28382" y="38607"/>
                    <a:pt x="28606" y="38458"/>
                  </a:cubicBezTo>
                  <a:cubicBezTo>
                    <a:pt x="28978" y="38253"/>
                    <a:pt x="29332" y="38049"/>
                    <a:pt x="29685" y="37825"/>
                  </a:cubicBezTo>
                  <a:cubicBezTo>
                    <a:pt x="32346" y="36076"/>
                    <a:pt x="34561" y="33712"/>
                    <a:pt x="36087" y="30921"/>
                  </a:cubicBezTo>
                  <a:cubicBezTo>
                    <a:pt x="36441" y="30288"/>
                    <a:pt x="36757" y="29655"/>
                    <a:pt x="37036" y="29004"/>
                  </a:cubicBezTo>
                  <a:cubicBezTo>
                    <a:pt x="37260" y="28501"/>
                    <a:pt x="37446" y="27980"/>
                    <a:pt x="37613" y="27478"/>
                  </a:cubicBezTo>
                  <a:cubicBezTo>
                    <a:pt x="37762" y="27068"/>
                    <a:pt x="37893" y="26678"/>
                    <a:pt x="38004" y="26268"/>
                  </a:cubicBezTo>
                  <a:cubicBezTo>
                    <a:pt x="38414" y="24742"/>
                    <a:pt x="38674" y="23179"/>
                    <a:pt x="38749" y="21597"/>
                  </a:cubicBezTo>
                  <a:cubicBezTo>
                    <a:pt x="38767" y="21243"/>
                    <a:pt x="38786" y="20890"/>
                    <a:pt x="38786" y="20517"/>
                  </a:cubicBezTo>
                  <a:cubicBezTo>
                    <a:pt x="38786" y="19084"/>
                    <a:pt x="38656" y="17670"/>
                    <a:pt x="38395" y="16255"/>
                  </a:cubicBezTo>
                  <a:cubicBezTo>
                    <a:pt x="38376" y="16218"/>
                    <a:pt x="38376" y="16181"/>
                    <a:pt x="38358" y="16125"/>
                  </a:cubicBezTo>
                  <a:cubicBezTo>
                    <a:pt x="38302" y="15790"/>
                    <a:pt x="38228" y="15474"/>
                    <a:pt x="38134" y="15139"/>
                  </a:cubicBezTo>
                  <a:cubicBezTo>
                    <a:pt x="37781" y="13706"/>
                    <a:pt x="37278" y="12291"/>
                    <a:pt x="36627" y="10970"/>
                  </a:cubicBezTo>
                  <a:cubicBezTo>
                    <a:pt x="36497" y="10672"/>
                    <a:pt x="36348" y="10412"/>
                    <a:pt x="36199" y="10133"/>
                  </a:cubicBezTo>
                  <a:cubicBezTo>
                    <a:pt x="36031" y="9798"/>
                    <a:pt x="35827" y="9463"/>
                    <a:pt x="35641" y="9146"/>
                  </a:cubicBezTo>
                  <a:cubicBezTo>
                    <a:pt x="35417" y="8793"/>
                    <a:pt x="35194" y="8458"/>
                    <a:pt x="34952" y="8123"/>
                  </a:cubicBezTo>
                  <a:cubicBezTo>
                    <a:pt x="33798" y="6466"/>
                    <a:pt x="32365" y="4996"/>
                    <a:pt x="30746" y="3768"/>
                  </a:cubicBezTo>
                  <a:cubicBezTo>
                    <a:pt x="30504" y="3582"/>
                    <a:pt x="30243" y="3395"/>
                    <a:pt x="29983" y="3228"/>
                  </a:cubicBezTo>
                  <a:cubicBezTo>
                    <a:pt x="26892" y="1114"/>
                    <a:pt x="23242" y="1"/>
                    <a:pt x="19518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9"/>
            <p:cNvSpPr/>
            <p:nvPr/>
          </p:nvSpPr>
          <p:spPr>
            <a:xfrm>
              <a:off x="1576587" y="1900848"/>
              <a:ext cx="1106908" cy="362406"/>
            </a:xfrm>
            <a:custGeom>
              <a:rect b="b" l="l" r="r" t="t"/>
              <a:pathLst>
                <a:path extrusionOk="0" h="12589" w="38451">
                  <a:moveTo>
                    <a:pt x="30914" y="909"/>
                  </a:moveTo>
                  <a:cubicBezTo>
                    <a:pt x="32150" y="909"/>
                    <a:pt x="33385" y="1342"/>
                    <a:pt x="34375" y="2210"/>
                  </a:cubicBezTo>
                  <a:cubicBezTo>
                    <a:pt x="35678" y="3401"/>
                    <a:pt x="36255" y="4890"/>
                    <a:pt x="35883" y="6621"/>
                  </a:cubicBezTo>
                  <a:cubicBezTo>
                    <a:pt x="35510" y="8407"/>
                    <a:pt x="34375" y="9561"/>
                    <a:pt x="32681" y="10175"/>
                  </a:cubicBezTo>
                  <a:cubicBezTo>
                    <a:pt x="32179" y="10380"/>
                    <a:pt x="31658" y="10473"/>
                    <a:pt x="31118" y="10473"/>
                  </a:cubicBezTo>
                  <a:cubicBezTo>
                    <a:pt x="31073" y="10474"/>
                    <a:pt x="31029" y="10475"/>
                    <a:pt x="30984" y="10475"/>
                  </a:cubicBezTo>
                  <a:cubicBezTo>
                    <a:pt x="28549" y="10475"/>
                    <a:pt x="26512" y="8981"/>
                    <a:pt x="26000" y="6788"/>
                  </a:cubicBezTo>
                  <a:cubicBezTo>
                    <a:pt x="25554" y="4946"/>
                    <a:pt x="26112" y="3382"/>
                    <a:pt x="27526" y="2135"/>
                  </a:cubicBezTo>
                  <a:cubicBezTo>
                    <a:pt x="28508" y="1319"/>
                    <a:pt x="29712" y="909"/>
                    <a:pt x="30914" y="909"/>
                  </a:cubicBezTo>
                  <a:close/>
                  <a:moveTo>
                    <a:pt x="8934" y="2489"/>
                  </a:moveTo>
                  <a:cubicBezTo>
                    <a:pt x="10330" y="2489"/>
                    <a:pt x="11819" y="3140"/>
                    <a:pt x="12917" y="4592"/>
                  </a:cubicBezTo>
                  <a:cubicBezTo>
                    <a:pt x="13438" y="5262"/>
                    <a:pt x="13736" y="6100"/>
                    <a:pt x="13754" y="6956"/>
                  </a:cubicBezTo>
                  <a:cubicBezTo>
                    <a:pt x="13792" y="8500"/>
                    <a:pt x="13010" y="9952"/>
                    <a:pt x="11707" y="10789"/>
                  </a:cubicBezTo>
                  <a:cubicBezTo>
                    <a:pt x="10812" y="11377"/>
                    <a:pt x="9785" y="11667"/>
                    <a:pt x="8758" y="11667"/>
                  </a:cubicBezTo>
                  <a:cubicBezTo>
                    <a:pt x="7606" y="11667"/>
                    <a:pt x="6455" y="11303"/>
                    <a:pt x="5491" y="10585"/>
                  </a:cubicBezTo>
                  <a:cubicBezTo>
                    <a:pt x="2867" y="8556"/>
                    <a:pt x="3146" y="4797"/>
                    <a:pt x="6031" y="3159"/>
                  </a:cubicBezTo>
                  <a:cubicBezTo>
                    <a:pt x="6775" y="2731"/>
                    <a:pt x="7613" y="2508"/>
                    <a:pt x="8934" y="2489"/>
                  </a:cubicBezTo>
                  <a:close/>
                  <a:moveTo>
                    <a:pt x="19806" y="2042"/>
                  </a:moveTo>
                  <a:cubicBezTo>
                    <a:pt x="20932" y="2042"/>
                    <a:pt x="22055" y="2402"/>
                    <a:pt x="22985" y="3122"/>
                  </a:cubicBezTo>
                  <a:cubicBezTo>
                    <a:pt x="25628" y="5095"/>
                    <a:pt x="25460" y="9096"/>
                    <a:pt x="22669" y="10845"/>
                  </a:cubicBezTo>
                  <a:cubicBezTo>
                    <a:pt x="21800" y="11400"/>
                    <a:pt x="20819" y="11669"/>
                    <a:pt x="19846" y="11669"/>
                  </a:cubicBezTo>
                  <a:cubicBezTo>
                    <a:pt x="18339" y="11669"/>
                    <a:pt x="16849" y="11024"/>
                    <a:pt x="15820" y="9803"/>
                  </a:cubicBezTo>
                  <a:cubicBezTo>
                    <a:pt x="15150" y="8984"/>
                    <a:pt x="14778" y="8016"/>
                    <a:pt x="14759" y="6472"/>
                  </a:cubicBezTo>
                  <a:cubicBezTo>
                    <a:pt x="14759" y="5169"/>
                    <a:pt x="15522" y="3810"/>
                    <a:pt x="17011" y="2843"/>
                  </a:cubicBezTo>
                  <a:cubicBezTo>
                    <a:pt x="17864" y="2309"/>
                    <a:pt x="18836" y="2042"/>
                    <a:pt x="19806" y="2042"/>
                  </a:cubicBezTo>
                  <a:close/>
                  <a:moveTo>
                    <a:pt x="30934" y="0"/>
                  </a:moveTo>
                  <a:cubicBezTo>
                    <a:pt x="28482" y="0"/>
                    <a:pt x="26041" y="1405"/>
                    <a:pt x="25107" y="4127"/>
                  </a:cubicBezTo>
                  <a:cubicBezTo>
                    <a:pt x="23831" y="2204"/>
                    <a:pt x="22096" y="1135"/>
                    <a:pt x="19855" y="1135"/>
                  </a:cubicBezTo>
                  <a:cubicBezTo>
                    <a:pt x="19710" y="1135"/>
                    <a:pt x="19562" y="1140"/>
                    <a:pt x="19412" y="1149"/>
                  </a:cubicBezTo>
                  <a:cubicBezTo>
                    <a:pt x="16937" y="1298"/>
                    <a:pt x="15225" y="2601"/>
                    <a:pt x="14164" y="4853"/>
                  </a:cubicBezTo>
                  <a:cubicBezTo>
                    <a:pt x="12935" y="2694"/>
                    <a:pt x="11093" y="1577"/>
                    <a:pt x="8674" y="1577"/>
                  </a:cubicBezTo>
                  <a:cubicBezTo>
                    <a:pt x="8654" y="1577"/>
                    <a:pt x="8634" y="1577"/>
                    <a:pt x="8615" y="1577"/>
                  </a:cubicBezTo>
                  <a:cubicBezTo>
                    <a:pt x="6206" y="1577"/>
                    <a:pt x="4383" y="2712"/>
                    <a:pt x="3165" y="4908"/>
                  </a:cubicBezTo>
                  <a:cubicBezTo>
                    <a:pt x="2588" y="3271"/>
                    <a:pt x="1527" y="2154"/>
                    <a:pt x="317" y="1149"/>
                  </a:cubicBezTo>
                  <a:lnTo>
                    <a:pt x="206" y="1056"/>
                  </a:lnTo>
                  <a:cubicBezTo>
                    <a:pt x="150" y="1372"/>
                    <a:pt x="94" y="1689"/>
                    <a:pt x="38" y="2024"/>
                  </a:cubicBezTo>
                  <a:cubicBezTo>
                    <a:pt x="894" y="2731"/>
                    <a:pt x="1583" y="3606"/>
                    <a:pt x="2067" y="4611"/>
                  </a:cubicBezTo>
                  <a:cubicBezTo>
                    <a:pt x="2327" y="5169"/>
                    <a:pt x="2420" y="5802"/>
                    <a:pt x="2327" y="6416"/>
                  </a:cubicBezTo>
                  <a:cubicBezTo>
                    <a:pt x="2048" y="7961"/>
                    <a:pt x="1322" y="9170"/>
                    <a:pt x="1" y="9896"/>
                  </a:cubicBezTo>
                  <a:cubicBezTo>
                    <a:pt x="38" y="10194"/>
                    <a:pt x="75" y="10492"/>
                    <a:pt x="131" y="10789"/>
                  </a:cubicBezTo>
                  <a:cubicBezTo>
                    <a:pt x="131" y="10808"/>
                    <a:pt x="131" y="10827"/>
                    <a:pt x="131" y="10845"/>
                  </a:cubicBezTo>
                  <a:cubicBezTo>
                    <a:pt x="243" y="10789"/>
                    <a:pt x="336" y="10752"/>
                    <a:pt x="429" y="10696"/>
                  </a:cubicBezTo>
                  <a:cubicBezTo>
                    <a:pt x="1322" y="10231"/>
                    <a:pt x="2048" y="9505"/>
                    <a:pt x="2532" y="8631"/>
                  </a:cubicBezTo>
                  <a:cubicBezTo>
                    <a:pt x="2588" y="8444"/>
                    <a:pt x="2700" y="8277"/>
                    <a:pt x="2848" y="8147"/>
                  </a:cubicBezTo>
                  <a:cubicBezTo>
                    <a:pt x="3667" y="10789"/>
                    <a:pt x="5473" y="12297"/>
                    <a:pt x="8190" y="12539"/>
                  </a:cubicBezTo>
                  <a:cubicBezTo>
                    <a:pt x="8424" y="12560"/>
                    <a:pt x="8654" y="12570"/>
                    <a:pt x="8879" y="12570"/>
                  </a:cubicBezTo>
                  <a:cubicBezTo>
                    <a:pt x="11274" y="12570"/>
                    <a:pt x="13103" y="11396"/>
                    <a:pt x="14294" y="9133"/>
                  </a:cubicBezTo>
                  <a:cubicBezTo>
                    <a:pt x="15526" y="11368"/>
                    <a:pt x="17341" y="12588"/>
                    <a:pt x="19769" y="12588"/>
                  </a:cubicBezTo>
                  <a:cubicBezTo>
                    <a:pt x="19909" y="12588"/>
                    <a:pt x="20050" y="12584"/>
                    <a:pt x="20194" y="12576"/>
                  </a:cubicBezTo>
                  <a:cubicBezTo>
                    <a:pt x="22855" y="12409"/>
                    <a:pt x="24642" y="10957"/>
                    <a:pt x="25609" y="8426"/>
                  </a:cubicBezTo>
                  <a:cubicBezTo>
                    <a:pt x="26928" y="10357"/>
                    <a:pt x="28657" y="11401"/>
                    <a:pt x="30775" y="11401"/>
                  </a:cubicBezTo>
                  <a:cubicBezTo>
                    <a:pt x="31168" y="11401"/>
                    <a:pt x="31574" y="11365"/>
                    <a:pt x="31993" y="11292"/>
                  </a:cubicBezTo>
                  <a:cubicBezTo>
                    <a:pt x="34729" y="10808"/>
                    <a:pt x="36366" y="9077"/>
                    <a:pt x="36925" y="6267"/>
                  </a:cubicBezTo>
                  <a:cubicBezTo>
                    <a:pt x="37334" y="6788"/>
                    <a:pt x="37837" y="7235"/>
                    <a:pt x="38414" y="7570"/>
                  </a:cubicBezTo>
                  <a:cubicBezTo>
                    <a:pt x="38451" y="7216"/>
                    <a:pt x="38451" y="6863"/>
                    <a:pt x="38451" y="6490"/>
                  </a:cubicBezTo>
                  <a:cubicBezTo>
                    <a:pt x="38172" y="6286"/>
                    <a:pt x="37911" y="6025"/>
                    <a:pt x="37706" y="5746"/>
                  </a:cubicBezTo>
                  <a:cubicBezTo>
                    <a:pt x="36943" y="4778"/>
                    <a:pt x="36943" y="3420"/>
                    <a:pt x="37725" y="2470"/>
                  </a:cubicBezTo>
                  <a:cubicBezTo>
                    <a:pt x="37818" y="2340"/>
                    <a:pt x="37911" y="2210"/>
                    <a:pt x="38023" y="2098"/>
                  </a:cubicBezTo>
                  <a:cubicBezTo>
                    <a:pt x="37967" y="1763"/>
                    <a:pt x="37893" y="1447"/>
                    <a:pt x="37799" y="1112"/>
                  </a:cubicBezTo>
                  <a:cubicBezTo>
                    <a:pt x="37353" y="1465"/>
                    <a:pt x="36981" y="1912"/>
                    <a:pt x="36683" y="2396"/>
                  </a:cubicBezTo>
                  <a:cubicBezTo>
                    <a:pt x="36553" y="2619"/>
                    <a:pt x="36441" y="2861"/>
                    <a:pt x="36311" y="3122"/>
                  </a:cubicBezTo>
                  <a:cubicBezTo>
                    <a:pt x="35128" y="1023"/>
                    <a:pt x="33027" y="0"/>
                    <a:pt x="30934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9"/>
            <p:cNvSpPr/>
            <p:nvPr/>
          </p:nvSpPr>
          <p:spPr>
            <a:xfrm>
              <a:off x="1590002" y="2253236"/>
              <a:ext cx="1071010" cy="193366"/>
            </a:xfrm>
            <a:custGeom>
              <a:rect b="b" l="l" r="r" t="t"/>
              <a:pathLst>
                <a:path extrusionOk="0" h="6717" w="37204">
                  <a:moveTo>
                    <a:pt x="7016" y="3034"/>
                  </a:moveTo>
                  <a:lnTo>
                    <a:pt x="7016" y="3034"/>
                  </a:lnTo>
                  <a:cubicBezTo>
                    <a:pt x="9119" y="3387"/>
                    <a:pt x="11148" y="3629"/>
                    <a:pt x="13307" y="3778"/>
                  </a:cubicBezTo>
                  <a:cubicBezTo>
                    <a:pt x="12525" y="4709"/>
                    <a:pt x="11688" y="5323"/>
                    <a:pt x="10627" y="5565"/>
                  </a:cubicBezTo>
                  <a:cubicBezTo>
                    <a:pt x="10459" y="5606"/>
                    <a:pt x="10289" y="5625"/>
                    <a:pt x="10120" y="5625"/>
                  </a:cubicBezTo>
                  <a:cubicBezTo>
                    <a:pt x="9674" y="5625"/>
                    <a:pt x="9237" y="5486"/>
                    <a:pt x="8859" y="5230"/>
                  </a:cubicBezTo>
                  <a:cubicBezTo>
                    <a:pt x="8059" y="4709"/>
                    <a:pt x="7519" y="3983"/>
                    <a:pt x="7016" y="3034"/>
                  </a:cubicBezTo>
                  <a:close/>
                  <a:moveTo>
                    <a:pt x="28996" y="3164"/>
                  </a:moveTo>
                  <a:cubicBezTo>
                    <a:pt x="28959" y="3257"/>
                    <a:pt x="28959" y="3313"/>
                    <a:pt x="28921" y="3350"/>
                  </a:cubicBezTo>
                  <a:cubicBezTo>
                    <a:pt x="28382" y="4057"/>
                    <a:pt x="27749" y="4690"/>
                    <a:pt x="27023" y="5211"/>
                  </a:cubicBezTo>
                  <a:cubicBezTo>
                    <a:pt x="26800" y="5360"/>
                    <a:pt x="26558" y="5490"/>
                    <a:pt x="26316" y="5602"/>
                  </a:cubicBezTo>
                  <a:cubicBezTo>
                    <a:pt x="26055" y="5714"/>
                    <a:pt x="25776" y="5769"/>
                    <a:pt x="25497" y="5769"/>
                  </a:cubicBezTo>
                  <a:cubicBezTo>
                    <a:pt x="25218" y="5769"/>
                    <a:pt x="24939" y="5714"/>
                    <a:pt x="24678" y="5602"/>
                  </a:cubicBezTo>
                  <a:cubicBezTo>
                    <a:pt x="24027" y="5323"/>
                    <a:pt x="23450" y="4895"/>
                    <a:pt x="23003" y="4355"/>
                  </a:cubicBezTo>
                  <a:cubicBezTo>
                    <a:pt x="22873" y="4225"/>
                    <a:pt x="22780" y="4057"/>
                    <a:pt x="22761" y="3890"/>
                  </a:cubicBezTo>
                  <a:cubicBezTo>
                    <a:pt x="24846" y="3778"/>
                    <a:pt x="26930" y="3536"/>
                    <a:pt x="28996" y="3164"/>
                  </a:cubicBezTo>
                  <a:close/>
                  <a:moveTo>
                    <a:pt x="15488" y="3933"/>
                  </a:moveTo>
                  <a:cubicBezTo>
                    <a:pt x="16238" y="3933"/>
                    <a:pt x="16948" y="4007"/>
                    <a:pt x="17661" y="4007"/>
                  </a:cubicBezTo>
                  <a:cubicBezTo>
                    <a:pt x="17773" y="4007"/>
                    <a:pt x="17885" y="4006"/>
                    <a:pt x="17997" y="4001"/>
                  </a:cubicBezTo>
                  <a:cubicBezTo>
                    <a:pt x="18185" y="3998"/>
                    <a:pt x="18374" y="3996"/>
                    <a:pt x="18562" y="3996"/>
                  </a:cubicBezTo>
                  <a:cubicBezTo>
                    <a:pt x="19361" y="3996"/>
                    <a:pt x="20162" y="4024"/>
                    <a:pt x="20975" y="4039"/>
                  </a:cubicBezTo>
                  <a:cubicBezTo>
                    <a:pt x="20658" y="4578"/>
                    <a:pt x="20212" y="5025"/>
                    <a:pt x="19672" y="5360"/>
                  </a:cubicBezTo>
                  <a:cubicBezTo>
                    <a:pt x="19255" y="5638"/>
                    <a:pt x="18767" y="5779"/>
                    <a:pt x="18274" y="5779"/>
                  </a:cubicBezTo>
                  <a:cubicBezTo>
                    <a:pt x="17974" y="5779"/>
                    <a:pt x="17672" y="5726"/>
                    <a:pt x="17383" y="5621"/>
                  </a:cubicBezTo>
                  <a:cubicBezTo>
                    <a:pt x="16434" y="5323"/>
                    <a:pt x="15596" y="4727"/>
                    <a:pt x="14982" y="3946"/>
                  </a:cubicBezTo>
                  <a:cubicBezTo>
                    <a:pt x="15153" y="3937"/>
                    <a:pt x="15321" y="3933"/>
                    <a:pt x="15488" y="3933"/>
                  </a:cubicBezTo>
                  <a:close/>
                  <a:moveTo>
                    <a:pt x="37203" y="0"/>
                  </a:moveTo>
                  <a:cubicBezTo>
                    <a:pt x="34784" y="968"/>
                    <a:pt x="32271" y="1675"/>
                    <a:pt x="29722" y="2122"/>
                  </a:cubicBezTo>
                  <a:cubicBezTo>
                    <a:pt x="27004" y="2606"/>
                    <a:pt x="24269" y="2903"/>
                    <a:pt x="21496" y="3015"/>
                  </a:cubicBezTo>
                  <a:cubicBezTo>
                    <a:pt x="20563" y="3052"/>
                    <a:pt x="19631" y="3070"/>
                    <a:pt x="18700" y="3070"/>
                  </a:cubicBezTo>
                  <a:cubicBezTo>
                    <a:pt x="16786" y="3070"/>
                    <a:pt x="14875" y="2992"/>
                    <a:pt x="12972" y="2829"/>
                  </a:cubicBezTo>
                  <a:cubicBezTo>
                    <a:pt x="8673" y="2531"/>
                    <a:pt x="4485" y="1638"/>
                    <a:pt x="354" y="503"/>
                  </a:cubicBezTo>
                  <a:cubicBezTo>
                    <a:pt x="242" y="484"/>
                    <a:pt x="112" y="428"/>
                    <a:pt x="0" y="391"/>
                  </a:cubicBezTo>
                  <a:lnTo>
                    <a:pt x="0" y="391"/>
                  </a:lnTo>
                  <a:cubicBezTo>
                    <a:pt x="75" y="726"/>
                    <a:pt x="149" y="1061"/>
                    <a:pt x="242" y="1396"/>
                  </a:cubicBezTo>
                  <a:lnTo>
                    <a:pt x="335" y="1396"/>
                  </a:lnTo>
                  <a:cubicBezTo>
                    <a:pt x="1973" y="1898"/>
                    <a:pt x="3648" y="2308"/>
                    <a:pt x="5323" y="2680"/>
                  </a:cubicBezTo>
                  <a:cubicBezTo>
                    <a:pt x="4886" y="3597"/>
                    <a:pt x="3994" y="4092"/>
                    <a:pt x="3087" y="4092"/>
                  </a:cubicBezTo>
                  <a:cubicBezTo>
                    <a:pt x="2449" y="4092"/>
                    <a:pt x="1803" y="3847"/>
                    <a:pt x="1303" y="3331"/>
                  </a:cubicBezTo>
                  <a:cubicBezTo>
                    <a:pt x="968" y="2978"/>
                    <a:pt x="689" y="2587"/>
                    <a:pt x="465" y="2159"/>
                  </a:cubicBezTo>
                  <a:lnTo>
                    <a:pt x="465" y="2159"/>
                  </a:lnTo>
                  <a:cubicBezTo>
                    <a:pt x="689" y="2829"/>
                    <a:pt x="931" y="3462"/>
                    <a:pt x="1247" y="4094"/>
                  </a:cubicBezTo>
                  <a:cubicBezTo>
                    <a:pt x="1322" y="4281"/>
                    <a:pt x="1415" y="4467"/>
                    <a:pt x="1508" y="4634"/>
                  </a:cubicBezTo>
                  <a:cubicBezTo>
                    <a:pt x="1991" y="4904"/>
                    <a:pt x="2521" y="5035"/>
                    <a:pt x="3047" y="5035"/>
                  </a:cubicBezTo>
                  <a:cubicBezTo>
                    <a:pt x="3757" y="5035"/>
                    <a:pt x="4459" y="4796"/>
                    <a:pt x="5025" y="4336"/>
                  </a:cubicBezTo>
                  <a:cubicBezTo>
                    <a:pt x="5397" y="4039"/>
                    <a:pt x="5732" y="3722"/>
                    <a:pt x="6086" y="3406"/>
                  </a:cubicBezTo>
                  <a:cubicBezTo>
                    <a:pt x="6235" y="3518"/>
                    <a:pt x="6346" y="3685"/>
                    <a:pt x="6402" y="3853"/>
                  </a:cubicBezTo>
                  <a:cubicBezTo>
                    <a:pt x="6830" y="4616"/>
                    <a:pt x="7407" y="5286"/>
                    <a:pt x="8096" y="5825"/>
                  </a:cubicBezTo>
                  <a:cubicBezTo>
                    <a:pt x="8661" y="6289"/>
                    <a:pt x="9361" y="6538"/>
                    <a:pt x="10083" y="6538"/>
                  </a:cubicBezTo>
                  <a:cubicBezTo>
                    <a:pt x="10288" y="6538"/>
                    <a:pt x="10495" y="6518"/>
                    <a:pt x="10701" y="6477"/>
                  </a:cubicBezTo>
                  <a:cubicBezTo>
                    <a:pt x="11799" y="6253"/>
                    <a:pt x="12823" y="5676"/>
                    <a:pt x="13586" y="4839"/>
                  </a:cubicBezTo>
                  <a:cubicBezTo>
                    <a:pt x="13735" y="4690"/>
                    <a:pt x="13847" y="4485"/>
                    <a:pt x="14051" y="4411"/>
                  </a:cubicBezTo>
                  <a:cubicBezTo>
                    <a:pt x="14182" y="4448"/>
                    <a:pt x="14219" y="4541"/>
                    <a:pt x="14312" y="4616"/>
                  </a:cubicBezTo>
                  <a:cubicBezTo>
                    <a:pt x="14572" y="4876"/>
                    <a:pt x="14833" y="5174"/>
                    <a:pt x="15131" y="5416"/>
                  </a:cubicBezTo>
                  <a:cubicBezTo>
                    <a:pt x="16241" y="6296"/>
                    <a:pt x="17293" y="6717"/>
                    <a:pt x="18277" y="6717"/>
                  </a:cubicBezTo>
                  <a:cubicBezTo>
                    <a:pt x="19437" y="6717"/>
                    <a:pt x="20502" y="6132"/>
                    <a:pt x="21458" y="5025"/>
                  </a:cubicBezTo>
                  <a:cubicBezTo>
                    <a:pt x="21589" y="4820"/>
                    <a:pt x="21756" y="4634"/>
                    <a:pt x="21942" y="4485"/>
                  </a:cubicBezTo>
                  <a:cubicBezTo>
                    <a:pt x="22203" y="4876"/>
                    <a:pt x="22501" y="5211"/>
                    <a:pt x="22836" y="5509"/>
                  </a:cubicBezTo>
                  <a:cubicBezTo>
                    <a:pt x="23799" y="6327"/>
                    <a:pt x="24646" y="6712"/>
                    <a:pt x="25477" y="6712"/>
                  </a:cubicBezTo>
                  <a:cubicBezTo>
                    <a:pt x="26234" y="6712"/>
                    <a:pt x="26978" y="6392"/>
                    <a:pt x="27786" y="5788"/>
                  </a:cubicBezTo>
                  <a:cubicBezTo>
                    <a:pt x="28400" y="5304"/>
                    <a:pt x="28959" y="4764"/>
                    <a:pt x="29461" y="4169"/>
                  </a:cubicBezTo>
                  <a:cubicBezTo>
                    <a:pt x="29573" y="4001"/>
                    <a:pt x="29703" y="3871"/>
                    <a:pt x="29871" y="3778"/>
                  </a:cubicBezTo>
                  <a:cubicBezTo>
                    <a:pt x="30150" y="4001"/>
                    <a:pt x="30429" y="4225"/>
                    <a:pt x="30727" y="4429"/>
                  </a:cubicBezTo>
                  <a:cubicBezTo>
                    <a:pt x="31422" y="4935"/>
                    <a:pt x="32251" y="5199"/>
                    <a:pt x="33100" y="5199"/>
                  </a:cubicBezTo>
                  <a:cubicBezTo>
                    <a:pt x="33252" y="5199"/>
                    <a:pt x="33404" y="5191"/>
                    <a:pt x="33555" y="5174"/>
                  </a:cubicBezTo>
                  <a:cubicBezTo>
                    <a:pt x="34170" y="5099"/>
                    <a:pt x="34747" y="4932"/>
                    <a:pt x="35286" y="4653"/>
                  </a:cubicBezTo>
                  <a:cubicBezTo>
                    <a:pt x="35640" y="4020"/>
                    <a:pt x="35956" y="3387"/>
                    <a:pt x="36235" y="2736"/>
                  </a:cubicBezTo>
                  <a:lnTo>
                    <a:pt x="36235" y="2736"/>
                  </a:lnTo>
                  <a:cubicBezTo>
                    <a:pt x="35603" y="3480"/>
                    <a:pt x="34728" y="4001"/>
                    <a:pt x="33760" y="4206"/>
                  </a:cubicBezTo>
                  <a:cubicBezTo>
                    <a:pt x="33567" y="4248"/>
                    <a:pt x="33365" y="4269"/>
                    <a:pt x="33162" y="4269"/>
                  </a:cubicBezTo>
                  <a:cubicBezTo>
                    <a:pt x="32114" y="4269"/>
                    <a:pt x="30999" y="3732"/>
                    <a:pt x="30485" y="2922"/>
                  </a:cubicBezTo>
                  <a:cubicBezTo>
                    <a:pt x="32625" y="2513"/>
                    <a:pt x="34747" y="1936"/>
                    <a:pt x="36831" y="1210"/>
                  </a:cubicBezTo>
                  <a:cubicBezTo>
                    <a:pt x="36961" y="800"/>
                    <a:pt x="37092" y="410"/>
                    <a:pt x="37203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9"/>
            <p:cNvSpPr/>
            <p:nvPr/>
          </p:nvSpPr>
          <p:spPr>
            <a:xfrm>
              <a:off x="1615709" y="1730772"/>
              <a:ext cx="1005634" cy="160605"/>
            </a:xfrm>
            <a:custGeom>
              <a:rect b="b" l="l" r="r" t="t"/>
              <a:pathLst>
                <a:path extrusionOk="0" h="5579" w="34933">
                  <a:moveTo>
                    <a:pt x="2392" y="1536"/>
                  </a:moveTo>
                  <a:cubicBezTo>
                    <a:pt x="2555" y="1536"/>
                    <a:pt x="2720" y="1552"/>
                    <a:pt x="2885" y="1585"/>
                  </a:cubicBezTo>
                  <a:cubicBezTo>
                    <a:pt x="4076" y="1772"/>
                    <a:pt x="4839" y="2535"/>
                    <a:pt x="5453" y="3521"/>
                  </a:cubicBezTo>
                  <a:cubicBezTo>
                    <a:pt x="3760" y="3260"/>
                    <a:pt x="2085" y="2925"/>
                    <a:pt x="429" y="2479"/>
                  </a:cubicBezTo>
                  <a:cubicBezTo>
                    <a:pt x="919" y="1882"/>
                    <a:pt x="1635" y="1536"/>
                    <a:pt x="2392" y="1536"/>
                  </a:cubicBezTo>
                  <a:close/>
                  <a:moveTo>
                    <a:pt x="25532" y="2078"/>
                  </a:moveTo>
                  <a:cubicBezTo>
                    <a:pt x="26628" y="2078"/>
                    <a:pt x="27777" y="2628"/>
                    <a:pt x="28270" y="3484"/>
                  </a:cubicBezTo>
                  <a:cubicBezTo>
                    <a:pt x="26335" y="3837"/>
                    <a:pt x="24399" y="4117"/>
                    <a:pt x="22464" y="4358"/>
                  </a:cubicBezTo>
                  <a:cubicBezTo>
                    <a:pt x="22668" y="3316"/>
                    <a:pt x="23897" y="2293"/>
                    <a:pt x="25106" y="2107"/>
                  </a:cubicBezTo>
                  <a:cubicBezTo>
                    <a:pt x="25246" y="2087"/>
                    <a:pt x="25389" y="2078"/>
                    <a:pt x="25532" y="2078"/>
                  </a:cubicBezTo>
                  <a:close/>
                  <a:moveTo>
                    <a:pt x="9811" y="2261"/>
                  </a:moveTo>
                  <a:cubicBezTo>
                    <a:pt x="10356" y="2261"/>
                    <a:pt x="10897" y="2424"/>
                    <a:pt x="11428" y="2758"/>
                  </a:cubicBezTo>
                  <a:cubicBezTo>
                    <a:pt x="12153" y="3223"/>
                    <a:pt x="12768" y="3819"/>
                    <a:pt x="13233" y="4526"/>
                  </a:cubicBezTo>
                  <a:cubicBezTo>
                    <a:pt x="11096" y="4396"/>
                    <a:pt x="9071" y="4136"/>
                    <a:pt x="6972" y="3820"/>
                  </a:cubicBezTo>
                  <a:lnTo>
                    <a:pt x="6972" y="3820"/>
                  </a:lnTo>
                  <a:cubicBezTo>
                    <a:pt x="7306" y="3307"/>
                    <a:pt x="7786" y="2904"/>
                    <a:pt x="8338" y="2646"/>
                  </a:cubicBezTo>
                  <a:cubicBezTo>
                    <a:pt x="8830" y="2391"/>
                    <a:pt x="9322" y="2261"/>
                    <a:pt x="9811" y="2261"/>
                  </a:cubicBezTo>
                  <a:close/>
                  <a:moveTo>
                    <a:pt x="17818" y="2785"/>
                  </a:moveTo>
                  <a:cubicBezTo>
                    <a:pt x="19138" y="2785"/>
                    <a:pt x="20478" y="3597"/>
                    <a:pt x="20863" y="4507"/>
                  </a:cubicBezTo>
                  <a:cubicBezTo>
                    <a:pt x="19774" y="4626"/>
                    <a:pt x="18695" y="4666"/>
                    <a:pt x="17599" y="4666"/>
                  </a:cubicBezTo>
                  <a:cubicBezTo>
                    <a:pt x="16635" y="4666"/>
                    <a:pt x="15657" y="4635"/>
                    <a:pt x="14647" y="4600"/>
                  </a:cubicBezTo>
                  <a:cubicBezTo>
                    <a:pt x="15447" y="3540"/>
                    <a:pt x="16322" y="2907"/>
                    <a:pt x="17569" y="2795"/>
                  </a:cubicBezTo>
                  <a:cubicBezTo>
                    <a:pt x="17652" y="2789"/>
                    <a:pt x="17735" y="2785"/>
                    <a:pt x="17818" y="2785"/>
                  </a:cubicBezTo>
                  <a:close/>
                  <a:moveTo>
                    <a:pt x="33111" y="1"/>
                  </a:moveTo>
                  <a:cubicBezTo>
                    <a:pt x="32234" y="1"/>
                    <a:pt x="31397" y="315"/>
                    <a:pt x="30727" y="897"/>
                  </a:cubicBezTo>
                  <a:cubicBezTo>
                    <a:pt x="30187" y="1362"/>
                    <a:pt x="29722" y="1883"/>
                    <a:pt x="29331" y="2479"/>
                  </a:cubicBezTo>
                  <a:cubicBezTo>
                    <a:pt x="29257" y="2609"/>
                    <a:pt x="29219" y="2758"/>
                    <a:pt x="29052" y="2814"/>
                  </a:cubicBezTo>
                  <a:cubicBezTo>
                    <a:pt x="28903" y="2739"/>
                    <a:pt x="28829" y="2590"/>
                    <a:pt x="28698" y="2479"/>
                  </a:cubicBezTo>
                  <a:cubicBezTo>
                    <a:pt x="27887" y="1635"/>
                    <a:pt x="26776" y="1173"/>
                    <a:pt x="25622" y="1173"/>
                  </a:cubicBezTo>
                  <a:cubicBezTo>
                    <a:pt x="25426" y="1173"/>
                    <a:pt x="25229" y="1186"/>
                    <a:pt x="25032" y="1213"/>
                  </a:cubicBezTo>
                  <a:cubicBezTo>
                    <a:pt x="23599" y="1381"/>
                    <a:pt x="22613" y="2200"/>
                    <a:pt x="21831" y="3354"/>
                  </a:cubicBezTo>
                  <a:cubicBezTo>
                    <a:pt x="21757" y="3484"/>
                    <a:pt x="21738" y="3670"/>
                    <a:pt x="21533" y="3707"/>
                  </a:cubicBezTo>
                  <a:cubicBezTo>
                    <a:pt x="20663" y="2547"/>
                    <a:pt x="19280" y="1863"/>
                    <a:pt x="17816" y="1863"/>
                  </a:cubicBezTo>
                  <a:cubicBezTo>
                    <a:pt x="17777" y="1863"/>
                    <a:pt x="17738" y="1864"/>
                    <a:pt x="17699" y="1865"/>
                  </a:cubicBezTo>
                  <a:cubicBezTo>
                    <a:pt x="16117" y="1902"/>
                    <a:pt x="14982" y="2777"/>
                    <a:pt x="14014" y="3986"/>
                  </a:cubicBezTo>
                  <a:cubicBezTo>
                    <a:pt x="13475" y="3260"/>
                    <a:pt x="12823" y="2609"/>
                    <a:pt x="12098" y="2088"/>
                  </a:cubicBezTo>
                  <a:cubicBezTo>
                    <a:pt x="11340" y="1583"/>
                    <a:pt x="10547" y="1331"/>
                    <a:pt x="9759" y="1331"/>
                  </a:cubicBezTo>
                  <a:cubicBezTo>
                    <a:pt x="8922" y="1331"/>
                    <a:pt x="8091" y="1615"/>
                    <a:pt x="7315" y="2181"/>
                  </a:cubicBezTo>
                  <a:cubicBezTo>
                    <a:pt x="6961" y="2442"/>
                    <a:pt x="6645" y="2739"/>
                    <a:pt x="6328" y="3037"/>
                  </a:cubicBezTo>
                  <a:cubicBezTo>
                    <a:pt x="6161" y="2814"/>
                    <a:pt x="6030" y="2646"/>
                    <a:pt x="5900" y="2479"/>
                  </a:cubicBezTo>
                  <a:cubicBezTo>
                    <a:pt x="5081" y="1474"/>
                    <a:pt x="4095" y="748"/>
                    <a:pt x="2755" y="655"/>
                  </a:cubicBezTo>
                  <a:cubicBezTo>
                    <a:pt x="2651" y="644"/>
                    <a:pt x="2547" y="639"/>
                    <a:pt x="2442" y="639"/>
                  </a:cubicBezTo>
                  <a:cubicBezTo>
                    <a:pt x="2003" y="639"/>
                    <a:pt x="1560" y="732"/>
                    <a:pt x="1154" y="897"/>
                  </a:cubicBezTo>
                  <a:cubicBezTo>
                    <a:pt x="708" y="1641"/>
                    <a:pt x="317" y="2423"/>
                    <a:pt x="1" y="3223"/>
                  </a:cubicBezTo>
                  <a:cubicBezTo>
                    <a:pt x="149" y="3279"/>
                    <a:pt x="298" y="3335"/>
                    <a:pt x="466" y="3372"/>
                  </a:cubicBezTo>
                  <a:cubicBezTo>
                    <a:pt x="3183" y="4135"/>
                    <a:pt x="5937" y="4675"/>
                    <a:pt x="8729" y="5028"/>
                  </a:cubicBezTo>
                  <a:cubicBezTo>
                    <a:pt x="10869" y="5289"/>
                    <a:pt x="13028" y="5494"/>
                    <a:pt x="15187" y="5550"/>
                  </a:cubicBezTo>
                  <a:cubicBezTo>
                    <a:pt x="15774" y="5569"/>
                    <a:pt x="16361" y="5578"/>
                    <a:pt x="16948" y="5578"/>
                  </a:cubicBezTo>
                  <a:cubicBezTo>
                    <a:pt x="19226" y="5578"/>
                    <a:pt x="21502" y="5432"/>
                    <a:pt x="23767" y="5122"/>
                  </a:cubicBezTo>
                  <a:cubicBezTo>
                    <a:pt x="25572" y="4861"/>
                    <a:pt x="27396" y="4563"/>
                    <a:pt x="29201" y="4284"/>
                  </a:cubicBezTo>
                  <a:cubicBezTo>
                    <a:pt x="31155" y="3986"/>
                    <a:pt x="33072" y="3502"/>
                    <a:pt x="34933" y="2851"/>
                  </a:cubicBezTo>
                  <a:cubicBezTo>
                    <a:pt x="34803" y="2553"/>
                    <a:pt x="34654" y="2293"/>
                    <a:pt x="34505" y="2014"/>
                  </a:cubicBezTo>
                  <a:cubicBezTo>
                    <a:pt x="33035" y="2553"/>
                    <a:pt x="31527" y="2944"/>
                    <a:pt x="29983" y="3186"/>
                  </a:cubicBezTo>
                  <a:cubicBezTo>
                    <a:pt x="30020" y="2944"/>
                    <a:pt x="30150" y="2721"/>
                    <a:pt x="30336" y="2553"/>
                  </a:cubicBezTo>
                  <a:cubicBezTo>
                    <a:pt x="30950" y="1809"/>
                    <a:pt x="31620" y="1139"/>
                    <a:pt x="32607" y="971"/>
                  </a:cubicBezTo>
                  <a:cubicBezTo>
                    <a:pt x="32785" y="942"/>
                    <a:pt x="32964" y="927"/>
                    <a:pt x="33141" y="927"/>
                  </a:cubicBezTo>
                  <a:cubicBezTo>
                    <a:pt x="33408" y="927"/>
                    <a:pt x="33671" y="960"/>
                    <a:pt x="33928" y="1027"/>
                  </a:cubicBezTo>
                  <a:cubicBezTo>
                    <a:pt x="33723" y="674"/>
                    <a:pt x="33500" y="339"/>
                    <a:pt x="33258" y="4"/>
                  </a:cubicBezTo>
                  <a:cubicBezTo>
                    <a:pt x="33209" y="2"/>
                    <a:pt x="33160" y="1"/>
                    <a:pt x="3311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9"/>
            <p:cNvSpPr/>
            <p:nvPr/>
          </p:nvSpPr>
          <p:spPr>
            <a:xfrm>
              <a:off x="1794652" y="1581394"/>
              <a:ext cx="657391" cy="104182"/>
            </a:xfrm>
            <a:custGeom>
              <a:rect b="b" l="l" r="r" t="t"/>
              <a:pathLst>
                <a:path extrusionOk="0" h="3619" w="22836">
                  <a:moveTo>
                    <a:pt x="838" y="0"/>
                  </a:moveTo>
                  <a:cubicBezTo>
                    <a:pt x="559" y="186"/>
                    <a:pt x="280" y="354"/>
                    <a:pt x="1" y="558"/>
                  </a:cubicBezTo>
                  <a:cubicBezTo>
                    <a:pt x="1" y="558"/>
                    <a:pt x="19" y="577"/>
                    <a:pt x="19" y="577"/>
                  </a:cubicBezTo>
                  <a:cubicBezTo>
                    <a:pt x="149" y="670"/>
                    <a:pt x="261" y="745"/>
                    <a:pt x="410" y="800"/>
                  </a:cubicBezTo>
                  <a:cubicBezTo>
                    <a:pt x="3851" y="2601"/>
                    <a:pt x="7498" y="3616"/>
                    <a:pt x="11186" y="3616"/>
                  </a:cubicBezTo>
                  <a:cubicBezTo>
                    <a:pt x="11347" y="3616"/>
                    <a:pt x="11508" y="3615"/>
                    <a:pt x="11669" y="3611"/>
                  </a:cubicBezTo>
                  <a:cubicBezTo>
                    <a:pt x="11850" y="3616"/>
                    <a:pt x="12028" y="3619"/>
                    <a:pt x="12205" y="3619"/>
                  </a:cubicBezTo>
                  <a:cubicBezTo>
                    <a:pt x="14443" y="3619"/>
                    <a:pt x="16443" y="3195"/>
                    <a:pt x="18444" y="2643"/>
                  </a:cubicBezTo>
                  <a:cubicBezTo>
                    <a:pt x="19970" y="2233"/>
                    <a:pt x="21459" y="1619"/>
                    <a:pt x="22836" y="838"/>
                  </a:cubicBezTo>
                  <a:cubicBezTo>
                    <a:pt x="22594" y="652"/>
                    <a:pt x="22333" y="465"/>
                    <a:pt x="22073" y="298"/>
                  </a:cubicBezTo>
                  <a:cubicBezTo>
                    <a:pt x="21012" y="800"/>
                    <a:pt x="19933" y="1228"/>
                    <a:pt x="18816" y="1582"/>
                  </a:cubicBezTo>
                  <a:cubicBezTo>
                    <a:pt x="16473" y="2329"/>
                    <a:pt x="14043" y="2706"/>
                    <a:pt x="11603" y="2706"/>
                  </a:cubicBezTo>
                  <a:cubicBezTo>
                    <a:pt x="10459" y="2706"/>
                    <a:pt x="9312" y="2623"/>
                    <a:pt x="8171" y="2457"/>
                  </a:cubicBezTo>
                  <a:cubicBezTo>
                    <a:pt x="5714" y="2085"/>
                    <a:pt x="3388" y="1247"/>
                    <a:pt x="1173" y="168"/>
                  </a:cubicBezTo>
                  <a:cubicBezTo>
                    <a:pt x="1061" y="112"/>
                    <a:pt x="950" y="56"/>
                    <a:pt x="838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9"/>
            <p:cNvSpPr/>
            <p:nvPr/>
          </p:nvSpPr>
          <p:spPr>
            <a:xfrm>
              <a:off x="1786621" y="2532993"/>
              <a:ext cx="634908" cy="71191"/>
            </a:xfrm>
            <a:custGeom>
              <a:rect b="b" l="l" r="r" t="t"/>
              <a:pathLst>
                <a:path extrusionOk="0" h="2473" w="22055">
                  <a:moveTo>
                    <a:pt x="8962" y="1"/>
                  </a:moveTo>
                  <a:cubicBezTo>
                    <a:pt x="8507" y="1"/>
                    <a:pt x="8050" y="6"/>
                    <a:pt x="7594" y="16"/>
                  </a:cubicBezTo>
                  <a:cubicBezTo>
                    <a:pt x="5472" y="90"/>
                    <a:pt x="3350" y="332"/>
                    <a:pt x="1266" y="760"/>
                  </a:cubicBezTo>
                  <a:cubicBezTo>
                    <a:pt x="856" y="853"/>
                    <a:pt x="447" y="909"/>
                    <a:pt x="38" y="1002"/>
                  </a:cubicBezTo>
                  <a:cubicBezTo>
                    <a:pt x="19" y="1002"/>
                    <a:pt x="19" y="1002"/>
                    <a:pt x="0" y="1020"/>
                  </a:cubicBezTo>
                  <a:cubicBezTo>
                    <a:pt x="335" y="1262"/>
                    <a:pt x="689" y="1467"/>
                    <a:pt x="1061" y="1690"/>
                  </a:cubicBezTo>
                  <a:cubicBezTo>
                    <a:pt x="1080" y="1672"/>
                    <a:pt x="1098" y="1672"/>
                    <a:pt x="1117" y="1672"/>
                  </a:cubicBezTo>
                  <a:cubicBezTo>
                    <a:pt x="3675" y="1224"/>
                    <a:pt x="6232" y="900"/>
                    <a:pt x="8825" y="900"/>
                  </a:cubicBezTo>
                  <a:cubicBezTo>
                    <a:pt x="9251" y="900"/>
                    <a:pt x="9678" y="909"/>
                    <a:pt x="10106" y="927"/>
                  </a:cubicBezTo>
                  <a:cubicBezTo>
                    <a:pt x="11855" y="983"/>
                    <a:pt x="13623" y="1076"/>
                    <a:pt x="15354" y="1300"/>
                  </a:cubicBezTo>
                  <a:cubicBezTo>
                    <a:pt x="17271" y="1560"/>
                    <a:pt x="19132" y="1951"/>
                    <a:pt x="20975" y="2472"/>
                  </a:cubicBezTo>
                  <a:cubicBezTo>
                    <a:pt x="21347" y="2286"/>
                    <a:pt x="21701" y="2063"/>
                    <a:pt x="22054" y="1839"/>
                  </a:cubicBezTo>
                  <a:cubicBezTo>
                    <a:pt x="21589" y="1690"/>
                    <a:pt x="21105" y="1560"/>
                    <a:pt x="20621" y="1430"/>
                  </a:cubicBezTo>
                  <a:cubicBezTo>
                    <a:pt x="16801" y="379"/>
                    <a:pt x="12905" y="1"/>
                    <a:pt x="8962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9"/>
            <p:cNvSpPr/>
            <p:nvPr/>
          </p:nvSpPr>
          <p:spPr>
            <a:xfrm>
              <a:off x="2049134" y="1997200"/>
              <a:ext cx="182714" cy="187464"/>
            </a:xfrm>
            <a:custGeom>
              <a:rect b="b" l="l" r="r" t="t"/>
              <a:pathLst>
                <a:path extrusionOk="0" h="6512" w="6347">
                  <a:moveTo>
                    <a:pt x="3117" y="0"/>
                  </a:moveTo>
                  <a:cubicBezTo>
                    <a:pt x="2914" y="0"/>
                    <a:pt x="2708" y="140"/>
                    <a:pt x="2718" y="408"/>
                  </a:cubicBezTo>
                  <a:cubicBezTo>
                    <a:pt x="2699" y="556"/>
                    <a:pt x="2699" y="687"/>
                    <a:pt x="2718" y="836"/>
                  </a:cubicBezTo>
                  <a:cubicBezTo>
                    <a:pt x="2718" y="1208"/>
                    <a:pt x="2736" y="1561"/>
                    <a:pt x="2736" y="1934"/>
                  </a:cubicBezTo>
                  <a:cubicBezTo>
                    <a:pt x="2736" y="2083"/>
                    <a:pt x="2792" y="2250"/>
                    <a:pt x="2625" y="2399"/>
                  </a:cubicBezTo>
                  <a:cubicBezTo>
                    <a:pt x="2513" y="2269"/>
                    <a:pt x="2401" y="2138"/>
                    <a:pt x="2290" y="2027"/>
                  </a:cubicBezTo>
                  <a:cubicBezTo>
                    <a:pt x="2066" y="1803"/>
                    <a:pt x="1880" y="1561"/>
                    <a:pt x="1657" y="1357"/>
                  </a:cubicBezTo>
                  <a:cubicBezTo>
                    <a:pt x="1563" y="1244"/>
                    <a:pt x="1453" y="1198"/>
                    <a:pt x="1346" y="1198"/>
                  </a:cubicBezTo>
                  <a:cubicBezTo>
                    <a:pt x="1032" y="1198"/>
                    <a:pt x="755" y="1604"/>
                    <a:pt x="1061" y="1896"/>
                  </a:cubicBezTo>
                  <a:cubicBezTo>
                    <a:pt x="1173" y="2045"/>
                    <a:pt x="1303" y="2176"/>
                    <a:pt x="1415" y="2306"/>
                  </a:cubicBezTo>
                  <a:cubicBezTo>
                    <a:pt x="1545" y="2511"/>
                    <a:pt x="1787" y="2641"/>
                    <a:pt x="1825" y="2939"/>
                  </a:cubicBezTo>
                  <a:cubicBezTo>
                    <a:pt x="1590" y="2959"/>
                    <a:pt x="1355" y="2974"/>
                    <a:pt x="1123" y="2974"/>
                  </a:cubicBezTo>
                  <a:cubicBezTo>
                    <a:pt x="932" y="2974"/>
                    <a:pt x="744" y="2964"/>
                    <a:pt x="559" y="2939"/>
                  </a:cubicBezTo>
                  <a:cubicBezTo>
                    <a:pt x="525" y="2931"/>
                    <a:pt x="491" y="2928"/>
                    <a:pt x="458" y="2928"/>
                  </a:cubicBezTo>
                  <a:cubicBezTo>
                    <a:pt x="239" y="2928"/>
                    <a:pt x="52" y="3082"/>
                    <a:pt x="19" y="3292"/>
                  </a:cubicBezTo>
                  <a:cubicBezTo>
                    <a:pt x="1" y="3516"/>
                    <a:pt x="168" y="3702"/>
                    <a:pt x="466" y="3758"/>
                  </a:cubicBezTo>
                  <a:cubicBezTo>
                    <a:pt x="559" y="3776"/>
                    <a:pt x="652" y="3776"/>
                    <a:pt x="745" y="3776"/>
                  </a:cubicBezTo>
                  <a:cubicBezTo>
                    <a:pt x="1136" y="3795"/>
                    <a:pt x="1527" y="3813"/>
                    <a:pt x="1936" y="3832"/>
                  </a:cubicBezTo>
                  <a:lnTo>
                    <a:pt x="1936" y="3851"/>
                  </a:lnTo>
                  <a:cubicBezTo>
                    <a:pt x="2011" y="3981"/>
                    <a:pt x="1899" y="4037"/>
                    <a:pt x="1825" y="4111"/>
                  </a:cubicBezTo>
                  <a:cubicBezTo>
                    <a:pt x="1620" y="4316"/>
                    <a:pt x="1396" y="4521"/>
                    <a:pt x="1192" y="4725"/>
                  </a:cubicBezTo>
                  <a:cubicBezTo>
                    <a:pt x="931" y="4967"/>
                    <a:pt x="894" y="5191"/>
                    <a:pt x="1080" y="5377"/>
                  </a:cubicBezTo>
                  <a:cubicBezTo>
                    <a:pt x="1156" y="5461"/>
                    <a:pt x="1244" y="5504"/>
                    <a:pt x="1343" y="5504"/>
                  </a:cubicBezTo>
                  <a:cubicBezTo>
                    <a:pt x="1462" y="5504"/>
                    <a:pt x="1598" y="5443"/>
                    <a:pt x="1750" y="5321"/>
                  </a:cubicBezTo>
                  <a:cubicBezTo>
                    <a:pt x="1973" y="5135"/>
                    <a:pt x="2178" y="4930"/>
                    <a:pt x="2401" y="4744"/>
                  </a:cubicBezTo>
                  <a:cubicBezTo>
                    <a:pt x="2477" y="4684"/>
                    <a:pt x="2528" y="4575"/>
                    <a:pt x="2633" y="4575"/>
                  </a:cubicBezTo>
                  <a:cubicBezTo>
                    <a:pt x="2658" y="4575"/>
                    <a:pt x="2686" y="4581"/>
                    <a:pt x="2718" y="4595"/>
                  </a:cubicBezTo>
                  <a:cubicBezTo>
                    <a:pt x="2736" y="5004"/>
                    <a:pt x="2736" y="5414"/>
                    <a:pt x="2755" y="5842"/>
                  </a:cubicBezTo>
                  <a:cubicBezTo>
                    <a:pt x="2774" y="6289"/>
                    <a:pt x="2923" y="6512"/>
                    <a:pt x="3220" y="6512"/>
                  </a:cubicBezTo>
                  <a:cubicBezTo>
                    <a:pt x="3518" y="6493"/>
                    <a:pt x="3648" y="6270"/>
                    <a:pt x="3667" y="5823"/>
                  </a:cubicBezTo>
                  <a:cubicBezTo>
                    <a:pt x="3686" y="5526"/>
                    <a:pt x="3611" y="5209"/>
                    <a:pt x="3723" y="4893"/>
                  </a:cubicBezTo>
                  <a:cubicBezTo>
                    <a:pt x="3983" y="5079"/>
                    <a:pt x="4225" y="5302"/>
                    <a:pt x="4449" y="5544"/>
                  </a:cubicBezTo>
                  <a:cubicBezTo>
                    <a:pt x="4646" y="5742"/>
                    <a:pt x="4822" y="5845"/>
                    <a:pt x="4980" y="5845"/>
                  </a:cubicBezTo>
                  <a:cubicBezTo>
                    <a:pt x="5076" y="5845"/>
                    <a:pt x="5165" y="5807"/>
                    <a:pt x="5249" y="5730"/>
                  </a:cubicBezTo>
                  <a:cubicBezTo>
                    <a:pt x="5472" y="5526"/>
                    <a:pt x="5454" y="5265"/>
                    <a:pt x="5100" y="4893"/>
                  </a:cubicBezTo>
                  <a:cubicBezTo>
                    <a:pt x="4839" y="4614"/>
                    <a:pt x="4542" y="4372"/>
                    <a:pt x="4281" y="4111"/>
                  </a:cubicBezTo>
                  <a:cubicBezTo>
                    <a:pt x="4207" y="4018"/>
                    <a:pt x="4039" y="3981"/>
                    <a:pt x="4114" y="3776"/>
                  </a:cubicBezTo>
                  <a:cubicBezTo>
                    <a:pt x="4579" y="3776"/>
                    <a:pt x="5044" y="3758"/>
                    <a:pt x="5509" y="3739"/>
                  </a:cubicBezTo>
                  <a:cubicBezTo>
                    <a:pt x="5553" y="3744"/>
                    <a:pt x="5597" y="3747"/>
                    <a:pt x="5640" y="3747"/>
                  </a:cubicBezTo>
                  <a:cubicBezTo>
                    <a:pt x="5746" y="3747"/>
                    <a:pt x="5851" y="3733"/>
                    <a:pt x="5956" y="3720"/>
                  </a:cubicBezTo>
                  <a:cubicBezTo>
                    <a:pt x="6179" y="3683"/>
                    <a:pt x="6347" y="3478"/>
                    <a:pt x="6310" y="3255"/>
                  </a:cubicBezTo>
                  <a:cubicBezTo>
                    <a:pt x="6310" y="3032"/>
                    <a:pt x="6142" y="2864"/>
                    <a:pt x="5937" y="2846"/>
                  </a:cubicBezTo>
                  <a:cubicBezTo>
                    <a:pt x="5677" y="2827"/>
                    <a:pt x="5435" y="2827"/>
                    <a:pt x="5174" y="2827"/>
                  </a:cubicBezTo>
                  <a:cubicBezTo>
                    <a:pt x="5145" y="2825"/>
                    <a:pt x="5115" y="2824"/>
                    <a:pt x="5085" y="2824"/>
                  </a:cubicBezTo>
                  <a:cubicBezTo>
                    <a:pt x="4983" y="2824"/>
                    <a:pt x="4881" y="2834"/>
                    <a:pt x="4777" y="2834"/>
                  </a:cubicBezTo>
                  <a:cubicBezTo>
                    <a:pt x="4664" y="2834"/>
                    <a:pt x="4549" y="2822"/>
                    <a:pt x="4430" y="2771"/>
                  </a:cubicBezTo>
                  <a:cubicBezTo>
                    <a:pt x="4560" y="2585"/>
                    <a:pt x="4728" y="2399"/>
                    <a:pt x="4914" y="2250"/>
                  </a:cubicBezTo>
                  <a:cubicBezTo>
                    <a:pt x="5137" y="2027"/>
                    <a:pt x="5379" y="1803"/>
                    <a:pt x="5603" y="1561"/>
                  </a:cubicBezTo>
                  <a:cubicBezTo>
                    <a:pt x="5770" y="1394"/>
                    <a:pt x="5789" y="1115"/>
                    <a:pt x="5640" y="910"/>
                  </a:cubicBezTo>
                  <a:cubicBezTo>
                    <a:pt x="5558" y="819"/>
                    <a:pt x="5454" y="773"/>
                    <a:pt x="5339" y="773"/>
                  </a:cubicBezTo>
                  <a:cubicBezTo>
                    <a:pt x="5218" y="773"/>
                    <a:pt x="5085" y="824"/>
                    <a:pt x="4951" y="929"/>
                  </a:cubicBezTo>
                  <a:cubicBezTo>
                    <a:pt x="4877" y="1003"/>
                    <a:pt x="4784" y="1078"/>
                    <a:pt x="4709" y="1152"/>
                  </a:cubicBezTo>
                  <a:cubicBezTo>
                    <a:pt x="4449" y="1394"/>
                    <a:pt x="4207" y="1654"/>
                    <a:pt x="3946" y="1915"/>
                  </a:cubicBezTo>
                  <a:cubicBezTo>
                    <a:pt x="3874" y="1973"/>
                    <a:pt x="3824" y="2075"/>
                    <a:pt x="3710" y="2075"/>
                  </a:cubicBezTo>
                  <a:cubicBezTo>
                    <a:pt x="3677" y="2075"/>
                    <a:pt x="3639" y="2066"/>
                    <a:pt x="3593" y="2045"/>
                  </a:cubicBezTo>
                  <a:cubicBezTo>
                    <a:pt x="3574" y="1729"/>
                    <a:pt x="3574" y="1413"/>
                    <a:pt x="3555" y="1096"/>
                  </a:cubicBezTo>
                  <a:cubicBezTo>
                    <a:pt x="3555" y="854"/>
                    <a:pt x="3537" y="612"/>
                    <a:pt x="3499" y="389"/>
                  </a:cubicBezTo>
                  <a:cubicBezTo>
                    <a:pt x="3499" y="126"/>
                    <a:pt x="3310" y="0"/>
                    <a:pt x="3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9"/>
            <p:cNvSpPr/>
            <p:nvPr/>
          </p:nvSpPr>
          <p:spPr>
            <a:xfrm>
              <a:off x="2378089" y="1980360"/>
              <a:ext cx="209515" cy="174452"/>
            </a:xfrm>
            <a:custGeom>
              <a:rect b="b" l="l" r="r" t="t"/>
              <a:pathLst>
                <a:path extrusionOk="0" h="6060" w="7278">
                  <a:moveTo>
                    <a:pt x="3195" y="1"/>
                  </a:moveTo>
                  <a:cubicBezTo>
                    <a:pt x="3173" y="1"/>
                    <a:pt x="3150" y="3"/>
                    <a:pt x="3127" y="6"/>
                  </a:cubicBezTo>
                  <a:cubicBezTo>
                    <a:pt x="2923" y="43"/>
                    <a:pt x="2792" y="230"/>
                    <a:pt x="2811" y="509"/>
                  </a:cubicBezTo>
                  <a:cubicBezTo>
                    <a:pt x="2811" y="620"/>
                    <a:pt x="2848" y="713"/>
                    <a:pt x="2867" y="825"/>
                  </a:cubicBezTo>
                  <a:cubicBezTo>
                    <a:pt x="2885" y="1141"/>
                    <a:pt x="2923" y="1458"/>
                    <a:pt x="2941" y="1756"/>
                  </a:cubicBezTo>
                  <a:cubicBezTo>
                    <a:pt x="2906" y="1767"/>
                    <a:pt x="2870" y="1774"/>
                    <a:pt x="2836" y="1774"/>
                  </a:cubicBezTo>
                  <a:cubicBezTo>
                    <a:pt x="2763" y="1774"/>
                    <a:pt x="2694" y="1745"/>
                    <a:pt x="2643" y="1681"/>
                  </a:cubicBezTo>
                  <a:cubicBezTo>
                    <a:pt x="2346" y="1458"/>
                    <a:pt x="2048" y="1216"/>
                    <a:pt x="1750" y="974"/>
                  </a:cubicBezTo>
                  <a:cubicBezTo>
                    <a:pt x="1588" y="852"/>
                    <a:pt x="1453" y="791"/>
                    <a:pt x="1337" y="791"/>
                  </a:cubicBezTo>
                  <a:cubicBezTo>
                    <a:pt x="1240" y="791"/>
                    <a:pt x="1156" y="834"/>
                    <a:pt x="1080" y="918"/>
                  </a:cubicBezTo>
                  <a:cubicBezTo>
                    <a:pt x="913" y="1104"/>
                    <a:pt x="950" y="1328"/>
                    <a:pt x="1192" y="1588"/>
                  </a:cubicBezTo>
                  <a:cubicBezTo>
                    <a:pt x="1396" y="1774"/>
                    <a:pt x="1601" y="1942"/>
                    <a:pt x="1806" y="2128"/>
                  </a:cubicBezTo>
                  <a:cubicBezTo>
                    <a:pt x="2066" y="2295"/>
                    <a:pt x="2290" y="2500"/>
                    <a:pt x="2495" y="2742"/>
                  </a:cubicBezTo>
                  <a:cubicBezTo>
                    <a:pt x="1955" y="2854"/>
                    <a:pt x="1396" y="2928"/>
                    <a:pt x="838" y="2965"/>
                  </a:cubicBezTo>
                  <a:cubicBezTo>
                    <a:pt x="671" y="2965"/>
                    <a:pt x="522" y="2965"/>
                    <a:pt x="354" y="2984"/>
                  </a:cubicBezTo>
                  <a:cubicBezTo>
                    <a:pt x="168" y="3003"/>
                    <a:pt x="19" y="3170"/>
                    <a:pt x="19" y="3356"/>
                  </a:cubicBezTo>
                  <a:cubicBezTo>
                    <a:pt x="1" y="3542"/>
                    <a:pt x="131" y="3728"/>
                    <a:pt x="317" y="3766"/>
                  </a:cubicBezTo>
                  <a:cubicBezTo>
                    <a:pt x="440" y="3793"/>
                    <a:pt x="572" y="3810"/>
                    <a:pt x="708" y="3810"/>
                  </a:cubicBezTo>
                  <a:cubicBezTo>
                    <a:pt x="757" y="3810"/>
                    <a:pt x="807" y="3808"/>
                    <a:pt x="857" y="3803"/>
                  </a:cubicBezTo>
                  <a:cubicBezTo>
                    <a:pt x="1249" y="3803"/>
                    <a:pt x="1627" y="3697"/>
                    <a:pt x="2048" y="3697"/>
                  </a:cubicBezTo>
                  <a:cubicBezTo>
                    <a:pt x="2127" y="3697"/>
                    <a:pt x="2208" y="3701"/>
                    <a:pt x="2290" y="3710"/>
                  </a:cubicBezTo>
                  <a:cubicBezTo>
                    <a:pt x="2215" y="3914"/>
                    <a:pt x="2085" y="4101"/>
                    <a:pt x="1918" y="4249"/>
                  </a:cubicBezTo>
                  <a:cubicBezTo>
                    <a:pt x="1713" y="4491"/>
                    <a:pt x="1471" y="4715"/>
                    <a:pt x="1266" y="4975"/>
                  </a:cubicBezTo>
                  <a:cubicBezTo>
                    <a:pt x="1099" y="5124"/>
                    <a:pt x="1099" y="5403"/>
                    <a:pt x="1266" y="5552"/>
                  </a:cubicBezTo>
                  <a:cubicBezTo>
                    <a:pt x="1341" y="5627"/>
                    <a:pt x="1438" y="5664"/>
                    <a:pt x="1536" y="5664"/>
                  </a:cubicBezTo>
                  <a:cubicBezTo>
                    <a:pt x="1634" y="5664"/>
                    <a:pt x="1731" y="5627"/>
                    <a:pt x="1806" y="5552"/>
                  </a:cubicBezTo>
                  <a:cubicBezTo>
                    <a:pt x="2011" y="5385"/>
                    <a:pt x="2197" y="5180"/>
                    <a:pt x="2383" y="4994"/>
                  </a:cubicBezTo>
                  <a:cubicBezTo>
                    <a:pt x="2625" y="4715"/>
                    <a:pt x="2885" y="4454"/>
                    <a:pt x="3146" y="4212"/>
                  </a:cubicBezTo>
                  <a:cubicBezTo>
                    <a:pt x="3183" y="4380"/>
                    <a:pt x="3202" y="4473"/>
                    <a:pt x="3202" y="4584"/>
                  </a:cubicBezTo>
                  <a:cubicBezTo>
                    <a:pt x="3258" y="4938"/>
                    <a:pt x="3276" y="5310"/>
                    <a:pt x="3351" y="5664"/>
                  </a:cubicBezTo>
                  <a:cubicBezTo>
                    <a:pt x="3368" y="5885"/>
                    <a:pt x="3556" y="6059"/>
                    <a:pt x="3773" y="6059"/>
                  </a:cubicBezTo>
                  <a:cubicBezTo>
                    <a:pt x="3793" y="6059"/>
                    <a:pt x="3814" y="6058"/>
                    <a:pt x="3835" y="6055"/>
                  </a:cubicBezTo>
                  <a:cubicBezTo>
                    <a:pt x="4076" y="6036"/>
                    <a:pt x="4244" y="5831"/>
                    <a:pt x="4225" y="5608"/>
                  </a:cubicBezTo>
                  <a:cubicBezTo>
                    <a:pt x="4225" y="5385"/>
                    <a:pt x="4188" y="5161"/>
                    <a:pt x="4188" y="4957"/>
                  </a:cubicBezTo>
                  <a:cubicBezTo>
                    <a:pt x="4151" y="4696"/>
                    <a:pt x="4132" y="4436"/>
                    <a:pt x="4151" y="4175"/>
                  </a:cubicBezTo>
                  <a:lnTo>
                    <a:pt x="4151" y="4175"/>
                  </a:lnTo>
                  <a:cubicBezTo>
                    <a:pt x="4281" y="4268"/>
                    <a:pt x="4356" y="4324"/>
                    <a:pt x="4411" y="4380"/>
                  </a:cubicBezTo>
                  <a:cubicBezTo>
                    <a:pt x="4728" y="4640"/>
                    <a:pt x="5044" y="4938"/>
                    <a:pt x="5361" y="5199"/>
                  </a:cubicBezTo>
                  <a:cubicBezTo>
                    <a:pt x="5500" y="5308"/>
                    <a:pt x="5634" y="5365"/>
                    <a:pt x="5758" y="5365"/>
                  </a:cubicBezTo>
                  <a:cubicBezTo>
                    <a:pt x="5864" y="5365"/>
                    <a:pt x="5963" y="5322"/>
                    <a:pt x="6049" y="5236"/>
                  </a:cubicBezTo>
                  <a:cubicBezTo>
                    <a:pt x="6235" y="5050"/>
                    <a:pt x="6217" y="4771"/>
                    <a:pt x="5975" y="4529"/>
                  </a:cubicBezTo>
                  <a:cubicBezTo>
                    <a:pt x="5789" y="4343"/>
                    <a:pt x="5584" y="4194"/>
                    <a:pt x="5398" y="4008"/>
                  </a:cubicBezTo>
                  <a:cubicBezTo>
                    <a:pt x="5137" y="3821"/>
                    <a:pt x="4914" y="3598"/>
                    <a:pt x="4728" y="3338"/>
                  </a:cubicBezTo>
                  <a:cubicBezTo>
                    <a:pt x="5361" y="3244"/>
                    <a:pt x="5919" y="3133"/>
                    <a:pt x="6496" y="3040"/>
                  </a:cubicBezTo>
                  <a:cubicBezTo>
                    <a:pt x="6626" y="3021"/>
                    <a:pt x="6775" y="2984"/>
                    <a:pt x="6905" y="2947"/>
                  </a:cubicBezTo>
                  <a:cubicBezTo>
                    <a:pt x="7129" y="2891"/>
                    <a:pt x="7277" y="2649"/>
                    <a:pt x="7222" y="2426"/>
                  </a:cubicBezTo>
                  <a:cubicBezTo>
                    <a:pt x="7169" y="2215"/>
                    <a:pt x="6984" y="2070"/>
                    <a:pt x="6775" y="2070"/>
                  </a:cubicBezTo>
                  <a:cubicBezTo>
                    <a:pt x="6763" y="2070"/>
                    <a:pt x="6750" y="2071"/>
                    <a:pt x="6738" y="2072"/>
                  </a:cubicBezTo>
                  <a:cubicBezTo>
                    <a:pt x="6608" y="2072"/>
                    <a:pt x="6477" y="2128"/>
                    <a:pt x="6366" y="2128"/>
                  </a:cubicBezTo>
                  <a:cubicBezTo>
                    <a:pt x="5872" y="2181"/>
                    <a:pt x="5411" y="2334"/>
                    <a:pt x="4857" y="2334"/>
                  </a:cubicBezTo>
                  <a:cubicBezTo>
                    <a:pt x="4827" y="2334"/>
                    <a:pt x="4796" y="2334"/>
                    <a:pt x="4765" y="2333"/>
                  </a:cubicBezTo>
                  <a:cubicBezTo>
                    <a:pt x="4951" y="2091"/>
                    <a:pt x="5100" y="1923"/>
                    <a:pt x="5249" y="1737"/>
                  </a:cubicBezTo>
                  <a:cubicBezTo>
                    <a:pt x="5398" y="1551"/>
                    <a:pt x="5584" y="1365"/>
                    <a:pt x="5733" y="1160"/>
                  </a:cubicBezTo>
                  <a:cubicBezTo>
                    <a:pt x="5938" y="881"/>
                    <a:pt x="5938" y="639"/>
                    <a:pt x="5751" y="471"/>
                  </a:cubicBezTo>
                  <a:cubicBezTo>
                    <a:pt x="5662" y="390"/>
                    <a:pt x="5562" y="348"/>
                    <a:pt x="5457" y="348"/>
                  </a:cubicBezTo>
                  <a:cubicBezTo>
                    <a:pt x="5322" y="348"/>
                    <a:pt x="5180" y="418"/>
                    <a:pt x="5044" y="565"/>
                  </a:cubicBezTo>
                  <a:cubicBezTo>
                    <a:pt x="4802" y="825"/>
                    <a:pt x="4598" y="1104"/>
                    <a:pt x="4356" y="1346"/>
                  </a:cubicBezTo>
                  <a:cubicBezTo>
                    <a:pt x="4207" y="1514"/>
                    <a:pt x="4114" y="1737"/>
                    <a:pt x="3872" y="1830"/>
                  </a:cubicBezTo>
                  <a:cubicBezTo>
                    <a:pt x="3797" y="1644"/>
                    <a:pt x="3760" y="1421"/>
                    <a:pt x="3760" y="1216"/>
                  </a:cubicBezTo>
                  <a:cubicBezTo>
                    <a:pt x="3704" y="937"/>
                    <a:pt x="3686" y="639"/>
                    <a:pt x="3611" y="360"/>
                  </a:cubicBezTo>
                  <a:cubicBezTo>
                    <a:pt x="3577" y="157"/>
                    <a:pt x="3406" y="1"/>
                    <a:pt x="3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9"/>
            <p:cNvSpPr/>
            <p:nvPr/>
          </p:nvSpPr>
          <p:spPr>
            <a:xfrm>
              <a:off x="1723403" y="2008859"/>
              <a:ext cx="206838" cy="197281"/>
            </a:xfrm>
            <a:custGeom>
              <a:rect b="b" l="l" r="r" t="t"/>
              <a:pathLst>
                <a:path extrusionOk="0" h="6853" w="7185">
                  <a:moveTo>
                    <a:pt x="3520" y="1"/>
                  </a:moveTo>
                  <a:cubicBezTo>
                    <a:pt x="3330" y="1"/>
                    <a:pt x="3162" y="144"/>
                    <a:pt x="3127" y="338"/>
                  </a:cubicBezTo>
                  <a:cubicBezTo>
                    <a:pt x="3108" y="486"/>
                    <a:pt x="3090" y="635"/>
                    <a:pt x="3071" y="766"/>
                  </a:cubicBezTo>
                  <a:cubicBezTo>
                    <a:pt x="2997" y="1194"/>
                    <a:pt x="3052" y="1640"/>
                    <a:pt x="2904" y="2106"/>
                  </a:cubicBezTo>
                  <a:cubicBezTo>
                    <a:pt x="2494" y="1733"/>
                    <a:pt x="2103" y="1324"/>
                    <a:pt x="1768" y="877"/>
                  </a:cubicBezTo>
                  <a:cubicBezTo>
                    <a:pt x="1675" y="728"/>
                    <a:pt x="1545" y="598"/>
                    <a:pt x="1396" y="505"/>
                  </a:cubicBezTo>
                  <a:cubicBezTo>
                    <a:pt x="1328" y="460"/>
                    <a:pt x="1254" y="439"/>
                    <a:pt x="1181" y="439"/>
                  </a:cubicBezTo>
                  <a:cubicBezTo>
                    <a:pt x="1075" y="439"/>
                    <a:pt x="971" y="483"/>
                    <a:pt x="894" y="561"/>
                  </a:cubicBezTo>
                  <a:cubicBezTo>
                    <a:pt x="763" y="691"/>
                    <a:pt x="745" y="877"/>
                    <a:pt x="838" y="1026"/>
                  </a:cubicBezTo>
                  <a:cubicBezTo>
                    <a:pt x="912" y="1156"/>
                    <a:pt x="1005" y="1268"/>
                    <a:pt x="1098" y="1380"/>
                  </a:cubicBezTo>
                  <a:cubicBezTo>
                    <a:pt x="1433" y="1771"/>
                    <a:pt x="1750" y="2180"/>
                    <a:pt x="2122" y="2627"/>
                  </a:cubicBezTo>
                  <a:cubicBezTo>
                    <a:pt x="1963" y="2643"/>
                    <a:pt x="1800" y="2653"/>
                    <a:pt x="1637" y="2653"/>
                  </a:cubicBezTo>
                  <a:cubicBezTo>
                    <a:pt x="1437" y="2653"/>
                    <a:pt x="1237" y="2639"/>
                    <a:pt x="1043" y="2608"/>
                  </a:cubicBezTo>
                  <a:cubicBezTo>
                    <a:pt x="856" y="2589"/>
                    <a:pt x="689" y="2552"/>
                    <a:pt x="503" y="2552"/>
                  </a:cubicBezTo>
                  <a:cubicBezTo>
                    <a:pt x="473" y="2544"/>
                    <a:pt x="444" y="2540"/>
                    <a:pt x="415" y="2540"/>
                  </a:cubicBezTo>
                  <a:cubicBezTo>
                    <a:pt x="243" y="2540"/>
                    <a:pt x="88" y="2675"/>
                    <a:pt x="56" y="2850"/>
                  </a:cubicBezTo>
                  <a:cubicBezTo>
                    <a:pt x="0" y="3055"/>
                    <a:pt x="131" y="3241"/>
                    <a:pt x="391" y="3334"/>
                  </a:cubicBezTo>
                  <a:cubicBezTo>
                    <a:pt x="540" y="3371"/>
                    <a:pt x="708" y="3408"/>
                    <a:pt x="856" y="3427"/>
                  </a:cubicBezTo>
                  <a:cubicBezTo>
                    <a:pt x="1191" y="3483"/>
                    <a:pt x="1526" y="3520"/>
                    <a:pt x="1936" y="3557"/>
                  </a:cubicBezTo>
                  <a:cubicBezTo>
                    <a:pt x="1619" y="4022"/>
                    <a:pt x="1210" y="4339"/>
                    <a:pt x="894" y="4730"/>
                  </a:cubicBezTo>
                  <a:cubicBezTo>
                    <a:pt x="782" y="4860"/>
                    <a:pt x="670" y="4990"/>
                    <a:pt x="559" y="5139"/>
                  </a:cubicBezTo>
                  <a:cubicBezTo>
                    <a:pt x="466" y="5307"/>
                    <a:pt x="503" y="5530"/>
                    <a:pt x="652" y="5642"/>
                  </a:cubicBezTo>
                  <a:cubicBezTo>
                    <a:pt x="720" y="5700"/>
                    <a:pt x="803" y="5728"/>
                    <a:pt x="888" y="5728"/>
                  </a:cubicBezTo>
                  <a:cubicBezTo>
                    <a:pt x="966" y="5728"/>
                    <a:pt x="1046" y="5705"/>
                    <a:pt x="1117" y="5660"/>
                  </a:cubicBezTo>
                  <a:cubicBezTo>
                    <a:pt x="1210" y="5586"/>
                    <a:pt x="1303" y="5511"/>
                    <a:pt x="1396" y="5418"/>
                  </a:cubicBezTo>
                  <a:cubicBezTo>
                    <a:pt x="1731" y="5065"/>
                    <a:pt x="2085" y="4711"/>
                    <a:pt x="2420" y="4357"/>
                  </a:cubicBezTo>
                  <a:cubicBezTo>
                    <a:pt x="2477" y="4300"/>
                    <a:pt x="2535" y="4198"/>
                    <a:pt x="2645" y="4198"/>
                  </a:cubicBezTo>
                  <a:cubicBezTo>
                    <a:pt x="2676" y="4198"/>
                    <a:pt x="2713" y="4206"/>
                    <a:pt x="2755" y="4227"/>
                  </a:cubicBezTo>
                  <a:cubicBezTo>
                    <a:pt x="2736" y="4432"/>
                    <a:pt x="2717" y="4637"/>
                    <a:pt x="2699" y="4860"/>
                  </a:cubicBezTo>
                  <a:cubicBezTo>
                    <a:pt x="2662" y="5269"/>
                    <a:pt x="2606" y="5697"/>
                    <a:pt x="2587" y="6107"/>
                  </a:cubicBezTo>
                  <a:cubicBezTo>
                    <a:pt x="2550" y="6609"/>
                    <a:pt x="2699" y="6833"/>
                    <a:pt x="3015" y="6851"/>
                  </a:cubicBezTo>
                  <a:cubicBezTo>
                    <a:pt x="3029" y="6852"/>
                    <a:pt x="3042" y="6853"/>
                    <a:pt x="3054" y="6853"/>
                  </a:cubicBezTo>
                  <a:cubicBezTo>
                    <a:pt x="3325" y="6853"/>
                    <a:pt x="3446" y="6662"/>
                    <a:pt x="3499" y="6200"/>
                  </a:cubicBezTo>
                  <a:cubicBezTo>
                    <a:pt x="3555" y="5716"/>
                    <a:pt x="3592" y="5232"/>
                    <a:pt x="3629" y="4748"/>
                  </a:cubicBezTo>
                  <a:cubicBezTo>
                    <a:pt x="3648" y="4637"/>
                    <a:pt x="3592" y="4469"/>
                    <a:pt x="3760" y="4413"/>
                  </a:cubicBezTo>
                  <a:cubicBezTo>
                    <a:pt x="3927" y="4544"/>
                    <a:pt x="4076" y="4692"/>
                    <a:pt x="4206" y="4879"/>
                  </a:cubicBezTo>
                  <a:cubicBezTo>
                    <a:pt x="4560" y="5232"/>
                    <a:pt x="4895" y="5623"/>
                    <a:pt x="5249" y="5977"/>
                  </a:cubicBezTo>
                  <a:cubicBezTo>
                    <a:pt x="5316" y="6073"/>
                    <a:pt x="5407" y="6113"/>
                    <a:pt x="5504" y="6113"/>
                  </a:cubicBezTo>
                  <a:cubicBezTo>
                    <a:pt x="5838" y="6113"/>
                    <a:pt x="6236" y="5641"/>
                    <a:pt x="5919" y="5381"/>
                  </a:cubicBezTo>
                  <a:cubicBezTo>
                    <a:pt x="5807" y="5232"/>
                    <a:pt x="5658" y="5083"/>
                    <a:pt x="5528" y="4934"/>
                  </a:cubicBezTo>
                  <a:cubicBezTo>
                    <a:pt x="5193" y="4581"/>
                    <a:pt x="4876" y="4227"/>
                    <a:pt x="4541" y="3855"/>
                  </a:cubicBezTo>
                  <a:cubicBezTo>
                    <a:pt x="4579" y="3836"/>
                    <a:pt x="4597" y="3799"/>
                    <a:pt x="4616" y="3762"/>
                  </a:cubicBezTo>
                  <a:cubicBezTo>
                    <a:pt x="5193" y="3799"/>
                    <a:pt x="5770" y="3818"/>
                    <a:pt x="6347" y="3874"/>
                  </a:cubicBezTo>
                  <a:cubicBezTo>
                    <a:pt x="6391" y="3879"/>
                    <a:pt x="6436" y="3881"/>
                    <a:pt x="6481" y="3881"/>
                  </a:cubicBezTo>
                  <a:cubicBezTo>
                    <a:pt x="6602" y="3881"/>
                    <a:pt x="6721" y="3864"/>
                    <a:pt x="6830" y="3836"/>
                  </a:cubicBezTo>
                  <a:cubicBezTo>
                    <a:pt x="7165" y="3687"/>
                    <a:pt x="7184" y="3222"/>
                    <a:pt x="6868" y="3055"/>
                  </a:cubicBezTo>
                  <a:cubicBezTo>
                    <a:pt x="6756" y="2999"/>
                    <a:pt x="6626" y="2962"/>
                    <a:pt x="6495" y="2962"/>
                  </a:cubicBezTo>
                  <a:cubicBezTo>
                    <a:pt x="6067" y="2924"/>
                    <a:pt x="5639" y="2906"/>
                    <a:pt x="5193" y="2869"/>
                  </a:cubicBezTo>
                  <a:cubicBezTo>
                    <a:pt x="4839" y="2850"/>
                    <a:pt x="4504" y="2813"/>
                    <a:pt x="4057" y="2757"/>
                  </a:cubicBezTo>
                  <a:cubicBezTo>
                    <a:pt x="4560" y="2292"/>
                    <a:pt x="4969" y="1901"/>
                    <a:pt x="5360" y="1529"/>
                  </a:cubicBezTo>
                  <a:cubicBezTo>
                    <a:pt x="5490" y="1417"/>
                    <a:pt x="5602" y="1287"/>
                    <a:pt x="5677" y="1156"/>
                  </a:cubicBezTo>
                  <a:cubicBezTo>
                    <a:pt x="5807" y="989"/>
                    <a:pt x="5770" y="747"/>
                    <a:pt x="5621" y="598"/>
                  </a:cubicBezTo>
                  <a:cubicBezTo>
                    <a:pt x="5539" y="516"/>
                    <a:pt x="5429" y="474"/>
                    <a:pt x="5319" y="474"/>
                  </a:cubicBezTo>
                  <a:cubicBezTo>
                    <a:pt x="5228" y="474"/>
                    <a:pt x="5138" y="502"/>
                    <a:pt x="5062" y="561"/>
                  </a:cubicBezTo>
                  <a:cubicBezTo>
                    <a:pt x="4932" y="673"/>
                    <a:pt x="4783" y="803"/>
                    <a:pt x="4672" y="914"/>
                  </a:cubicBezTo>
                  <a:cubicBezTo>
                    <a:pt x="4448" y="1156"/>
                    <a:pt x="4206" y="1361"/>
                    <a:pt x="3946" y="1547"/>
                  </a:cubicBezTo>
                  <a:cubicBezTo>
                    <a:pt x="3871" y="1454"/>
                    <a:pt x="3853" y="1324"/>
                    <a:pt x="3890" y="1212"/>
                  </a:cubicBezTo>
                  <a:cubicBezTo>
                    <a:pt x="3890" y="952"/>
                    <a:pt x="3927" y="710"/>
                    <a:pt x="3927" y="449"/>
                  </a:cubicBezTo>
                  <a:cubicBezTo>
                    <a:pt x="3946" y="226"/>
                    <a:pt x="3778" y="21"/>
                    <a:pt x="3555" y="3"/>
                  </a:cubicBezTo>
                  <a:cubicBezTo>
                    <a:pt x="3543" y="2"/>
                    <a:pt x="3532" y="1"/>
                    <a:pt x="3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9"/>
            <p:cNvSpPr/>
            <p:nvPr/>
          </p:nvSpPr>
          <p:spPr>
            <a:xfrm>
              <a:off x="2925627" y="2755549"/>
              <a:ext cx="1116552" cy="1365103"/>
            </a:xfrm>
            <a:custGeom>
              <a:rect b="b" l="l" r="r" t="t"/>
              <a:pathLst>
                <a:path extrusionOk="0" h="47420" w="38786">
                  <a:moveTo>
                    <a:pt x="19492" y="0"/>
                  </a:moveTo>
                  <a:cubicBezTo>
                    <a:pt x="19316" y="0"/>
                    <a:pt x="19141" y="3"/>
                    <a:pt x="18965" y="8"/>
                  </a:cubicBezTo>
                  <a:cubicBezTo>
                    <a:pt x="18091" y="8"/>
                    <a:pt x="16788" y="287"/>
                    <a:pt x="15504" y="473"/>
                  </a:cubicBezTo>
                  <a:cubicBezTo>
                    <a:pt x="13680" y="697"/>
                    <a:pt x="11930" y="1236"/>
                    <a:pt x="10293" y="2055"/>
                  </a:cubicBezTo>
                  <a:cubicBezTo>
                    <a:pt x="9753" y="2316"/>
                    <a:pt x="9232" y="2613"/>
                    <a:pt x="8729" y="2930"/>
                  </a:cubicBezTo>
                  <a:cubicBezTo>
                    <a:pt x="8450" y="3116"/>
                    <a:pt x="8171" y="3283"/>
                    <a:pt x="7892" y="3488"/>
                  </a:cubicBezTo>
                  <a:cubicBezTo>
                    <a:pt x="6403" y="4530"/>
                    <a:pt x="5100" y="5796"/>
                    <a:pt x="4002" y="7266"/>
                  </a:cubicBezTo>
                  <a:cubicBezTo>
                    <a:pt x="3574" y="7825"/>
                    <a:pt x="3183" y="8401"/>
                    <a:pt x="2830" y="9016"/>
                  </a:cubicBezTo>
                  <a:cubicBezTo>
                    <a:pt x="2402" y="9760"/>
                    <a:pt x="2011" y="10542"/>
                    <a:pt x="1676" y="11342"/>
                  </a:cubicBezTo>
                  <a:cubicBezTo>
                    <a:pt x="1173" y="12552"/>
                    <a:pt x="783" y="13799"/>
                    <a:pt x="541" y="15083"/>
                  </a:cubicBezTo>
                  <a:cubicBezTo>
                    <a:pt x="466" y="15399"/>
                    <a:pt x="410" y="15715"/>
                    <a:pt x="355" y="16050"/>
                  </a:cubicBezTo>
                  <a:cubicBezTo>
                    <a:pt x="75" y="17912"/>
                    <a:pt x="1" y="19791"/>
                    <a:pt x="113" y="21690"/>
                  </a:cubicBezTo>
                  <a:cubicBezTo>
                    <a:pt x="150" y="22434"/>
                    <a:pt x="224" y="23178"/>
                    <a:pt x="317" y="23923"/>
                  </a:cubicBezTo>
                  <a:cubicBezTo>
                    <a:pt x="355" y="24221"/>
                    <a:pt x="410" y="24518"/>
                    <a:pt x="448" y="24816"/>
                  </a:cubicBezTo>
                  <a:cubicBezTo>
                    <a:pt x="448" y="24835"/>
                    <a:pt x="448" y="24853"/>
                    <a:pt x="466" y="24872"/>
                  </a:cubicBezTo>
                  <a:cubicBezTo>
                    <a:pt x="559" y="25468"/>
                    <a:pt x="652" y="26063"/>
                    <a:pt x="783" y="26659"/>
                  </a:cubicBezTo>
                  <a:cubicBezTo>
                    <a:pt x="857" y="26994"/>
                    <a:pt x="950" y="27329"/>
                    <a:pt x="1024" y="27664"/>
                  </a:cubicBezTo>
                  <a:cubicBezTo>
                    <a:pt x="1099" y="27924"/>
                    <a:pt x="1173" y="28185"/>
                    <a:pt x="1266" y="28427"/>
                  </a:cubicBezTo>
                  <a:cubicBezTo>
                    <a:pt x="1471" y="29097"/>
                    <a:pt x="1732" y="29748"/>
                    <a:pt x="2029" y="30362"/>
                  </a:cubicBezTo>
                  <a:cubicBezTo>
                    <a:pt x="2123" y="30548"/>
                    <a:pt x="2216" y="30734"/>
                    <a:pt x="2309" y="30902"/>
                  </a:cubicBezTo>
                  <a:cubicBezTo>
                    <a:pt x="3537" y="33358"/>
                    <a:pt x="5361" y="35462"/>
                    <a:pt x="7613" y="37006"/>
                  </a:cubicBezTo>
                  <a:cubicBezTo>
                    <a:pt x="7966" y="37248"/>
                    <a:pt x="8320" y="37453"/>
                    <a:pt x="8674" y="37676"/>
                  </a:cubicBezTo>
                  <a:cubicBezTo>
                    <a:pt x="9344" y="38048"/>
                    <a:pt x="10014" y="38365"/>
                    <a:pt x="10702" y="38644"/>
                  </a:cubicBezTo>
                  <a:cubicBezTo>
                    <a:pt x="12172" y="39239"/>
                    <a:pt x="13661" y="39723"/>
                    <a:pt x="15187" y="40114"/>
                  </a:cubicBezTo>
                  <a:cubicBezTo>
                    <a:pt x="15429" y="40151"/>
                    <a:pt x="15634" y="40319"/>
                    <a:pt x="15690" y="40561"/>
                  </a:cubicBezTo>
                  <a:cubicBezTo>
                    <a:pt x="16211" y="42236"/>
                    <a:pt x="16955" y="43799"/>
                    <a:pt x="17625" y="45418"/>
                  </a:cubicBezTo>
                  <a:cubicBezTo>
                    <a:pt x="17830" y="45884"/>
                    <a:pt x="18072" y="46349"/>
                    <a:pt x="18351" y="46777"/>
                  </a:cubicBezTo>
                  <a:cubicBezTo>
                    <a:pt x="18619" y="47204"/>
                    <a:pt x="18957" y="47419"/>
                    <a:pt x="19306" y="47419"/>
                  </a:cubicBezTo>
                  <a:cubicBezTo>
                    <a:pt x="19611" y="47419"/>
                    <a:pt x="19926" y="47255"/>
                    <a:pt x="20212" y="46926"/>
                  </a:cubicBezTo>
                  <a:cubicBezTo>
                    <a:pt x="20454" y="46665"/>
                    <a:pt x="20640" y="46367"/>
                    <a:pt x="20826" y="46070"/>
                  </a:cubicBezTo>
                  <a:cubicBezTo>
                    <a:pt x="21720" y="44562"/>
                    <a:pt x="22539" y="42999"/>
                    <a:pt x="23283" y="41398"/>
                  </a:cubicBezTo>
                  <a:cubicBezTo>
                    <a:pt x="23413" y="41156"/>
                    <a:pt x="23469" y="40877"/>
                    <a:pt x="23432" y="40617"/>
                  </a:cubicBezTo>
                  <a:cubicBezTo>
                    <a:pt x="23395" y="40449"/>
                    <a:pt x="23450" y="40375"/>
                    <a:pt x="23581" y="40338"/>
                  </a:cubicBezTo>
                  <a:cubicBezTo>
                    <a:pt x="23674" y="40319"/>
                    <a:pt x="23785" y="40300"/>
                    <a:pt x="23879" y="40282"/>
                  </a:cubicBezTo>
                  <a:cubicBezTo>
                    <a:pt x="25256" y="39965"/>
                    <a:pt x="26614" y="39481"/>
                    <a:pt x="27880" y="38849"/>
                  </a:cubicBezTo>
                  <a:cubicBezTo>
                    <a:pt x="28122" y="38718"/>
                    <a:pt x="28364" y="38607"/>
                    <a:pt x="28606" y="38458"/>
                  </a:cubicBezTo>
                  <a:cubicBezTo>
                    <a:pt x="28959" y="38272"/>
                    <a:pt x="29313" y="38048"/>
                    <a:pt x="29666" y="37825"/>
                  </a:cubicBezTo>
                  <a:cubicBezTo>
                    <a:pt x="32346" y="36076"/>
                    <a:pt x="34543" y="33712"/>
                    <a:pt x="36069" y="30920"/>
                  </a:cubicBezTo>
                  <a:cubicBezTo>
                    <a:pt x="36422" y="30288"/>
                    <a:pt x="36739" y="29655"/>
                    <a:pt x="37018" y="29004"/>
                  </a:cubicBezTo>
                  <a:cubicBezTo>
                    <a:pt x="37241" y="28501"/>
                    <a:pt x="37427" y="27980"/>
                    <a:pt x="37613" y="27477"/>
                  </a:cubicBezTo>
                  <a:cubicBezTo>
                    <a:pt x="37744" y="27068"/>
                    <a:pt x="37874" y="26677"/>
                    <a:pt x="37986" y="26268"/>
                  </a:cubicBezTo>
                  <a:cubicBezTo>
                    <a:pt x="38414" y="24742"/>
                    <a:pt x="38656" y="23178"/>
                    <a:pt x="38730" y="21596"/>
                  </a:cubicBezTo>
                  <a:cubicBezTo>
                    <a:pt x="38767" y="21243"/>
                    <a:pt x="38767" y="20889"/>
                    <a:pt x="38767" y="20517"/>
                  </a:cubicBezTo>
                  <a:cubicBezTo>
                    <a:pt x="38786" y="19084"/>
                    <a:pt x="38637" y="17670"/>
                    <a:pt x="38376" y="16255"/>
                  </a:cubicBezTo>
                  <a:cubicBezTo>
                    <a:pt x="38358" y="16218"/>
                    <a:pt x="38358" y="16181"/>
                    <a:pt x="38339" y="16125"/>
                  </a:cubicBezTo>
                  <a:cubicBezTo>
                    <a:pt x="38283" y="15790"/>
                    <a:pt x="38209" y="15474"/>
                    <a:pt x="38116" y="15139"/>
                  </a:cubicBezTo>
                  <a:cubicBezTo>
                    <a:pt x="37762" y="13706"/>
                    <a:pt x="37260" y="12291"/>
                    <a:pt x="36608" y="10970"/>
                  </a:cubicBezTo>
                  <a:cubicBezTo>
                    <a:pt x="36478" y="10672"/>
                    <a:pt x="36329" y="10411"/>
                    <a:pt x="36180" y="10132"/>
                  </a:cubicBezTo>
                  <a:cubicBezTo>
                    <a:pt x="36013" y="9797"/>
                    <a:pt x="35808" y="9462"/>
                    <a:pt x="35622" y="9146"/>
                  </a:cubicBezTo>
                  <a:cubicBezTo>
                    <a:pt x="35399" y="8792"/>
                    <a:pt x="35175" y="8457"/>
                    <a:pt x="34933" y="8122"/>
                  </a:cubicBezTo>
                  <a:cubicBezTo>
                    <a:pt x="33779" y="6466"/>
                    <a:pt x="32365" y="4996"/>
                    <a:pt x="30746" y="3767"/>
                  </a:cubicBezTo>
                  <a:cubicBezTo>
                    <a:pt x="30485" y="3581"/>
                    <a:pt x="30225" y="3395"/>
                    <a:pt x="29964" y="3228"/>
                  </a:cubicBezTo>
                  <a:cubicBezTo>
                    <a:pt x="26871" y="1130"/>
                    <a:pt x="23218" y="0"/>
                    <a:pt x="19492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9"/>
            <p:cNvSpPr/>
            <p:nvPr/>
          </p:nvSpPr>
          <p:spPr>
            <a:xfrm>
              <a:off x="2934753" y="3159380"/>
              <a:ext cx="1106908" cy="362348"/>
            </a:xfrm>
            <a:custGeom>
              <a:rect b="b" l="l" r="r" t="t"/>
              <a:pathLst>
                <a:path extrusionOk="0" h="12587" w="38451">
                  <a:moveTo>
                    <a:pt x="30913" y="908"/>
                  </a:moveTo>
                  <a:cubicBezTo>
                    <a:pt x="32149" y="908"/>
                    <a:pt x="33384" y="1341"/>
                    <a:pt x="34374" y="2209"/>
                  </a:cubicBezTo>
                  <a:cubicBezTo>
                    <a:pt x="35696" y="3400"/>
                    <a:pt x="36254" y="4889"/>
                    <a:pt x="35882" y="6619"/>
                  </a:cubicBezTo>
                  <a:cubicBezTo>
                    <a:pt x="35510" y="8406"/>
                    <a:pt x="34374" y="9560"/>
                    <a:pt x="32681" y="10174"/>
                  </a:cubicBezTo>
                  <a:cubicBezTo>
                    <a:pt x="32197" y="10379"/>
                    <a:pt x="31657" y="10472"/>
                    <a:pt x="31118" y="10472"/>
                  </a:cubicBezTo>
                  <a:cubicBezTo>
                    <a:pt x="31073" y="10473"/>
                    <a:pt x="31028" y="10473"/>
                    <a:pt x="30984" y="10473"/>
                  </a:cubicBezTo>
                  <a:cubicBezTo>
                    <a:pt x="28549" y="10473"/>
                    <a:pt x="26530" y="8980"/>
                    <a:pt x="26000" y="6787"/>
                  </a:cubicBezTo>
                  <a:cubicBezTo>
                    <a:pt x="25553" y="4944"/>
                    <a:pt x="26111" y="3381"/>
                    <a:pt x="27526" y="2134"/>
                  </a:cubicBezTo>
                  <a:cubicBezTo>
                    <a:pt x="28508" y="1317"/>
                    <a:pt x="29711" y="908"/>
                    <a:pt x="30913" y="908"/>
                  </a:cubicBezTo>
                  <a:close/>
                  <a:moveTo>
                    <a:pt x="19826" y="2043"/>
                  </a:moveTo>
                  <a:cubicBezTo>
                    <a:pt x="20945" y="2043"/>
                    <a:pt x="22058" y="2403"/>
                    <a:pt x="22985" y="3121"/>
                  </a:cubicBezTo>
                  <a:cubicBezTo>
                    <a:pt x="25627" y="5093"/>
                    <a:pt x="25460" y="9095"/>
                    <a:pt x="22668" y="10844"/>
                  </a:cubicBezTo>
                  <a:cubicBezTo>
                    <a:pt x="21799" y="11399"/>
                    <a:pt x="20822" y="11667"/>
                    <a:pt x="19852" y="11667"/>
                  </a:cubicBezTo>
                  <a:cubicBezTo>
                    <a:pt x="18350" y="11667"/>
                    <a:pt x="16867" y="11023"/>
                    <a:pt x="15838" y="9802"/>
                  </a:cubicBezTo>
                  <a:cubicBezTo>
                    <a:pt x="15149" y="8983"/>
                    <a:pt x="14796" y="8034"/>
                    <a:pt x="14759" y="6470"/>
                  </a:cubicBezTo>
                  <a:cubicBezTo>
                    <a:pt x="14777" y="5186"/>
                    <a:pt x="15540" y="3809"/>
                    <a:pt x="17011" y="2860"/>
                  </a:cubicBezTo>
                  <a:cubicBezTo>
                    <a:pt x="17876" y="2315"/>
                    <a:pt x="18853" y="2043"/>
                    <a:pt x="19826" y="2043"/>
                  </a:cubicBezTo>
                  <a:close/>
                  <a:moveTo>
                    <a:pt x="8933" y="2488"/>
                  </a:moveTo>
                  <a:cubicBezTo>
                    <a:pt x="10329" y="2488"/>
                    <a:pt x="11818" y="3139"/>
                    <a:pt x="12916" y="4591"/>
                  </a:cubicBezTo>
                  <a:cubicBezTo>
                    <a:pt x="13437" y="5279"/>
                    <a:pt x="13735" y="6098"/>
                    <a:pt x="13754" y="6973"/>
                  </a:cubicBezTo>
                  <a:cubicBezTo>
                    <a:pt x="13791" y="8499"/>
                    <a:pt x="13009" y="9951"/>
                    <a:pt x="11725" y="10788"/>
                  </a:cubicBezTo>
                  <a:cubicBezTo>
                    <a:pt x="10818" y="11378"/>
                    <a:pt x="9781" y="11673"/>
                    <a:pt x="8747" y="11673"/>
                  </a:cubicBezTo>
                  <a:cubicBezTo>
                    <a:pt x="7597" y="11673"/>
                    <a:pt x="6451" y="11309"/>
                    <a:pt x="5490" y="10583"/>
                  </a:cubicBezTo>
                  <a:cubicBezTo>
                    <a:pt x="2885" y="8555"/>
                    <a:pt x="3146" y="4795"/>
                    <a:pt x="6030" y="3158"/>
                  </a:cubicBezTo>
                  <a:cubicBezTo>
                    <a:pt x="6793" y="2730"/>
                    <a:pt x="7612" y="2506"/>
                    <a:pt x="8933" y="2488"/>
                  </a:cubicBezTo>
                  <a:close/>
                  <a:moveTo>
                    <a:pt x="30949" y="1"/>
                  </a:moveTo>
                  <a:cubicBezTo>
                    <a:pt x="28494" y="1"/>
                    <a:pt x="26051" y="1410"/>
                    <a:pt x="25106" y="4144"/>
                  </a:cubicBezTo>
                  <a:cubicBezTo>
                    <a:pt x="23840" y="2218"/>
                    <a:pt x="22136" y="1149"/>
                    <a:pt x="19905" y="1149"/>
                  </a:cubicBezTo>
                  <a:cubicBezTo>
                    <a:pt x="19743" y="1149"/>
                    <a:pt x="19579" y="1155"/>
                    <a:pt x="19411" y="1166"/>
                  </a:cubicBezTo>
                  <a:cubicBezTo>
                    <a:pt x="16955" y="1315"/>
                    <a:pt x="15243" y="2618"/>
                    <a:pt x="14163" y="4870"/>
                  </a:cubicBezTo>
                  <a:cubicBezTo>
                    <a:pt x="12935" y="2692"/>
                    <a:pt x="11092" y="1576"/>
                    <a:pt x="8673" y="1576"/>
                  </a:cubicBezTo>
                  <a:cubicBezTo>
                    <a:pt x="8653" y="1576"/>
                    <a:pt x="8634" y="1576"/>
                    <a:pt x="8614" y="1576"/>
                  </a:cubicBezTo>
                  <a:cubicBezTo>
                    <a:pt x="6205" y="1576"/>
                    <a:pt x="4383" y="2710"/>
                    <a:pt x="3183" y="4907"/>
                  </a:cubicBezTo>
                  <a:cubicBezTo>
                    <a:pt x="2606" y="3269"/>
                    <a:pt x="1545" y="2153"/>
                    <a:pt x="317" y="1148"/>
                  </a:cubicBezTo>
                  <a:lnTo>
                    <a:pt x="224" y="1055"/>
                  </a:lnTo>
                  <a:cubicBezTo>
                    <a:pt x="149" y="1371"/>
                    <a:pt x="93" y="1687"/>
                    <a:pt x="38" y="2022"/>
                  </a:cubicBezTo>
                  <a:cubicBezTo>
                    <a:pt x="894" y="2730"/>
                    <a:pt x="1582" y="3604"/>
                    <a:pt x="2066" y="4609"/>
                  </a:cubicBezTo>
                  <a:cubicBezTo>
                    <a:pt x="2345" y="5168"/>
                    <a:pt x="2420" y="5800"/>
                    <a:pt x="2327" y="6415"/>
                  </a:cubicBezTo>
                  <a:cubicBezTo>
                    <a:pt x="2066" y="7959"/>
                    <a:pt x="1322" y="9150"/>
                    <a:pt x="0" y="9895"/>
                  </a:cubicBezTo>
                  <a:cubicBezTo>
                    <a:pt x="38" y="10193"/>
                    <a:pt x="93" y="10490"/>
                    <a:pt x="131" y="10788"/>
                  </a:cubicBezTo>
                  <a:cubicBezTo>
                    <a:pt x="131" y="10807"/>
                    <a:pt x="131" y="10825"/>
                    <a:pt x="149" y="10844"/>
                  </a:cubicBezTo>
                  <a:cubicBezTo>
                    <a:pt x="242" y="10788"/>
                    <a:pt x="335" y="10751"/>
                    <a:pt x="428" y="10695"/>
                  </a:cubicBezTo>
                  <a:cubicBezTo>
                    <a:pt x="1322" y="10230"/>
                    <a:pt x="2047" y="9504"/>
                    <a:pt x="2531" y="8629"/>
                  </a:cubicBezTo>
                  <a:cubicBezTo>
                    <a:pt x="2606" y="8443"/>
                    <a:pt x="2699" y="8276"/>
                    <a:pt x="2848" y="8145"/>
                  </a:cubicBezTo>
                  <a:cubicBezTo>
                    <a:pt x="3667" y="10788"/>
                    <a:pt x="5472" y="12296"/>
                    <a:pt x="8208" y="12538"/>
                  </a:cubicBezTo>
                  <a:cubicBezTo>
                    <a:pt x="8441" y="12558"/>
                    <a:pt x="8669" y="12569"/>
                    <a:pt x="8893" y="12569"/>
                  </a:cubicBezTo>
                  <a:cubicBezTo>
                    <a:pt x="11274" y="12569"/>
                    <a:pt x="13102" y="11395"/>
                    <a:pt x="14293" y="9132"/>
                  </a:cubicBezTo>
                  <a:cubicBezTo>
                    <a:pt x="15525" y="11367"/>
                    <a:pt x="17340" y="12587"/>
                    <a:pt x="19768" y="12587"/>
                  </a:cubicBezTo>
                  <a:cubicBezTo>
                    <a:pt x="19908" y="12587"/>
                    <a:pt x="20049" y="12583"/>
                    <a:pt x="20193" y="12575"/>
                  </a:cubicBezTo>
                  <a:cubicBezTo>
                    <a:pt x="22854" y="12407"/>
                    <a:pt x="24660" y="10956"/>
                    <a:pt x="25609" y="8425"/>
                  </a:cubicBezTo>
                  <a:cubicBezTo>
                    <a:pt x="26943" y="10356"/>
                    <a:pt x="28662" y="11399"/>
                    <a:pt x="30787" y="11399"/>
                  </a:cubicBezTo>
                  <a:cubicBezTo>
                    <a:pt x="31181" y="11399"/>
                    <a:pt x="31589" y="11363"/>
                    <a:pt x="32011" y="11291"/>
                  </a:cubicBezTo>
                  <a:cubicBezTo>
                    <a:pt x="34747" y="10807"/>
                    <a:pt x="36366" y="9076"/>
                    <a:pt x="36924" y="6266"/>
                  </a:cubicBezTo>
                  <a:cubicBezTo>
                    <a:pt x="37334" y="6787"/>
                    <a:pt x="37855" y="7233"/>
                    <a:pt x="38413" y="7568"/>
                  </a:cubicBezTo>
                  <a:cubicBezTo>
                    <a:pt x="38450" y="7215"/>
                    <a:pt x="38450" y="6861"/>
                    <a:pt x="38450" y="6489"/>
                  </a:cubicBezTo>
                  <a:cubicBezTo>
                    <a:pt x="38171" y="6284"/>
                    <a:pt x="37910" y="6024"/>
                    <a:pt x="37706" y="5745"/>
                  </a:cubicBezTo>
                  <a:cubicBezTo>
                    <a:pt x="36943" y="4777"/>
                    <a:pt x="36961" y="3418"/>
                    <a:pt x="37724" y="2469"/>
                  </a:cubicBezTo>
                  <a:cubicBezTo>
                    <a:pt x="37817" y="2339"/>
                    <a:pt x="37910" y="2227"/>
                    <a:pt x="38022" y="2097"/>
                  </a:cubicBezTo>
                  <a:cubicBezTo>
                    <a:pt x="37966" y="1762"/>
                    <a:pt x="37892" y="1446"/>
                    <a:pt x="37799" y="1111"/>
                  </a:cubicBezTo>
                  <a:cubicBezTo>
                    <a:pt x="37352" y="1464"/>
                    <a:pt x="36980" y="1911"/>
                    <a:pt x="36682" y="2395"/>
                  </a:cubicBezTo>
                  <a:cubicBezTo>
                    <a:pt x="36552" y="2618"/>
                    <a:pt x="36440" y="2860"/>
                    <a:pt x="36329" y="3121"/>
                  </a:cubicBezTo>
                  <a:cubicBezTo>
                    <a:pt x="35139" y="1023"/>
                    <a:pt x="33039" y="1"/>
                    <a:pt x="30949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9"/>
            <p:cNvSpPr/>
            <p:nvPr/>
          </p:nvSpPr>
          <p:spPr>
            <a:xfrm>
              <a:off x="2948139" y="3511711"/>
              <a:ext cx="1071010" cy="193394"/>
            </a:xfrm>
            <a:custGeom>
              <a:rect b="b" l="l" r="r" t="t"/>
              <a:pathLst>
                <a:path extrusionOk="0" h="6718" w="37204">
                  <a:moveTo>
                    <a:pt x="7017" y="3034"/>
                  </a:moveTo>
                  <a:cubicBezTo>
                    <a:pt x="9138" y="3388"/>
                    <a:pt x="11148" y="3630"/>
                    <a:pt x="13307" y="3779"/>
                  </a:cubicBezTo>
                  <a:cubicBezTo>
                    <a:pt x="12526" y="4709"/>
                    <a:pt x="11707" y="5323"/>
                    <a:pt x="10627" y="5565"/>
                  </a:cubicBezTo>
                  <a:cubicBezTo>
                    <a:pt x="10459" y="5606"/>
                    <a:pt x="10289" y="5626"/>
                    <a:pt x="10121" y="5626"/>
                  </a:cubicBezTo>
                  <a:cubicBezTo>
                    <a:pt x="9675" y="5626"/>
                    <a:pt x="9238" y="5487"/>
                    <a:pt x="8859" y="5230"/>
                  </a:cubicBezTo>
                  <a:cubicBezTo>
                    <a:pt x="8078" y="4709"/>
                    <a:pt x="7519" y="3983"/>
                    <a:pt x="7017" y="3034"/>
                  </a:cubicBezTo>
                  <a:close/>
                  <a:moveTo>
                    <a:pt x="28996" y="3165"/>
                  </a:moveTo>
                  <a:lnTo>
                    <a:pt x="28996" y="3165"/>
                  </a:lnTo>
                  <a:cubicBezTo>
                    <a:pt x="28959" y="3258"/>
                    <a:pt x="28959" y="3313"/>
                    <a:pt x="28940" y="3351"/>
                  </a:cubicBezTo>
                  <a:cubicBezTo>
                    <a:pt x="28382" y="4058"/>
                    <a:pt x="27749" y="4691"/>
                    <a:pt x="27042" y="5212"/>
                  </a:cubicBezTo>
                  <a:cubicBezTo>
                    <a:pt x="26800" y="5361"/>
                    <a:pt x="26577" y="5491"/>
                    <a:pt x="26316" y="5603"/>
                  </a:cubicBezTo>
                  <a:cubicBezTo>
                    <a:pt x="26050" y="5717"/>
                    <a:pt x="25765" y="5777"/>
                    <a:pt x="25481" y="5777"/>
                  </a:cubicBezTo>
                  <a:cubicBezTo>
                    <a:pt x="25207" y="5777"/>
                    <a:pt x="24934" y="5721"/>
                    <a:pt x="24678" y="5603"/>
                  </a:cubicBezTo>
                  <a:cubicBezTo>
                    <a:pt x="24027" y="5342"/>
                    <a:pt x="23450" y="4914"/>
                    <a:pt x="23003" y="4356"/>
                  </a:cubicBezTo>
                  <a:cubicBezTo>
                    <a:pt x="22873" y="4225"/>
                    <a:pt x="22799" y="4058"/>
                    <a:pt x="22762" y="3890"/>
                  </a:cubicBezTo>
                  <a:cubicBezTo>
                    <a:pt x="24846" y="3779"/>
                    <a:pt x="26930" y="3537"/>
                    <a:pt x="28996" y="3165"/>
                  </a:cubicBezTo>
                  <a:close/>
                  <a:moveTo>
                    <a:pt x="15501" y="3934"/>
                  </a:moveTo>
                  <a:cubicBezTo>
                    <a:pt x="16244" y="3934"/>
                    <a:pt x="16961" y="4008"/>
                    <a:pt x="17667" y="4008"/>
                  </a:cubicBezTo>
                  <a:cubicBezTo>
                    <a:pt x="17777" y="4008"/>
                    <a:pt x="17887" y="4006"/>
                    <a:pt x="17997" y="4002"/>
                  </a:cubicBezTo>
                  <a:cubicBezTo>
                    <a:pt x="18186" y="3999"/>
                    <a:pt x="18374" y="3997"/>
                    <a:pt x="18562" y="3997"/>
                  </a:cubicBezTo>
                  <a:cubicBezTo>
                    <a:pt x="19361" y="3997"/>
                    <a:pt x="20162" y="4024"/>
                    <a:pt x="20975" y="4039"/>
                  </a:cubicBezTo>
                  <a:cubicBezTo>
                    <a:pt x="20659" y="4579"/>
                    <a:pt x="20212" y="5044"/>
                    <a:pt x="19672" y="5361"/>
                  </a:cubicBezTo>
                  <a:cubicBezTo>
                    <a:pt x="19249" y="5643"/>
                    <a:pt x="18752" y="5784"/>
                    <a:pt x="18250" y="5784"/>
                  </a:cubicBezTo>
                  <a:cubicBezTo>
                    <a:pt x="17958" y="5784"/>
                    <a:pt x="17664" y="5736"/>
                    <a:pt x="17383" y="5640"/>
                  </a:cubicBezTo>
                  <a:cubicBezTo>
                    <a:pt x="16434" y="5323"/>
                    <a:pt x="15615" y="4747"/>
                    <a:pt x="15001" y="3946"/>
                  </a:cubicBezTo>
                  <a:cubicBezTo>
                    <a:pt x="15169" y="3937"/>
                    <a:pt x="15335" y="3934"/>
                    <a:pt x="15501" y="3934"/>
                  </a:cubicBezTo>
                  <a:close/>
                  <a:moveTo>
                    <a:pt x="37204" y="1"/>
                  </a:moveTo>
                  <a:lnTo>
                    <a:pt x="37204" y="1"/>
                  </a:lnTo>
                  <a:cubicBezTo>
                    <a:pt x="34784" y="969"/>
                    <a:pt x="32290" y="1676"/>
                    <a:pt x="29722" y="2122"/>
                  </a:cubicBezTo>
                  <a:cubicBezTo>
                    <a:pt x="27005" y="2606"/>
                    <a:pt x="24269" y="2904"/>
                    <a:pt x="21515" y="3016"/>
                  </a:cubicBezTo>
                  <a:cubicBezTo>
                    <a:pt x="20582" y="3052"/>
                    <a:pt x="19648" y="3071"/>
                    <a:pt x="18714" y="3071"/>
                  </a:cubicBezTo>
                  <a:cubicBezTo>
                    <a:pt x="16795" y="3071"/>
                    <a:pt x="14875" y="2992"/>
                    <a:pt x="12972" y="2830"/>
                  </a:cubicBezTo>
                  <a:cubicBezTo>
                    <a:pt x="8673" y="2532"/>
                    <a:pt x="4486" y="1639"/>
                    <a:pt x="354" y="503"/>
                  </a:cubicBezTo>
                  <a:cubicBezTo>
                    <a:pt x="242" y="485"/>
                    <a:pt x="112" y="429"/>
                    <a:pt x="1" y="392"/>
                  </a:cubicBezTo>
                  <a:lnTo>
                    <a:pt x="1" y="392"/>
                  </a:lnTo>
                  <a:cubicBezTo>
                    <a:pt x="75" y="727"/>
                    <a:pt x="168" y="1062"/>
                    <a:pt x="242" y="1397"/>
                  </a:cubicBezTo>
                  <a:lnTo>
                    <a:pt x="336" y="1397"/>
                  </a:lnTo>
                  <a:cubicBezTo>
                    <a:pt x="1973" y="1899"/>
                    <a:pt x="3648" y="2309"/>
                    <a:pt x="5342" y="2681"/>
                  </a:cubicBezTo>
                  <a:cubicBezTo>
                    <a:pt x="4894" y="3598"/>
                    <a:pt x="3998" y="4092"/>
                    <a:pt x="3089" y="4092"/>
                  </a:cubicBezTo>
                  <a:cubicBezTo>
                    <a:pt x="2449" y="4092"/>
                    <a:pt x="1803" y="3847"/>
                    <a:pt x="1303" y="3332"/>
                  </a:cubicBezTo>
                  <a:cubicBezTo>
                    <a:pt x="987" y="2979"/>
                    <a:pt x="708" y="2588"/>
                    <a:pt x="484" y="2160"/>
                  </a:cubicBezTo>
                  <a:lnTo>
                    <a:pt x="484" y="2160"/>
                  </a:lnTo>
                  <a:cubicBezTo>
                    <a:pt x="689" y="2830"/>
                    <a:pt x="950" y="3481"/>
                    <a:pt x="1247" y="4095"/>
                  </a:cubicBezTo>
                  <a:cubicBezTo>
                    <a:pt x="1341" y="4281"/>
                    <a:pt x="1434" y="4467"/>
                    <a:pt x="1527" y="4635"/>
                  </a:cubicBezTo>
                  <a:cubicBezTo>
                    <a:pt x="2006" y="4907"/>
                    <a:pt x="2538" y="5041"/>
                    <a:pt x="3066" y="5041"/>
                  </a:cubicBezTo>
                  <a:cubicBezTo>
                    <a:pt x="3767" y="5041"/>
                    <a:pt x="4463" y="4804"/>
                    <a:pt x="5025" y="4337"/>
                  </a:cubicBezTo>
                  <a:cubicBezTo>
                    <a:pt x="5398" y="4039"/>
                    <a:pt x="5733" y="3723"/>
                    <a:pt x="6105" y="3407"/>
                  </a:cubicBezTo>
                  <a:cubicBezTo>
                    <a:pt x="6235" y="3518"/>
                    <a:pt x="6347" y="3686"/>
                    <a:pt x="6421" y="3853"/>
                  </a:cubicBezTo>
                  <a:cubicBezTo>
                    <a:pt x="6831" y="4616"/>
                    <a:pt x="7408" y="5286"/>
                    <a:pt x="8096" y="5826"/>
                  </a:cubicBezTo>
                  <a:cubicBezTo>
                    <a:pt x="8661" y="6289"/>
                    <a:pt x="9373" y="6539"/>
                    <a:pt x="10090" y="6539"/>
                  </a:cubicBezTo>
                  <a:cubicBezTo>
                    <a:pt x="10295" y="6539"/>
                    <a:pt x="10500" y="6519"/>
                    <a:pt x="10702" y="6477"/>
                  </a:cubicBezTo>
                  <a:cubicBezTo>
                    <a:pt x="11818" y="6254"/>
                    <a:pt x="12823" y="5677"/>
                    <a:pt x="13586" y="4840"/>
                  </a:cubicBezTo>
                  <a:cubicBezTo>
                    <a:pt x="13754" y="4691"/>
                    <a:pt x="13847" y="4505"/>
                    <a:pt x="14052" y="4412"/>
                  </a:cubicBezTo>
                  <a:cubicBezTo>
                    <a:pt x="14182" y="4449"/>
                    <a:pt x="14238" y="4542"/>
                    <a:pt x="14312" y="4616"/>
                  </a:cubicBezTo>
                  <a:cubicBezTo>
                    <a:pt x="14591" y="4877"/>
                    <a:pt x="14833" y="5175"/>
                    <a:pt x="15131" y="5417"/>
                  </a:cubicBezTo>
                  <a:cubicBezTo>
                    <a:pt x="16242" y="6297"/>
                    <a:pt x="17294" y="6718"/>
                    <a:pt x="18278" y="6718"/>
                  </a:cubicBezTo>
                  <a:cubicBezTo>
                    <a:pt x="19437" y="6718"/>
                    <a:pt x="20502" y="6133"/>
                    <a:pt x="21459" y="5026"/>
                  </a:cubicBezTo>
                  <a:cubicBezTo>
                    <a:pt x="21589" y="4821"/>
                    <a:pt x="21757" y="4635"/>
                    <a:pt x="21943" y="4486"/>
                  </a:cubicBezTo>
                  <a:cubicBezTo>
                    <a:pt x="22203" y="4877"/>
                    <a:pt x="22501" y="5212"/>
                    <a:pt x="22836" y="5510"/>
                  </a:cubicBezTo>
                  <a:cubicBezTo>
                    <a:pt x="23800" y="6327"/>
                    <a:pt x="24652" y="6712"/>
                    <a:pt x="25487" y="6712"/>
                  </a:cubicBezTo>
                  <a:cubicBezTo>
                    <a:pt x="26249" y="6712"/>
                    <a:pt x="26997" y="6392"/>
                    <a:pt x="27805" y="5789"/>
                  </a:cubicBezTo>
                  <a:cubicBezTo>
                    <a:pt x="28419" y="5305"/>
                    <a:pt x="28978" y="4765"/>
                    <a:pt x="29480" y="4170"/>
                  </a:cubicBezTo>
                  <a:cubicBezTo>
                    <a:pt x="29573" y="4002"/>
                    <a:pt x="29703" y="3872"/>
                    <a:pt x="29871" y="3779"/>
                  </a:cubicBezTo>
                  <a:cubicBezTo>
                    <a:pt x="30150" y="4002"/>
                    <a:pt x="30429" y="4225"/>
                    <a:pt x="30727" y="4430"/>
                  </a:cubicBezTo>
                  <a:cubicBezTo>
                    <a:pt x="31422" y="4936"/>
                    <a:pt x="32251" y="5200"/>
                    <a:pt x="33101" y="5200"/>
                  </a:cubicBezTo>
                  <a:cubicBezTo>
                    <a:pt x="33252" y="5200"/>
                    <a:pt x="33404" y="5191"/>
                    <a:pt x="33556" y="5175"/>
                  </a:cubicBezTo>
                  <a:cubicBezTo>
                    <a:pt x="34170" y="5100"/>
                    <a:pt x="34747" y="4933"/>
                    <a:pt x="35287" y="4653"/>
                  </a:cubicBezTo>
                  <a:cubicBezTo>
                    <a:pt x="35640" y="4021"/>
                    <a:pt x="35957" y="3388"/>
                    <a:pt x="36236" y="2737"/>
                  </a:cubicBezTo>
                  <a:lnTo>
                    <a:pt x="36236" y="2737"/>
                  </a:lnTo>
                  <a:cubicBezTo>
                    <a:pt x="35603" y="3481"/>
                    <a:pt x="34728" y="4021"/>
                    <a:pt x="33761" y="4225"/>
                  </a:cubicBezTo>
                  <a:cubicBezTo>
                    <a:pt x="33577" y="4263"/>
                    <a:pt x="33388" y="4281"/>
                    <a:pt x="33196" y="4281"/>
                  </a:cubicBezTo>
                  <a:cubicBezTo>
                    <a:pt x="32142" y="4281"/>
                    <a:pt x="31020" y="3741"/>
                    <a:pt x="30485" y="2923"/>
                  </a:cubicBezTo>
                  <a:cubicBezTo>
                    <a:pt x="32644" y="2513"/>
                    <a:pt x="34747" y="1936"/>
                    <a:pt x="36831" y="1210"/>
                  </a:cubicBezTo>
                  <a:cubicBezTo>
                    <a:pt x="36962" y="801"/>
                    <a:pt x="37092" y="410"/>
                    <a:pt x="37204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9"/>
            <p:cNvSpPr/>
            <p:nvPr/>
          </p:nvSpPr>
          <p:spPr>
            <a:xfrm>
              <a:off x="2973846" y="2989333"/>
              <a:ext cx="1005663" cy="160548"/>
            </a:xfrm>
            <a:custGeom>
              <a:rect b="b" l="l" r="r" t="t"/>
              <a:pathLst>
                <a:path extrusionOk="0" h="5577" w="34934">
                  <a:moveTo>
                    <a:pt x="2399" y="1534"/>
                  </a:moveTo>
                  <a:cubicBezTo>
                    <a:pt x="2561" y="1534"/>
                    <a:pt x="2724" y="1550"/>
                    <a:pt x="2886" y="1583"/>
                  </a:cubicBezTo>
                  <a:cubicBezTo>
                    <a:pt x="4077" y="1769"/>
                    <a:pt x="4840" y="2551"/>
                    <a:pt x="5454" y="3519"/>
                  </a:cubicBezTo>
                  <a:cubicBezTo>
                    <a:pt x="3760" y="3277"/>
                    <a:pt x="2085" y="2923"/>
                    <a:pt x="429" y="2477"/>
                  </a:cubicBezTo>
                  <a:cubicBezTo>
                    <a:pt x="919" y="1879"/>
                    <a:pt x="1648" y="1534"/>
                    <a:pt x="2399" y="1534"/>
                  </a:cubicBezTo>
                  <a:close/>
                  <a:moveTo>
                    <a:pt x="25570" y="2088"/>
                  </a:moveTo>
                  <a:cubicBezTo>
                    <a:pt x="26654" y="2088"/>
                    <a:pt x="27783" y="2635"/>
                    <a:pt x="28271" y="3481"/>
                  </a:cubicBezTo>
                  <a:cubicBezTo>
                    <a:pt x="26335" y="3835"/>
                    <a:pt x="24418" y="4114"/>
                    <a:pt x="22464" y="4356"/>
                  </a:cubicBezTo>
                  <a:cubicBezTo>
                    <a:pt x="22669" y="3314"/>
                    <a:pt x="23897" y="2290"/>
                    <a:pt x="25107" y="2123"/>
                  </a:cubicBezTo>
                  <a:cubicBezTo>
                    <a:pt x="25259" y="2099"/>
                    <a:pt x="25414" y="2088"/>
                    <a:pt x="25570" y="2088"/>
                  </a:cubicBezTo>
                  <a:close/>
                  <a:moveTo>
                    <a:pt x="9811" y="2259"/>
                  </a:moveTo>
                  <a:cubicBezTo>
                    <a:pt x="10357" y="2259"/>
                    <a:pt x="10897" y="2422"/>
                    <a:pt x="11428" y="2756"/>
                  </a:cubicBezTo>
                  <a:cubicBezTo>
                    <a:pt x="12154" y="3221"/>
                    <a:pt x="12768" y="3816"/>
                    <a:pt x="13233" y="4524"/>
                  </a:cubicBezTo>
                  <a:cubicBezTo>
                    <a:pt x="11093" y="4412"/>
                    <a:pt x="9064" y="4151"/>
                    <a:pt x="6961" y="3835"/>
                  </a:cubicBezTo>
                  <a:cubicBezTo>
                    <a:pt x="7296" y="3314"/>
                    <a:pt x="7780" y="2905"/>
                    <a:pt x="8339" y="2644"/>
                  </a:cubicBezTo>
                  <a:cubicBezTo>
                    <a:pt x="8831" y="2389"/>
                    <a:pt x="9323" y="2259"/>
                    <a:pt x="9811" y="2259"/>
                  </a:cubicBezTo>
                  <a:close/>
                  <a:moveTo>
                    <a:pt x="17823" y="2801"/>
                  </a:moveTo>
                  <a:cubicBezTo>
                    <a:pt x="19141" y="2801"/>
                    <a:pt x="20479" y="3596"/>
                    <a:pt x="20864" y="4505"/>
                  </a:cubicBezTo>
                  <a:cubicBezTo>
                    <a:pt x="19809" y="4630"/>
                    <a:pt x="18765" y="4670"/>
                    <a:pt x="17705" y="4670"/>
                  </a:cubicBezTo>
                  <a:cubicBezTo>
                    <a:pt x="16707" y="4670"/>
                    <a:pt x="15695" y="4634"/>
                    <a:pt x="14648" y="4598"/>
                  </a:cubicBezTo>
                  <a:cubicBezTo>
                    <a:pt x="15448" y="3537"/>
                    <a:pt x="16323" y="2905"/>
                    <a:pt x="17569" y="2812"/>
                  </a:cubicBezTo>
                  <a:cubicBezTo>
                    <a:pt x="17654" y="2805"/>
                    <a:pt x="17738" y="2801"/>
                    <a:pt x="17823" y="2801"/>
                  </a:cubicBezTo>
                  <a:close/>
                  <a:moveTo>
                    <a:pt x="33182" y="0"/>
                  </a:moveTo>
                  <a:cubicBezTo>
                    <a:pt x="32296" y="0"/>
                    <a:pt x="31415" y="316"/>
                    <a:pt x="30727" y="895"/>
                  </a:cubicBezTo>
                  <a:cubicBezTo>
                    <a:pt x="30188" y="1360"/>
                    <a:pt x="29722" y="1900"/>
                    <a:pt x="29331" y="2495"/>
                  </a:cubicBezTo>
                  <a:cubicBezTo>
                    <a:pt x="29257" y="2607"/>
                    <a:pt x="29220" y="2756"/>
                    <a:pt x="29052" y="2812"/>
                  </a:cubicBezTo>
                  <a:cubicBezTo>
                    <a:pt x="28903" y="2737"/>
                    <a:pt x="28829" y="2588"/>
                    <a:pt x="28699" y="2477"/>
                  </a:cubicBezTo>
                  <a:cubicBezTo>
                    <a:pt x="27887" y="1633"/>
                    <a:pt x="26776" y="1171"/>
                    <a:pt x="25622" y="1171"/>
                  </a:cubicBezTo>
                  <a:cubicBezTo>
                    <a:pt x="25426" y="1171"/>
                    <a:pt x="25229" y="1184"/>
                    <a:pt x="25032" y="1211"/>
                  </a:cubicBezTo>
                  <a:cubicBezTo>
                    <a:pt x="23618" y="1397"/>
                    <a:pt x="22613" y="2197"/>
                    <a:pt x="21850" y="3351"/>
                  </a:cubicBezTo>
                  <a:cubicBezTo>
                    <a:pt x="21757" y="3481"/>
                    <a:pt x="21738" y="3668"/>
                    <a:pt x="21534" y="3705"/>
                  </a:cubicBezTo>
                  <a:cubicBezTo>
                    <a:pt x="20674" y="2559"/>
                    <a:pt x="19315" y="1878"/>
                    <a:pt x="17887" y="1878"/>
                  </a:cubicBezTo>
                  <a:cubicBezTo>
                    <a:pt x="17831" y="1878"/>
                    <a:pt x="17775" y="1879"/>
                    <a:pt x="17718" y="1881"/>
                  </a:cubicBezTo>
                  <a:cubicBezTo>
                    <a:pt x="16118" y="1900"/>
                    <a:pt x="14983" y="2793"/>
                    <a:pt x="14015" y="3984"/>
                  </a:cubicBezTo>
                  <a:cubicBezTo>
                    <a:pt x="13494" y="3258"/>
                    <a:pt x="12842" y="2607"/>
                    <a:pt x="12098" y="2086"/>
                  </a:cubicBezTo>
                  <a:cubicBezTo>
                    <a:pt x="11340" y="1590"/>
                    <a:pt x="10548" y="1343"/>
                    <a:pt x="9761" y="1343"/>
                  </a:cubicBezTo>
                  <a:cubicBezTo>
                    <a:pt x="8923" y="1343"/>
                    <a:pt x="8092" y="1622"/>
                    <a:pt x="7315" y="2179"/>
                  </a:cubicBezTo>
                  <a:cubicBezTo>
                    <a:pt x="6961" y="2439"/>
                    <a:pt x="6645" y="2737"/>
                    <a:pt x="6347" y="3053"/>
                  </a:cubicBezTo>
                  <a:cubicBezTo>
                    <a:pt x="6161" y="2812"/>
                    <a:pt x="6049" y="2644"/>
                    <a:pt x="5900" y="2477"/>
                  </a:cubicBezTo>
                  <a:cubicBezTo>
                    <a:pt x="5082" y="1472"/>
                    <a:pt x="4095" y="746"/>
                    <a:pt x="2755" y="653"/>
                  </a:cubicBezTo>
                  <a:cubicBezTo>
                    <a:pt x="2652" y="642"/>
                    <a:pt x="2547" y="637"/>
                    <a:pt x="2443" y="637"/>
                  </a:cubicBezTo>
                  <a:cubicBezTo>
                    <a:pt x="2003" y="637"/>
                    <a:pt x="1561" y="729"/>
                    <a:pt x="1155" y="895"/>
                  </a:cubicBezTo>
                  <a:cubicBezTo>
                    <a:pt x="727" y="1639"/>
                    <a:pt x="336" y="2421"/>
                    <a:pt x="1" y="3221"/>
                  </a:cubicBezTo>
                  <a:cubicBezTo>
                    <a:pt x="150" y="3277"/>
                    <a:pt x="317" y="3333"/>
                    <a:pt x="466" y="3370"/>
                  </a:cubicBezTo>
                  <a:cubicBezTo>
                    <a:pt x="3183" y="4133"/>
                    <a:pt x="5938" y="4673"/>
                    <a:pt x="8729" y="5026"/>
                  </a:cubicBezTo>
                  <a:cubicBezTo>
                    <a:pt x="10870" y="5287"/>
                    <a:pt x="13028" y="5491"/>
                    <a:pt x="15187" y="5547"/>
                  </a:cubicBezTo>
                  <a:cubicBezTo>
                    <a:pt x="15774" y="5566"/>
                    <a:pt x="16361" y="5576"/>
                    <a:pt x="16948" y="5576"/>
                  </a:cubicBezTo>
                  <a:cubicBezTo>
                    <a:pt x="19227" y="5576"/>
                    <a:pt x="21503" y="5430"/>
                    <a:pt x="23767" y="5119"/>
                  </a:cubicBezTo>
                  <a:cubicBezTo>
                    <a:pt x="25572" y="4859"/>
                    <a:pt x="27396" y="4561"/>
                    <a:pt x="29201" y="4282"/>
                  </a:cubicBezTo>
                  <a:cubicBezTo>
                    <a:pt x="31155" y="3984"/>
                    <a:pt x="33072" y="3500"/>
                    <a:pt x="34933" y="2849"/>
                  </a:cubicBezTo>
                  <a:cubicBezTo>
                    <a:pt x="34803" y="2551"/>
                    <a:pt x="34654" y="2290"/>
                    <a:pt x="34505" y="2011"/>
                  </a:cubicBezTo>
                  <a:cubicBezTo>
                    <a:pt x="33054" y="2551"/>
                    <a:pt x="31528" y="2942"/>
                    <a:pt x="29983" y="3202"/>
                  </a:cubicBezTo>
                  <a:cubicBezTo>
                    <a:pt x="30039" y="2942"/>
                    <a:pt x="30150" y="2718"/>
                    <a:pt x="30336" y="2551"/>
                  </a:cubicBezTo>
                  <a:cubicBezTo>
                    <a:pt x="30951" y="1807"/>
                    <a:pt x="31621" y="1155"/>
                    <a:pt x="32607" y="969"/>
                  </a:cubicBezTo>
                  <a:cubicBezTo>
                    <a:pt x="32786" y="939"/>
                    <a:pt x="32964" y="924"/>
                    <a:pt x="33143" y="924"/>
                  </a:cubicBezTo>
                  <a:cubicBezTo>
                    <a:pt x="33411" y="924"/>
                    <a:pt x="33679" y="958"/>
                    <a:pt x="33947" y="1025"/>
                  </a:cubicBezTo>
                  <a:cubicBezTo>
                    <a:pt x="33724" y="671"/>
                    <a:pt x="33500" y="336"/>
                    <a:pt x="33258" y="1"/>
                  </a:cubicBezTo>
                  <a:cubicBezTo>
                    <a:pt x="33233" y="1"/>
                    <a:pt x="33208" y="0"/>
                    <a:pt x="33182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9"/>
            <p:cNvSpPr/>
            <p:nvPr/>
          </p:nvSpPr>
          <p:spPr>
            <a:xfrm>
              <a:off x="3152789" y="2839868"/>
              <a:ext cx="657938" cy="104211"/>
            </a:xfrm>
            <a:custGeom>
              <a:rect b="b" l="l" r="r" t="t"/>
              <a:pathLst>
                <a:path extrusionOk="0" h="3620" w="22855">
                  <a:moveTo>
                    <a:pt x="838" y="1"/>
                  </a:moveTo>
                  <a:cubicBezTo>
                    <a:pt x="559" y="187"/>
                    <a:pt x="280" y="373"/>
                    <a:pt x="1" y="559"/>
                  </a:cubicBezTo>
                  <a:cubicBezTo>
                    <a:pt x="19" y="559"/>
                    <a:pt x="19" y="578"/>
                    <a:pt x="38" y="578"/>
                  </a:cubicBezTo>
                  <a:cubicBezTo>
                    <a:pt x="150" y="671"/>
                    <a:pt x="280" y="745"/>
                    <a:pt x="410" y="801"/>
                  </a:cubicBezTo>
                  <a:cubicBezTo>
                    <a:pt x="3827" y="2589"/>
                    <a:pt x="7446" y="3619"/>
                    <a:pt x="11123" y="3619"/>
                  </a:cubicBezTo>
                  <a:cubicBezTo>
                    <a:pt x="11311" y="3619"/>
                    <a:pt x="11500" y="3617"/>
                    <a:pt x="11688" y="3611"/>
                  </a:cubicBezTo>
                  <a:cubicBezTo>
                    <a:pt x="11869" y="3617"/>
                    <a:pt x="12047" y="3619"/>
                    <a:pt x="12224" y="3619"/>
                  </a:cubicBezTo>
                  <a:cubicBezTo>
                    <a:pt x="14462" y="3619"/>
                    <a:pt x="16461" y="3195"/>
                    <a:pt x="18444" y="2644"/>
                  </a:cubicBezTo>
                  <a:cubicBezTo>
                    <a:pt x="19970" y="2234"/>
                    <a:pt x="21459" y="1620"/>
                    <a:pt x="22855" y="838"/>
                  </a:cubicBezTo>
                  <a:cubicBezTo>
                    <a:pt x="22594" y="652"/>
                    <a:pt x="22334" y="466"/>
                    <a:pt x="22073" y="299"/>
                  </a:cubicBezTo>
                  <a:cubicBezTo>
                    <a:pt x="21031" y="801"/>
                    <a:pt x="19933" y="1229"/>
                    <a:pt x="18816" y="1583"/>
                  </a:cubicBezTo>
                  <a:cubicBezTo>
                    <a:pt x="16486" y="2330"/>
                    <a:pt x="14051" y="2707"/>
                    <a:pt x="11607" y="2707"/>
                  </a:cubicBezTo>
                  <a:cubicBezTo>
                    <a:pt x="10461" y="2707"/>
                    <a:pt x="9312" y="2624"/>
                    <a:pt x="8171" y="2457"/>
                  </a:cubicBezTo>
                  <a:cubicBezTo>
                    <a:pt x="5714" y="2085"/>
                    <a:pt x="3407" y="1248"/>
                    <a:pt x="1173" y="168"/>
                  </a:cubicBezTo>
                  <a:cubicBezTo>
                    <a:pt x="1062" y="113"/>
                    <a:pt x="950" y="57"/>
                    <a:pt x="838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9"/>
            <p:cNvSpPr/>
            <p:nvPr/>
          </p:nvSpPr>
          <p:spPr>
            <a:xfrm>
              <a:off x="3144757" y="3791496"/>
              <a:ext cx="634908" cy="71163"/>
            </a:xfrm>
            <a:custGeom>
              <a:rect b="b" l="l" r="r" t="t"/>
              <a:pathLst>
                <a:path extrusionOk="0" h="2472" w="22055">
                  <a:moveTo>
                    <a:pt x="8963" y="1"/>
                  </a:moveTo>
                  <a:cubicBezTo>
                    <a:pt x="8507" y="1"/>
                    <a:pt x="8051" y="6"/>
                    <a:pt x="7594" y="15"/>
                  </a:cubicBezTo>
                  <a:cubicBezTo>
                    <a:pt x="5472" y="90"/>
                    <a:pt x="3351" y="332"/>
                    <a:pt x="1285" y="760"/>
                  </a:cubicBezTo>
                  <a:cubicBezTo>
                    <a:pt x="875" y="853"/>
                    <a:pt x="466" y="909"/>
                    <a:pt x="57" y="1002"/>
                  </a:cubicBezTo>
                  <a:cubicBezTo>
                    <a:pt x="38" y="1002"/>
                    <a:pt x="19" y="1020"/>
                    <a:pt x="1" y="1020"/>
                  </a:cubicBezTo>
                  <a:cubicBezTo>
                    <a:pt x="354" y="1262"/>
                    <a:pt x="708" y="1467"/>
                    <a:pt x="1062" y="1690"/>
                  </a:cubicBezTo>
                  <a:cubicBezTo>
                    <a:pt x="1080" y="1690"/>
                    <a:pt x="1099" y="1672"/>
                    <a:pt x="1117" y="1672"/>
                  </a:cubicBezTo>
                  <a:cubicBezTo>
                    <a:pt x="3689" y="1238"/>
                    <a:pt x="6274" y="901"/>
                    <a:pt x="8872" y="901"/>
                  </a:cubicBezTo>
                  <a:cubicBezTo>
                    <a:pt x="9283" y="901"/>
                    <a:pt x="9695" y="909"/>
                    <a:pt x="10106" y="927"/>
                  </a:cubicBezTo>
                  <a:cubicBezTo>
                    <a:pt x="11874" y="983"/>
                    <a:pt x="13624" y="1095"/>
                    <a:pt x="15373" y="1318"/>
                  </a:cubicBezTo>
                  <a:cubicBezTo>
                    <a:pt x="17272" y="1560"/>
                    <a:pt x="19151" y="1951"/>
                    <a:pt x="20994" y="2472"/>
                  </a:cubicBezTo>
                  <a:cubicBezTo>
                    <a:pt x="21347" y="2286"/>
                    <a:pt x="21701" y="2062"/>
                    <a:pt x="22054" y="1839"/>
                  </a:cubicBezTo>
                  <a:cubicBezTo>
                    <a:pt x="21589" y="1690"/>
                    <a:pt x="21105" y="1560"/>
                    <a:pt x="20640" y="1430"/>
                  </a:cubicBezTo>
                  <a:cubicBezTo>
                    <a:pt x="16803" y="379"/>
                    <a:pt x="12906" y="1"/>
                    <a:pt x="8963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9"/>
            <p:cNvSpPr/>
            <p:nvPr/>
          </p:nvSpPr>
          <p:spPr>
            <a:xfrm>
              <a:off x="3407299" y="3255905"/>
              <a:ext cx="182714" cy="187263"/>
            </a:xfrm>
            <a:custGeom>
              <a:rect b="b" l="l" r="r" t="t"/>
              <a:pathLst>
                <a:path extrusionOk="0" h="6505" w="6347">
                  <a:moveTo>
                    <a:pt x="3114" y="0"/>
                  </a:moveTo>
                  <a:cubicBezTo>
                    <a:pt x="2910" y="0"/>
                    <a:pt x="2708" y="135"/>
                    <a:pt x="2717" y="400"/>
                  </a:cubicBezTo>
                  <a:cubicBezTo>
                    <a:pt x="2699" y="549"/>
                    <a:pt x="2699" y="679"/>
                    <a:pt x="2717" y="828"/>
                  </a:cubicBezTo>
                  <a:cubicBezTo>
                    <a:pt x="2717" y="1201"/>
                    <a:pt x="2736" y="1554"/>
                    <a:pt x="2736" y="1926"/>
                  </a:cubicBezTo>
                  <a:cubicBezTo>
                    <a:pt x="2736" y="2075"/>
                    <a:pt x="2792" y="2243"/>
                    <a:pt x="2643" y="2392"/>
                  </a:cubicBezTo>
                  <a:cubicBezTo>
                    <a:pt x="2512" y="2261"/>
                    <a:pt x="2401" y="2150"/>
                    <a:pt x="2289" y="2019"/>
                  </a:cubicBezTo>
                  <a:cubicBezTo>
                    <a:pt x="2084" y="1796"/>
                    <a:pt x="1880" y="1554"/>
                    <a:pt x="1656" y="1349"/>
                  </a:cubicBezTo>
                  <a:cubicBezTo>
                    <a:pt x="1567" y="1237"/>
                    <a:pt x="1459" y="1190"/>
                    <a:pt x="1354" y="1190"/>
                  </a:cubicBezTo>
                  <a:cubicBezTo>
                    <a:pt x="1042" y="1190"/>
                    <a:pt x="755" y="1597"/>
                    <a:pt x="1061" y="1889"/>
                  </a:cubicBezTo>
                  <a:cubicBezTo>
                    <a:pt x="1172" y="2038"/>
                    <a:pt x="1303" y="2168"/>
                    <a:pt x="1414" y="2317"/>
                  </a:cubicBezTo>
                  <a:cubicBezTo>
                    <a:pt x="1545" y="2503"/>
                    <a:pt x="1787" y="2652"/>
                    <a:pt x="1842" y="2931"/>
                  </a:cubicBezTo>
                  <a:cubicBezTo>
                    <a:pt x="1628" y="2959"/>
                    <a:pt x="1414" y="2973"/>
                    <a:pt x="1200" y="2973"/>
                  </a:cubicBezTo>
                  <a:cubicBezTo>
                    <a:pt x="986" y="2973"/>
                    <a:pt x="772" y="2959"/>
                    <a:pt x="558" y="2931"/>
                  </a:cubicBezTo>
                  <a:cubicBezTo>
                    <a:pt x="527" y="2924"/>
                    <a:pt x="495" y="2921"/>
                    <a:pt x="464" y="2921"/>
                  </a:cubicBezTo>
                  <a:cubicBezTo>
                    <a:pt x="257" y="2921"/>
                    <a:pt x="70" y="3075"/>
                    <a:pt x="37" y="3285"/>
                  </a:cubicBezTo>
                  <a:cubicBezTo>
                    <a:pt x="0" y="3508"/>
                    <a:pt x="186" y="3694"/>
                    <a:pt x="465" y="3750"/>
                  </a:cubicBezTo>
                  <a:cubicBezTo>
                    <a:pt x="558" y="3769"/>
                    <a:pt x="651" y="3769"/>
                    <a:pt x="744" y="3769"/>
                  </a:cubicBezTo>
                  <a:cubicBezTo>
                    <a:pt x="1135" y="3806"/>
                    <a:pt x="1545" y="3825"/>
                    <a:pt x="1936" y="3843"/>
                  </a:cubicBezTo>
                  <a:cubicBezTo>
                    <a:pt x="2010" y="3974"/>
                    <a:pt x="1898" y="4048"/>
                    <a:pt x="1824" y="4104"/>
                  </a:cubicBezTo>
                  <a:cubicBezTo>
                    <a:pt x="1619" y="4309"/>
                    <a:pt x="1396" y="4513"/>
                    <a:pt x="1191" y="4718"/>
                  </a:cubicBezTo>
                  <a:cubicBezTo>
                    <a:pt x="949" y="4979"/>
                    <a:pt x="912" y="5183"/>
                    <a:pt x="1079" y="5369"/>
                  </a:cubicBezTo>
                  <a:cubicBezTo>
                    <a:pt x="1156" y="5454"/>
                    <a:pt x="1243" y="5496"/>
                    <a:pt x="1342" y="5496"/>
                  </a:cubicBezTo>
                  <a:cubicBezTo>
                    <a:pt x="1461" y="5496"/>
                    <a:pt x="1597" y="5435"/>
                    <a:pt x="1749" y="5314"/>
                  </a:cubicBezTo>
                  <a:cubicBezTo>
                    <a:pt x="1973" y="5127"/>
                    <a:pt x="2177" y="4923"/>
                    <a:pt x="2401" y="4737"/>
                  </a:cubicBezTo>
                  <a:cubicBezTo>
                    <a:pt x="2476" y="4676"/>
                    <a:pt x="2527" y="4567"/>
                    <a:pt x="2642" y="4567"/>
                  </a:cubicBezTo>
                  <a:cubicBezTo>
                    <a:pt x="2669" y="4567"/>
                    <a:pt x="2700" y="4573"/>
                    <a:pt x="2736" y="4588"/>
                  </a:cubicBezTo>
                  <a:cubicBezTo>
                    <a:pt x="2736" y="4997"/>
                    <a:pt x="2754" y="5425"/>
                    <a:pt x="2754" y="5835"/>
                  </a:cubicBezTo>
                  <a:cubicBezTo>
                    <a:pt x="2773" y="6281"/>
                    <a:pt x="2941" y="6505"/>
                    <a:pt x="3220" y="6505"/>
                  </a:cubicBezTo>
                  <a:cubicBezTo>
                    <a:pt x="3517" y="6486"/>
                    <a:pt x="3648" y="6263"/>
                    <a:pt x="3666" y="5816"/>
                  </a:cubicBezTo>
                  <a:cubicBezTo>
                    <a:pt x="3685" y="5518"/>
                    <a:pt x="3610" y="5220"/>
                    <a:pt x="3741" y="4885"/>
                  </a:cubicBezTo>
                  <a:cubicBezTo>
                    <a:pt x="4001" y="5072"/>
                    <a:pt x="4243" y="5295"/>
                    <a:pt x="4448" y="5537"/>
                  </a:cubicBezTo>
                  <a:cubicBezTo>
                    <a:pt x="4645" y="5734"/>
                    <a:pt x="4821" y="5837"/>
                    <a:pt x="4979" y="5837"/>
                  </a:cubicBezTo>
                  <a:cubicBezTo>
                    <a:pt x="5075" y="5837"/>
                    <a:pt x="5164" y="5800"/>
                    <a:pt x="5248" y="5723"/>
                  </a:cubicBezTo>
                  <a:cubicBezTo>
                    <a:pt x="5490" y="5518"/>
                    <a:pt x="5453" y="5258"/>
                    <a:pt x="5099" y="4885"/>
                  </a:cubicBezTo>
                  <a:cubicBezTo>
                    <a:pt x="4839" y="4606"/>
                    <a:pt x="4560" y="4364"/>
                    <a:pt x="4280" y="4104"/>
                  </a:cubicBezTo>
                  <a:cubicBezTo>
                    <a:pt x="4206" y="4029"/>
                    <a:pt x="4057" y="3974"/>
                    <a:pt x="4132" y="3769"/>
                  </a:cubicBezTo>
                  <a:cubicBezTo>
                    <a:pt x="4578" y="3769"/>
                    <a:pt x="5044" y="3750"/>
                    <a:pt x="5527" y="3732"/>
                  </a:cubicBezTo>
                  <a:cubicBezTo>
                    <a:pt x="5566" y="3737"/>
                    <a:pt x="5605" y="3739"/>
                    <a:pt x="5646" y="3739"/>
                  </a:cubicBezTo>
                  <a:cubicBezTo>
                    <a:pt x="5745" y="3739"/>
                    <a:pt x="5850" y="3726"/>
                    <a:pt x="5955" y="3713"/>
                  </a:cubicBezTo>
                  <a:cubicBezTo>
                    <a:pt x="6179" y="3676"/>
                    <a:pt x="6346" y="3471"/>
                    <a:pt x="6328" y="3248"/>
                  </a:cubicBezTo>
                  <a:cubicBezTo>
                    <a:pt x="6309" y="3024"/>
                    <a:pt x="6142" y="2857"/>
                    <a:pt x="5937" y="2838"/>
                  </a:cubicBezTo>
                  <a:cubicBezTo>
                    <a:pt x="5695" y="2820"/>
                    <a:pt x="5434" y="2820"/>
                    <a:pt x="5174" y="2820"/>
                  </a:cubicBezTo>
                  <a:cubicBezTo>
                    <a:pt x="5146" y="2817"/>
                    <a:pt x="5119" y="2817"/>
                    <a:pt x="5090" y="2817"/>
                  </a:cubicBezTo>
                  <a:cubicBezTo>
                    <a:pt x="4992" y="2817"/>
                    <a:pt x="4889" y="2827"/>
                    <a:pt x="4785" y="2827"/>
                  </a:cubicBezTo>
                  <a:cubicBezTo>
                    <a:pt x="4672" y="2827"/>
                    <a:pt x="4558" y="2815"/>
                    <a:pt x="4448" y="2764"/>
                  </a:cubicBezTo>
                  <a:cubicBezTo>
                    <a:pt x="4578" y="2578"/>
                    <a:pt x="4727" y="2392"/>
                    <a:pt x="4913" y="2243"/>
                  </a:cubicBezTo>
                  <a:cubicBezTo>
                    <a:pt x="5137" y="2019"/>
                    <a:pt x="5379" y="1796"/>
                    <a:pt x="5602" y="1554"/>
                  </a:cubicBezTo>
                  <a:cubicBezTo>
                    <a:pt x="5788" y="1387"/>
                    <a:pt x="5807" y="1107"/>
                    <a:pt x="5639" y="921"/>
                  </a:cubicBezTo>
                  <a:cubicBezTo>
                    <a:pt x="5555" y="828"/>
                    <a:pt x="5448" y="782"/>
                    <a:pt x="5330" y="782"/>
                  </a:cubicBezTo>
                  <a:cubicBezTo>
                    <a:pt x="5211" y="782"/>
                    <a:pt x="5081" y="828"/>
                    <a:pt x="4950" y="921"/>
                  </a:cubicBezTo>
                  <a:cubicBezTo>
                    <a:pt x="4876" y="996"/>
                    <a:pt x="4802" y="1070"/>
                    <a:pt x="4727" y="1145"/>
                  </a:cubicBezTo>
                  <a:cubicBezTo>
                    <a:pt x="4467" y="1405"/>
                    <a:pt x="4206" y="1647"/>
                    <a:pt x="3945" y="1908"/>
                  </a:cubicBezTo>
                  <a:cubicBezTo>
                    <a:pt x="3873" y="1965"/>
                    <a:pt x="3824" y="2068"/>
                    <a:pt x="3710" y="2068"/>
                  </a:cubicBezTo>
                  <a:cubicBezTo>
                    <a:pt x="3677" y="2068"/>
                    <a:pt x="3638" y="2059"/>
                    <a:pt x="3592" y="2038"/>
                  </a:cubicBezTo>
                  <a:cubicBezTo>
                    <a:pt x="3573" y="1740"/>
                    <a:pt x="3573" y="1405"/>
                    <a:pt x="3555" y="1089"/>
                  </a:cubicBezTo>
                  <a:cubicBezTo>
                    <a:pt x="3555" y="847"/>
                    <a:pt x="3536" y="605"/>
                    <a:pt x="3517" y="382"/>
                  </a:cubicBezTo>
                  <a:cubicBezTo>
                    <a:pt x="3508" y="126"/>
                    <a:pt x="3311" y="0"/>
                    <a:pt x="3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9"/>
            <p:cNvSpPr/>
            <p:nvPr/>
          </p:nvSpPr>
          <p:spPr>
            <a:xfrm>
              <a:off x="3736254" y="3238863"/>
              <a:ext cx="209487" cy="174452"/>
            </a:xfrm>
            <a:custGeom>
              <a:rect b="b" l="l" r="r" t="t"/>
              <a:pathLst>
                <a:path extrusionOk="0" h="6060" w="7277">
                  <a:moveTo>
                    <a:pt x="3208" y="1"/>
                  </a:moveTo>
                  <a:cubicBezTo>
                    <a:pt x="3187" y="1"/>
                    <a:pt x="3166" y="2"/>
                    <a:pt x="3145" y="6"/>
                  </a:cubicBezTo>
                  <a:cubicBezTo>
                    <a:pt x="2922" y="43"/>
                    <a:pt x="2792" y="229"/>
                    <a:pt x="2810" y="508"/>
                  </a:cubicBezTo>
                  <a:cubicBezTo>
                    <a:pt x="2810" y="620"/>
                    <a:pt x="2847" y="713"/>
                    <a:pt x="2866" y="825"/>
                  </a:cubicBezTo>
                  <a:cubicBezTo>
                    <a:pt x="2885" y="1141"/>
                    <a:pt x="2922" y="1458"/>
                    <a:pt x="2941" y="1755"/>
                  </a:cubicBezTo>
                  <a:cubicBezTo>
                    <a:pt x="2905" y="1767"/>
                    <a:pt x="2870" y="1773"/>
                    <a:pt x="2836" y="1773"/>
                  </a:cubicBezTo>
                  <a:cubicBezTo>
                    <a:pt x="2762" y="1773"/>
                    <a:pt x="2694" y="1744"/>
                    <a:pt x="2643" y="1681"/>
                  </a:cubicBezTo>
                  <a:cubicBezTo>
                    <a:pt x="2345" y="1458"/>
                    <a:pt x="2047" y="1216"/>
                    <a:pt x="1749" y="974"/>
                  </a:cubicBezTo>
                  <a:cubicBezTo>
                    <a:pt x="1587" y="852"/>
                    <a:pt x="1452" y="791"/>
                    <a:pt x="1336" y="791"/>
                  </a:cubicBezTo>
                  <a:cubicBezTo>
                    <a:pt x="1239" y="791"/>
                    <a:pt x="1156" y="833"/>
                    <a:pt x="1079" y="918"/>
                  </a:cubicBezTo>
                  <a:cubicBezTo>
                    <a:pt x="912" y="1104"/>
                    <a:pt x="949" y="1327"/>
                    <a:pt x="1210" y="1588"/>
                  </a:cubicBezTo>
                  <a:cubicBezTo>
                    <a:pt x="1396" y="1774"/>
                    <a:pt x="1619" y="1941"/>
                    <a:pt x="1824" y="2128"/>
                  </a:cubicBezTo>
                  <a:cubicBezTo>
                    <a:pt x="2066" y="2295"/>
                    <a:pt x="2308" y="2500"/>
                    <a:pt x="2494" y="2742"/>
                  </a:cubicBezTo>
                  <a:cubicBezTo>
                    <a:pt x="1954" y="2853"/>
                    <a:pt x="1396" y="2928"/>
                    <a:pt x="838" y="2965"/>
                  </a:cubicBezTo>
                  <a:cubicBezTo>
                    <a:pt x="689" y="2965"/>
                    <a:pt x="521" y="2965"/>
                    <a:pt x="354" y="2984"/>
                  </a:cubicBezTo>
                  <a:cubicBezTo>
                    <a:pt x="168" y="3021"/>
                    <a:pt x="19" y="3170"/>
                    <a:pt x="19" y="3356"/>
                  </a:cubicBezTo>
                  <a:cubicBezTo>
                    <a:pt x="0" y="3542"/>
                    <a:pt x="130" y="3728"/>
                    <a:pt x="316" y="3765"/>
                  </a:cubicBezTo>
                  <a:cubicBezTo>
                    <a:pt x="439" y="3793"/>
                    <a:pt x="572" y="3810"/>
                    <a:pt x="707" y="3810"/>
                  </a:cubicBezTo>
                  <a:cubicBezTo>
                    <a:pt x="756" y="3810"/>
                    <a:pt x="806" y="3807"/>
                    <a:pt x="856" y="3802"/>
                  </a:cubicBezTo>
                  <a:cubicBezTo>
                    <a:pt x="1248" y="3802"/>
                    <a:pt x="1640" y="3697"/>
                    <a:pt x="2054" y="3697"/>
                  </a:cubicBezTo>
                  <a:cubicBezTo>
                    <a:pt x="2131" y="3697"/>
                    <a:pt x="2210" y="3701"/>
                    <a:pt x="2289" y="3709"/>
                  </a:cubicBezTo>
                  <a:cubicBezTo>
                    <a:pt x="2215" y="3914"/>
                    <a:pt x="2084" y="4100"/>
                    <a:pt x="1917" y="4249"/>
                  </a:cubicBezTo>
                  <a:cubicBezTo>
                    <a:pt x="1712" y="4491"/>
                    <a:pt x="1470" y="4714"/>
                    <a:pt x="1266" y="4975"/>
                  </a:cubicBezTo>
                  <a:cubicBezTo>
                    <a:pt x="1098" y="5124"/>
                    <a:pt x="1098" y="5403"/>
                    <a:pt x="1266" y="5552"/>
                  </a:cubicBezTo>
                  <a:cubicBezTo>
                    <a:pt x="1340" y="5626"/>
                    <a:pt x="1438" y="5664"/>
                    <a:pt x="1535" y="5664"/>
                  </a:cubicBezTo>
                  <a:cubicBezTo>
                    <a:pt x="1633" y="5664"/>
                    <a:pt x="1731" y="5626"/>
                    <a:pt x="1805" y="5552"/>
                  </a:cubicBezTo>
                  <a:cubicBezTo>
                    <a:pt x="2010" y="5384"/>
                    <a:pt x="2196" y="5180"/>
                    <a:pt x="2401" y="4994"/>
                  </a:cubicBezTo>
                  <a:cubicBezTo>
                    <a:pt x="2624" y="4714"/>
                    <a:pt x="2885" y="4454"/>
                    <a:pt x="3164" y="4212"/>
                  </a:cubicBezTo>
                  <a:cubicBezTo>
                    <a:pt x="3182" y="4379"/>
                    <a:pt x="3201" y="4491"/>
                    <a:pt x="3220" y="4584"/>
                  </a:cubicBezTo>
                  <a:cubicBezTo>
                    <a:pt x="3257" y="4938"/>
                    <a:pt x="3294" y="5310"/>
                    <a:pt x="3350" y="5664"/>
                  </a:cubicBezTo>
                  <a:cubicBezTo>
                    <a:pt x="3367" y="5885"/>
                    <a:pt x="3555" y="6059"/>
                    <a:pt x="3786" y="6059"/>
                  </a:cubicBezTo>
                  <a:cubicBezTo>
                    <a:pt x="3808" y="6059"/>
                    <a:pt x="3830" y="6058"/>
                    <a:pt x="3852" y="6054"/>
                  </a:cubicBezTo>
                  <a:cubicBezTo>
                    <a:pt x="4076" y="6036"/>
                    <a:pt x="4243" y="5831"/>
                    <a:pt x="4225" y="5608"/>
                  </a:cubicBezTo>
                  <a:cubicBezTo>
                    <a:pt x="4225" y="5384"/>
                    <a:pt x="4206" y="5180"/>
                    <a:pt x="4187" y="4956"/>
                  </a:cubicBezTo>
                  <a:cubicBezTo>
                    <a:pt x="4150" y="4696"/>
                    <a:pt x="4132" y="4435"/>
                    <a:pt x="4150" y="4175"/>
                  </a:cubicBezTo>
                  <a:lnTo>
                    <a:pt x="4150" y="4175"/>
                  </a:lnTo>
                  <a:cubicBezTo>
                    <a:pt x="4281" y="4268"/>
                    <a:pt x="4355" y="4324"/>
                    <a:pt x="4411" y="4379"/>
                  </a:cubicBezTo>
                  <a:cubicBezTo>
                    <a:pt x="4727" y="4659"/>
                    <a:pt x="5044" y="4938"/>
                    <a:pt x="5360" y="5198"/>
                  </a:cubicBezTo>
                  <a:cubicBezTo>
                    <a:pt x="5503" y="5311"/>
                    <a:pt x="5641" y="5367"/>
                    <a:pt x="5767" y="5367"/>
                  </a:cubicBezTo>
                  <a:cubicBezTo>
                    <a:pt x="5870" y="5367"/>
                    <a:pt x="5965" y="5330"/>
                    <a:pt x="6049" y="5254"/>
                  </a:cubicBezTo>
                  <a:cubicBezTo>
                    <a:pt x="6235" y="5068"/>
                    <a:pt x="6216" y="4770"/>
                    <a:pt x="5974" y="4528"/>
                  </a:cubicBezTo>
                  <a:cubicBezTo>
                    <a:pt x="5788" y="4342"/>
                    <a:pt x="5602" y="4193"/>
                    <a:pt x="5416" y="4007"/>
                  </a:cubicBezTo>
                  <a:cubicBezTo>
                    <a:pt x="5155" y="3821"/>
                    <a:pt x="4913" y="3598"/>
                    <a:pt x="4727" y="3337"/>
                  </a:cubicBezTo>
                  <a:cubicBezTo>
                    <a:pt x="5360" y="3244"/>
                    <a:pt x="5937" y="3151"/>
                    <a:pt x="6495" y="3039"/>
                  </a:cubicBezTo>
                  <a:cubicBezTo>
                    <a:pt x="6644" y="3021"/>
                    <a:pt x="6774" y="2984"/>
                    <a:pt x="6923" y="2946"/>
                  </a:cubicBezTo>
                  <a:cubicBezTo>
                    <a:pt x="7147" y="2891"/>
                    <a:pt x="7277" y="2667"/>
                    <a:pt x="7221" y="2425"/>
                  </a:cubicBezTo>
                  <a:cubicBezTo>
                    <a:pt x="7186" y="2215"/>
                    <a:pt x="6985" y="2070"/>
                    <a:pt x="6775" y="2070"/>
                  </a:cubicBezTo>
                  <a:cubicBezTo>
                    <a:pt x="6762" y="2070"/>
                    <a:pt x="6750" y="2071"/>
                    <a:pt x="6737" y="2072"/>
                  </a:cubicBezTo>
                  <a:cubicBezTo>
                    <a:pt x="6607" y="2072"/>
                    <a:pt x="6495" y="2128"/>
                    <a:pt x="6365" y="2128"/>
                  </a:cubicBezTo>
                  <a:cubicBezTo>
                    <a:pt x="5889" y="2180"/>
                    <a:pt x="5412" y="2334"/>
                    <a:pt x="4857" y="2334"/>
                  </a:cubicBezTo>
                  <a:cubicBezTo>
                    <a:pt x="4826" y="2334"/>
                    <a:pt x="4795" y="2333"/>
                    <a:pt x="4764" y="2332"/>
                  </a:cubicBezTo>
                  <a:cubicBezTo>
                    <a:pt x="4950" y="2090"/>
                    <a:pt x="5099" y="1923"/>
                    <a:pt x="5248" y="1737"/>
                  </a:cubicBezTo>
                  <a:cubicBezTo>
                    <a:pt x="5416" y="1551"/>
                    <a:pt x="5583" y="1364"/>
                    <a:pt x="5732" y="1160"/>
                  </a:cubicBezTo>
                  <a:cubicBezTo>
                    <a:pt x="5937" y="881"/>
                    <a:pt x="5937" y="639"/>
                    <a:pt x="5751" y="471"/>
                  </a:cubicBezTo>
                  <a:cubicBezTo>
                    <a:pt x="5661" y="390"/>
                    <a:pt x="5561" y="348"/>
                    <a:pt x="5456" y="348"/>
                  </a:cubicBezTo>
                  <a:cubicBezTo>
                    <a:pt x="5322" y="348"/>
                    <a:pt x="5180" y="418"/>
                    <a:pt x="5044" y="564"/>
                  </a:cubicBezTo>
                  <a:cubicBezTo>
                    <a:pt x="4802" y="825"/>
                    <a:pt x="4597" y="1104"/>
                    <a:pt x="4374" y="1346"/>
                  </a:cubicBezTo>
                  <a:cubicBezTo>
                    <a:pt x="4225" y="1513"/>
                    <a:pt x="4113" y="1737"/>
                    <a:pt x="3890" y="1830"/>
                  </a:cubicBezTo>
                  <a:cubicBezTo>
                    <a:pt x="3797" y="1644"/>
                    <a:pt x="3759" y="1420"/>
                    <a:pt x="3759" y="1216"/>
                  </a:cubicBezTo>
                  <a:cubicBezTo>
                    <a:pt x="3722" y="936"/>
                    <a:pt x="3685" y="639"/>
                    <a:pt x="3611" y="360"/>
                  </a:cubicBezTo>
                  <a:cubicBezTo>
                    <a:pt x="3577" y="157"/>
                    <a:pt x="3406" y="1"/>
                    <a:pt x="3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9"/>
            <p:cNvSpPr/>
            <p:nvPr/>
          </p:nvSpPr>
          <p:spPr>
            <a:xfrm>
              <a:off x="3081540" y="3267362"/>
              <a:ext cx="206838" cy="197281"/>
            </a:xfrm>
            <a:custGeom>
              <a:rect b="b" l="l" r="r" t="t"/>
              <a:pathLst>
                <a:path extrusionOk="0" h="6853" w="7185">
                  <a:moveTo>
                    <a:pt x="3521" y="1"/>
                  </a:moveTo>
                  <a:cubicBezTo>
                    <a:pt x="3330" y="1"/>
                    <a:pt x="3162" y="144"/>
                    <a:pt x="3127" y="337"/>
                  </a:cubicBezTo>
                  <a:cubicBezTo>
                    <a:pt x="3109" y="486"/>
                    <a:pt x="3090" y="635"/>
                    <a:pt x="3090" y="765"/>
                  </a:cubicBezTo>
                  <a:cubicBezTo>
                    <a:pt x="3016" y="1193"/>
                    <a:pt x="3071" y="1640"/>
                    <a:pt x="2904" y="2105"/>
                  </a:cubicBezTo>
                  <a:cubicBezTo>
                    <a:pt x="2494" y="1733"/>
                    <a:pt x="2122" y="1324"/>
                    <a:pt x="1787" y="877"/>
                  </a:cubicBezTo>
                  <a:cubicBezTo>
                    <a:pt x="1676" y="728"/>
                    <a:pt x="1545" y="598"/>
                    <a:pt x="1396" y="505"/>
                  </a:cubicBezTo>
                  <a:cubicBezTo>
                    <a:pt x="1328" y="459"/>
                    <a:pt x="1254" y="439"/>
                    <a:pt x="1182" y="439"/>
                  </a:cubicBezTo>
                  <a:cubicBezTo>
                    <a:pt x="1075" y="439"/>
                    <a:pt x="971" y="483"/>
                    <a:pt x="894" y="561"/>
                  </a:cubicBezTo>
                  <a:cubicBezTo>
                    <a:pt x="782" y="691"/>
                    <a:pt x="764" y="877"/>
                    <a:pt x="857" y="1026"/>
                  </a:cubicBezTo>
                  <a:cubicBezTo>
                    <a:pt x="913" y="1156"/>
                    <a:pt x="1006" y="1268"/>
                    <a:pt x="1099" y="1379"/>
                  </a:cubicBezTo>
                  <a:cubicBezTo>
                    <a:pt x="1434" y="1770"/>
                    <a:pt x="1769" y="2180"/>
                    <a:pt x="2122" y="2626"/>
                  </a:cubicBezTo>
                  <a:cubicBezTo>
                    <a:pt x="1963" y="2643"/>
                    <a:pt x="1801" y="2652"/>
                    <a:pt x="1638" y="2652"/>
                  </a:cubicBezTo>
                  <a:cubicBezTo>
                    <a:pt x="1438" y="2652"/>
                    <a:pt x="1238" y="2639"/>
                    <a:pt x="1043" y="2608"/>
                  </a:cubicBezTo>
                  <a:cubicBezTo>
                    <a:pt x="875" y="2589"/>
                    <a:pt x="689" y="2552"/>
                    <a:pt x="503" y="2552"/>
                  </a:cubicBezTo>
                  <a:cubicBezTo>
                    <a:pt x="474" y="2544"/>
                    <a:pt x="444" y="2540"/>
                    <a:pt x="415" y="2540"/>
                  </a:cubicBezTo>
                  <a:cubicBezTo>
                    <a:pt x="243" y="2540"/>
                    <a:pt x="88" y="2674"/>
                    <a:pt x="56" y="2850"/>
                  </a:cubicBezTo>
                  <a:cubicBezTo>
                    <a:pt x="1" y="3054"/>
                    <a:pt x="131" y="3241"/>
                    <a:pt x="391" y="3334"/>
                  </a:cubicBezTo>
                  <a:cubicBezTo>
                    <a:pt x="540" y="3371"/>
                    <a:pt x="708" y="3408"/>
                    <a:pt x="875" y="3427"/>
                  </a:cubicBezTo>
                  <a:cubicBezTo>
                    <a:pt x="1210" y="3482"/>
                    <a:pt x="1545" y="3520"/>
                    <a:pt x="1936" y="3557"/>
                  </a:cubicBezTo>
                  <a:cubicBezTo>
                    <a:pt x="1620" y="4022"/>
                    <a:pt x="1229" y="4339"/>
                    <a:pt x="913" y="4729"/>
                  </a:cubicBezTo>
                  <a:cubicBezTo>
                    <a:pt x="782" y="4860"/>
                    <a:pt x="671" y="5009"/>
                    <a:pt x="578" y="5157"/>
                  </a:cubicBezTo>
                  <a:cubicBezTo>
                    <a:pt x="466" y="5306"/>
                    <a:pt x="503" y="5530"/>
                    <a:pt x="652" y="5641"/>
                  </a:cubicBezTo>
                  <a:cubicBezTo>
                    <a:pt x="723" y="5702"/>
                    <a:pt x="809" y="5735"/>
                    <a:pt x="898" y="5735"/>
                  </a:cubicBezTo>
                  <a:cubicBezTo>
                    <a:pt x="973" y="5735"/>
                    <a:pt x="1049" y="5711"/>
                    <a:pt x="1117" y="5660"/>
                  </a:cubicBezTo>
                  <a:cubicBezTo>
                    <a:pt x="1210" y="5585"/>
                    <a:pt x="1322" y="5511"/>
                    <a:pt x="1396" y="5418"/>
                  </a:cubicBezTo>
                  <a:cubicBezTo>
                    <a:pt x="1750" y="5064"/>
                    <a:pt x="2085" y="4711"/>
                    <a:pt x="2420" y="4357"/>
                  </a:cubicBezTo>
                  <a:cubicBezTo>
                    <a:pt x="2494" y="4298"/>
                    <a:pt x="2544" y="4205"/>
                    <a:pt x="2654" y="4205"/>
                  </a:cubicBezTo>
                  <a:cubicBezTo>
                    <a:pt x="2683" y="4205"/>
                    <a:pt x="2716" y="4211"/>
                    <a:pt x="2755" y="4227"/>
                  </a:cubicBezTo>
                  <a:cubicBezTo>
                    <a:pt x="2736" y="4432"/>
                    <a:pt x="2718" y="4636"/>
                    <a:pt x="2699" y="4860"/>
                  </a:cubicBezTo>
                  <a:cubicBezTo>
                    <a:pt x="2662" y="5269"/>
                    <a:pt x="2625" y="5697"/>
                    <a:pt x="2588" y="6107"/>
                  </a:cubicBezTo>
                  <a:cubicBezTo>
                    <a:pt x="2569" y="6609"/>
                    <a:pt x="2699" y="6832"/>
                    <a:pt x="3016" y="6851"/>
                  </a:cubicBezTo>
                  <a:cubicBezTo>
                    <a:pt x="3029" y="6852"/>
                    <a:pt x="3042" y="6852"/>
                    <a:pt x="3055" y="6852"/>
                  </a:cubicBezTo>
                  <a:cubicBezTo>
                    <a:pt x="3327" y="6852"/>
                    <a:pt x="3464" y="6662"/>
                    <a:pt x="3499" y="6200"/>
                  </a:cubicBezTo>
                  <a:cubicBezTo>
                    <a:pt x="3555" y="5716"/>
                    <a:pt x="3593" y="5232"/>
                    <a:pt x="3648" y="4748"/>
                  </a:cubicBezTo>
                  <a:cubicBezTo>
                    <a:pt x="3648" y="4636"/>
                    <a:pt x="3593" y="4487"/>
                    <a:pt x="3760" y="4413"/>
                  </a:cubicBezTo>
                  <a:cubicBezTo>
                    <a:pt x="3928" y="4543"/>
                    <a:pt x="4095" y="4692"/>
                    <a:pt x="4207" y="4878"/>
                  </a:cubicBezTo>
                  <a:cubicBezTo>
                    <a:pt x="4560" y="5251"/>
                    <a:pt x="4895" y="5623"/>
                    <a:pt x="5249" y="5976"/>
                  </a:cubicBezTo>
                  <a:cubicBezTo>
                    <a:pt x="5316" y="6073"/>
                    <a:pt x="5407" y="6112"/>
                    <a:pt x="5504" y="6112"/>
                  </a:cubicBezTo>
                  <a:cubicBezTo>
                    <a:pt x="5839" y="6112"/>
                    <a:pt x="6240" y="5640"/>
                    <a:pt x="5937" y="5381"/>
                  </a:cubicBezTo>
                  <a:cubicBezTo>
                    <a:pt x="5807" y="5232"/>
                    <a:pt x="5658" y="5083"/>
                    <a:pt x="5528" y="4934"/>
                  </a:cubicBezTo>
                  <a:cubicBezTo>
                    <a:pt x="5212" y="4581"/>
                    <a:pt x="4877" y="4227"/>
                    <a:pt x="4560" y="3855"/>
                  </a:cubicBezTo>
                  <a:cubicBezTo>
                    <a:pt x="4579" y="3836"/>
                    <a:pt x="4598" y="3799"/>
                    <a:pt x="4616" y="3762"/>
                  </a:cubicBezTo>
                  <a:cubicBezTo>
                    <a:pt x="5193" y="3799"/>
                    <a:pt x="5789" y="3817"/>
                    <a:pt x="6366" y="3873"/>
                  </a:cubicBezTo>
                  <a:cubicBezTo>
                    <a:pt x="6405" y="3878"/>
                    <a:pt x="6447" y="3881"/>
                    <a:pt x="6489" y="3881"/>
                  </a:cubicBezTo>
                  <a:cubicBezTo>
                    <a:pt x="6603" y="3881"/>
                    <a:pt x="6722" y="3863"/>
                    <a:pt x="6831" y="3836"/>
                  </a:cubicBezTo>
                  <a:cubicBezTo>
                    <a:pt x="7166" y="3687"/>
                    <a:pt x="7184" y="3222"/>
                    <a:pt x="6868" y="3054"/>
                  </a:cubicBezTo>
                  <a:cubicBezTo>
                    <a:pt x="6756" y="2999"/>
                    <a:pt x="6626" y="2961"/>
                    <a:pt x="6514" y="2961"/>
                  </a:cubicBezTo>
                  <a:cubicBezTo>
                    <a:pt x="6068" y="2924"/>
                    <a:pt x="5640" y="2906"/>
                    <a:pt x="5212" y="2868"/>
                  </a:cubicBezTo>
                  <a:cubicBezTo>
                    <a:pt x="4858" y="2850"/>
                    <a:pt x="4504" y="2812"/>
                    <a:pt x="4076" y="2757"/>
                  </a:cubicBezTo>
                  <a:cubicBezTo>
                    <a:pt x="4560" y="2291"/>
                    <a:pt x="4970" y="1901"/>
                    <a:pt x="5379" y="1528"/>
                  </a:cubicBezTo>
                  <a:cubicBezTo>
                    <a:pt x="5491" y="1417"/>
                    <a:pt x="5602" y="1286"/>
                    <a:pt x="5696" y="1156"/>
                  </a:cubicBezTo>
                  <a:cubicBezTo>
                    <a:pt x="5807" y="989"/>
                    <a:pt x="5789" y="747"/>
                    <a:pt x="5621" y="598"/>
                  </a:cubicBezTo>
                  <a:cubicBezTo>
                    <a:pt x="5539" y="516"/>
                    <a:pt x="5435" y="473"/>
                    <a:pt x="5330" y="473"/>
                  </a:cubicBezTo>
                  <a:cubicBezTo>
                    <a:pt x="5244" y="473"/>
                    <a:pt x="5157" y="502"/>
                    <a:pt x="5081" y="561"/>
                  </a:cubicBezTo>
                  <a:cubicBezTo>
                    <a:pt x="4933" y="672"/>
                    <a:pt x="4802" y="803"/>
                    <a:pt x="4672" y="914"/>
                  </a:cubicBezTo>
                  <a:cubicBezTo>
                    <a:pt x="4449" y="1156"/>
                    <a:pt x="4207" y="1361"/>
                    <a:pt x="3965" y="1547"/>
                  </a:cubicBezTo>
                  <a:cubicBezTo>
                    <a:pt x="3890" y="1454"/>
                    <a:pt x="3853" y="1324"/>
                    <a:pt x="3890" y="1212"/>
                  </a:cubicBezTo>
                  <a:cubicBezTo>
                    <a:pt x="3909" y="951"/>
                    <a:pt x="3946" y="709"/>
                    <a:pt x="3946" y="449"/>
                  </a:cubicBezTo>
                  <a:cubicBezTo>
                    <a:pt x="3965" y="226"/>
                    <a:pt x="3797" y="21"/>
                    <a:pt x="3555" y="2"/>
                  </a:cubicBezTo>
                  <a:cubicBezTo>
                    <a:pt x="3544" y="1"/>
                    <a:pt x="3532" y="1"/>
                    <a:pt x="3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9"/>
            <p:cNvSpPr/>
            <p:nvPr/>
          </p:nvSpPr>
          <p:spPr>
            <a:xfrm>
              <a:off x="1968241" y="3315956"/>
              <a:ext cx="1116552" cy="1364700"/>
            </a:xfrm>
            <a:custGeom>
              <a:rect b="b" l="l" r="r" t="t"/>
              <a:pathLst>
                <a:path extrusionOk="0" h="47406" w="38786">
                  <a:moveTo>
                    <a:pt x="19517" y="0"/>
                  </a:moveTo>
                  <a:cubicBezTo>
                    <a:pt x="19340" y="0"/>
                    <a:pt x="19162" y="3"/>
                    <a:pt x="18983" y="8"/>
                  </a:cubicBezTo>
                  <a:cubicBezTo>
                    <a:pt x="18090" y="8"/>
                    <a:pt x="16806" y="287"/>
                    <a:pt x="15503" y="455"/>
                  </a:cubicBezTo>
                  <a:cubicBezTo>
                    <a:pt x="13698" y="696"/>
                    <a:pt x="11930" y="1218"/>
                    <a:pt x="10292" y="2036"/>
                  </a:cubicBezTo>
                  <a:cubicBezTo>
                    <a:pt x="9771" y="2316"/>
                    <a:pt x="9250" y="2613"/>
                    <a:pt x="8747" y="2930"/>
                  </a:cubicBezTo>
                  <a:cubicBezTo>
                    <a:pt x="8468" y="3097"/>
                    <a:pt x="8171" y="3283"/>
                    <a:pt x="7910" y="3469"/>
                  </a:cubicBezTo>
                  <a:cubicBezTo>
                    <a:pt x="6421" y="4530"/>
                    <a:pt x="5100" y="5796"/>
                    <a:pt x="4002" y="7247"/>
                  </a:cubicBezTo>
                  <a:cubicBezTo>
                    <a:pt x="3592" y="7824"/>
                    <a:pt x="3201" y="8401"/>
                    <a:pt x="2848" y="8997"/>
                  </a:cubicBezTo>
                  <a:cubicBezTo>
                    <a:pt x="2401" y="9760"/>
                    <a:pt x="2010" y="10542"/>
                    <a:pt x="1675" y="11342"/>
                  </a:cubicBezTo>
                  <a:cubicBezTo>
                    <a:pt x="1173" y="12552"/>
                    <a:pt x="801" y="13798"/>
                    <a:pt x="540" y="15083"/>
                  </a:cubicBezTo>
                  <a:cubicBezTo>
                    <a:pt x="466" y="15399"/>
                    <a:pt x="410" y="15715"/>
                    <a:pt x="373" y="16032"/>
                  </a:cubicBezTo>
                  <a:cubicBezTo>
                    <a:pt x="93" y="17893"/>
                    <a:pt x="0" y="19791"/>
                    <a:pt x="112" y="21671"/>
                  </a:cubicBezTo>
                  <a:cubicBezTo>
                    <a:pt x="168" y="22415"/>
                    <a:pt x="242" y="23160"/>
                    <a:pt x="335" y="23904"/>
                  </a:cubicBezTo>
                  <a:cubicBezTo>
                    <a:pt x="373" y="24220"/>
                    <a:pt x="410" y="24518"/>
                    <a:pt x="466" y="24816"/>
                  </a:cubicBezTo>
                  <a:cubicBezTo>
                    <a:pt x="466" y="24835"/>
                    <a:pt x="466" y="24853"/>
                    <a:pt x="466" y="24872"/>
                  </a:cubicBezTo>
                  <a:cubicBezTo>
                    <a:pt x="559" y="25467"/>
                    <a:pt x="670" y="26063"/>
                    <a:pt x="801" y="26640"/>
                  </a:cubicBezTo>
                  <a:cubicBezTo>
                    <a:pt x="875" y="26975"/>
                    <a:pt x="950" y="27328"/>
                    <a:pt x="1043" y="27663"/>
                  </a:cubicBezTo>
                  <a:cubicBezTo>
                    <a:pt x="1117" y="27924"/>
                    <a:pt x="1192" y="28185"/>
                    <a:pt x="1266" y="28426"/>
                  </a:cubicBezTo>
                  <a:cubicBezTo>
                    <a:pt x="1471" y="29078"/>
                    <a:pt x="1731" y="29729"/>
                    <a:pt x="2029" y="30362"/>
                  </a:cubicBezTo>
                  <a:cubicBezTo>
                    <a:pt x="2122" y="30548"/>
                    <a:pt x="2215" y="30716"/>
                    <a:pt x="2308" y="30902"/>
                  </a:cubicBezTo>
                  <a:cubicBezTo>
                    <a:pt x="3536" y="33340"/>
                    <a:pt x="5360" y="35443"/>
                    <a:pt x="7631" y="37006"/>
                  </a:cubicBezTo>
                  <a:cubicBezTo>
                    <a:pt x="7966" y="37229"/>
                    <a:pt x="8319" y="37453"/>
                    <a:pt x="8692" y="37657"/>
                  </a:cubicBezTo>
                  <a:cubicBezTo>
                    <a:pt x="9343" y="38030"/>
                    <a:pt x="10013" y="38365"/>
                    <a:pt x="10720" y="38644"/>
                  </a:cubicBezTo>
                  <a:cubicBezTo>
                    <a:pt x="12172" y="39221"/>
                    <a:pt x="13679" y="39705"/>
                    <a:pt x="15187" y="40095"/>
                  </a:cubicBezTo>
                  <a:cubicBezTo>
                    <a:pt x="15447" y="40133"/>
                    <a:pt x="15633" y="40319"/>
                    <a:pt x="15708" y="40542"/>
                  </a:cubicBezTo>
                  <a:cubicBezTo>
                    <a:pt x="16229" y="42217"/>
                    <a:pt x="16955" y="43799"/>
                    <a:pt x="17625" y="45400"/>
                  </a:cubicBezTo>
                  <a:cubicBezTo>
                    <a:pt x="17830" y="45883"/>
                    <a:pt x="18072" y="46330"/>
                    <a:pt x="18351" y="46777"/>
                  </a:cubicBezTo>
                  <a:cubicBezTo>
                    <a:pt x="18629" y="47195"/>
                    <a:pt x="18967" y="47405"/>
                    <a:pt x="19317" y="47405"/>
                  </a:cubicBezTo>
                  <a:cubicBezTo>
                    <a:pt x="19621" y="47405"/>
                    <a:pt x="19936" y="47246"/>
                    <a:pt x="20230" y="46926"/>
                  </a:cubicBezTo>
                  <a:cubicBezTo>
                    <a:pt x="20454" y="46646"/>
                    <a:pt x="20658" y="46367"/>
                    <a:pt x="20826" y="46051"/>
                  </a:cubicBezTo>
                  <a:cubicBezTo>
                    <a:pt x="21738" y="44543"/>
                    <a:pt x="22557" y="42980"/>
                    <a:pt x="23283" y="41380"/>
                  </a:cubicBezTo>
                  <a:cubicBezTo>
                    <a:pt x="23413" y="41156"/>
                    <a:pt x="23469" y="40877"/>
                    <a:pt x="23431" y="40598"/>
                  </a:cubicBezTo>
                  <a:cubicBezTo>
                    <a:pt x="23394" y="40430"/>
                    <a:pt x="23450" y="40356"/>
                    <a:pt x="23599" y="40337"/>
                  </a:cubicBezTo>
                  <a:cubicBezTo>
                    <a:pt x="23692" y="40319"/>
                    <a:pt x="23785" y="40282"/>
                    <a:pt x="23878" y="40263"/>
                  </a:cubicBezTo>
                  <a:cubicBezTo>
                    <a:pt x="25274" y="39965"/>
                    <a:pt x="26614" y="39481"/>
                    <a:pt x="27879" y="38830"/>
                  </a:cubicBezTo>
                  <a:cubicBezTo>
                    <a:pt x="28121" y="38718"/>
                    <a:pt x="28363" y="38588"/>
                    <a:pt x="28605" y="38458"/>
                  </a:cubicBezTo>
                  <a:cubicBezTo>
                    <a:pt x="28977" y="38253"/>
                    <a:pt x="29331" y="38048"/>
                    <a:pt x="29685" y="37806"/>
                  </a:cubicBezTo>
                  <a:cubicBezTo>
                    <a:pt x="32346" y="36076"/>
                    <a:pt x="34542" y="33693"/>
                    <a:pt x="36087" y="30902"/>
                  </a:cubicBezTo>
                  <a:cubicBezTo>
                    <a:pt x="36440" y="30288"/>
                    <a:pt x="36757" y="29636"/>
                    <a:pt x="37036" y="28985"/>
                  </a:cubicBezTo>
                  <a:cubicBezTo>
                    <a:pt x="37241" y="28501"/>
                    <a:pt x="37445" y="27980"/>
                    <a:pt x="37613" y="27459"/>
                  </a:cubicBezTo>
                  <a:cubicBezTo>
                    <a:pt x="37762" y="27068"/>
                    <a:pt x="37873" y="26677"/>
                    <a:pt x="37985" y="26268"/>
                  </a:cubicBezTo>
                  <a:cubicBezTo>
                    <a:pt x="38413" y="24742"/>
                    <a:pt x="38674" y="23178"/>
                    <a:pt x="38748" y="21596"/>
                  </a:cubicBezTo>
                  <a:cubicBezTo>
                    <a:pt x="38767" y="21243"/>
                    <a:pt x="38785" y="20871"/>
                    <a:pt x="38767" y="20517"/>
                  </a:cubicBezTo>
                  <a:lnTo>
                    <a:pt x="38785" y="20517"/>
                  </a:lnTo>
                  <a:cubicBezTo>
                    <a:pt x="38785" y="19084"/>
                    <a:pt x="38655" y="17651"/>
                    <a:pt x="38376" y="16255"/>
                  </a:cubicBezTo>
                  <a:cubicBezTo>
                    <a:pt x="38376" y="16218"/>
                    <a:pt x="38357" y="16162"/>
                    <a:pt x="38357" y="16125"/>
                  </a:cubicBezTo>
                  <a:cubicBezTo>
                    <a:pt x="38283" y="15790"/>
                    <a:pt x="38208" y="15455"/>
                    <a:pt x="38134" y="15138"/>
                  </a:cubicBezTo>
                  <a:cubicBezTo>
                    <a:pt x="37780" y="13687"/>
                    <a:pt x="37278" y="12291"/>
                    <a:pt x="36626" y="10951"/>
                  </a:cubicBezTo>
                  <a:cubicBezTo>
                    <a:pt x="36496" y="10672"/>
                    <a:pt x="36347" y="10393"/>
                    <a:pt x="36198" y="10132"/>
                  </a:cubicBezTo>
                  <a:cubicBezTo>
                    <a:pt x="36012" y="9797"/>
                    <a:pt x="35826" y="9462"/>
                    <a:pt x="35621" y="9146"/>
                  </a:cubicBezTo>
                  <a:cubicBezTo>
                    <a:pt x="35417" y="8792"/>
                    <a:pt x="35193" y="8457"/>
                    <a:pt x="34951" y="8122"/>
                  </a:cubicBezTo>
                  <a:cubicBezTo>
                    <a:pt x="33779" y="6466"/>
                    <a:pt x="32365" y="4996"/>
                    <a:pt x="30745" y="3767"/>
                  </a:cubicBezTo>
                  <a:cubicBezTo>
                    <a:pt x="30504" y="3581"/>
                    <a:pt x="30243" y="3395"/>
                    <a:pt x="29982" y="3209"/>
                  </a:cubicBezTo>
                  <a:cubicBezTo>
                    <a:pt x="26892" y="1113"/>
                    <a:pt x="23242" y="0"/>
                    <a:pt x="19517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9"/>
            <p:cNvSpPr/>
            <p:nvPr/>
          </p:nvSpPr>
          <p:spPr>
            <a:xfrm>
              <a:off x="1977885" y="3719470"/>
              <a:ext cx="1106908" cy="362147"/>
            </a:xfrm>
            <a:custGeom>
              <a:rect b="b" l="l" r="r" t="t"/>
              <a:pathLst>
                <a:path extrusionOk="0" h="12580" w="38451">
                  <a:moveTo>
                    <a:pt x="30902" y="912"/>
                  </a:moveTo>
                  <a:cubicBezTo>
                    <a:pt x="32139" y="912"/>
                    <a:pt x="33372" y="1349"/>
                    <a:pt x="34356" y="2219"/>
                  </a:cubicBezTo>
                  <a:cubicBezTo>
                    <a:pt x="35677" y="3392"/>
                    <a:pt x="36236" y="4881"/>
                    <a:pt x="35882" y="6630"/>
                  </a:cubicBezTo>
                  <a:cubicBezTo>
                    <a:pt x="35510" y="8398"/>
                    <a:pt x="34356" y="9552"/>
                    <a:pt x="32681" y="10166"/>
                  </a:cubicBezTo>
                  <a:cubicBezTo>
                    <a:pt x="32215" y="10356"/>
                    <a:pt x="31716" y="10466"/>
                    <a:pt x="31231" y="10466"/>
                  </a:cubicBezTo>
                  <a:cubicBezTo>
                    <a:pt x="31193" y="10466"/>
                    <a:pt x="31155" y="10465"/>
                    <a:pt x="31118" y="10464"/>
                  </a:cubicBezTo>
                  <a:cubicBezTo>
                    <a:pt x="31073" y="10465"/>
                    <a:pt x="31028" y="10466"/>
                    <a:pt x="30984" y="10466"/>
                  </a:cubicBezTo>
                  <a:cubicBezTo>
                    <a:pt x="28549" y="10466"/>
                    <a:pt x="26511" y="8973"/>
                    <a:pt x="25981" y="6798"/>
                  </a:cubicBezTo>
                  <a:cubicBezTo>
                    <a:pt x="25553" y="4937"/>
                    <a:pt x="26093" y="3373"/>
                    <a:pt x="27526" y="2145"/>
                  </a:cubicBezTo>
                  <a:cubicBezTo>
                    <a:pt x="28505" y="1321"/>
                    <a:pt x="29705" y="912"/>
                    <a:pt x="30902" y="912"/>
                  </a:cubicBezTo>
                  <a:close/>
                  <a:moveTo>
                    <a:pt x="8915" y="2480"/>
                  </a:moveTo>
                  <a:cubicBezTo>
                    <a:pt x="10311" y="2499"/>
                    <a:pt x="11800" y="3131"/>
                    <a:pt x="12898" y="4602"/>
                  </a:cubicBezTo>
                  <a:cubicBezTo>
                    <a:pt x="13437" y="5272"/>
                    <a:pt x="13735" y="6109"/>
                    <a:pt x="13754" y="6965"/>
                  </a:cubicBezTo>
                  <a:cubicBezTo>
                    <a:pt x="13772" y="8510"/>
                    <a:pt x="13009" y="9962"/>
                    <a:pt x="11707" y="10780"/>
                  </a:cubicBezTo>
                  <a:cubicBezTo>
                    <a:pt x="10802" y="11378"/>
                    <a:pt x="9769" y="11672"/>
                    <a:pt x="8741" y="11672"/>
                  </a:cubicBezTo>
                  <a:cubicBezTo>
                    <a:pt x="7590" y="11672"/>
                    <a:pt x="6444" y="11303"/>
                    <a:pt x="5491" y="10576"/>
                  </a:cubicBezTo>
                  <a:cubicBezTo>
                    <a:pt x="2866" y="8547"/>
                    <a:pt x="3146" y="4788"/>
                    <a:pt x="6030" y="3169"/>
                  </a:cubicBezTo>
                  <a:cubicBezTo>
                    <a:pt x="6775" y="2741"/>
                    <a:pt x="7594" y="2517"/>
                    <a:pt x="8915" y="2480"/>
                  </a:cubicBezTo>
                  <a:close/>
                  <a:moveTo>
                    <a:pt x="19789" y="2044"/>
                  </a:moveTo>
                  <a:cubicBezTo>
                    <a:pt x="20916" y="2044"/>
                    <a:pt x="22042" y="2409"/>
                    <a:pt x="22985" y="3131"/>
                  </a:cubicBezTo>
                  <a:cubicBezTo>
                    <a:pt x="25609" y="5104"/>
                    <a:pt x="25441" y="9105"/>
                    <a:pt x="22668" y="10855"/>
                  </a:cubicBezTo>
                  <a:lnTo>
                    <a:pt x="22650" y="10855"/>
                  </a:lnTo>
                  <a:cubicBezTo>
                    <a:pt x="21781" y="11410"/>
                    <a:pt x="20803" y="11678"/>
                    <a:pt x="19834" y="11678"/>
                  </a:cubicBezTo>
                  <a:cubicBezTo>
                    <a:pt x="18332" y="11678"/>
                    <a:pt x="16849" y="11034"/>
                    <a:pt x="15820" y="9813"/>
                  </a:cubicBezTo>
                  <a:cubicBezTo>
                    <a:pt x="15131" y="8975"/>
                    <a:pt x="14777" y="8026"/>
                    <a:pt x="14759" y="6463"/>
                  </a:cubicBezTo>
                  <a:cubicBezTo>
                    <a:pt x="14759" y="5179"/>
                    <a:pt x="15522" y="3801"/>
                    <a:pt x="17011" y="2852"/>
                  </a:cubicBezTo>
                  <a:cubicBezTo>
                    <a:pt x="17860" y="2312"/>
                    <a:pt x="18825" y="2044"/>
                    <a:pt x="19789" y="2044"/>
                  </a:cubicBezTo>
                  <a:close/>
                  <a:moveTo>
                    <a:pt x="30934" y="1"/>
                  </a:moveTo>
                  <a:cubicBezTo>
                    <a:pt x="28481" y="1"/>
                    <a:pt x="26040" y="1405"/>
                    <a:pt x="25106" y="4136"/>
                  </a:cubicBezTo>
                  <a:cubicBezTo>
                    <a:pt x="23831" y="2214"/>
                    <a:pt x="22095" y="1145"/>
                    <a:pt x="19855" y="1145"/>
                  </a:cubicBezTo>
                  <a:cubicBezTo>
                    <a:pt x="19709" y="1145"/>
                    <a:pt x="19561" y="1150"/>
                    <a:pt x="19411" y="1159"/>
                  </a:cubicBezTo>
                  <a:cubicBezTo>
                    <a:pt x="16936" y="1308"/>
                    <a:pt x="15224" y="2610"/>
                    <a:pt x="14163" y="4862"/>
                  </a:cubicBezTo>
                  <a:cubicBezTo>
                    <a:pt x="12935" y="2685"/>
                    <a:pt x="11092" y="1587"/>
                    <a:pt x="8673" y="1568"/>
                  </a:cubicBezTo>
                  <a:cubicBezTo>
                    <a:pt x="6235" y="1568"/>
                    <a:pt x="4393" y="2703"/>
                    <a:pt x="3164" y="4899"/>
                  </a:cubicBezTo>
                  <a:cubicBezTo>
                    <a:pt x="2587" y="3280"/>
                    <a:pt x="1527" y="2145"/>
                    <a:pt x="317" y="1140"/>
                  </a:cubicBezTo>
                  <a:lnTo>
                    <a:pt x="205" y="1066"/>
                  </a:lnTo>
                  <a:cubicBezTo>
                    <a:pt x="131" y="1382"/>
                    <a:pt x="75" y="1698"/>
                    <a:pt x="38" y="2015"/>
                  </a:cubicBezTo>
                  <a:cubicBezTo>
                    <a:pt x="875" y="2741"/>
                    <a:pt x="1564" y="3615"/>
                    <a:pt x="2066" y="4602"/>
                  </a:cubicBezTo>
                  <a:cubicBezTo>
                    <a:pt x="2327" y="5179"/>
                    <a:pt x="2420" y="5811"/>
                    <a:pt x="2308" y="6425"/>
                  </a:cubicBezTo>
                  <a:cubicBezTo>
                    <a:pt x="2048" y="7970"/>
                    <a:pt x="1322" y="9161"/>
                    <a:pt x="0" y="9887"/>
                  </a:cubicBezTo>
                  <a:cubicBezTo>
                    <a:pt x="38" y="10203"/>
                    <a:pt x="75" y="10501"/>
                    <a:pt x="112" y="10799"/>
                  </a:cubicBezTo>
                  <a:cubicBezTo>
                    <a:pt x="131" y="10818"/>
                    <a:pt x="131" y="10836"/>
                    <a:pt x="131" y="10855"/>
                  </a:cubicBezTo>
                  <a:cubicBezTo>
                    <a:pt x="224" y="10799"/>
                    <a:pt x="335" y="10743"/>
                    <a:pt x="428" y="10706"/>
                  </a:cubicBezTo>
                  <a:cubicBezTo>
                    <a:pt x="1303" y="10241"/>
                    <a:pt x="2048" y="9515"/>
                    <a:pt x="2531" y="8622"/>
                  </a:cubicBezTo>
                  <a:cubicBezTo>
                    <a:pt x="2587" y="8454"/>
                    <a:pt x="2699" y="8287"/>
                    <a:pt x="2829" y="8156"/>
                  </a:cubicBezTo>
                  <a:cubicBezTo>
                    <a:pt x="3648" y="10799"/>
                    <a:pt x="5472" y="12306"/>
                    <a:pt x="8189" y="12548"/>
                  </a:cubicBezTo>
                  <a:cubicBezTo>
                    <a:pt x="8424" y="12569"/>
                    <a:pt x="8653" y="12580"/>
                    <a:pt x="8878" y="12580"/>
                  </a:cubicBezTo>
                  <a:cubicBezTo>
                    <a:pt x="11271" y="12580"/>
                    <a:pt x="13084" y="11404"/>
                    <a:pt x="14275" y="9124"/>
                  </a:cubicBezTo>
                  <a:cubicBezTo>
                    <a:pt x="15506" y="11375"/>
                    <a:pt x="17319" y="12579"/>
                    <a:pt x="19745" y="12579"/>
                  </a:cubicBezTo>
                  <a:cubicBezTo>
                    <a:pt x="19886" y="12579"/>
                    <a:pt x="20029" y="12575"/>
                    <a:pt x="20175" y="12567"/>
                  </a:cubicBezTo>
                  <a:cubicBezTo>
                    <a:pt x="22854" y="12418"/>
                    <a:pt x="24641" y="10967"/>
                    <a:pt x="25609" y="8417"/>
                  </a:cubicBezTo>
                  <a:cubicBezTo>
                    <a:pt x="26923" y="10341"/>
                    <a:pt x="28632" y="11398"/>
                    <a:pt x="30747" y="11398"/>
                  </a:cubicBezTo>
                  <a:cubicBezTo>
                    <a:pt x="31148" y="11398"/>
                    <a:pt x="31563" y="11360"/>
                    <a:pt x="31992" y="11283"/>
                  </a:cubicBezTo>
                  <a:cubicBezTo>
                    <a:pt x="34728" y="10799"/>
                    <a:pt x="36347" y="9087"/>
                    <a:pt x="36924" y="6258"/>
                  </a:cubicBezTo>
                  <a:cubicBezTo>
                    <a:pt x="37334" y="6779"/>
                    <a:pt x="37836" y="7226"/>
                    <a:pt x="38413" y="7579"/>
                  </a:cubicBezTo>
                  <a:cubicBezTo>
                    <a:pt x="38432" y="7226"/>
                    <a:pt x="38450" y="6854"/>
                    <a:pt x="38432" y="6500"/>
                  </a:cubicBezTo>
                  <a:cubicBezTo>
                    <a:pt x="38153" y="6277"/>
                    <a:pt x="37911" y="6035"/>
                    <a:pt x="37706" y="5755"/>
                  </a:cubicBezTo>
                  <a:cubicBezTo>
                    <a:pt x="36943" y="4788"/>
                    <a:pt x="36943" y="3429"/>
                    <a:pt x="37706" y="2461"/>
                  </a:cubicBezTo>
                  <a:cubicBezTo>
                    <a:pt x="37799" y="2350"/>
                    <a:pt x="37911" y="2219"/>
                    <a:pt x="38022" y="2108"/>
                  </a:cubicBezTo>
                  <a:cubicBezTo>
                    <a:pt x="37948" y="1773"/>
                    <a:pt x="37873" y="1438"/>
                    <a:pt x="37799" y="1121"/>
                  </a:cubicBezTo>
                  <a:cubicBezTo>
                    <a:pt x="37352" y="1475"/>
                    <a:pt x="36961" y="1903"/>
                    <a:pt x="36682" y="2406"/>
                  </a:cubicBezTo>
                  <a:cubicBezTo>
                    <a:pt x="36533" y="2629"/>
                    <a:pt x="36440" y="2871"/>
                    <a:pt x="36310" y="3113"/>
                  </a:cubicBezTo>
                  <a:cubicBezTo>
                    <a:pt x="35128" y="1022"/>
                    <a:pt x="33026" y="1"/>
                    <a:pt x="30934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9"/>
            <p:cNvSpPr/>
            <p:nvPr/>
          </p:nvSpPr>
          <p:spPr>
            <a:xfrm>
              <a:off x="1991271" y="4072117"/>
              <a:ext cx="1070492" cy="193049"/>
            </a:xfrm>
            <a:custGeom>
              <a:rect b="b" l="l" r="r" t="t"/>
              <a:pathLst>
                <a:path extrusionOk="0" h="6706" w="37186">
                  <a:moveTo>
                    <a:pt x="7017" y="3016"/>
                  </a:moveTo>
                  <a:lnTo>
                    <a:pt x="7017" y="3016"/>
                  </a:lnTo>
                  <a:cubicBezTo>
                    <a:pt x="9120" y="3369"/>
                    <a:pt x="11149" y="3630"/>
                    <a:pt x="13289" y="3760"/>
                  </a:cubicBezTo>
                  <a:cubicBezTo>
                    <a:pt x="12507" y="4709"/>
                    <a:pt x="11688" y="5323"/>
                    <a:pt x="10627" y="5547"/>
                  </a:cubicBezTo>
                  <a:lnTo>
                    <a:pt x="10609" y="5547"/>
                  </a:lnTo>
                  <a:cubicBezTo>
                    <a:pt x="10437" y="5590"/>
                    <a:pt x="10260" y="5611"/>
                    <a:pt x="10084" y="5611"/>
                  </a:cubicBezTo>
                  <a:cubicBezTo>
                    <a:pt x="9648" y="5611"/>
                    <a:pt x="9211" y="5482"/>
                    <a:pt x="8841" y="5230"/>
                  </a:cubicBezTo>
                  <a:cubicBezTo>
                    <a:pt x="8059" y="4691"/>
                    <a:pt x="7501" y="3965"/>
                    <a:pt x="7017" y="3016"/>
                  </a:cubicBezTo>
                  <a:close/>
                  <a:moveTo>
                    <a:pt x="28978" y="3164"/>
                  </a:moveTo>
                  <a:lnTo>
                    <a:pt x="28978" y="3164"/>
                  </a:lnTo>
                  <a:cubicBezTo>
                    <a:pt x="28959" y="3258"/>
                    <a:pt x="28959" y="3313"/>
                    <a:pt x="28922" y="3351"/>
                  </a:cubicBezTo>
                  <a:cubicBezTo>
                    <a:pt x="28382" y="4058"/>
                    <a:pt x="27731" y="4672"/>
                    <a:pt x="27024" y="5193"/>
                  </a:cubicBezTo>
                  <a:cubicBezTo>
                    <a:pt x="26800" y="5361"/>
                    <a:pt x="26558" y="5472"/>
                    <a:pt x="26316" y="5584"/>
                  </a:cubicBezTo>
                  <a:cubicBezTo>
                    <a:pt x="26051" y="5707"/>
                    <a:pt x="25765" y="5768"/>
                    <a:pt x="25481" y="5768"/>
                  </a:cubicBezTo>
                  <a:cubicBezTo>
                    <a:pt x="25207" y="5768"/>
                    <a:pt x="24934" y="5712"/>
                    <a:pt x="24679" y="5602"/>
                  </a:cubicBezTo>
                  <a:cubicBezTo>
                    <a:pt x="24009" y="5323"/>
                    <a:pt x="23432" y="4895"/>
                    <a:pt x="22985" y="4356"/>
                  </a:cubicBezTo>
                  <a:cubicBezTo>
                    <a:pt x="22873" y="4225"/>
                    <a:pt x="22780" y="4058"/>
                    <a:pt x="22743" y="3872"/>
                  </a:cubicBezTo>
                  <a:cubicBezTo>
                    <a:pt x="24846" y="3760"/>
                    <a:pt x="26912" y="3537"/>
                    <a:pt x="28978" y="3164"/>
                  </a:cubicBezTo>
                  <a:close/>
                  <a:moveTo>
                    <a:pt x="15536" y="3932"/>
                  </a:moveTo>
                  <a:cubicBezTo>
                    <a:pt x="16308" y="3932"/>
                    <a:pt x="17054" y="4004"/>
                    <a:pt x="17797" y="4004"/>
                  </a:cubicBezTo>
                  <a:cubicBezTo>
                    <a:pt x="17864" y="4004"/>
                    <a:pt x="17931" y="4003"/>
                    <a:pt x="17997" y="4002"/>
                  </a:cubicBezTo>
                  <a:cubicBezTo>
                    <a:pt x="18195" y="3998"/>
                    <a:pt x="18392" y="3997"/>
                    <a:pt x="18589" y="3997"/>
                  </a:cubicBezTo>
                  <a:cubicBezTo>
                    <a:pt x="19379" y="3997"/>
                    <a:pt x="20171" y="4021"/>
                    <a:pt x="20975" y="4021"/>
                  </a:cubicBezTo>
                  <a:cubicBezTo>
                    <a:pt x="20640" y="4560"/>
                    <a:pt x="20193" y="5026"/>
                    <a:pt x="19672" y="5361"/>
                  </a:cubicBezTo>
                  <a:cubicBezTo>
                    <a:pt x="19244" y="5638"/>
                    <a:pt x="18759" y="5779"/>
                    <a:pt x="18270" y="5779"/>
                  </a:cubicBezTo>
                  <a:cubicBezTo>
                    <a:pt x="17972" y="5779"/>
                    <a:pt x="17672" y="5727"/>
                    <a:pt x="17383" y="5621"/>
                  </a:cubicBezTo>
                  <a:cubicBezTo>
                    <a:pt x="16434" y="5323"/>
                    <a:pt x="15597" y="4728"/>
                    <a:pt x="14982" y="3946"/>
                  </a:cubicBezTo>
                  <a:cubicBezTo>
                    <a:pt x="15169" y="3936"/>
                    <a:pt x="15353" y="3932"/>
                    <a:pt x="15536" y="3932"/>
                  </a:cubicBezTo>
                  <a:close/>
                  <a:moveTo>
                    <a:pt x="37185" y="1"/>
                  </a:moveTo>
                  <a:lnTo>
                    <a:pt x="37185" y="1"/>
                  </a:lnTo>
                  <a:cubicBezTo>
                    <a:pt x="34784" y="950"/>
                    <a:pt x="32272" y="1657"/>
                    <a:pt x="29722" y="2122"/>
                  </a:cubicBezTo>
                  <a:cubicBezTo>
                    <a:pt x="27005" y="2588"/>
                    <a:pt x="24251" y="2904"/>
                    <a:pt x="21496" y="3016"/>
                  </a:cubicBezTo>
                  <a:cubicBezTo>
                    <a:pt x="20615" y="3050"/>
                    <a:pt x="19733" y="3067"/>
                    <a:pt x="18852" y="3067"/>
                  </a:cubicBezTo>
                  <a:cubicBezTo>
                    <a:pt x="16886" y="3067"/>
                    <a:pt x="14920" y="2984"/>
                    <a:pt x="12954" y="2829"/>
                  </a:cubicBezTo>
                  <a:cubicBezTo>
                    <a:pt x="8673" y="2513"/>
                    <a:pt x="4486" y="1638"/>
                    <a:pt x="354" y="503"/>
                  </a:cubicBezTo>
                  <a:cubicBezTo>
                    <a:pt x="224" y="466"/>
                    <a:pt x="112" y="429"/>
                    <a:pt x="1" y="373"/>
                  </a:cubicBezTo>
                  <a:lnTo>
                    <a:pt x="1" y="373"/>
                  </a:lnTo>
                  <a:cubicBezTo>
                    <a:pt x="57" y="708"/>
                    <a:pt x="150" y="1061"/>
                    <a:pt x="243" y="1396"/>
                  </a:cubicBezTo>
                  <a:cubicBezTo>
                    <a:pt x="252" y="1387"/>
                    <a:pt x="266" y="1382"/>
                    <a:pt x="280" y="1382"/>
                  </a:cubicBezTo>
                  <a:cubicBezTo>
                    <a:pt x="294" y="1382"/>
                    <a:pt x="308" y="1387"/>
                    <a:pt x="317" y="1396"/>
                  </a:cubicBezTo>
                  <a:cubicBezTo>
                    <a:pt x="1973" y="1899"/>
                    <a:pt x="3630" y="2290"/>
                    <a:pt x="5323" y="2681"/>
                  </a:cubicBezTo>
                  <a:cubicBezTo>
                    <a:pt x="4886" y="3589"/>
                    <a:pt x="3985" y="4079"/>
                    <a:pt x="3075" y="4079"/>
                  </a:cubicBezTo>
                  <a:cubicBezTo>
                    <a:pt x="2437" y="4079"/>
                    <a:pt x="1794" y="3838"/>
                    <a:pt x="1303" y="3332"/>
                  </a:cubicBezTo>
                  <a:cubicBezTo>
                    <a:pt x="968" y="2978"/>
                    <a:pt x="689" y="2588"/>
                    <a:pt x="466" y="2159"/>
                  </a:cubicBezTo>
                  <a:lnTo>
                    <a:pt x="466" y="2159"/>
                  </a:lnTo>
                  <a:cubicBezTo>
                    <a:pt x="671" y="2811"/>
                    <a:pt x="931" y="3462"/>
                    <a:pt x="1229" y="4095"/>
                  </a:cubicBezTo>
                  <a:cubicBezTo>
                    <a:pt x="1322" y="4281"/>
                    <a:pt x="1415" y="4449"/>
                    <a:pt x="1508" y="4635"/>
                  </a:cubicBezTo>
                  <a:cubicBezTo>
                    <a:pt x="1981" y="4903"/>
                    <a:pt x="2504" y="5034"/>
                    <a:pt x="3026" y="5034"/>
                  </a:cubicBezTo>
                  <a:cubicBezTo>
                    <a:pt x="3737" y="5034"/>
                    <a:pt x="4446" y="4791"/>
                    <a:pt x="5026" y="4318"/>
                  </a:cubicBezTo>
                  <a:cubicBezTo>
                    <a:pt x="5398" y="4039"/>
                    <a:pt x="5733" y="3704"/>
                    <a:pt x="6086" y="3388"/>
                  </a:cubicBezTo>
                  <a:cubicBezTo>
                    <a:pt x="6235" y="3518"/>
                    <a:pt x="6328" y="3667"/>
                    <a:pt x="6403" y="3834"/>
                  </a:cubicBezTo>
                  <a:cubicBezTo>
                    <a:pt x="6831" y="4616"/>
                    <a:pt x="7408" y="5286"/>
                    <a:pt x="8096" y="5807"/>
                  </a:cubicBezTo>
                  <a:cubicBezTo>
                    <a:pt x="8672" y="6279"/>
                    <a:pt x="9387" y="6529"/>
                    <a:pt x="10122" y="6529"/>
                  </a:cubicBezTo>
                  <a:cubicBezTo>
                    <a:pt x="10315" y="6529"/>
                    <a:pt x="10509" y="6512"/>
                    <a:pt x="10702" y="6477"/>
                  </a:cubicBezTo>
                  <a:cubicBezTo>
                    <a:pt x="11800" y="6235"/>
                    <a:pt x="12805" y="5677"/>
                    <a:pt x="13587" y="4839"/>
                  </a:cubicBezTo>
                  <a:cubicBezTo>
                    <a:pt x="13735" y="4691"/>
                    <a:pt x="13847" y="4486"/>
                    <a:pt x="14052" y="4393"/>
                  </a:cubicBezTo>
                  <a:cubicBezTo>
                    <a:pt x="14164" y="4430"/>
                    <a:pt x="14219" y="4542"/>
                    <a:pt x="14294" y="4616"/>
                  </a:cubicBezTo>
                  <a:cubicBezTo>
                    <a:pt x="14573" y="4877"/>
                    <a:pt x="14833" y="5174"/>
                    <a:pt x="15131" y="5398"/>
                  </a:cubicBezTo>
                  <a:cubicBezTo>
                    <a:pt x="16245" y="6280"/>
                    <a:pt x="17296" y="6705"/>
                    <a:pt x="18278" y="6705"/>
                  </a:cubicBezTo>
                  <a:cubicBezTo>
                    <a:pt x="19429" y="6705"/>
                    <a:pt x="20486" y="6122"/>
                    <a:pt x="21440" y="5007"/>
                  </a:cubicBezTo>
                  <a:cubicBezTo>
                    <a:pt x="21589" y="4821"/>
                    <a:pt x="21738" y="4635"/>
                    <a:pt x="21943" y="4486"/>
                  </a:cubicBezTo>
                  <a:cubicBezTo>
                    <a:pt x="22185" y="4858"/>
                    <a:pt x="22483" y="5212"/>
                    <a:pt x="22836" y="5509"/>
                  </a:cubicBezTo>
                  <a:cubicBezTo>
                    <a:pt x="23800" y="6318"/>
                    <a:pt x="24648" y="6698"/>
                    <a:pt x="25479" y="6698"/>
                  </a:cubicBezTo>
                  <a:cubicBezTo>
                    <a:pt x="26236" y="6698"/>
                    <a:pt x="26979" y="6383"/>
                    <a:pt x="27787" y="5789"/>
                  </a:cubicBezTo>
                  <a:cubicBezTo>
                    <a:pt x="28401" y="5305"/>
                    <a:pt x="28959" y="4746"/>
                    <a:pt x="29462" y="4151"/>
                  </a:cubicBezTo>
                  <a:cubicBezTo>
                    <a:pt x="29555" y="4002"/>
                    <a:pt x="29704" y="3872"/>
                    <a:pt x="29871" y="3779"/>
                  </a:cubicBezTo>
                  <a:cubicBezTo>
                    <a:pt x="30150" y="3983"/>
                    <a:pt x="30429" y="4225"/>
                    <a:pt x="30708" y="4430"/>
                  </a:cubicBezTo>
                  <a:cubicBezTo>
                    <a:pt x="31389" y="4925"/>
                    <a:pt x="32211" y="5189"/>
                    <a:pt x="33047" y="5189"/>
                  </a:cubicBezTo>
                  <a:cubicBezTo>
                    <a:pt x="33216" y="5189"/>
                    <a:pt x="33386" y="5178"/>
                    <a:pt x="33556" y="5156"/>
                  </a:cubicBezTo>
                  <a:cubicBezTo>
                    <a:pt x="34151" y="5100"/>
                    <a:pt x="34747" y="4914"/>
                    <a:pt x="35287" y="4635"/>
                  </a:cubicBezTo>
                  <a:cubicBezTo>
                    <a:pt x="35640" y="4021"/>
                    <a:pt x="35957" y="3388"/>
                    <a:pt x="36236" y="2718"/>
                  </a:cubicBezTo>
                  <a:lnTo>
                    <a:pt x="36236" y="2718"/>
                  </a:lnTo>
                  <a:cubicBezTo>
                    <a:pt x="35585" y="3481"/>
                    <a:pt x="34710" y="4002"/>
                    <a:pt x="33742" y="4207"/>
                  </a:cubicBezTo>
                  <a:cubicBezTo>
                    <a:pt x="33548" y="4249"/>
                    <a:pt x="33348" y="4269"/>
                    <a:pt x="33145" y="4269"/>
                  </a:cubicBezTo>
                  <a:cubicBezTo>
                    <a:pt x="32101" y="4269"/>
                    <a:pt x="30996" y="3733"/>
                    <a:pt x="30467" y="2923"/>
                  </a:cubicBezTo>
                  <a:cubicBezTo>
                    <a:pt x="32625" y="2494"/>
                    <a:pt x="34747" y="1918"/>
                    <a:pt x="36813" y="1192"/>
                  </a:cubicBezTo>
                  <a:cubicBezTo>
                    <a:pt x="36962" y="801"/>
                    <a:pt x="37073" y="410"/>
                    <a:pt x="37185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9"/>
            <p:cNvSpPr/>
            <p:nvPr/>
          </p:nvSpPr>
          <p:spPr>
            <a:xfrm>
              <a:off x="2016460" y="3549681"/>
              <a:ext cx="1006181" cy="160548"/>
            </a:xfrm>
            <a:custGeom>
              <a:rect b="b" l="l" r="r" t="t"/>
              <a:pathLst>
                <a:path extrusionOk="0" h="5577" w="34952">
                  <a:moveTo>
                    <a:pt x="2431" y="1524"/>
                  </a:moveTo>
                  <a:cubicBezTo>
                    <a:pt x="2588" y="1524"/>
                    <a:pt x="2746" y="1538"/>
                    <a:pt x="2904" y="1566"/>
                  </a:cubicBezTo>
                  <a:cubicBezTo>
                    <a:pt x="4095" y="1753"/>
                    <a:pt x="4858" y="2534"/>
                    <a:pt x="5472" y="3521"/>
                  </a:cubicBezTo>
                  <a:cubicBezTo>
                    <a:pt x="3778" y="3260"/>
                    <a:pt x="2085" y="2906"/>
                    <a:pt x="428" y="2478"/>
                  </a:cubicBezTo>
                  <a:cubicBezTo>
                    <a:pt x="923" y="1860"/>
                    <a:pt x="1662" y="1524"/>
                    <a:pt x="2431" y="1524"/>
                  </a:cubicBezTo>
                  <a:close/>
                  <a:moveTo>
                    <a:pt x="25551" y="2077"/>
                  </a:moveTo>
                  <a:cubicBezTo>
                    <a:pt x="26646" y="2077"/>
                    <a:pt x="27793" y="2628"/>
                    <a:pt x="28270" y="3483"/>
                  </a:cubicBezTo>
                  <a:cubicBezTo>
                    <a:pt x="26335" y="3837"/>
                    <a:pt x="24418" y="4116"/>
                    <a:pt x="22482" y="4339"/>
                  </a:cubicBezTo>
                  <a:cubicBezTo>
                    <a:pt x="22687" y="3297"/>
                    <a:pt x="23915" y="2292"/>
                    <a:pt x="25125" y="2106"/>
                  </a:cubicBezTo>
                  <a:cubicBezTo>
                    <a:pt x="25265" y="2087"/>
                    <a:pt x="25407" y="2077"/>
                    <a:pt x="25551" y="2077"/>
                  </a:cubicBezTo>
                  <a:close/>
                  <a:moveTo>
                    <a:pt x="9829" y="2251"/>
                  </a:moveTo>
                  <a:cubicBezTo>
                    <a:pt x="10375" y="2251"/>
                    <a:pt x="10916" y="2414"/>
                    <a:pt x="11446" y="2758"/>
                  </a:cubicBezTo>
                  <a:cubicBezTo>
                    <a:pt x="12153" y="3204"/>
                    <a:pt x="12767" y="3818"/>
                    <a:pt x="13251" y="4526"/>
                  </a:cubicBezTo>
                  <a:cubicBezTo>
                    <a:pt x="11092" y="4395"/>
                    <a:pt x="9064" y="4135"/>
                    <a:pt x="6961" y="3818"/>
                  </a:cubicBezTo>
                  <a:cubicBezTo>
                    <a:pt x="7314" y="3316"/>
                    <a:pt x="7798" y="2906"/>
                    <a:pt x="8357" y="2627"/>
                  </a:cubicBezTo>
                  <a:cubicBezTo>
                    <a:pt x="8849" y="2381"/>
                    <a:pt x="9341" y="2251"/>
                    <a:pt x="9829" y="2251"/>
                  </a:cubicBezTo>
                  <a:close/>
                  <a:moveTo>
                    <a:pt x="17841" y="2785"/>
                  </a:moveTo>
                  <a:cubicBezTo>
                    <a:pt x="19159" y="2785"/>
                    <a:pt x="20496" y="3579"/>
                    <a:pt x="20863" y="4488"/>
                  </a:cubicBezTo>
                  <a:cubicBezTo>
                    <a:pt x="19756" y="4620"/>
                    <a:pt x="18648" y="4664"/>
                    <a:pt x="17522" y="4664"/>
                  </a:cubicBezTo>
                  <a:cubicBezTo>
                    <a:pt x="16586" y="4664"/>
                    <a:pt x="15637" y="4634"/>
                    <a:pt x="14666" y="4600"/>
                  </a:cubicBezTo>
                  <a:cubicBezTo>
                    <a:pt x="15447" y="3539"/>
                    <a:pt x="16341" y="2888"/>
                    <a:pt x="17588" y="2795"/>
                  </a:cubicBezTo>
                  <a:cubicBezTo>
                    <a:pt x="17672" y="2788"/>
                    <a:pt x="17757" y="2785"/>
                    <a:pt x="17841" y="2785"/>
                  </a:cubicBezTo>
                  <a:close/>
                  <a:moveTo>
                    <a:pt x="33129" y="0"/>
                  </a:moveTo>
                  <a:cubicBezTo>
                    <a:pt x="32250" y="0"/>
                    <a:pt x="31397" y="314"/>
                    <a:pt x="30727" y="878"/>
                  </a:cubicBezTo>
                  <a:cubicBezTo>
                    <a:pt x="30187" y="1343"/>
                    <a:pt x="29722" y="1883"/>
                    <a:pt x="29331" y="2478"/>
                  </a:cubicBezTo>
                  <a:cubicBezTo>
                    <a:pt x="29257" y="2590"/>
                    <a:pt x="29238" y="2758"/>
                    <a:pt x="29070" y="2795"/>
                  </a:cubicBezTo>
                  <a:cubicBezTo>
                    <a:pt x="28903" y="2739"/>
                    <a:pt x="28829" y="2571"/>
                    <a:pt x="28717" y="2460"/>
                  </a:cubicBezTo>
                  <a:cubicBezTo>
                    <a:pt x="27906" y="1633"/>
                    <a:pt x="26782" y="1173"/>
                    <a:pt x="25624" y="1173"/>
                  </a:cubicBezTo>
                  <a:cubicBezTo>
                    <a:pt x="25427" y="1173"/>
                    <a:pt x="25229" y="1186"/>
                    <a:pt x="25032" y="1213"/>
                  </a:cubicBezTo>
                  <a:cubicBezTo>
                    <a:pt x="23617" y="1380"/>
                    <a:pt x="22613" y="2199"/>
                    <a:pt x="21849" y="3353"/>
                  </a:cubicBezTo>
                  <a:cubicBezTo>
                    <a:pt x="21756" y="3465"/>
                    <a:pt x="21738" y="3669"/>
                    <a:pt x="21533" y="3707"/>
                  </a:cubicBezTo>
                  <a:cubicBezTo>
                    <a:pt x="20673" y="2543"/>
                    <a:pt x="19314" y="1861"/>
                    <a:pt x="17886" y="1861"/>
                  </a:cubicBezTo>
                  <a:cubicBezTo>
                    <a:pt x="17830" y="1861"/>
                    <a:pt x="17774" y="1862"/>
                    <a:pt x="17718" y="1864"/>
                  </a:cubicBezTo>
                  <a:cubicBezTo>
                    <a:pt x="16117" y="1883"/>
                    <a:pt x="14982" y="2776"/>
                    <a:pt x="14033" y="3986"/>
                  </a:cubicBezTo>
                  <a:cubicBezTo>
                    <a:pt x="13493" y="3241"/>
                    <a:pt x="12842" y="2609"/>
                    <a:pt x="12097" y="2088"/>
                  </a:cubicBezTo>
                  <a:cubicBezTo>
                    <a:pt x="11349" y="1582"/>
                    <a:pt x="10556" y="1331"/>
                    <a:pt x="9768" y="1331"/>
                  </a:cubicBezTo>
                  <a:cubicBezTo>
                    <a:pt x="8931" y="1331"/>
                    <a:pt x="8100" y="1615"/>
                    <a:pt x="7333" y="2181"/>
                  </a:cubicBezTo>
                  <a:cubicBezTo>
                    <a:pt x="6979" y="2441"/>
                    <a:pt x="6644" y="2720"/>
                    <a:pt x="6347" y="3037"/>
                  </a:cubicBezTo>
                  <a:cubicBezTo>
                    <a:pt x="6179" y="2813"/>
                    <a:pt x="6049" y="2646"/>
                    <a:pt x="5919" y="2478"/>
                  </a:cubicBezTo>
                  <a:cubicBezTo>
                    <a:pt x="5100" y="1455"/>
                    <a:pt x="4113" y="748"/>
                    <a:pt x="2755" y="636"/>
                  </a:cubicBezTo>
                  <a:cubicBezTo>
                    <a:pt x="2667" y="630"/>
                    <a:pt x="2580" y="627"/>
                    <a:pt x="2492" y="627"/>
                  </a:cubicBezTo>
                  <a:cubicBezTo>
                    <a:pt x="2041" y="627"/>
                    <a:pt x="1594" y="709"/>
                    <a:pt x="1173" y="896"/>
                  </a:cubicBezTo>
                  <a:cubicBezTo>
                    <a:pt x="726" y="1641"/>
                    <a:pt x="335" y="2423"/>
                    <a:pt x="0" y="3223"/>
                  </a:cubicBezTo>
                  <a:cubicBezTo>
                    <a:pt x="168" y="3279"/>
                    <a:pt x="317" y="3334"/>
                    <a:pt x="484" y="3372"/>
                  </a:cubicBezTo>
                  <a:cubicBezTo>
                    <a:pt x="3183" y="4116"/>
                    <a:pt x="5956" y="4674"/>
                    <a:pt x="8747" y="5009"/>
                  </a:cubicBezTo>
                  <a:cubicBezTo>
                    <a:pt x="10888" y="5289"/>
                    <a:pt x="13028" y="5475"/>
                    <a:pt x="15187" y="5549"/>
                  </a:cubicBezTo>
                  <a:cubicBezTo>
                    <a:pt x="15742" y="5567"/>
                    <a:pt x="16298" y="5576"/>
                    <a:pt x="16854" y="5576"/>
                  </a:cubicBezTo>
                  <a:cubicBezTo>
                    <a:pt x="19169" y="5576"/>
                    <a:pt x="21486" y="5421"/>
                    <a:pt x="23766" y="5121"/>
                  </a:cubicBezTo>
                  <a:cubicBezTo>
                    <a:pt x="25590" y="4861"/>
                    <a:pt x="27395" y="4563"/>
                    <a:pt x="29201" y="4284"/>
                  </a:cubicBezTo>
                  <a:cubicBezTo>
                    <a:pt x="31155" y="3986"/>
                    <a:pt x="33090" y="3502"/>
                    <a:pt x="34951" y="2832"/>
                  </a:cubicBezTo>
                  <a:cubicBezTo>
                    <a:pt x="34803" y="2553"/>
                    <a:pt x="34672" y="2274"/>
                    <a:pt x="34523" y="2013"/>
                  </a:cubicBezTo>
                  <a:cubicBezTo>
                    <a:pt x="33053" y="2534"/>
                    <a:pt x="31546" y="2925"/>
                    <a:pt x="30001" y="3186"/>
                  </a:cubicBezTo>
                  <a:cubicBezTo>
                    <a:pt x="30038" y="2944"/>
                    <a:pt x="30168" y="2720"/>
                    <a:pt x="30336" y="2553"/>
                  </a:cubicBezTo>
                  <a:cubicBezTo>
                    <a:pt x="30950" y="1808"/>
                    <a:pt x="31620" y="1138"/>
                    <a:pt x="32625" y="971"/>
                  </a:cubicBezTo>
                  <a:cubicBezTo>
                    <a:pt x="32809" y="939"/>
                    <a:pt x="33001" y="921"/>
                    <a:pt x="33193" y="921"/>
                  </a:cubicBezTo>
                  <a:cubicBezTo>
                    <a:pt x="33447" y="921"/>
                    <a:pt x="33703" y="953"/>
                    <a:pt x="33946" y="1027"/>
                  </a:cubicBezTo>
                  <a:cubicBezTo>
                    <a:pt x="33742" y="673"/>
                    <a:pt x="33518" y="338"/>
                    <a:pt x="33276" y="3"/>
                  </a:cubicBezTo>
                  <a:cubicBezTo>
                    <a:pt x="33227" y="1"/>
                    <a:pt x="33178" y="0"/>
                    <a:pt x="3312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9"/>
            <p:cNvSpPr/>
            <p:nvPr/>
          </p:nvSpPr>
          <p:spPr>
            <a:xfrm>
              <a:off x="2195950" y="3400274"/>
              <a:ext cx="657391" cy="104211"/>
            </a:xfrm>
            <a:custGeom>
              <a:rect b="b" l="l" r="r" t="t"/>
              <a:pathLst>
                <a:path extrusionOk="0" h="3620" w="22836">
                  <a:moveTo>
                    <a:pt x="837" y="1"/>
                  </a:moveTo>
                  <a:cubicBezTo>
                    <a:pt x="558" y="168"/>
                    <a:pt x="261" y="354"/>
                    <a:pt x="0" y="559"/>
                  </a:cubicBezTo>
                  <a:cubicBezTo>
                    <a:pt x="0" y="559"/>
                    <a:pt x="19" y="559"/>
                    <a:pt x="19" y="578"/>
                  </a:cubicBezTo>
                  <a:cubicBezTo>
                    <a:pt x="130" y="652"/>
                    <a:pt x="261" y="727"/>
                    <a:pt x="391" y="801"/>
                  </a:cubicBezTo>
                  <a:cubicBezTo>
                    <a:pt x="3853" y="2585"/>
                    <a:pt x="7485" y="3617"/>
                    <a:pt x="11191" y="3617"/>
                  </a:cubicBezTo>
                  <a:cubicBezTo>
                    <a:pt x="11350" y="3617"/>
                    <a:pt x="11509" y="3615"/>
                    <a:pt x="11669" y="3611"/>
                  </a:cubicBezTo>
                  <a:cubicBezTo>
                    <a:pt x="11843" y="3617"/>
                    <a:pt x="12016" y="3619"/>
                    <a:pt x="12188" y="3619"/>
                  </a:cubicBezTo>
                  <a:cubicBezTo>
                    <a:pt x="14432" y="3619"/>
                    <a:pt x="16436" y="3179"/>
                    <a:pt x="18425" y="2643"/>
                  </a:cubicBezTo>
                  <a:cubicBezTo>
                    <a:pt x="19969" y="2215"/>
                    <a:pt x="21440" y="1620"/>
                    <a:pt x="22835" y="838"/>
                  </a:cubicBezTo>
                  <a:cubicBezTo>
                    <a:pt x="22594" y="652"/>
                    <a:pt x="22333" y="466"/>
                    <a:pt x="22072" y="280"/>
                  </a:cubicBezTo>
                  <a:cubicBezTo>
                    <a:pt x="21012" y="801"/>
                    <a:pt x="19932" y="1229"/>
                    <a:pt x="18797" y="1564"/>
                  </a:cubicBezTo>
                  <a:cubicBezTo>
                    <a:pt x="16480" y="2320"/>
                    <a:pt x="14061" y="2700"/>
                    <a:pt x="11637" y="2700"/>
                  </a:cubicBezTo>
                  <a:cubicBezTo>
                    <a:pt x="10479" y="2700"/>
                    <a:pt x="9320" y="2613"/>
                    <a:pt x="8170" y="2439"/>
                  </a:cubicBezTo>
                  <a:cubicBezTo>
                    <a:pt x="5695" y="2085"/>
                    <a:pt x="3387" y="1248"/>
                    <a:pt x="1154" y="168"/>
                  </a:cubicBezTo>
                  <a:cubicBezTo>
                    <a:pt x="1061" y="112"/>
                    <a:pt x="949" y="57"/>
                    <a:pt x="837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9"/>
            <p:cNvSpPr/>
            <p:nvPr/>
          </p:nvSpPr>
          <p:spPr>
            <a:xfrm>
              <a:off x="2187890" y="4351384"/>
              <a:ext cx="634908" cy="71681"/>
            </a:xfrm>
            <a:custGeom>
              <a:rect b="b" l="l" r="r" t="t"/>
              <a:pathLst>
                <a:path extrusionOk="0" h="2490" w="22055">
                  <a:moveTo>
                    <a:pt x="8900" y="0"/>
                  </a:moveTo>
                  <a:cubicBezTo>
                    <a:pt x="8459" y="0"/>
                    <a:pt x="8017" y="5"/>
                    <a:pt x="7575" y="14"/>
                  </a:cubicBezTo>
                  <a:cubicBezTo>
                    <a:pt x="5454" y="89"/>
                    <a:pt x="3351" y="349"/>
                    <a:pt x="1266" y="778"/>
                  </a:cubicBezTo>
                  <a:cubicBezTo>
                    <a:pt x="857" y="852"/>
                    <a:pt x="448" y="926"/>
                    <a:pt x="38" y="1019"/>
                  </a:cubicBezTo>
                  <a:cubicBezTo>
                    <a:pt x="19" y="1019"/>
                    <a:pt x="1" y="1019"/>
                    <a:pt x="1" y="1038"/>
                  </a:cubicBezTo>
                  <a:cubicBezTo>
                    <a:pt x="336" y="1261"/>
                    <a:pt x="689" y="1485"/>
                    <a:pt x="1062" y="1689"/>
                  </a:cubicBezTo>
                  <a:lnTo>
                    <a:pt x="1117" y="1689"/>
                  </a:lnTo>
                  <a:cubicBezTo>
                    <a:pt x="3707" y="1233"/>
                    <a:pt x="6324" y="906"/>
                    <a:pt x="8958" y="906"/>
                  </a:cubicBezTo>
                  <a:cubicBezTo>
                    <a:pt x="9334" y="906"/>
                    <a:pt x="9711" y="912"/>
                    <a:pt x="10088" y="926"/>
                  </a:cubicBezTo>
                  <a:cubicBezTo>
                    <a:pt x="11856" y="1001"/>
                    <a:pt x="13605" y="1094"/>
                    <a:pt x="15355" y="1317"/>
                  </a:cubicBezTo>
                  <a:cubicBezTo>
                    <a:pt x="17253" y="1578"/>
                    <a:pt x="19133" y="1969"/>
                    <a:pt x="20975" y="2490"/>
                  </a:cubicBezTo>
                  <a:cubicBezTo>
                    <a:pt x="21347" y="2285"/>
                    <a:pt x="21701" y="2080"/>
                    <a:pt x="22055" y="1838"/>
                  </a:cubicBezTo>
                  <a:cubicBezTo>
                    <a:pt x="21571" y="1708"/>
                    <a:pt x="21105" y="1559"/>
                    <a:pt x="20622" y="1429"/>
                  </a:cubicBezTo>
                  <a:cubicBezTo>
                    <a:pt x="16770" y="391"/>
                    <a:pt x="12858" y="0"/>
                    <a:pt x="8900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9"/>
            <p:cNvSpPr/>
            <p:nvPr/>
          </p:nvSpPr>
          <p:spPr>
            <a:xfrm>
              <a:off x="2450432" y="3815764"/>
              <a:ext cx="182167" cy="187291"/>
            </a:xfrm>
            <a:custGeom>
              <a:rect b="b" l="l" r="r" t="t"/>
              <a:pathLst>
                <a:path extrusionOk="0" h="6506" w="6328">
                  <a:moveTo>
                    <a:pt x="3102" y="0"/>
                  </a:moveTo>
                  <a:cubicBezTo>
                    <a:pt x="2901" y="0"/>
                    <a:pt x="2699" y="135"/>
                    <a:pt x="2699" y="401"/>
                  </a:cubicBezTo>
                  <a:cubicBezTo>
                    <a:pt x="2699" y="549"/>
                    <a:pt x="2699" y="698"/>
                    <a:pt x="2699" y="847"/>
                  </a:cubicBezTo>
                  <a:cubicBezTo>
                    <a:pt x="2717" y="1201"/>
                    <a:pt x="2736" y="1573"/>
                    <a:pt x="2736" y="1927"/>
                  </a:cubicBezTo>
                  <a:cubicBezTo>
                    <a:pt x="2736" y="2075"/>
                    <a:pt x="2773" y="2243"/>
                    <a:pt x="2624" y="2392"/>
                  </a:cubicBezTo>
                  <a:cubicBezTo>
                    <a:pt x="2494" y="2262"/>
                    <a:pt x="2382" y="2150"/>
                    <a:pt x="2271" y="2038"/>
                  </a:cubicBezTo>
                  <a:cubicBezTo>
                    <a:pt x="2066" y="1815"/>
                    <a:pt x="1861" y="1573"/>
                    <a:pt x="1638" y="1368"/>
                  </a:cubicBezTo>
                  <a:cubicBezTo>
                    <a:pt x="1549" y="1256"/>
                    <a:pt x="1440" y="1209"/>
                    <a:pt x="1335" y="1209"/>
                  </a:cubicBezTo>
                  <a:cubicBezTo>
                    <a:pt x="1023" y="1209"/>
                    <a:pt x="736" y="1616"/>
                    <a:pt x="1042" y="1908"/>
                  </a:cubicBezTo>
                  <a:cubicBezTo>
                    <a:pt x="1154" y="2057"/>
                    <a:pt x="1303" y="2169"/>
                    <a:pt x="1396" y="2317"/>
                  </a:cubicBezTo>
                  <a:cubicBezTo>
                    <a:pt x="1545" y="2522"/>
                    <a:pt x="1768" y="2652"/>
                    <a:pt x="1824" y="2932"/>
                  </a:cubicBezTo>
                  <a:cubicBezTo>
                    <a:pt x="1588" y="2962"/>
                    <a:pt x="1353" y="2976"/>
                    <a:pt x="1117" y="2976"/>
                  </a:cubicBezTo>
                  <a:cubicBezTo>
                    <a:pt x="925" y="2976"/>
                    <a:pt x="732" y="2967"/>
                    <a:pt x="540" y="2950"/>
                  </a:cubicBezTo>
                  <a:cubicBezTo>
                    <a:pt x="506" y="2942"/>
                    <a:pt x="472" y="2939"/>
                    <a:pt x="438" y="2939"/>
                  </a:cubicBezTo>
                  <a:cubicBezTo>
                    <a:pt x="234" y="2939"/>
                    <a:pt x="51" y="3080"/>
                    <a:pt x="19" y="3304"/>
                  </a:cubicBezTo>
                  <a:cubicBezTo>
                    <a:pt x="0" y="3509"/>
                    <a:pt x="168" y="3713"/>
                    <a:pt x="465" y="3769"/>
                  </a:cubicBezTo>
                  <a:cubicBezTo>
                    <a:pt x="540" y="3788"/>
                    <a:pt x="633" y="3788"/>
                    <a:pt x="726" y="3788"/>
                  </a:cubicBezTo>
                  <a:cubicBezTo>
                    <a:pt x="1135" y="3806"/>
                    <a:pt x="1526" y="3825"/>
                    <a:pt x="1917" y="3844"/>
                  </a:cubicBezTo>
                  <a:cubicBezTo>
                    <a:pt x="2010" y="3992"/>
                    <a:pt x="1880" y="4048"/>
                    <a:pt x="1805" y="4123"/>
                  </a:cubicBezTo>
                  <a:cubicBezTo>
                    <a:pt x="1601" y="4327"/>
                    <a:pt x="1396" y="4514"/>
                    <a:pt x="1191" y="4718"/>
                  </a:cubicBezTo>
                  <a:cubicBezTo>
                    <a:pt x="931" y="4979"/>
                    <a:pt x="893" y="5202"/>
                    <a:pt x="1061" y="5388"/>
                  </a:cubicBezTo>
                  <a:cubicBezTo>
                    <a:pt x="1139" y="5466"/>
                    <a:pt x="1232" y="5508"/>
                    <a:pt x="1339" y="5508"/>
                  </a:cubicBezTo>
                  <a:cubicBezTo>
                    <a:pt x="1461" y="5508"/>
                    <a:pt x="1600" y="5452"/>
                    <a:pt x="1750" y="5332"/>
                  </a:cubicBezTo>
                  <a:cubicBezTo>
                    <a:pt x="1973" y="5146"/>
                    <a:pt x="2178" y="4942"/>
                    <a:pt x="2401" y="4755"/>
                  </a:cubicBezTo>
                  <a:cubicBezTo>
                    <a:pt x="2460" y="4696"/>
                    <a:pt x="2519" y="4579"/>
                    <a:pt x="2624" y="4579"/>
                  </a:cubicBezTo>
                  <a:cubicBezTo>
                    <a:pt x="2652" y="4579"/>
                    <a:pt x="2682" y="4587"/>
                    <a:pt x="2717" y="4607"/>
                  </a:cubicBezTo>
                  <a:cubicBezTo>
                    <a:pt x="2736" y="5016"/>
                    <a:pt x="2736" y="5425"/>
                    <a:pt x="2755" y="5835"/>
                  </a:cubicBezTo>
                  <a:cubicBezTo>
                    <a:pt x="2772" y="6282"/>
                    <a:pt x="2911" y="6506"/>
                    <a:pt x="3186" y="6506"/>
                  </a:cubicBezTo>
                  <a:cubicBezTo>
                    <a:pt x="3197" y="6506"/>
                    <a:pt x="3208" y="6506"/>
                    <a:pt x="3220" y="6505"/>
                  </a:cubicBezTo>
                  <a:cubicBezTo>
                    <a:pt x="3499" y="6505"/>
                    <a:pt x="3648" y="6282"/>
                    <a:pt x="3666" y="5816"/>
                  </a:cubicBezTo>
                  <a:cubicBezTo>
                    <a:pt x="3666" y="5518"/>
                    <a:pt x="3611" y="5221"/>
                    <a:pt x="3722" y="4904"/>
                  </a:cubicBezTo>
                  <a:cubicBezTo>
                    <a:pt x="3983" y="5090"/>
                    <a:pt x="4225" y="5295"/>
                    <a:pt x="4448" y="5537"/>
                  </a:cubicBezTo>
                  <a:cubicBezTo>
                    <a:pt x="4646" y="5747"/>
                    <a:pt x="4822" y="5847"/>
                    <a:pt x="4977" y="5847"/>
                  </a:cubicBezTo>
                  <a:cubicBezTo>
                    <a:pt x="5069" y="5847"/>
                    <a:pt x="5153" y="5811"/>
                    <a:pt x="5230" y="5742"/>
                  </a:cubicBezTo>
                  <a:cubicBezTo>
                    <a:pt x="5472" y="5537"/>
                    <a:pt x="5434" y="5258"/>
                    <a:pt x="5099" y="4904"/>
                  </a:cubicBezTo>
                  <a:cubicBezTo>
                    <a:pt x="4839" y="4625"/>
                    <a:pt x="4541" y="4383"/>
                    <a:pt x="4281" y="4104"/>
                  </a:cubicBezTo>
                  <a:cubicBezTo>
                    <a:pt x="4188" y="4030"/>
                    <a:pt x="4039" y="3974"/>
                    <a:pt x="4113" y="3788"/>
                  </a:cubicBezTo>
                  <a:cubicBezTo>
                    <a:pt x="4578" y="3769"/>
                    <a:pt x="5044" y="3769"/>
                    <a:pt x="5509" y="3750"/>
                  </a:cubicBezTo>
                  <a:cubicBezTo>
                    <a:pt x="5658" y="3750"/>
                    <a:pt x="5788" y="3750"/>
                    <a:pt x="5937" y="3713"/>
                  </a:cubicBezTo>
                  <a:cubicBezTo>
                    <a:pt x="6160" y="3695"/>
                    <a:pt x="6328" y="3490"/>
                    <a:pt x="6309" y="3248"/>
                  </a:cubicBezTo>
                  <a:cubicBezTo>
                    <a:pt x="6309" y="3043"/>
                    <a:pt x="6142" y="2876"/>
                    <a:pt x="5937" y="2857"/>
                  </a:cubicBezTo>
                  <a:cubicBezTo>
                    <a:pt x="5676" y="2820"/>
                    <a:pt x="5416" y="2839"/>
                    <a:pt x="5174" y="2820"/>
                  </a:cubicBezTo>
                  <a:cubicBezTo>
                    <a:pt x="5151" y="2818"/>
                    <a:pt x="5127" y="2817"/>
                    <a:pt x="5103" y="2817"/>
                  </a:cubicBezTo>
                  <a:cubicBezTo>
                    <a:pt x="4978" y="2817"/>
                    <a:pt x="4848" y="2839"/>
                    <a:pt x="4719" y="2839"/>
                  </a:cubicBezTo>
                  <a:cubicBezTo>
                    <a:pt x="4621" y="2839"/>
                    <a:pt x="4524" y="2826"/>
                    <a:pt x="4430" y="2783"/>
                  </a:cubicBezTo>
                  <a:cubicBezTo>
                    <a:pt x="4560" y="2578"/>
                    <a:pt x="4727" y="2410"/>
                    <a:pt x="4895" y="2262"/>
                  </a:cubicBezTo>
                  <a:cubicBezTo>
                    <a:pt x="5118" y="2020"/>
                    <a:pt x="5379" y="1815"/>
                    <a:pt x="5583" y="1573"/>
                  </a:cubicBezTo>
                  <a:cubicBezTo>
                    <a:pt x="5769" y="1387"/>
                    <a:pt x="5788" y="1108"/>
                    <a:pt x="5639" y="922"/>
                  </a:cubicBezTo>
                  <a:cubicBezTo>
                    <a:pt x="5555" y="829"/>
                    <a:pt x="5444" y="782"/>
                    <a:pt x="5323" y="782"/>
                  </a:cubicBezTo>
                  <a:cubicBezTo>
                    <a:pt x="5202" y="782"/>
                    <a:pt x="5072" y="829"/>
                    <a:pt x="4951" y="922"/>
                  </a:cubicBezTo>
                  <a:cubicBezTo>
                    <a:pt x="4858" y="996"/>
                    <a:pt x="4783" y="1071"/>
                    <a:pt x="4709" y="1145"/>
                  </a:cubicBezTo>
                  <a:cubicBezTo>
                    <a:pt x="4448" y="1406"/>
                    <a:pt x="4188" y="1666"/>
                    <a:pt x="3927" y="1908"/>
                  </a:cubicBezTo>
                  <a:cubicBezTo>
                    <a:pt x="3870" y="1965"/>
                    <a:pt x="3824" y="2076"/>
                    <a:pt x="3707" y="2076"/>
                  </a:cubicBezTo>
                  <a:cubicBezTo>
                    <a:pt x="3670" y="2076"/>
                    <a:pt x="3626" y="2065"/>
                    <a:pt x="3573" y="2038"/>
                  </a:cubicBezTo>
                  <a:cubicBezTo>
                    <a:pt x="3573" y="1740"/>
                    <a:pt x="3573" y="1424"/>
                    <a:pt x="3555" y="1089"/>
                  </a:cubicBezTo>
                  <a:cubicBezTo>
                    <a:pt x="3555" y="866"/>
                    <a:pt x="3536" y="624"/>
                    <a:pt x="3499" y="382"/>
                  </a:cubicBezTo>
                  <a:cubicBezTo>
                    <a:pt x="3490" y="126"/>
                    <a:pt x="3297" y="0"/>
                    <a:pt x="3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9"/>
            <p:cNvSpPr/>
            <p:nvPr/>
          </p:nvSpPr>
          <p:spPr>
            <a:xfrm>
              <a:off x="2779386" y="3799269"/>
              <a:ext cx="208968" cy="174423"/>
            </a:xfrm>
            <a:custGeom>
              <a:rect b="b" l="l" r="r" t="t"/>
              <a:pathLst>
                <a:path extrusionOk="0" h="6059" w="7259">
                  <a:moveTo>
                    <a:pt x="3195" y="0"/>
                  </a:moveTo>
                  <a:cubicBezTo>
                    <a:pt x="3173" y="0"/>
                    <a:pt x="3150" y="2"/>
                    <a:pt x="3127" y="6"/>
                  </a:cubicBezTo>
                  <a:cubicBezTo>
                    <a:pt x="2903" y="24"/>
                    <a:pt x="2792" y="229"/>
                    <a:pt x="2792" y="490"/>
                  </a:cubicBezTo>
                  <a:cubicBezTo>
                    <a:pt x="2810" y="601"/>
                    <a:pt x="2848" y="713"/>
                    <a:pt x="2848" y="825"/>
                  </a:cubicBezTo>
                  <a:cubicBezTo>
                    <a:pt x="2885" y="1141"/>
                    <a:pt x="2903" y="1457"/>
                    <a:pt x="2922" y="1755"/>
                  </a:cubicBezTo>
                  <a:cubicBezTo>
                    <a:pt x="2897" y="1765"/>
                    <a:pt x="2870" y="1770"/>
                    <a:pt x="2841" y="1770"/>
                  </a:cubicBezTo>
                  <a:cubicBezTo>
                    <a:pt x="2763" y="1770"/>
                    <a:pt x="2679" y="1735"/>
                    <a:pt x="2624" y="1681"/>
                  </a:cubicBezTo>
                  <a:cubicBezTo>
                    <a:pt x="2327" y="1439"/>
                    <a:pt x="2047" y="1197"/>
                    <a:pt x="1731" y="974"/>
                  </a:cubicBezTo>
                  <a:cubicBezTo>
                    <a:pt x="1582" y="845"/>
                    <a:pt x="1455" y="784"/>
                    <a:pt x="1343" y="784"/>
                  </a:cubicBezTo>
                  <a:cubicBezTo>
                    <a:pt x="1244" y="784"/>
                    <a:pt x="1158" y="831"/>
                    <a:pt x="1080" y="918"/>
                  </a:cubicBezTo>
                  <a:cubicBezTo>
                    <a:pt x="912" y="1104"/>
                    <a:pt x="931" y="1327"/>
                    <a:pt x="1191" y="1588"/>
                  </a:cubicBezTo>
                  <a:cubicBezTo>
                    <a:pt x="1377" y="1774"/>
                    <a:pt x="1601" y="1941"/>
                    <a:pt x="1805" y="2109"/>
                  </a:cubicBezTo>
                  <a:cubicBezTo>
                    <a:pt x="2066" y="2295"/>
                    <a:pt x="2289" y="2500"/>
                    <a:pt x="2494" y="2723"/>
                  </a:cubicBezTo>
                  <a:cubicBezTo>
                    <a:pt x="1936" y="2835"/>
                    <a:pt x="1396" y="2909"/>
                    <a:pt x="838" y="2946"/>
                  </a:cubicBezTo>
                  <a:cubicBezTo>
                    <a:pt x="670" y="2946"/>
                    <a:pt x="503" y="2965"/>
                    <a:pt x="335" y="2983"/>
                  </a:cubicBezTo>
                  <a:cubicBezTo>
                    <a:pt x="149" y="3002"/>
                    <a:pt x="0" y="3170"/>
                    <a:pt x="0" y="3356"/>
                  </a:cubicBezTo>
                  <a:cubicBezTo>
                    <a:pt x="0" y="3542"/>
                    <a:pt x="112" y="3709"/>
                    <a:pt x="298" y="3747"/>
                  </a:cubicBezTo>
                  <a:cubicBezTo>
                    <a:pt x="438" y="3788"/>
                    <a:pt x="577" y="3809"/>
                    <a:pt x="709" y="3809"/>
                  </a:cubicBezTo>
                  <a:cubicBezTo>
                    <a:pt x="753" y="3809"/>
                    <a:pt x="796" y="3807"/>
                    <a:pt x="838" y="3802"/>
                  </a:cubicBezTo>
                  <a:cubicBezTo>
                    <a:pt x="1229" y="3802"/>
                    <a:pt x="1621" y="3697"/>
                    <a:pt x="2046" y="3697"/>
                  </a:cubicBezTo>
                  <a:cubicBezTo>
                    <a:pt x="2126" y="3697"/>
                    <a:pt x="2207" y="3700"/>
                    <a:pt x="2289" y="3709"/>
                  </a:cubicBezTo>
                  <a:cubicBezTo>
                    <a:pt x="2196" y="3914"/>
                    <a:pt x="2066" y="4100"/>
                    <a:pt x="1917" y="4230"/>
                  </a:cubicBezTo>
                  <a:cubicBezTo>
                    <a:pt x="1694" y="4491"/>
                    <a:pt x="1470" y="4714"/>
                    <a:pt x="1247" y="4975"/>
                  </a:cubicBezTo>
                  <a:cubicBezTo>
                    <a:pt x="1080" y="5124"/>
                    <a:pt x="1080" y="5384"/>
                    <a:pt x="1247" y="5552"/>
                  </a:cubicBezTo>
                  <a:cubicBezTo>
                    <a:pt x="1322" y="5626"/>
                    <a:pt x="1424" y="5663"/>
                    <a:pt x="1526" y="5663"/>
                  </a:cubicBezTo>
                  <a:cubicBezTo>
                    <a:pt x="1629" y="5663"/>
                    <a:pt x="1731" y="5626"/>
                    <a:pt x="1805" y="5552"/>
                  </a:cubicBezTo>
                  <a:cubicBezTo>
                    <a:pt x="2010" y="5366"/>
                    <a:pt x="2196" y="5180"/>
                    <a:pt x="2382" y="4975"/>
                  </a:cubicBezTo>
                  <a:cubicBezTo>
                    <a:pt x="2624" y="4714"/>
                    <a:pt x="2866" y="4454"/>
                    <a:pt x="3145" y="4212"/>
                  </a:cubicBezTo>
                  <a:cubicBezTo>
                    <a:pt x="3164" y="4379"/>
                    <a:pt x="3183" y="4472"/>
                    <a:pt x="3201" y="4565"/>
                  </a:cubicBezTo>
                  <a:cubicBezTo>
                    <a:pt x="3238" y="4938"/>
                    <a:pt x="3276" y="5291"/>
                    <a:pt x="3331" y="5645"/>
                  </a:cubicBezTo>
                  <a:cubicBezTo>
                    <a:pt x="3349" y="5883"/>
                    <a:pt x="3552" y="6059"/>
                    <a:pt x="3772" y="6059"/>
                  </a:cubicBezTo>
                  <a:cubicBezTo>
                    <a:pt x="3792" y="6059"/>
                    <a:pt x="3813" y="6057"/>
                    <a:pt x="3834" y="6054"/>
                  </a:cubicBezTo>
                  <a:cubicBezTo>
                    <a:pt x="4057" y="6036"/>
                    <a:pt x="4243" y="5831"/>
                    <a:pt x="4225" y="5589"/>
                  </a:cubicBezTo>
                  <a:cubicBezTo>
                    <a:pt x="4225" y="5384"/>
                    <a:pt x="4188" y="5161"/>
                    <a:pt x="4188" y="4938"/>
                  </a:cubicBezTo>
                  <a:cubicBezTo>
                    <a:pt x="4132" y="4696"/>
                    <a:pt x="4132" y="4435"/>
                    <a:pt x="4150" y="4156"/>
                  </a:cubicBezTo>
                  <a:lnTo>
                    <a:pt x="4150" y="4156"/>
                  </a:lnTo>
                  <a:cubicBezTo>
                    <a:pt x="4262" y="4268"/>
                    <a:pt x="4336" y="4305"/>
                    <a:pt x="4411" y="4361"/>
                  </a:cubicBezTo>
                  <a:cubicBezTo>
                    <a:pt x="4727" y="4640"/>
                    <a:pt x="5025" y="4919"/>
                    <a:pt x="5341" y="5198"/>
                  </a:cubicBezTo>
                  <a:cubicBezTo>
                    <a:pt x="5478" y="5306"/>
                    <a:pt x="5615" y="5357"/>
                    <a:pt x="5738" y="5357"/>
                  </a:cubicBezTo>
                  <a:cubicBezTo>
                    <a:pt x="5850" y="5357"/>
                    <a:pt x="5951" y="5315"/>
                    <a:pt x="6030" y="5235"/>
                  </a:cubicBezTo>
                  <a:cubicBezTo>
                    <a:pt x="6216" y="5049"/>
                    <a:pt x="6198" y="4770"/>
                    <a:pt x="5956" y="4510"/>
                  </a:cubicBezTo>
                  <a:cubicBezTo>
                    <a:pt x="5788" y="4342"/>
                    <a:pt x="5583" y="4175"/>
                    <a:pt x="5397" y="4007"/>
                  </a:cubicBezTo>
                  <a:cubicBezTo>
                    <a:pt x="5137" y="3821"/>
                    <a:pt x="4913" y="3598"/>
                    <a:pt x="4727" y="3337"/>
                  </a:cubicBezTo>
                  <a:cubicBezTo>
                    <a:pt x="5341" y="3225"/>
                    <a:pt x="5918" y="3132"/>
                    <a:pt x="6477" y="3039"/>
                  </a:cubicBezTo>
                  <a:cubicBezTo>
                    <a:pt x="6626" y="3021"/>
                    <a:pt x="6774" y="2983"/>
                    <a:pt x="6905" y="2928"/>
                  </a:cubicBezTo>
                  <a:cubicBezTo>
                    <a:pt x="7128" y="2872"/>
                    <a:pt x="7258" y="2648"/>
                    <a:pt x="7203" y="2425"/>
                  </a:cubicBezTo>
                  <a:cubicBezTo>
                    <a:pt x="7169" y="2223"/>
                    <a:pt x="6998" y="2066"/>
                    <a:pt x="6800" y="2066"/>
                  </a:cubicBezTo>
                  <a:cubicBezTo>
                    <a:pt x="6779" y="2066"/>
                    <a:pt x="6758" y="2068"/>
                    <a:pt x="6737" y="2072"/>
                  </a:cubicBezTo>
                  <a:cubicBezTo>
                    <a:pt x="6607" y="2072"/>
                    <a:pt x="6477" y="2109"/>
                    <a:pt x="6346" y="2127"/>
                  </a:cubicBezTo>
                  <a:cubicBezTo>
                    <a:pt x="5868" y="2163"/>
                    <a:pt x="5389" y="2333"/>
                    <a:pt x="4830" y="2333"/>
                  </a:cubicBezTo>
                  <a:cubicBezTo>
                    <a:pt x="4802" y="2333"/>
                    <a:pt x="4774" y="2333"/>
                    <a:pt x="4746" y="2332"/>
                  </a:cubicBezTo>
                  <a:cubicBezTo>
                    <a:pt x="4951" y="2090"/>
                    <a:pt x="5081" y="1904"/>
                    <a:pt x="5230" y="1737"/>
                  </a:cubicBezTo>
                  <a:cubicBezTo>
                    <a:pt x="5397" y="1532"/>
                    <a:pt x="5565" y="1346"/>
                    <a:pt x="5732" y="1141"/>
                  </a:cubicBezTo>
                  <a:cubicBezTo>
                    <a:pt x="5937" y="862"/>
                    <a:pt x="5918" y="639"/>
                    <a:pt x="5732" y="452"/>
                  </a:cubicBezTo>
                  <a:cubicBezTo>
                    <a:pt x="5655" y="375"/>
                    <a:pt x="5564" y="336"/>
                    <a:pt x="5466" y="336"/>
                  </a:cubicBezTo>
                  <a:cubicBezTo>
                    <a:pt x="5329" y="336"/>
                    <a:pt x="5177" y="412"/>
                    <a:pt x="5025" y="564"/>
                  </a:cubicBezTo>
                  <a:cubicBezTo>
                    <a:pt x="4802" y="806"/>
                    <a:pt x="4578" y="1085"/>
                    <a:pt x="4355" y="1346"/>
                  </a:cubicBezTo>
                  <a:cubicBezTo>
                    <a:pt x="4206" y="1513"/>
                    <a:pt x="4113" y="1737"/>
                    <a:pt x="3871" y="1830"/>
                  </a:cubicBezTo>
                  <a:cubicBezTo>
                    <a:pt x="3797" y="1625"/>
                    <a:pt x="3760" y="1420"/>
                    <a:pt x="3760" y="1215"/>
                  </a:cubicBezTo>
                  <a:cubicBezTo>
                    <a:pt x="3704" y="918"/>
                    <a:pt x="3666" y="639"/>
                    <a:pt x="3592" y="359"/>
                  </a:cubicBezTo>
                  <a:cubicBezTo>
                    <a:pt x="3575" y="142"/>
                    <a:pt x="3394" y="0"/>
                    <a:pt x="3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9"/>
            <p:cNvSpPr/>
            <p:nvPr/>
          </p:nvSpPr>
          <p:spPr>
            <a:xfrm>
              <a:off x="2124672" y="3827279"/>
              <a:ext cx="206838" cy="197713"/>
            </a:xfrm>
            <a:custGeom>
              <a:rect b="b" l="l" r="r" t="t"/>
              <a:pathLst>
                <a:path extrusionOk="0" h="6868" w="7185">
                  <a:moveTo>
                    <a:pt x="3555" y="1"/>
                  </a:moveTo>
                  <a:cubicBezTo>
                    <a:pt x="3332" y="1"/>
                    <a:pt x="3165" y="149"/>
                    <a:pt x="3127" y="354"/>
                  </a:cubicBezTo>
                  <a:cubicBezTo>
                    <a:pt x="3090" y="503"/>
                    <a:pt x="3072" y="633"/>
                    <a:pt x="3072" y="782"/>
                  </a:cubicBezTo>
                  <a:cubicBezTo>
                    <a:pt x="2997" y="1210"/>
                    <a:pt x="3053" y="1638"/>
                    <a:pt x="2904" y="2104"/>
                  </a:cubicBezTo>
                  <a:cubicBezTo>
                    <a:pt x="2476" y="1731"/>
                    <a:pt x="2104" y="1322"/>
                    <a:pt x="1769" y="894"/>
                  </a:cubicBezTo>
                  <a:cubicBezTo>
                    <a:pt x="1676" y="745"/>
                    <a:pt x="1545" y="615"/>
                    <a:pt x="1378" y="503"/>
                  </a:cubicBezTo>
                  <a:cubicBezTo>
                    <a:pt x="1322" y="468"/>
                    <a:pt x="1255" y="451"/>
                    <a:pt x="1187" y="451"/>
                  </a:cubicBezTo>
                  <a:cubicBezTo>
                    <a:pt x="1074" y="451"/>
                    <a:pt x="957" y="496"/>
                    <a:pt x="875" y="577"/>
                  </a:cubicBezTo>
                  <a:cubicBezTo>
                    <a:pt x="764" y="708"/>
                    <a:pt x="745" y="894"/>
                    <a:pt x="838" y="1024"/>
                  </a:cubicBezTo>
                  <a:cubicBezTo>
                    <a:pt x="913" y="1154"/>
                    <a:pt x="987" y="1266"/>
                    <a:pt x="1099" y="1378"/>
                  </a:cubicBezTo>
                  <a:cubicBezTo>
                    <a:pt x="1415" y="1787"/>
                    <a:pt x="1750" y="2178"/>
                    <a:pt x="2122" y="2625"/>
                  </a:cubicBezTo>
                  <a:cubicBezTo>
                    <a:pt x="1936" y="2653"/>
                    <a:pt x="1755" y="2667"/>
                    <a:pt x="1576" y="2667"/>
                  </a:cubicBezTo>
                  <a:cubicBezTo>
                    <a:pt x="1397" y="2667"/>
                    <a:pt x="1220" y="2653"/>
                    <a:pt x="1043" y="2625"/>
                  </a:cubicBezTo>
                  <a:cubicBezTo>
                    <a:pt x="857" y="2606"/>
                    <a:pt x="671" y="2569"/>
                    <a:pt x="503" y="2550"/>
                  </a:cubicBezTo>
                  <a:cubicBezTo>
                    <a:pt x="478" y="2546"/>
                    <a:pt x="453" y="2544"/>
                    <a:pt x="428" y="2544"/>
                  </a:cubicBezTo>
                  <a:cubicBezTo>
                    <a:pt x="239" y="2544"/>
                    <a:pt x="87" y="2669"/>
                    <a:pt x="38" y="2867"/>
                  </a:cubicBezTo>
                  <a:cubicBezTo>
                    <a:pt x="1" y="3071"/>
                    <a:pt x="112" y="3257"/>
                    <a:pt x="373" y="3332"/>
                  </a:cubicBezTo>
                  <a:cubicBezTo>
                    <a:pt x="540" y="3388"/>
                    <a:pt x="689" y="3425"/>
                    <a:pt x="857" y="3444"/>
                  </a:cubicBezTo>
                  <a:cubicBezTo>
                    <a:pt x="1192" y="3481"/>
                    <a:pt x="1527" y="3518"/>
                    <a:pt x="1918" y="3574"/>
                  </a:cubicBezTo>
                  <a:cubicBezTo>
                    <a:pt x="1601" y="4039"/>
                    <a:pt x="1210" y="4355"/>
                    <a:pt x="894" y="4728"/>
                  </a:cubicBezTo>
                  <a:cubicBezTo>
                    <a:pt x="782" y="4877"/>
                    <a:pt x="652" y="5007"/>
                    <a:pt x="559" y="5156"/>
                  </a:cubicBezTo>
                  <a:cubicBezTo>
                    <a:pt x="447" y="5323"/>
                    <a:pt x="485" y="5528"/>
                    <a:pt x="652" y="5640"/>
                  </a:cubicBezTo>
                  <a:cubicBezTo>
                    <a:pt x="726" y="5703"/>
                    <a:pt x="818" y="5736"/>
                    <a:pt x="908" y="5736"/>
                  </a:cubicBezTo>
                  <a:cubicBezTo>
                    <a:pt x="976" y="5736"/>
                    <a:pt x="1043" y="5717"/>
                    <a:pt x="1099" y="5677"/>
                  </a:cubicBezTo>
                  <a:cubicBezTo>
                    <a:pt x="1210" y="5602"/>
                    <a:pt x="1304" y="5509"/>
                    <a:pt x="1378" y="5416"/>
                  </a:cubicBezTo>
                  <a:cubicBezTo>
                    <a:pt x="1732" y="5081"/>
                    <a:pt x="2067" y="4728"/>
                    <a:pt x="2420" y="4374"/>
                  </a:cubicBezTo>
                  <a:cubicBezTo>
                    <a:pt x="2480" y="4314"/>
                    <a:pt x="2528" y="4205"/>
                    <a:pt x="2643" y="4205"/>
                  </a:cubicBezTo>
                  <a:cubicBezTo>
                    <a:pt x="2670" y="4205"/>
                    <a:pt x="2701" y="4211"/>
                    <a:pt x="2737" y="4225"/>
                  </a:cubicBezTo>
                  <a:cubicBezTo>
                    <a:pt x="2737" y="4430"/>
                    <a:pt x="2718" y="4653"/>
                    <a:pt x="2699" y="4877"/>
                  </a:cubicBezTo>
                  <a:cubicBezTo>
                    <a:pt x="2662" y="5286"/>
                    <a:pt x="2606" y="5695"/>
                    <a:pt x="2588" y="6123"/>
                  </a:cubicBezTo>
                  <a:cubicBezTo>
                    <a:pt x="2550" y="6607"/>
                    <a:pt x="2699" y="6849"/>
                    <a:pt x="2997" y="6868"/>
                  </a:cubicBezTo>
                  <a:cubicBezTo>
                    <a:pt x="3295" y="6868"/>
                    <a:pt x="3444" y="6700"/>
                    <a:pt x="3500" y="6217"/>
                  </a:cubicBezTo>
                  <a:cubicBezTo>
                    <a:pt x="3555" y="5733"/>
                    <a:pt x="3574" y="5230"/>
                    <a:pt x="3630" y="4746"/>
                  </a:cubicBezTo>
                  <a:cubicBezTo>
                    <a:pt x="3648" y="4635"/>
                    <a:pt x="3574" y="4486"/>
                    <a:pt x="3760" y="4430"/>
                  </a:cubicBezTo>
                  <a:cubicBezTo>
                    <a:pt x="3928" y="4560"/>
                    <a:pt x="4077" y="4709"/>
                    <a:pt x="4207" y="4877"/>
                  </a:cubicBezTo>
                  <a:cubicBezTo>
                    <a:pt x="4560" y="5249"/>
                    <a:pt x="4895" y="5640"/>
                    <a:pt x="5249" y="5993"/>
                  </a:cubicBezTo>
                  <a:cubicBezTo>
                    <a:pt x="5312" y="6089"/>
                    <a:pt x="5400" y="6129"/>
                    <a:pt x="5495" y="6129"/>
                  </a:cubicBezTo>
                  <a:cubicBezTo>
                    <a:pt x="5821" y="6129"/>
                    <a:pt x="6222" y="5657"/>
                    <a:pt x="5919" y="5398"/>
                  </a:cubicBezTo>
                  <a:cubicBezTo>
                    <a:pt x="5807" y="5230"/>
                    <a:pt x="5658" y="5100"/>
                    <a:pt x="5510" y="4951"/>
                  </a:cubicBezTo>
                  <a:cubicBezTo>
                    <a:pt x="5193" y="4597"/>
                    <a:pt x="4877" y="4225"/>
                    <a:pt x="4542" y="3872"/>
                  </a:cubicBezTo>
                  <a:cubicBezTo>
                    <a:pt x="4560" y="3834"/>
                    <a:pt x="4579" y="3797"/>
                    <a:pt x="4616" y="3779"/>
                  </a:cubicBezTo>
                  <a:cubicBezTo>
                    <a:pt x="5193" y="3797"/>
                    <a:pt x="5770" y="3834"/>
                    <a:pt x="6347" y="3872"/>
                  </a:cubicBezTo>
                  <a:cubicBezTo>
                    <a:pt x="6406" y="3885"/>
                    <a:pt x="6463" y="3891"/>
                    <a:pt x="6520" y="3891"/>
                  </a:cubicBezTo>
                  <a:cubicBezTo>
                    <a:pt x="6622" y="3891"/>
                    <a:pt x="6723" y="3870"/>
                    <a:pt x="6831" y="3834"/>
                  </a:cubicBezTo>
                  <a:cubicBezTo>
                    <a:pt x="7166" y="3685"/>
                    <a:pt x="7185" y="3239"/>
                    <a:pt x="6868" y="3053"/>
                  </a:cubicBezTo>
                  <a:cubicBezTo>
                    <a:pt x="6738" y="2997"/>
                    <a:pt x="6626" y="2960"/>
                    <a:pt x="6496" y="2960"/>
                  </a:cubicBezTo>
                  <a:cubicBezTo>
                    <a:pt x="6068" y="2941"/>
                    <a:pt x="5621" y="2904"/>
                    <a:pt x="5193" y="2885"/>
                  </a:cubicBezTo>
                  <a:cubicBezTo>
                    <a:pt x="4840" y="2867"/>
                    <a:pt x="4486" y="2829"/>
                    <a:pt x="4058" y="2774"/>
                  </a:cubicBezTo>
                  <a:cubicBezTo>
                    <a:pt x="4542" y="2308"/>
                    <a:pt x="4951" y="1917"/>
                    <a:pt x="5361" y="1527"/>
                  </a:cubicBezTo>
                  <a:cubicBezTo>
                    <a:pt x="5472" y="1415"/>
                    <a:pt x="5584" y="1303"/>
                    <a:pt x="5677" y="1173"/>
                  </a:cubicBezTo>
                  <a:cubicBezTo>
                    <a:pt x="5789" y="987"/>
                    <a:pt x="5770" y="764"/>
                    <a:pt x="5603" y="615"/>
                  </a:cubicBezTo>
                  <a:cubicBezTo>
                    <a:pt x="5531" y="533"/>
                    <a:pt x="5426" y="490"/>
                    <a:pt x="5317" y="490"/>
                  </a:cubicBezTo>
                  <a:cubicBezTo>
                    <a:pt x="5229" y="490"/>
                    <a:pt x="5138" y="519"/>
                    <a:pt x="5063" y="577"/>
                  </a:cubicBezTo>
                  <a:cubicBezTo>
                    <a:pt x="4914" y="689"/>
                    <a:pt x="4784" y="801"/>
                    <a:pt x="4653" y="931"/>
                  </a:cubicBezTo>
                  <a:cubicBezTo>
                    <a:pt x="4430" y="1154"/>
                    <a:pt x="4207" y="1378"/>
                    <a:pt x="3946" y="1564"/>
                  </a:cubicBezTo>
                  <a:cubicBezTo>
                    <a:pt x="3872" y="1471"/>
                    <a:pt x="3853" y="1340"/>
                    <a:pt x="3872" y="1229"/>
                  </a:cubicBezTo>
                  <a:cubicBezTo>
                    <a:pt x="3890" y="968"/>
                    <a:pt x="3928" y="708"/>
                    <a:pt x="3928" y="466"/>
                  </a:cubicBezTo>
                  <a:cubicBezTo>
                    <a:pt x="3946" y="224"/>
                    <a:pt x="3779" y="19"/>
                    <a:pt x="3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9"/>
            <p:cNvSpPr/>
            <p:nvPr/>
          </p:nvSpPr>
          <p:spPr>
            <a:xfrm>
              <a:off x="931546" y="2330214"/>
              <a:ext cx="1116552" cy="1365161"/>
            </a:xfrm>
            <a:custGeom>
              <a:rect b="b" l="l" r="r" t="t"/>
              <a:pathLst>
                <a:path extrusionOk="0" h="47422" w="38786">
                  <a:moveTo>
                    <a:pt x="19435" y="1"/>
                  </a:moveTo>
                  <a:cubicBezTo>
                    <a:pt x="19285" y="1"/>
                    <a:pt x="19134" y="2"/>
                    <a:pt x="18984" y="6"/>
                  </a:cubicBezTo>
                  <a:cubicBezTo>
                    <a:pt x="18109" y="25"/>
                    <a:pt x="16806" y="285"/>
                    <a:pt x="15503" y="471"/>
                  </a:cubicBezTo>
                  <a:cubicBezTo>
                    <a:pt x="13698" y="695"/>
                    <a:pt x="11949" y="1234"/>
                    <a:pt x="10311" y="2053"/>
                  </a:cubicBezTo>
                  <a:cubicBezTo>
                    <a:pt x="9771" y="2332"/>
                    <a:pt x="9250" y="2612"/>
                    <a:pt x="8748" y="2928"/>
                  </a:cubicBezTo>
                  <a:cubicBezTo>
                    <a:pt x="8468" y="3114"/>
                    <a:pt x="8189" y="3300"/>
                    <a:pt x="7910" y="3486"/>
                  </a:cubicBezTo>
                  <a:cubicBezTo>
                    <a:pt x="6421" y="4528"/>
                    <a:pt x="5100" y="5813"/>
                    <a:pt x="4020" y="7264"/>
                  </a:cubicBezTo>
                  <a:cubicBezTo>
                    <a:pt x="3592" y="7823"/>
                    <a:pt x="3202" y="8418"/>
                    <a:pt x="2848" y="9014"/>
                  </a:cubicBezTo>
                  <a:cubicBezTo>
                    <a:pt x="2401" y="9777"/>
                    <a:pt x="2011" y="10558"/>
                    <a:pt x="1694" y="11359"/>
                  </a:cubicBezTo>
                  <a:cubicBezTo>
                    <a:pt x="1192" y="12568"/>
                    <a:pt x="801" y="13815"/>
                    <a:pt x="540" y="15099"/>
                  </a:cubicBezTo>
                  <a:cubicBezTo>
                    <a:pt x="484" y="15416"/>
                    <a:pt x="429" y="15732"/>
                    <a:pt x="373" y="16049"/>
                  </a:cubicBezTo>
                  <a:cubicBezTo>
                    <a:pt x="94" y="17910"/>
                    <a:pt x="1" y="19808"/>
                    <a:pt x="131" y="21688"/>
                  </a:cubicBezTo>
                  <a:cubicBezTo>
                    <a:pt x="168" y="22432"/>
                    <a:pt x="242" y="23176"/>
                    <a:pt x="336" y="23921"/>
                  </a:cubicBezTo>
                  <a:cubicBezTo>
                    <a:pt x="373" y="24219"/>
                    <a:pt x="410" y="24535"/>
                    <a:pt x="466" y="24814"/>
                  </a:cubicBezTo>
                  <a:cubicBezTo>
                    <a:pt x="466" y="24851"/>
                    <a:pt x="466" y="24870"/>
                    <a:pt x="466" y="24889"/>
                  </a:cubicBezTo>
                  <a:cubicBezTo>
                    <a:pt x="559" y="25484"/>
                    <a:pt x="671" y="26080"/>
                    <a:pt x="801" y="26657"/>
                  </a:cubicBezTo>
                  <a:cubicBezTo>
                    <a:pt x="875" y="26992"/>
                    <a:pt x="950" y="27327"/>
                    <a:pt x="1043" y="27680"/>
                  </a:cubicBezTo>
                  <a:cubicBezTo>
                    <a:pt x="1117" y="27922"/>
                    <a:pt x="1192" y="28183"/>
                    <a:pt x="1266" y="28443"/>
                  </a:cubicBezTo>
                  <a:cubicBezTo>
                    <a:pt x="1489" y="29095"/>
                    <a:pt x="1731" y="29746"/>
                    <a:pt x="2048" y="30379"/>
                  </a:cubicBezTo>
                  <a:cubicBezTo>
                    <a:pt x="2122" y="30546"/>
                    <a:pt x="2215" y="30732"/>
                    <a:pt x="2308" y="30919"/>
                  </a:cubicBezTo>
                  <a:cubicBezTo>
                    <a:pt x="3555" y="33357"/>
                    <a:pt x="5379" y="35460"/>
                    <a:pt x="7631" y="37004"/>
                  </a:cubicBezTo>
                  <a:cubicBezTo>
                    <a:pt x="7966" y="37246"/>
                    <a:pt x="8320" y="37470"/>
                    <a:pt x="8692" y="37674"/>
                  </a:cubicBezTo>
                  <a:cubicBezTo>
                    <a:pt x="9343" y="38046"/>
                    <a:pt x="10032" y="38381"/>
                    <a:pt x="10720" y="38661"/>
                  </a:cubicBezTo>
                  <a:cubicBezTo>
                    <a:pt x="12191" y="39238"/>
                    <a:pt x="13679" y="39721"/>
                    <a:pt x="15206" y="40112"/>
                  </a:cubicBezTo>
                  <a:cubicBezTo>
                    <a:pt x="15448" y="40149"/>
                    <a:pt x="15652" y="40317"/>
                    <a:pt x="15708" y="40559"/>
                  </a:cubicBezTo>
                  <a:cubicBezTo>
                    <a:pt x="16229" y="42234"/>
                    <a:pt x="16955" y="43816"/>
                    <a:pt x="17625" y="45416"/>
                  </a:cubicBezTo>
                  <a:cubicBezTo>
                    <a:pt x="17830" y="45900"/>
                    <a:pt x="18072" y="46347"/>
                    <a:pt x="18369" y="46794"/>
                  </a:cubicBezTo>
                  <a:cubicBezTo>
                    <a:pt x="18638" y="47212"/>
                    <a:pt x="18976" y="47422"/>
                    <a:pt x="19326" y="47422"/>
                  </a:cubicBezTo>
                  <a:cubicBezTo>
                    <a:pt x="19631" y="47422"/>
                    <a:pt x="19945" y="47263"/>
                    <a:pt x="20230" y="46942"/>
                  </a:cubicBezTo>
                  <a:cubicBezTo>
                    <a:pt x="20454" y="46663"/>
                    <a:pt x="20659" y="46384"/>
                    <a:pt x="20845" y="46068"/>
                  </a:cubicBezTo>
                  <a:cubicBezTo>
                    <a:pt x="21738" y="44560"/>
                    <a:pt x="22557" y="42997"/>
                    <a:pt x="23283" y="41396"/>
                  </a:cubicBezTo>
                  <a:cubicBezTo>
                    <a:pt x="23432" y="41154"/>
                    <a:pt x="23487" y="40894"/>
                    <a:pt x="23432" y="40615"/>
                  </a:cubicBezTo>
                  <a:cubicBezTo>
                    <a:pt x="23394" y="40447"/>
                    <a:pt x="23450" y="40373"/>
                    <a:pt x="23599" y="40354"/>
                  </a:cubicBezTo>
                  <a:cubicBezTo>
                    <a:pt x="23692" y="40336"/>
                    <a:pt x="23785" y="40298"/>
                    <a:pt x="23897" y="40280"/>
                  </a:cubicBezTo>
                  <a:cubicBezTo>
                    <a:pt x="25274" y="39963"/>
                    <a:pt x="26614" y="39498"/>
                    <a:pt x="27898" y="38847"/>
                  </a:cubicBezTo>
                  <a:cubicBezTo>
                    <a:pt x="28140" y="38735"/>
                    <a:pt x="28382" y="38605"/>
                    <a:pt x="28605" y="38474"/>
                  </a:cubicBezTo>
                  <a:cubicBezTo>
                    <a:pt x="28978" y="38270"/>
                    <a:pt x="29331" y="38046"/>
                    <a:pt x="29685" y="37823"/>
                  </a:cubicBezTo>
                  <a:cubicBezTo>
                    <a:pt x="32346" y="36092"/>
                    <a:pt x="34561" y="33710"/>
                    <a:pt x="36087" y="30919"/>
                  </a:cubicBezTo>
                  <a:cubicBezTo>
                    <a:pt x="36440" y="30304"/>
                    <a:pt x="36757" y="29653"/>
                    <a:pt x="37036" y="29002"/>
                  </a:cubicBezTo>
                  <a:cubicBezTo>
                    <a:pt x="37259" y="28499"/>
                    <a:pt x="37445" y="27997"/>
                    <a:pt x="37613" y="27476"/>
                  </a:cubicBezTo>
                  <a:cubicBezTo>
                    <a:pt x="37762" y="27085"/>
                    <a:pt x="37892" y="26694"/>
                    <a:pt x="38004" y="26284"/>
                  </a:cubicBezTo>
                  <a:cubicBezTo>
                    <a:pt x="38413" y="24758"/>
                    <a:pt x="38674" y="23195"/>
                    <a:pt x="38748" y="21613"/>
                  </a:cubicBezTo>
                  <a:cubicBezTo>
                    <a:pt x="38767" y="21260"/>
                    <a:pt x="38785" y="20887"/>
                    <a:pt x="38785" y="20534"/>
                  </a:cubicBezTo>
                  <a:cubicBezTo>
                    <a:pt x="38785" y="19101"/>
                    <a:pt x="38655" y="17668"/>
                    <a:pt x="38395" y="16272"/>
                  </a:cubicBezTo>
                  <a:cubicBezTo>
                    <a:pt x="38376" y="16216"/>
                    <a:pt x="38376" y="16179"/>
                    <a:pt x="38357" y="16142"/>
                  </a:cubicBezTo>
                  <a:cubicBezTo>
                    <a:pt x="38302" y="15807"/>
                    <a:pt x="38227" y="15472"/>
                    <a:pt x="38134" y="15155"/>
                  </a:cubicBezTo>
                  <a:cubicBezTo>
                    <a:pt x="37780" y="13704"/>
                    <a:pt x="37278" y="12308"/>
                    <a:pt x="36627" y="10968"/>
                  </a:cubicBezTo>
                  <a:cubicBezTo>
                    <a:pt x="36496" y="10689"/>
                    <a:pt x="36347" y="10409"/>
                    <a:pt x="36199" y="10130"/>
                  </a:cubicBezTo>
                  <a:cubicBezTo>
                    <a:pt x="36012" y="9795"/>
                    <a:pt x="35826" y="9479"/>
                    <a:pt x="35622" y="9144"/>
                  </a:cubicBezTo>
                  <a:cubicBezTo>
                    <a:pt x="35417" y="8809"/>
                    <a:pt x="35194" y="8474"/>
                    <a:pt x="34952" y="8139"/>
                  </a:cubicBezTo>
                  <a:cubicBezTo>
                    <a:pt x="33779" y="6464"/>
                    <a:pt x="32365" y="5012"/>
                    <a:pt x="30746" y="3784"/>
                  </a:cubicBezTo>
                  <a:cubicBezTo>
                    <a:pt x="30504" y="3598"/>
                    <a:pt x="30243" y="3412"/>
                    <a:pt x="29983" y="3226"/>
                  </a:cubicBezTo>
                  <a:cubicBezTo>
                    <a:pt x="26869" y="1114"/>
                    <a:pt x="23188" y="1"/>
                    <a:pt x="19435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9"/>
            <p:cNvSpPr/>
            <p:nvPr/>
          </p:nvSpPr>
          <p:spPr>
            <a:xfrm>
              <a:off x="941189" y="2734218"/>
              <a:ext cx="1106908" cy="362147"/>
            </a:xfrm>
            <a:custGeom>
              <a:rect b="b" l="l" r="r" t="t"/>
              <a:pathLst>
                <a:path extrusionOk="0" h="12580" w="38451">
                  <a:moveTo>
                    <a:pt x="30904" y="911"/>
                  </a:moveTo>
                  <a:cubicBezTo>
                    <a:pt x="32143" y="911"/>
                    <a:pt x="33382" y="1349"/>
                    <a:pt x="34375" y="2219"/>
                  </a:cubicBezTo>
                  <a:cubicBezTo>
                    <a:pt x="35677" y="3392"/>
                    <a:pt x="36236" y="4881"/>
                    <a:pt x="35882" y="6630"/>
                  </a:cubicBezTo>
                  <a:cubicBezTo>
                    <a:pt x="35510" y="8398"/>
                    <a:pt x="34375" y="9552"/>
                    <a:pt x="32681" y="10166"/>
                  </a:cubicBezTo>
                  <a:cubicBezTo>
                    <a:pt x="32215" y="10356"/>
                    <a:pt x="31733" y="10466"/>
                    <a:pt x="31234" y="10466"/>
                  </a:cubicBezTo>
                  <a:cubicBezTo>
                    <a:pt x="31196" y="10466"/>
                    <a:pt x="31157" y="10465"/>
                    <a:pt x="31118" y="10464"/>
                  </a:cubicBezTo>
                  <a:cubicBezTo>
                    <a:pt x="31073" y="10465"/>
                    <a:pt x="31028" y="10465"/>
                    <a:pt x="30984" y="10465"/>
                  </a:cubicBezTo>
                  <a:cubicBezTo>
                    <a:pt x="28549" y="10465"/>
                    <a:pt x="26512" y="8972"/>
                    <a:pt x="26000" y="6797"/>
                  </a:cubicBezTo>
                  <a:cubicBezTo>
                    <a:pt x="25553" y="4936"/>
                    <a:pt x="26093" y="3373"/>
                    <a:pt x="27526" y="2145"/>
                  </a:cubicBezTo>
                  <a:cubicBezTo>
                    <a:pt x="28505" y="1321"/>
                    <a:pt x="29705" y="911"/>
                    <a:pt x="30904" y="911"/>
                  </a:cubicBezTo>
                  <a:close/>
                  <a:moveTo>
                    <a:pt x="8934" y="2480"/>
                  </a:moveTo>
                  <a:cubicBezTo>
                    <a:pt x="10330" y="2498"/>
                    <a:pt x="11818" y="3131"/>
                    <a:pt x="12916" y="4601"/>
                  </a:cubicBezTo>
                  <a:cubicBezTo>
                    <a:pt x="13438" y="5271"/>
                    <a:pt x="13735" y="6109"/>
                    <a:pt x="13754" y="6965"/>
                  </a:cubicBezTo>
                  <a:cubicBezTo>
                    <a:pt x="13791" y="8510"/>
                    <a:pt x="13009" y="9961"/>
                    <a:pt x="11707" y="10780"/>
                  </a:cubicBezTo>
                  <a:cubicBezTo>
                    <a:pt x="10808" y="11370"/>
                    <a:pt x="9776" y="11665"/>
                    <a:pt x="8745" y="11665"/>
                  </a:cubicBezTo>
                  <a:cubicBezTo>
                    <a:pt x="7597" y="11665"/>
                    <a:pt x="6451" y="11301"/>
                    <a:pt x="5491" y="10575"/>
                  </a:cubicBezTo>
                  <a:cubicBezTo>
                    <a:pt x="2867" y="8547"/>
                    <a:pt x="3146" y="4788"/>
                    <a:pt x="6030" y="3168"/>
                  </a:cubicBezTo>
                  <a:cubicBezTo>
                    <a:pt x="6775" y="2740"/>
                    <a:pt x="7612" y="2517"/>
                    <a:pt x="8934" y="2480"/>
                  </a:cubicBezTo>
                  <a:close/>
                  <a:moveTo>
                    <a:pt x="19789" y="2044"/>
                  </a:moveTo>
                  <a:cubicBezTo>
                    <a:pt x="20916" y="2044"/>
                    <a:pt x="22042" y="2409"/>
                    <a:pt x="22985" y="3131"/>
                  </a:cubicBezTo>
                  <a:cubicBezTo>
                    <a:pt x="25609" y="5085"/>
                    <a:pt x="25460" y="9105"/>
                    <a:pt x="22668" y="10855"/>
                  </a:cubicBezTo>
                  <a:cubicBezTo>
                    <a:pt x="21800" y="11410"/>
                    <a:pt x="20819" y="11678"/>
                    <a:pt x="19846" y="11678"/>
                  </a:cubicBezTo>
                  <a:cubicBezTo>
                    <a:pt x="18339" y="11678"/>
                    <a:pt x="16849" y="11034"/>
                    <a:pt x="15820" y="9812"/>
                  </a:cubicBezTo>
                  <a:cubicBezTo>
                    <a:pt x="15150" y="8975"/>
                    <a:pt x="14778" y="8026"/>
                    <a:pt x="14759" y="6462"/>
                  </a:cubicBezTo>
                  <a:cubicBezTo>
                    <a:pt x="14759" y="5178"/>
                    <a:pt x="15522" y="3801"/>
                    <a:pt x="17011" y="2852"/>
                  </a:cubicBezTo>
                  <a:cubicBezTo>
                    <a:pt x="17860" y="2311"/>
                    <a:pt x="18825" y="2044"/>
                    <a:pt x="19789" y="2044"/>
                  </a:cubicBezTo>
                  <a:close/>
                  <a:moveTo>
                    <a:pt x="30941" y="0"/>
                  </a:moveTo>
                  <a:cubicBezTo>
                    <a:pt x="28491" y="0"/>
                    <a:pt x="26051" y="1404"/>
                    <a:pt x="25107" y="4136"/>
                  </a:cubicBezTo>
                  <a:cubicBezTo>
                    <a:pt x="23831" y="2214"/>
                    <a:pt x="22096" y="1145"/>
                    <a:pt x="19855" y="1145"/>
                  </a:cubicBezTo>
                  <a:cubicBezTo>
                    <a:pt x="19709" y="1145"/>
                    <a:pt x="19561" y="1149"/>
                    <a:pt x="19412" y="1158"/>
                  </a:cubicBezTo>
                  <a:cubicBezTo>
                    <a:pt x="16936" y="1307"/>
                    <a:pt x="15224" y="2610"/>
                    <a:pt x="14163" y="4862"/>
                  </a:cubicBezTo>
                  <a:cubicBezTo>
                    <a:pt x="12935" y="2684"/>
                    <a:pt x="11093" y="1586"/>
                    <a:pt x="8673" y="1568"/>
                  </a:cubicBezTo>
                  <a:cubicBezTo>
                    <a:pt x="8654" y="1568"/>
                    <a:pt x="8634" y="1568"/>
                    <a:pt x="8614" y="1568"/>
                  </a:cubicBezTo>
                  <a:cubicBezTo>
                    <a:pt x="6205" y="1568"/>
                    <a:pt x="4383" y="2702"/>
                    <a:pt x="3164" y="4899"/>
                  </a:cubicBezTo>
                  <a:cubicBezTo>
                    <a:pt x="2587" y="3280"/>
                    <a:pt x="1527" y="2145"/>
                    <a:pt x="317" y="1140"/>
                  </a:cubicBezTo>
                  <a:lnTo>
                    <a:pt x="205" y="1065"/>
                  </a:lnTo>
                  <a:cubicBezTo>
                    <a:pt x="149" y="1382"/>
                    <a:pt x="94" y="1698"/>
                    <a:pt x="38" y="2015"/>
                  </a:cubicBezTo>
                  <a:cubicBezTo>
                    <a:pt x="894" y="2722"/>
                    <a:pt x="1582" y="3615"/>
                    <a:pt x="2066" y="4601"/>
                  </a:cubicBezTo>
                  <a:cubicBezTo>
                    <a:pt x="2327" y="5178"/>
                    <a:pt x="2420" y="5792"/>
                    <a:pt x="2327" y="6407"/>
                  </a:cubicBezTo>
                  <a:cubicBezTo>
                    <a:pt x="2048" y="7970"/>
                    <a:pt x="1322" y="9161"/>
                    <a:pt x="1" y="9887"/>
                  </a:cubicBezTo>
                  <a:cubicBezTo>
                    <a:pt x="38" y="10185"/>
                    <a:pt x="75" y="10501"/>
                    <a:pt x="131" y="10780"/>
                  </a:cubicBezTo>
                  <a:cubicBezTo>
                    <a:pt x="131" y="10799"/>
                    <a:pt x="131" y="10836"/>
                    <a:pt x="131" y="10855"/>
                  </a:cubicBezTo>
                  <a:cubicBezTo>
                    <a:pt x="224" y="10799"/>
                    <a:pt x="336" y="10743"/>
                    <a:pt x="429" y="10706"/>
                  </a:cubicBezTo>
                  <a:cubicBezTo>
                    <a:pt x="1322" y="10240"/>
                    <a:pt x="2048" y="9515"/>
                    <a:pt x="2532" y="8621"/>
                  </a:cubicBezTo>
                  <a:cubicBezTo>
                    <a:pt x="2587" y="8435"/>
                    <a:pt x="2699" y="8286"/>
                    <a:pt x="2848" y="8137"/>
                  </a:cubicBezTo>
                  <a:cubicBezTo>
                    <a:pt x="3667" y="10799"/>
                    <a:pt x="5472" y="12306"/>
                    <a:pt x="8189" y="12548"/>
                  </a:cubicBezTo>
                  <a:cubicBezTo>
                    <a:pt x="8421" y="12569"/>
                    <a:pt x="8648" y="12579"/>
                    <a:pt x="8871" y="12579"/>
                  </a:cubicBezTo>
                  <a:cubicBezTo>
                    <a:pt x="11270" y="12579"/>
                    <a:pt x="13101" y="11389"/>
                    <a:pt x="14294" y="9124"/>
                  </a:cubicBezTo>
                  <a:cubicBezTo>
                    <a:pt x="15525" y="11375"/>
                    <a:pt x="17338" y="12579"/>
                    <a:pt x="19763" y="12579"/>
                  </a:cubicBezTo>
                  <a:cubicBezTo>
                    <a:pt x="19905" y="12579"/>
                    <a:pt x="20048" y="12575"/>
                    <a:pt x="20193" y="12567"/>
                  </a:cubicBezTo>
                  <a:cubicBezTo>
                    <a:pt x="22855" y="12418"/>
                    <a:pt x="24641" y="10966"/>
                    <a:pt x="25609" y="8417"/>
                  </a:cubicBezTo>
                  <a:cubicBezTo>
                    <a:pt x="26923" y="10341"/>
                    <a:pt x="28632" y="11398"/>
                    <a:pt x="30747" y="11398"/>
                  </a:cubicBezTo>
                  <a:cubicBezTo>
                    <a:pt x="31148" y="11398"/>
                    <a:pt x="31563" y="11360"/>
                    <a:pt x="31992" y="11283"/>
                  </a:cubicBezTo>
                  <a:cubicBezTo>
                    <a:pt x="34728" y="10799"/>
                    <a:pt x="36366" y="9068"/>
                    <a:pt x="36924" y="6258"/>
                  </a:cubicBezTo>
                  <a:cubicBezTo>
                    <a:pt x="37334" y="6779"/>
                    <a:pt x="37836" y="7226"/>
                    <a:pt x="38413" y="7579"/>
                  </a:cubicBezTo>
                  <a:cubicBezTo>
                    <a:pt x="38432" y="7207"/>
                    <a:pt x="38450" y="6853"/>
                    <a:pt x="38450" y="6500"/>
                  </a:cubicBezTo>
                  <a:cubicBezTo>
                    <a:pt x="38171" y="6276"/>
                    <a:pt x="37911" y="6034"/>
                    <a:pt x="37706" y="5737"/>
                  </a:cubicBezTo>
                  <a:cubicBezTo>
                    <a:pt x="36943" y="4788"/>
                    <a:pt x="36943" y="3429"/>
                    <a:pt x="37725" y="2461"/>
                  </a:cubicBezTo>
                  <a:cubicBezTo>
                    <a:pt x="37818" y="2331"/>
                    <a:pt x="37911" y="2219"/>
                    <a:pt x="38022" y="2108"/>
                  </a:cubicBezTo>
                  <a:cubicBezTo>
                    <a:pt x="37967" y="1773"/>
                    <a:pt x="37892" y="1438"/>
                    <a:pt x="37799" y="1121"/>
                  </a:cubicBezTo>
                  <a:cubicBezTo>
                    <a:pt x="37352" y="1475"/>
                    <a:pt x="36980" y="1903"/>
                    <a:pt x="36682" y="2405"/>
                  </a:cubicBezTo>
                  <a:cubicBezTo>
                    <a:pt x="36552" y="2629"/>
                    <a:pt x="36440" y="2871"/>
                    <a:pt x="36310" y="3113"/>
                  </a:cubicBezTo>
                  <a:cubicBezTo>
                    <a:pt x="35128" y="1022"/>
                    <a:pt x="33031" y="0"/>
                    <a:pt x="30941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9"/>
            <p:cNvSpPr/>
            <p:nvPr/>
          </p:nvSpPr>
          <p:spPr>
            <a:xfrm>
              <a:off x="954576" y="3086865"/>
              <a:ext cx="1071010" cy="193049"/>
            </a:xfrm>
            <a:custGeom>
              <a:rect b="b" l="l" r="r" t="t"/>
              <a:pathLst>
                <a:path extrusionOk="0" h="6706" w="37204">
                  <a:moveTo>
                    <a:pt x="7017" y="3015"/>
                  </a:moveTo>
                  <a:cubicBezTo>
                    <a:pt x="9120" y="3369"/>
                    <a:pt x="11149" y="3630"/>
                    <a:pt x="13308" y="3760"/>
                  </a:cubicBezTo>
                  <a:cubicBezTo>
                    <a:pt x="12526" y="4709"/>
                    <a:pt x="11688" y="5323"/>
                    <a:pt x="10628" y="5546"/>
                  </a:cubicBezTo>
                  <a:cubicBezTo>
                    <a:pt x="10450" y="5589"/>
                    <a:pt x="10271" y="5611"/>
                    <a:pt x="10094" y="5611"/>
                  </a:cubicBezTo>
                  <a:cubicBezTo>
                    <a:pt x="9657" y="5611"/>
                    <a:pt x="9230" y="5482"/>
                    <a:pt x="8860" y="5230"/>
                  </a:cubicBezTo>
                  <a:cubicBezTo>
                    <a:pt x="8059" y="4690"/>
                    <a:pt x="7520" y="3965"/>
                    <a:pt x="7017" y="3015"/>
                  </a:cubicBezTo>
                  <a:close/>
                  <a:moveTo>
                    <a:pt x="28996" y="3164"/>
                  </a:moveTo>
                  <a:cubicBezTo>
                    <a:pt x="28959" y="3257"/>
                    <a:pt x="28959" y="3313"/>
                    <a:pt x="28922" y="3350"/>
                  </a:cubicBezTo>
                  <a:cubicBezTo>
                    <a:pt x="28382" y="4058"/>
                    <a:pt x="27750" y="4672"/>
                    <a:pt x="27024" y="5193"/>
                  </a:cubicBezTo>
                  <a:cubicBezTo>
                    <a:pt x="26800" y="5342"/>
                    <a:pt x="26558" y="5472"/>
                    <a:pt x="26316" y="5584"/>
                  </a:cubicBezTo>
                  <a:cubicBezTo>
                    <a:pt x="26051" y="5707"/>
                    <a:pt x="25766" y="5768"/>
                    <a:pt x="25481" y="5768"/>
                  </a:cubicBezTo>
                  <a:cubicBezTo>
                    <a:pt x="25207" y="5768"/>
                    <a:pt x="24934" y="5712"/>
                    <a:pt x="24679" y="5602"/>
                  </a:cubicBezTo>
                  <a:cubicBezTo>
                    <a:pt x="24027" y="5323"/>
                    <a:pt x="23450" y="4895"/>
                    <a:pt x="23004" y="4355"/>
                  </a:cubicBezTo>
                  <a:cubicBezTo>
                    <a:pt x="22873" y="4225"/>
                    <a:pt x="22780" y="4058"/>
                    <a:pt x="22762" y="3871"/>
                  </a:cubicBezTo>
                  <a:cubicBezTo>
                    <a:pt x="24846" y="3760"/>
                    <a:pt x="26931" y="3518"/>
                    <a:pt x="28996" y="3164"/>
                  </a:cubicBezTo>
                  <a:close/>
                  <a:moveTo>
                    <a:pt x="15617" y="3925"/>
                  </a:moveTo>
                  <a:cubicBezTo>
                    <a:pt x="16375" y="3925"/>
                    <a:pt x="17095" y="4003"/>
                    <a:pt x="17821" y="4003"/>
                  </a:cubicBezTo>
                  <a:cubicBezTo>
                    <a:pt x="17880" y="4003"/>
                    <a:pt x="17939" y="4003"/>
                    <a:pt x="17997" y="4002"/>
                  </a:cubicBezTo>
                  <a:cubicBezTo>
                    <a:pt x="18244" y="3992"/>
                    <a:pt x="18491" y="3989"/>
                    <a:pt x="18738" y="3989"/>
                  </a:cubicBezTo>
                  <a:cubicBezTo>
                    <a:pt x="19478" y="3989"/>
                    <a:pt x="20221" y="4020"/>
                    <a:pt x="20975" y="4020"/>
                  </a:cubicBezTo>
                  <a:cubicBezTo>
                    <a:pt x="20659" y="4560"/>
                    <a:pt x="20212" y="5025"/>
                    <a:pt x="19672" y="5360"/>
                  </a:cubicBezTo>
                  <a:cubicBezTo>
                    <a:pt x="19256" y="5638"/>
                    <a:pt x="18768" y="5779"/>
                    <a:pt x="18275" y="5779"/>
                  </a:cubicBezTo>
                  <a:cubicBezTo>
                    <a:pt x="17974" y="5779"/>
                    <a:pt x="17672" y="5727"/>
                    <a:pt x="17383" y="5621"/>
                  </a:cubicBezTo>
                  <a:cubicBezTo>
                    <a:pt x="16434" y="5305"/>
                    <a:pt x="15597" y="4728"/>
                    <a:pt x="14983" y="3946"/>
                  </a:cubicBezTo>
                  <a:cubicBezTo>
                    <a:pt x="15197" y="3931"/>
                    <a:pt x="15408" y="3925"/>
                    <a:pt x="15617" y="3925"/>
                  </a:cubicBezTo>
                  <a:close/>
                  <a:moveTo>
                    <a:pt x="37204" y="0"/>
                  </a:moveTo>
                  <a:cubicBezTo>
                    <a:pt x="34784" y="950"/>
                    <a:pt x="32272" y="1657"/>
                    <a:pt x="29722" y="2103"/>
                  </a:cubicBezTo>
                  <a:cubicBezTo>
                    <a:pt x="27005" y="2587"/>
                    <a:pt x="24251" y="2885"/>
                    <a:pt x="21496" y="3015"/>
                  </a:cubicBezTo>
                  <a:cubicBezTo>
                    <a:pt x="20623" y="3044"/>
                    <a:pt x="19750" y="3058"/>
                    <a:pt x="18877" y="3058"/>
                  </a:cubicBezTo>
                  <a:cubicBezTo>
                    <a:pt x="16903" y="3058"/>
                    <a:pt x="14928" y="2984"/>
                    <a:pt x="12954" y="2829"/>
                  </a:cubicBezTo>
                  <a:cubicBezTo>
                    <a:pt x="8673" y="2513"/>
                    <a:pt x="4486" y="1638"/>
                    <a:pt x="354" y="503"/>
                  </a:cubicBezTo>
                  <a:cubicBezTo>
                    <a:pt x="243" y="466"/>
                    <a:pt x="112" y="428"/>
                    <a:pt x="1" y="373"/>
                  </a:cubicBezTo>
                  <a:lnTo>
                    <a:pt x="1" y="373"/>
                  </a:lnTo>
                  <a:cubicBezTo>
                    <a:pt x="75" y="708"/>
                    <a:pt x="150" y="1043"/>
                    <a:pt x="243" y="1396"/>
                  </a:cubicBezTo>
                  <a:cubicBezTo>
                    <a:pt x="280" y="1378"/>
                    <a:pt x="299" y="1378"/>
                    <a:pt x="336" y="1378"/>
                  </a:cubicBezTo>
                  <a:cubicBezTo>
                    <a:pt x="1974" y="1880"/>
                    <a:pt x="3649" y="2290"/>
                    <a:pt x="5324" y="2680"/>
                  </a:cubicBezTo>
                  <a:cubicBezTo>
                    <a:pt x="4886" y="3589"/>
                    <a:pt x="3991" y="4079"/>
                    <a:pt x="3083" y="4079"/>
                  </a:cubicBezTo>
                  <a:cubicBezTo>
                    <a:pt x="2446" y="4079"/>
                    <a:pt x="1802" y="3838"/>
                    <a:pt x="1304" y="3332"/>
                  </a:cubicBezTo>
                  <a:cubicBezTo>
                    <a:pt x="969" y="2978"/>
                    <a:pt x="689" y="2587"/>
                    <a:pt x="466" y="2159"/>
                  </a:cubicBezTo>
                  <a:lnTo>
                    <a:pt x="466" y="2159"/>
                  </a:lnTo>
                  <a:cubicBezTo>
                    <a:pt x="689" y="2811"/>
                    <a:pt x="931" y="3462"/>
                    <a:pt x="1248" y="4076"/>
                  </a:cubicBezTo>
                  <a:cubicBezTo>
                    <a:pt x="1322" y="4262"/>
                    <a:pt x="1415" y="4448"/>
                    <a:pt x="1508" y="4635"/>
                  </a:cubicBezTo>
                  <a:cubicBezTo>
                    <a:pt x="1989" y="4902"/>
                    <a:pt x="2516" y="5034"/>
                    <a:pt x="3039" y="5034"/>
                  </a:cubicBezTo>
                  <a:cubicBezTo>
                    <a:pt x="3752" y="5034"/>
                    <a:pt x="4457" y="4790"/>
                    <a:pt x="5026" y="4318"/>
                  </a:cubicBezTo>
                  <a:cubicBezTo>
                    <a:pt x="5398" y="4020"/>
                    <a:pt x="5733" y="3704"/>
                    <a:pt x="6087" y="3388"/>
                  </a:cubicBezTo>
                  <a:cubicBezTo>
                    <a:pt x="6235" y="3518"/>
                    <a:pt x="6347" y="3667"/>
                    <a:pt x="6403" y="3834"/>
                  </a:cubicBezTo>
                  <a:cubicBezTo>
                    <a:pt x="6831" y="4597"/>
                    <a:pt x="7408" y="5267"/>
                    <a:pt x="8097" y="5807"/>
                  </a:cubicBezTo>
                  <a:cubicBezTo>
                    <a:pt x="8672" y="6279"/>
                    <a:pt x="9387" y="6529"/>
                    <a:pt x="10123" y="6529"/>
                  </a:cubicBezTo>
                  <a:cubicBezTo>
                    <a:pt x="10315" y="6529"/>
                    <a:pt x="10509" y="6512"/>
                    <a:pt x="10702" y="6477"/>
                  </a:cubicBezTo>
                  <a:cubicBezTo>
                    <a:pt x="11800" y="6235"/>
                    <a:pt x="12824" y="5677"/>
                    <a:pt x="13587" y="4839"/>
                  </a:cubicBezTo>
                  <a:cubicBezTo>
                    <a:pt x="13736" y="4690"/>
                    <a:pt x="13847" y="4486"/>
                    <a:pt x="14052" y="4393"/>
                  </a:cubicBezTo>
                  <a:cubicBezTo>
                    <a:pt x="14182" y="4430"/>
                    <a:pt x="14219" y="4541"/>
                    <a:pt x="14313" y="4616"/>
                  </a:cubicBezTo>
                  <a:cubicBezTo>
                    <a:pt x="14573" y="4876"/>
                    <a:pt x="14834" y="5156"/>
                    <a:pt x="15131" y="5398"/>
                  </a:cubicBezTo>
                  <a:cubicBezTo>
                    <a:pt x="16245" y="6280"/>
                    <a:pt x="17300" y="6705"/>
                    <a:pt x="18287" y="6705"/>
                  </a:cubicBezTo>
                  <a:cubicBezTo>
                    <a:pt x="19443" y="6705"/>
                    <a:pt x="20505" y="6121"/>
                    <a:pt x="21459" y="5007"/>
                  </a:cubicBezTo>
                  <a:cubicBezTo>
                    <a:pt x="21589" y="4802"/>
                    <a:pt x="21757" y="4635"/>
                    <a:pt x="21943" y="4486"/>
                  </a:cubicBezTo>
                  <a:cubicBezTo>
                    <a:pt x="22203" y="4858"/>
                    <a:pt x="22501" y="5211"/>
                    <a:pt x="22836" y="5509"/>
                  </a:cubicBezTo>
                  <a:cubicBezTo>
                    <a:pt x="23801" y="6318"/>
                    <a:pt x="24648" y="6698"/>
                    <a:pt x="25479" y="6698"/>
                  </a:cubicBezTo>
                  <a:cubicBezTo>
                    <a:pt x="26236" y="6698"/>
                    <a:pt x="26980" y="6383"/>
                    <a:pt x="27787" y="5788"/>
                  </a:cubicBezTo>
                  <a:cubicBezTo>
                    <a:pt x="28401" y="5305"/>
                    <a:pt x="28959" y="4746"/>
                    <a:pt x="29462" y="4151"/>
                  </a:cubicBezTo>
                  <a:cubicBezTo>
                    <a:pt x="29573" y="3983"/>
                    <a:pt x="29704" y="3853"/>
                    <a:pt x="29871" y="3760"/>
                  </a:cubicBezTo>
                  <a:cubicBezTo>
                    <a:pt x="30150" y="3983"/>
                    <a:pt x="30429" y="4225"/>
                    <a:pt x="30727" y="4430"/>
                  </a:cubicBezTo>
                  <a:cubicBezTo>
                    <a:pt x="31422" y="4919"/>
                    <a:pt x="32250" y="5181"/>
                    <a:pt x="33099" y="5181"/>
                  </a:cubicBezTo>
                  <a:cubicBezTo>
                    <a:pt x="33251" y="5181"/>
                    <a:pt x="33404" y="5173"/>
                    <a:pt x="33556" y="5156"/>
                  </a:cubicBezTo>
                  <a:cubicBezTo>
                    <a:pt x="34170" y="5100"/>
                    <a:pt x="34747" y="4914"/>
                    <a:pt x="35287" y="4635"/>
                  </a:cubicBezTo>
                  <a:cubicBezTo>
                    <a:pt x="35640" y="4020"/>
                    <a:pt x="35957" y="3369"/>
                    <a:pt x="36236" y="2718"/>
                  </a:cubicBezTo>
                  <a:lnTo>
                    <a:pt x="36236" y="2718"/>
                  </a:lnTo>
                  <a:cubicBezTo>
                    <a:pt x="35603" y="3481"/>
                    <a:pt x="34729" y="4002"/>
                    <a:pt x="33761" y="4206"/>
                  </a:cubicBezTo>
                  <a:cubicBezTo>
                    <a:pt x="33567" y="4249"/>
                    <a:pt x="33366" y="4269"/>
                    <a:pt x="33162" y="4269"/>
                  </a:cubicBezTo>
                  <a:cubicBezTo>
                    <a:pt x="32114" y="4269"/>
                    <a:pt x="30997" y="3733"/>
                    <a:pt x="30467" y="2922"/>
                  </a:cubicBezTo>
                  <a:cubicBezTo>
                    <a:pt x="32626" y="2494"/>
                    <a:pt x="34747" y="1917"/>
                    <a:pt x="36813" y="1192"/>
                  </a:cubicBezTo>
                  <a:cubicBezTo>
                    <a:pt x="36962" y="801"/>
                    <a:pt x="37092" y="410"/>
                    <a:pt x="37204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9"/>
            <p:cNvSpPr/>
            <p:nvPr/>
          </p:nvSpPr>
          <p:spPr>
            <a:xfrm>
              <a:off x="980312" y="2564400"/>
              <a:ext cx="1005634" cy="160548"/>
            </a:xfrm>
            <a:custGeom>
              <a:rect b="b" l="l" r="r" t="t"/>
              <a:pathLst>
                <a:path extrusionOk="0" h="5577" w="34933">
                  <a:moveTo>
                    <a:pt x="2412" y="1525"/>
                  </a:moveTo>
                  <a:cubicBezTo>
                    <a:pt x="2569" y="1525"/>
                    <a:pt x="2727" y="1539"/>
                    <a:pt x="2885" y="1567"/>
                  </a:cubicBezTo>
                  <a:cubicBezTo>
                    <a:pt x="4076" y="1753"/>
                    <a:pt x="4839" y="2535"/>
                    <a:pt x="5453" y="3521"/>
                  </a:cubicBezTo>
                  <a:cubicBezTo>
                    <a:pt x="3760" y="3261"/>
                    <a:pt x="2085" y="2907"/>
                    <a:pt x="428" y="2461"/>
                  </a:cubicBezTo>
                  <a:cubicBezTo>
                    <a:pt x="923" y="1858"/>
                    <a:pt x="1648" y="1525"/>
                    <a:pt x="2412" y="1525"/>
                  </a:cubicBezTo>
                  <a:close/>
                  <a:moveTo>
                    <a:pt x="25560" y="2073"/>
                  </a:moveTo>
                  <a:cubicBezTo>
                    <a:pt x="26647" y="2073"/>
                    <a:pt x="27780" y="2633"/>
                    <a:pt x="28270" y="3466"/>
                  </a:cubicBezTo>
                  <a:cubicBezTo>
                    <a:pt x="26334" y="3819"/>
                    <a:pt x="24399" y="4098"/>
                    <a:pt x="22463" y="4340"/>
                  </a:cubicBezTo>
                  <a:cubicBezTo>
                    <a:pt x="22668" y="3298"/>
                    <a:pt x="23896" y="2293"/>
                    <a:pt x="25106" y="2107"/>
                  </a:cubicBezTo>
                  <a:cubicBezTo>
                    <a:pt x="25255" y="2084"/>
                    <a:pt x="25407" y="2073"/>
                    <a:pt x="25560" y="2073"/>
                  </a:cubicBezTo>
                  <a:close/>
                  <a:moveTo>
                    <a:pt x="9810" y="2252"/>
                  </a:moveTo>
                  <a:cubicBezTo>
                    <a:pt x="10356" y="2252"/>
                    <a:pt x="10897" y="2414"/>
                    <a:pt x="11427" y="2758"/>
                  </a:cubicBezTo>
                  <a:cubicBezTo>
                    <a:pt x="12153" y="3205"/>
                    <a:pt x="12767" y="3819"/>
                    <a:pt x="13232" y="4526"/>
                  </a:cubicBezTo>
                  <a:cubicBezTo>
                    <a:pt x="11074" y="4396"/>
                    <a:pt x="9064" y="4136"/>
                    <a:pt x="6942" y="3819"/>
                  </a:cubicBezTo>
                  <a:lnTo>
                    <a:pt x="6961" y="3819"/>
                  </a:lnTo>
                  <a:cubicBezTo>
                    <a:pt x="7296" y="3317"/>
                    <a:pt x="7779" y="2907"/>
                    <a:pt x="8338" y="2628"/>
                  </a:cubicBezTo>
                  <a:cubicBezTo>
                    <a:pt x="8830" y="2382"/>
                    <a:pt x="9322" y="2252"/>
                    <a:pt x="9810" y="2252"/>
                  </a:cubicBezTo>
                  <a:close/>
                  <a:moveTo>
                    <a:pt x="17822" y="2786"/>
                  </a:moveTo>
                  <a:cubicBezTo>
                    <a:pt x="19140" y="2786"/>
                    <a:pt x="20477" y="3580"/>
                    <a:pt x="20844" y="4489"/>
                  </a:cubicBezTo>
                  <a:cubicBezTo>
                    <a:pt x="19737" y="4621"/>
                    <a:pt x="18629" y="4665"/>
                    <a:pt x="17503" y="4665"/>
                  </a:cubicBezTo>
                  <a:cubicBezTo>
                    <a:pt x="16567" y="4665"/>
                    <a:pt x="15619" y="4635"/>
                    <a:pt x="14647" y="4601"/>
                  </a:cubicBezTo>
                  <a:cubicBezTo>
                    <a:pt x="15447" y="3540"/>
                    <a:pt x="16322" y="2889"/>
                    <a:pt x="17569" y="2796"/>
                  </a:cubicBezTo>
                  <a:cubicBezTo>
                    <a:pt x="17653" y="2789"/>
                    <a:pt x="17738" y="2786"/>
                    <a:pt x="17822" y="2786"/>
                  </a:cubicBezTo>
                  <a:close/>
                  <a:moveTo>
                    <a:pt x="33110" y="1"/>
                  </a:moveTo>
                  <a:cubicBezTo>
                    <a:pt x="32233" y="1"/>
                    <a:pt x="31396" y="315"/>
                    <a:pt x="30727" y="879"/>
                  </a:cubicBezTo>
                  <a:cubicBezTo>
                    <a:pt x="30187" y="1344"/>
                    <a:pt x="29703" y="1884"/>
                    <a:pt x="29331" y="2479"/>
                  </a:cubicBezTo>
                  <a:cubicBezTo>
                    <a:pt x="29256" y="2591"/>
                    <a:pt x="29219" y="2758"/>
                    <a:pt x="29052" y="2796"/>
                  </a:cubicBezTo>
                  <a:cubicBezTo>
                    <a:pt x="28903" y="2721"/>
                    <a:pt x="28828" y="2572"/>
                    <a:pt x="28698" y="2461"/>
                  </a:cubicBezTo>
                  <a:cubicBezTo>
                    <a:pt x="27893" y="1640"/>
                    <a:pt x="26794" y="1167"/>
                    <a:pt x="25650" y="1167"/>
                  </a:cubicBezTo>
                  <a:cubicBezTo>
                    <a:pt x="25445" y="1167"/>
                    <a:pt x="25238" y="1182"/>
                    <a:pt x="25032" y="1214"/>
                  </a:cubicBezTo>
                  <a:cubicBezTo>
                    <a:pt x="23599" y="1381"/>
                    <a:pt x="22612" y="2181"/>
                    <a:pt x="21831" y="3335"/>
                  </a:cubicBezTo>
                  <a:cubicBezTo>
                    <a:pt x="21756" y="3466"/>
                    <a:pt x="21738" y="3670"/>
                    <a:pt x="21514" y="3707"/>
                  </a:cubicBezTo>
                  <a:cubicBezTo>
                    <a:pt x="20655" y="2543"/>
                    <a:pt x="19312" y="1862"/>
                    <a:pt x="17869" y="1862"/>
                  </a:cubicBezTo>
                  <a:cubicBezTo>
                    <a:pt x="17813" y="1862"/>
                    <a:pt x="17756" y="1863"/>
                    <a:pt x="17699" y="1865"/>
                  </a:cubicBezTo>
                  <a:cubicBezTo>
                    <a:pt x="16117" y="1884"/>
                    <a:pt x="14982" y="2777"/>
                    <a:pt x="14014" y="3987"/>
                  </a:cubicBezTo>
                  <a:cubicBezTo>
                    <a:pt x="13474" y="3242"/>
                    <a:pt x="12823" y="2609"/>
                    <a:pt x="12079" y="2088"/>
                  </a:cubicBezTo>
                  <a:cubicBezTo>
                    <a:pt x="11330" y="1583"/>
                    <a:pt x="10541" y="1332"/>
                    <a:pt x="9756" y="1332"/>
                  </a:cubicBezTo>
                  <a:cubicBezTo>
                    <a:pt x="8922" y="1332"/>
                    <a:pt x="8091" y="1616"/>
                    <a:pt x="7314" y="2181"/>
                  </a:cubicBezTo>
                  <a:cubicBezTo>
                    <a:pt x="6961" y="2442"/>
                    <a:pt x="6644" y="2721"/>
                    <a:pt x="6328" y="3037"/>
                  </a:cubicBezTo>
                  <a:cubicBezTo>
                    <a:pt x="6160" y="2814"/>
                    <a:pt x="6030" y="2647"/>
                    <a:pt x="5900" y="2461"/>
                  </a:cubicBezTo>
                  <a:cubicBezTo>
                    <a:pt x="5081" y="1456"/>
                    <a:pt x="4095" y="748"/>
                    <a:pt x="2755" y="637"/>
                  </a:cubicBezTo>
                  <a:cubicBezTo>
                    <a:pt x="2663" y="631"/>
                    <a:pt x="2571" y="627"/>
                    <a:pt x="2481" y="627"/>
                  </a:cubicBezTo>
                  <a:cubicBezTo>
                    <a:pt x="2020" y="627"/>
                    <a:pt x="1574" y="708"/>
                    <a:pt x="1154" y="879"/>
                  </a:cubicBezTo>
                  <a:cubicBezTo>
                    <a:pt x="707" y="1642"/>
                    <a:pt x="317" y="2423"/>
                    <a:pt x="0" y="3224"/>
                  </a:cubicBezTo>
                  <a:cubicBezTo>
                    <a:pt x="149" y="3279"/>
                    <a:pt x="298" y="3317"/>
                    <a:pt x="465" y="3372"/>
                  </a:cubicBezTo>
                  <a:cubicBezTo>
                    <a:pt x="3183" y="4117"/>
                    <a:pt x="5937" y="4675"/>
                    <a:pt x="8729" y="5010"/>
                  </a:cubicBezTo>
                  <a:cubicBezTo>
                    <a:pt x="10869" y="5289"/>
                    <a:pt x="13028" y="5475"/>
                    <a:pt x="15187" y="5550"/>
                  </a:cubicBezTo>
                  <a:cubicBezTo>
                    <a:pt x="15742" y="5568"/>
                    <a:pt x="16297" y="5577"/>
                    <a:pt x="16852" y="5577"/>
                  </a:cubicBezTo>
                  <a:cubicBezTo>
                    <a:pt x="19163" y="5577"/>
                    <a:pt x="21470" y="5422"/>
                    <a:pt x="23766" y="5122"/>
                  </a:cubicBezTo>
                  <a:cubicBezTo>
                    <a:pt x="25571" y="4861"/>
                    <a:pt x="27377" y="4564"/>
                    <a:pt x="29200" y="4266"/>
                  </a:cubicBezTo>
                  <a:cubicBezTo>
                    <a:pt x="31155" y="3968"/>
                    <a:pt x="33072" y="3503"/>
                    <a:pt x="34933" y="2833"/>
                  </a:cubicBezTo>
                  <a:cubicBezTo>
                    <a:pt x="34802" y="2554"/>
                    <a:pt x="34653" y="2274"/>
                    <a:pt x="34505" y="1995"/>
                  </a:cubicBezTo>
                  <a:cubicBezTo>
                    <a:pt x="33034" y="2535"/>
                    <a:pt x="31527" y="2926"/>
                    <a:pt x="29982" y="3186"/>
                  </a:cubicBezTo>
                  <a:cubicBezTo>
                    <a:pt x="30019" y="2944"/>
                    <a:pt x="30150" y="2721"/>
                    <a:pt x="30336" y="2554"/>
                  </a:cubicBezTo>
                  <a:cubicBezTo>
                    <a:pt x="30950" y="1809"/>
                    <a:pt x="31620" y="1139"/>
                    <a:pt x="32606" y="972"/>
                  </a:cubicBezTo>
                  <a:cubicBezTo>
                    <a:pt x="32799" y="931"/>
                    <a:pt x="32992" y="912"/>
                    <a:pt x="33184" y="912"/>
                  </a:cubicBezTo>
                  <a:cubicBezTo>
                    <a:pt x="33436" y="912"/>
                    <a:pt x="33685" y="946"/>
                    <a:pt x="33928" y="1009"/>
                  </a:cubicBezTo>
                  <a:cubicBezTo>
                    <a:pt x="33723" y="674"/>
                    <a:pt x="33500" y="339"/>
                    <a:pt x="33258" y="4"/>
                  </a:cubicBezTo>
                  <a:cubicBezTo>
                    <a:pt x="33208" y="2"/>
                    <a:pt x="33159" y="1"/>
                    <a:pt x="33110" y="1"/>
                  </a:cubicBezTo>
                  <a:close/>
                </a:path>
              </a:pathLst>
            </a:custGeom>
            <a:solidFill>
              <a:srgbClr val="F5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9"/>
            <p:cNvSpPr/>
            <p:nvPr/>
          </p:nvSpPr>
          <p:spPr>
            <a:xfrm>
              <a:off x="1159255" y="2414475"/>
              <a:ext cx="657391" cy="104671"/>
            </a:xfrm>
            <a:custGeom>
              <a:rect b="b" l="l" r="r" t="t"/>
              <a:pathLst>
                <a:path extrusionOk="0" h="3636" w="22836">
                  <a:moveTo>
                    <a:pt x="838" y="1"/>
                  </a:moveTo>
                  <a:cubicBezTo>
                    <a:pt x="558" y="187"/>
                    <a:pt x="279" y="373"/>
                    <a:pt x="0" y="559"/>
                  </a:cubicBezTo>
                  <a:cubicBezTo>
                    <a:pt x="0" y="578"/>
                    <a:pt x="19" y="578"/>
                    <a:pt x="19" y="596"/>
                  </a:cubicBezTo>
                  <a:cubicBezTo>
                    <a:pt x="149" y="671"/>
                    <a:pt x="261" y="745"/>
                    <a:pt x="410" y="820"/>
                  </a:cubicBezTo>
                  <a:cubicBezTo>
                    <a:pt x="3853" y="2604"/>
                    <a:pt x="7503" y="3636"/>
                    <a:pt x="11193" y="3636"/>
                  </a:cubicBezTo>
                  <a:cubicBezTo>
                    <a:pt x="11352" y="3636"/>
                    <a:pt x="11510" y="3634"/>
                    <a:pt x="11669" y="3630"/>
                  </a:cubicBezTo>
                  <a:cubicBezTo>
                    <a:pt x="11809" y="3633"/>
                    <a:pt x="11947" y="3635"/>
                    <a:pt x="12085" y="3635"/>
                  </a:cubicBezTo>
                  <a:cubicBezTo>
                    <a:pt x="14371" y="3635"/>
                    <a:pt x="16407" y="3206"/>
                    <a:pt x="18443" y="2662"/>
                  </a:cubicBezTo>
                  <a:cubicBezTo>
                    <a:pt x="19970" y="2234"/>
                    <a:pt x="21458" y="1639"/>
                    <a:pt x="22836" y="857"/>
                  </a:cubicBezTo>
                  <a:cubicBezTo>
                    <a:pt x="22594" y="671"/>
                    <a:pt x="22333" y="485"/>
                    <a:pt x="22073" y="299"/>
                  </a:cubicBezTo>
                  <a:cubicBezTo>
                    <a:pt x="21012" y="820"/>
                    <a:pt x="19932" y="1248"/>
                    <a:pt x="18816" y="1583"/>
                  </a:cubicBezTo>
                  <a:cubicBezTo>
                    <a:pt x="16486" y="2338"/>
                    <a:pt x="14071" y="2719"/>
                    <a:pt x="11646" y="2719"/>
                  </a:cubicBezTo>
                  <a:cubicBezTo>
                    <a:pt x="10487" y="2719"/>
                    <a:pt x="9326" y="2632"/>
                    <a:pt x="8170" y="2458"/>
                  </a:cubicBezTo>
                  <a:cubicBezTo>
                    <a:pt x="5714" y="2104"/>
                    <a:pt x="3387" y="1266"/>
                    <a:pt x="1173" y="168"/>
                  </a:cubicBezTo>
                  <a:cubicBezTo>
                    <a:pt x="1061" y="131"/>
                    <a:pt x="949" y="75"/>
                    <a:pt x="838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9"/>
            <p:cNvSpPr/>
            <p:nvPr/>
          </p:nvSpPr>
          <p:spPr>
            <a:xfrm>
              <a:off x="1151194" y="3366132"/>
              <a:ext cx="634908" cy="71681"/>
            </a:xfrm>
            <a:custGeom>
              <a:rect b="b" l="l" r="r" t="t"/>
              <a:pathLst>
                <a:path extrusionOk="0" h="2490" w="22055">
                  <a:moveTo>
                    <a:pt x="8918" y="0"/>
                  </a:moveTo>
                  <a:cubicBezTo>
                    <a:pt x="8477" y="0"/>
                    <a:pt x="8036" y="5"/>
                    <a:pt x="7594" y="14"/>
                  </a:cubicBezTo>
                  <a:cubicBezTo>
                    <a:pt x="5473" y="89"/>
                    <a:pt x="3351" y="349"/>
                    <a:pt x="1267" y="777"/>
                  </a:cubicBezTo>
                  <a:cubicBezTo>
                    <a:pt x="857" y="852"/>
                    <a:pt x="448" y="926"/>
                    <a:pt x="38" y="1019"/>
                  </a:cubicBezTo>
                  <a:lnTo>
                    <a:pt x="1" y="1019"/>
                  </a:lnTo>
                  <a:cubicBezTo>
                    <a:pt x="336" y="1261"/>
                    <a:pt x="690" y="1485"/>
                    <a:pt x="1062" y="1689"/>
                  </a:cubicBezTo>
                  <a:lnTo>
                    <a:pt x="1118" y="1689"/>
                  </a:lnTo>
                  <a:cubicBezTo>
                    <a:pt x="3723" y="1233"/>
                    <a:pt x="6329" y="906"/>
                    <a:pt x="8972" y="906"/>
                  </a:cubicBezTo>
                  <a:cubicBezTo>
                    <a:pt x="9349" y="906"/>
                    <a:pt x="9727" y="912"/>
                    <a:pt x="10107" y="926"/>
                  </a:cubicBezTo>
                  <a:cubicBezTo>
                    <a:pt x="11856" y="1001"/>
                    <a:pt x="13624" y="1094"/>
                    <a:pt x="15355" y="1317"/>
                  </a:cubicBezTo>
                  <a:cubicBezTo>
                    <a:pt x="17272" y="1578"/>
                    <a:pt x="19133" y="1968"/>
                    <a:pt x="20975" y="2489"/>
                  </a:cubicBezTo>
                  <a:cubicBezTo>
                    <a:pt x="21348" y="2285"/>
                    <a:pt x="21701" y="2061"/>
                    <a:pt x="22055" y="1838"/>
                  </a:cubicBezTo>
                  <a:cubicBezTo>
                    <a:pt x="21589" y="1708"/>
                    <a:pt x="21106" y="1559"/>
                    <a:pt x="20622" y="1429"/>
                  </a:cubicBezTo>
                  <a:cubicBezTo>
                    <a:pt x="16787" y="390"/>
                    <a:pt x="12877" y="0"/>
                    <a:pt x="8918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9"/>
            <p:cNvSpPr/>
            <p:nvPr/>
          </p:nvSpPr>
          <p:spPr>
            <a:xfrm>
              <a:off x="1413736" y="2830512"/>
              <a:ext cx="182714" cy="187291"/>
            </a:xfrm>
            <a:custGeom>
              <a:rect b="b" l="l" r="r" t="t"/>
              <a:pathLst>
                <a:path extrusionOk="0" h="6506" w="6347">
                  <a:moveTo>
                    <a:pt x="3112" y="0"/>
                  </a:moveTo>
                  <a:cubicBezTo>
                    <a:pt x="2911" y="0"/>
                    <a:pt x="2708" y="135"/>
                    <a:pt x="2717" y="400"/>
                  </a:cubicBezTo>
                  <a:cubicBezTo>
                    <a:pt x="2699" y="549"/>
                    <a:pt x="2699" y="698"/>
                    <a:pt x="2717" y="847"/>
                  </a:cubicBezTo>
                  <a:cubicBezTo>
                    <a:pt x="2717" y="1201"/>
                    <a:pt x="2736" y="1573"/>
                    <a:pt x="2736" y="1926"/>
                  </a:cubicBezTo>
                  <a:cubicBezTo>
                    <a:pt x="2736" y="2075"/>
                    <a:pt x="2792" y="2243"/>
                    <a:pt x="2624" y="2392"/>
                  </a:cubicBezTo>
                  <a:cubicBezTo>
                    <a:pt x="2513" y="2261"/>
                    <a:pt x="2401" y="2150"/>
                    <a:pt x="2289" y="2038"/>
                  </a:cubicBezTo>
                  <a:cubicBezTo>
                    <a:pt x="2066" y="1815"/>
                    <a:pt x="1880" y="1573"/>
                    <a:pt x="1657" y="1349"/>
                  </a:cubicBezTo>
                  <a:cubicBezTo>
                    <a:pt x="1564" y="1243"/>
                    <a:pt x="1455" y="1199"/>
                    <a:pt x="1350" y="1199"/>
                  </a:cubicBezTo>
                  <a:cubicBezTo>
                    <a:pt x="1034" y="1199"/>
                    <a:pt x="754" y="1600"/>
                    <a:pt x="1061" y="1908"/>
                  </a:cubicBezTo>
                  <a:cubicBezTo>
                    <a:pt x="1173" y="2057"/>
                    <a:pt x="1303" y="2168"/>
                    <a:pt x="1415" y="2317"/>
                  </a:cubicBezTo>
                  <a:cubicBezTo>
                    <a:pt x="1545" y="2503"/>
                    <a:pt x="1787" y="2652"/>
                    <a:pt x="1824" y="2931"/>
                  </a:cubicBezTo>
                  <a:cubicBezTo>
                    <a:pt x="1588" y="2962"/>
                    <a:pt x="1353" y="2976"/>
                    <a:pt x="1120" y="2976"/>
                  </a:cubicBezTo>
                  <a:cubicBezTo>
                    <a:pt x="930" y="2976"/>
                    <a:pt x="743" y="2967"/>
                    <a:pt x="559" y="2950"/>
                  </a:cubicBezTo>
                  <a:cubicBezTo>
                    <a:pt x="516" y="2938"/>
                    <a:pt x="475" y="2932"/>
                    <a:pt x="434" y="2932"/>
                  </a:cubicBezTo>
                  <a:cubicBezTo>
                    <a:pt x="225" y="2932"/>
                    <a:pt x="50" y="3085"/>
                    <a:pt x="19" y="3304"/>
                  </a:cubicBezTo>
                  <a:cubicBezTo>
                    <a:pt x="0" y="3508"/>
                    <a:pt x="168" y="3694"/>
                    <a:pt x="466" y="3769"/>
                  </a:cubicBezTo>
                  <a:cubicBezTo>
                    <a:pt x="559" y="3769"/>
                    <a:pt x="652" y="3787"/>
                    <a:pt x="726" y="3787"/>
                  </a:cubicBezTo>
                  <a:cubicBezTo>
                    <a:pt x="1136" y="3806"/>
                    <a:pt x="1526" y="3825"/>
                    <a:pt x="1936" y="3843"/>
                  </a:cubicBezTo>
                  <a:cubicBezTo>
                    <a:pt x="2010" y="3974"/>
                    <a:pt x="1899" y="4048"/>
                    <a:pt x="1824" y="4122"/>
                  </a:cubicBezTo>
                  <a:cubicBezTo>
                    <a:pt x="1619" y="4327"/>
                    <a:pt x="1396" y="4513"/>
                    <a:pt x="1191" y="4718"/>
                  </a:cubicBezTo>
                  <a:cubicBezTo>
                    <a:pt x="931" y="4979"/>
                    <a:pt x="894" y="5183"/>
                    <a:pt x="1080" y="5388"/>
                  </a:cubicBezTo>
                  <a:cubicBezTo>
                    <a:pt x="1157" y="5466"/>
                    <a:pt x="1247" y="5507"/>
                    <a:pt x="1349" y="5507"/>
                  </a:cubicBezTo>
                  <a:cubicBezTo>
                    <a:pt x="1467" y="5507"/>
                    <a:pt x="1600" y="5452"/>
                    <a:pt x="1750" y="5332"/>
                  </a:cubicBezTo>
                  <a:cubicBezTo>
                    <a:pt x="1973" y="5146"/>
                    <a:pt x="2178" y="4923"/>
                    <a:pt x="2401" y="4737"/>
                  </a:cubicBezTo>
                  <a:cubicBezTo>
                    <a:pt x="2475" y="4693"/>
                    <a:pt x="2525" y="4579"/>
                    <a:pt x="2625" y="4579"/>
                  </a:cubicBezTo>
                  <a:cubicBezTo>
                    <a:pt x="2652" y="4579"/>
                    <a:pt x="2682" y="4587"/>
                    <a:pt x="2717" y="4606"/>
                  </a:cubicBezTo>
                  <a:cubicBezTo>
                    <a:pt x="2736" y="5016"/>
                    <a:pt x="2736" y="5425"/>
                    <a:pt x="2755" y="5835"/>
                  </a:cubicBezTo>
                  <a:cubicBezTo>
                    <a:pt x="2773" y="6265"/>
                    <a:pt x="2912" y="6506"/>
                    <a:pt x="3188" y="6506"/>
                  </a:cubicBezTo>
                  <a:cubicBezTo>
                    <a:pt x="3199" y="6506"/>
                    <a:pt x="3209" y="6505"/>
                    <a:pt x="3220" y="6505"/>
                  </a:cubicBezTo>
                  <a:cubicBezTo>
                    <a:pt x="3518" y="6505"/>
                    <a:pt x="3648" y="6281"/>
                    <a:pt x="3667" y="5816"/>
                  </a:cubicBezTo>
                  <a:cubicBezTo>
                    <a:pt x="3685" y="5518"/>
                    <a:pt x="3611" y="5221"/>
                    <a:pt x="3722" y="4904"/>
                  </a:cubicBezTo>
                  <a:cubicBezTo>
                    <a:pt x="3983" y="5090"/>
                    <a:pt x="4225" y="5295"/>
                    <a:pt x="4448" y="5537"/>
                  </a:cubicBezTo>
                  <a:cubicBezTo>
                    <a:pt x="4646" y="5747"/>
                    <a:pt x="4823" y="5847"/>
                    <a:pt x="4981" y="5847"/>
                  </a:cubicBezTo>
                  <a:cubicBezTo>
                    <a:pt x="5076" y="5847"/>
                    <a:pt x="5165" y="5811"/>
                    <a:pt x="5249" y="5742"/>
                  </a:cubicBezTo>
                  <a:cubicBezTo>
                    <a:pt x="5472" y="5537"/>
                    <a:pt x="5453" y="5258"/>
                    <a:pt x="5100" y="4904"/>
                  </a:cubicBezTo>
                  <a:cubicBezTo>
                    <a:pt x="4839" y="4625"/>
                    <a:pt x="4541" y="4383"/>
                    <a:pt x="4281" y="4104"/>
                  </a:cubicBezTo>
                  <a:cubicBezTo>
                    <a:pt x="4206" y="4029"/>
                    <a:pt x="4039" y="3974"/>
                    <a:pt x="4113" y="3787"/>
                  </a:cubicBezTo>
                  <a:cubicBezTo>
                    <a:pt x="4579" y="3769"/>
                    <a:pt x="5044" y="3769"/>
                    <a:pt x="5509" y="3750"/>
                  </a:cubicBezTo>
                  <a:cubicBezTo>
                    <a:pt x="5658" y="3750"/>
                    <a:pt x="5807" y="3732"/>
                    <a:pt x="5937" y="3713"/>
                  </a:cubicBezTo>
                  <a:cubicBezTo>
                    <a:pt x="6179" y="3676"/>
                    <a:pt x="6347" y="3471"/>
                    <a:pt x="6309" y="3248"/>
                  </a:cubicBezTo>
                  <a:cubicBezTo>
                    <a:pt x="6309" y="3043"/>
                    <a:pt x="6142" y="2857"/>
                    <a:pt x="5937" y="2857"/>
                  </a:cubicBezTo>
                  <a:cubicBezTo>
                    <a:pt x="5677" y="2820"/>
                    <a:pt x="5435" y="2838"/>
                    <a:pt x="5174" y="2820"/>
                  </a:cubicBezTo>
                  <a:cubicBezTo>
                    <a:pt x="5150" y="2818"/>
                    <a:pt x="5127" y="2817"/>
                    <a:pt x="5103" y="2817"/>
                  </a:cubicBezTo>
                  <a:cubicBezTo>
                    <a:pt x="4989" y="2817"/>
                    <a:pt x="4875" y="2835"/>
                    <a:pt x="4758" y="2835"/>
                  </a:cubicBezTo>
                  <a:cubicBezTo>
                    <a:pt x="4651" y="2835"/>
                    <a:pt x="4542" y="2820"/>
                    <a:pt x="4430" y="2764"/>
                  </a:cubicBezTo>
                  <a:cubicBezTo>
                    <a:pt x="4560" y="2578"/>
                    <a:pt x="4727" y="2410"/>
                    <a:pt x="4914" y="2261"/>
                  </a:cubicBezTo>
                  <a:cubicBezTo>
                    <a:pt x="5137" y="2019"/>
                    <a:pt x="5379" y="1796"/>
                    <a:pt x="5602" y="1554"/>
                  </a:cubicBezTo>
                  <a:cubicBezTo>
                    <a:pt x="5770" y="1387"/>
                    <a:pt x="5788" y="1108"/>
                    <a:pt x="5639" y="921"/>
                  </a:cubicBezTo>
                  <a:cubicBezTo>
                    <a:pt x="5556" y="828"/>
                    <a:pt x="5449" y="782"/>
                    <a:pt x="5330" y="782"/>
                  </a:cubicBezTo>
                  <a:cubicBezTo>
                    <a:pt x="5211" y="782"/>
                    <a:pt x="5081" y="828"/>
                    <a:pt x="4951" y="921"/>
                  </a:cubicBezTo>
                  <a:cubicBezTo>
                    <a:pt x="4876" y="996"/>
                    <a:pt x="4783" y="1070"/>
                    <a:pt x="4709" y="1145"/>
                  </a:cubicBezTo>
                  <a:cubicBezTo>
                    <a:pt x="4448" y="1405"/>
                    <a:pt x="4206" y="1666"/>
                    <a:pt x="3946" y="1908"/>
                  </a:cubicBezTo>
                  <a:cubicBezTo>
                    <a:pt x="3875" y="1965"/>
                    <a:pt x="3826" y="2075"/>
                    <a:pt x="3715" y="2075"/>
                  </a:cubicBezTo>
                  <a:cubicBezTo>
                    <a:pt x="3681" y="2075"/>
                    <a:pt x="3641" y="2065"/>
                    <a:pt x="3592" y="2038"/>
                  </a:cubicBezTo>
                  <a:cubicBezTo>
                    <a:pt x="3574" y="1740"/>
                    <a:pt x="3574" y="1424"/>
                    <a:pt x="3555" y="1089"/>
                  </a:cubicBezTo>
                  <a:cubicBezTo>
                    <a:pt x="3555" y="847"/>
                    <a:pt x="3536" y="624"/>
                    <a:pt x="3499" y="382"/>
                  </a:cubicBezTo>
                  <a:cubicBezTo>
                    <a:pt x="3499" y="126"/>
                    <a:pt x="3306" y="0"/>
                    <a:pt x="3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9"/>
            <p:cNvSpPr/>
            <p:nvPr/>
          </p:nvSpPr>
          <p:spPr>
            <a:xfrm>
              <a:off x="1742691" y="2813988"/>
              <a:ext cx="209515" cy="174452"/>
            </a:xfrm>
            <a:custGeom>
              <a:rect b="b" l="l" r="r" t="t"/>
              <a:pathLst>
                <a:path extrusionOk="0" h="6060" w="7278">
                  <a:moveTo>
                    <a:pt x="3200" y="1"/>
                  </a:moveTo>
                  <a:cubicBezTo>
                    <a:pt x="3176" y="1"/>
                    <a:pt x="3152" y="3"/>
                    <a:pt x="3127" y="7"/>
                  </a:cubicBezTo>
                  <a:cubicBezTo>
                    <a:pt x="2922" y="25"/>
                    <a:pt x="2792" y="230"/>
                    <a:pt x="2811" y="490"/>
                  </a:cubicBezTo>
                  <a:cubicBezTo>
                    <a:pt x="2811" y="602"/>
                    <a:pt x="2848" y="714"/>
                    <a:pt x="2866" y="807"/>
                  </a:cubicBezTo>
                  <a:cubicBezTo>
                    <a:pt x="2885" y="1123"/>
                    <a:pt x="2904" y="1440"/>
                    <a:pt x="2941" y="1756"/>
                  </a:cubicBezTo>
                  <a:cubicBezTo>
                    <a:pt x="2911" y="1766"/>
                    <a:pt x="2881" y="1771"/>
                    <a:pt x="2852" y="1771"/>
                  </a:cubicBezTo>
                  <a:cubicBezTo>
                    <a:pt x="2772" y="1771"/>
                    <a:pt x="2698" y="1736"/>
                    <a:pt x="2643" y="1682"/>
                  </a:cubicBezTo>
                  <a:cubicBezTo>
                    <a:pt x="2345" y="1440"/>
                    <a:pt x="2047" y="1198"/>
                    <a:pt x="1750" y="956"/>
                  </a:cubicBezTo>
                  <a:cubicBezTo>
                    <a:pt x="1591" y="837"/>
                    <a:pt x="1459" y="776"/>
                    <a:pt x="1345" y="776"/>
                  </a:cubicBezTo>
                  <a:cubicBezTo>
                    <a:pt x="1244" y="776"/>
                    <a:pt x="1158" y="823"/>
                    <a:pt x="1080" y="918"/>
                  </a:cubicBezTo>
                  <a:cubicBezTo>
                    <a:pt x="912" y="1105"/>
                    <a:pt x="931" y="1328"/>
                    <a:pt x="1191" y="1570"/>
                  </a:cubicBezTo>
                  <a:cubicBezTo>
                    <a:pt x="1396" y="1775"/>
                    <a:pt x="1601" y="1942"/>
                    <a:pt x="1806" y="2110"/>
                  </a:cubicBezTo>
                  <a:cubicBezTo>
                    <a:pt x="2066" y="2296"/>
                    <a:pt x="2289" y="2500"/>
                    <a:pt x="2494" y="2724"/>
                  </a:cubicBezTo>
                  <a:cubicBezTo>
                    <a:pt x="1954" y="2835"/>
                    <a:pt x="1396" y="2910"/>
                    <a:pt x="838" y="2947"/>
                  </a:cubicBezTo>
                  <a:cubicBezTo>
                    <a:pt x="670" y="2947"/>
                    <a:pt x="521" y="2966"/>
                    <a:pt x="354" y="2984"/>
                  </a:cubicBezTo>
                  <a:cubicBezTo>
                    <a:pt x="168" y="3003"/>
                    <a:pt x="19" y="3152"/>
                    <a:pt x="19" y="3356"/>
                  </a:cubicBezTo>
                  <a:cubicBezTo>
                    <a:pt x="0" y="3543"/>
                    <a:pt x="131" y="3710"/>
                    <a:pt x="317" y="3747"/>
                  </a:cubicBezTo>
                  <a:cubicBezTo>
                    <a:pt x="442" y="3789"/>
                    <a:pt x="578" y="3810"/>
                    <a:pt x="717" y="3810"/>
                  </a:cubicBezTo>
                  <a:cubicBezTo>
                    <a:pt x="763" y="3810"/>
                    <a:pt x="810" y="3808"/>
                    <a:pt x="856" y="3803"/>
                  </a:cubicBezTo>
                  <a:cubicBezTo>
                    <a:pt x="1248" y="3803"/>
                    <a:pt x="1627" y="3698"/>
                    <a:pt x="2048" y="3698"/>
                  </a:cubicBezTo>
                  <a:cubicBezTo>
                    <a:pt x="2127" y="3698"/>
                    <a:pt x="2207" y="3701"/>
                    <a:pt x="2289" y="3710"/>
                  </a:cubicBezTo>
                  <a:cubicBezTo>
                    <a:pt x="2215" y="3915"/>
                    <a:pt x="2085" y="4082"/>
                    <a:pt x="1917" y="4231"/>
                  </a:cubicBezTo>
                  <a:cubicBezTo>
                    <a:pt x="1712" y="4492"/>
                    <a:pt x="1471" y="4715"/>
                    <a:pt x="1266" y="4957"/>
                  </a:cubicBezTo>
                  <a:cubicBezTo>
                    <a:pt x="1098" y="5125"/>
                    <a:pt x="1098" y="5385"/>
                    <a:pt x="1266" y="5553"/>
                  </a:cubicBezTo>
                  <a:cubicBezTo>
                    <a:pt x="1340" y="5627"/>
                    <a:pt x="1438" y="5664"/>
                    <a:pt x="1536" y="5664"/>
                  </a:cubicBezTo>
                  <a:cubicBezTo>
                    <a:pt x="1633" y="5664"/>
                    <a:pt x="1731" y="5627"/>
                    <a:pt x="1806" y="5553"/>
                  </a:cubicBezTo>
                  <a:cubicBezTo>
                    <a:pt x="2010" y="5366"/>
                    <a:pt x="2196" y="5180"/>
                    <a:pt x="2382" y="4976"/>
                  </a:cubicBezTo>
                  <a:cubicBezTo>
                    <a:pt x="2624" y="4696"/>
                    <a:pt x="2885" y="4455"/>
                    <a:pt x="3146" y="4213"/>
                  </a:cubicBezTo>
                  <a:cubicBezTo>
                    <a:pt x="3183" y="4380"/>
                    <a:pt x="3201" y="4473"/>
                    <a:pt x="3201" y="4566"/>
                  </a:cubicBezTo>
                  <a:cubicBezTo>
                    <a:pt x="3257" y="4938"/>
                    <a:pt x="3276" y="5292"/>
                    <a:pt x="3350" y="5646"/>
                  </a:cubicBezTo>
                  <a:cubicBezTo>
                    <a:pt x="3367" y="5884"/>
                    <a:pt x="3555" y="6060"/>
                    <a:pt x="3772" y="6060"/>
                  </a:cubicBezTo>
                  <a:cubicBezTo>
                    <a:pt x="3793" y="6060"/>
                    <a:pt x="3813" y="6058"/>
                    <a:pt x="3834" y="6055"/>
                  </a:cubicBezTo>
                  <a:cubicBezTo>
                    <a:pt x="4076" y="6036"/>
                    <a:pt x="4244" y="5832"/>
                    <a:pt x="4225" y="5590"/>
                  </a:cubicBezTo>
                  <a:cubicBezTo>
                    <a:pt x="4225" y="5385"/>
                    <a:pt x="4188" y="5162"/>
                    <a:pt x="4188" y="4938"/>
                  </a:cubicBezTo>
                  <a:cubicBezTo>
                    <a:pt x="4150" y="4678"/>
                    <a:pt x="4132" y="4417"/>
                    <a:pt x="4150" y="4157"/>
                  </a:cubicBezTo>
                  <a:lnTo>
                    <a:pt x="4150" y="4157"/>
                  </a:lnTo>
                  <a:cubicBezTo>
                    <a:pt x="4281" y="4268"/>
                    <a:pt x="4337" y="4306"/>
                    <a:pt x="4411" y="4361"/>
                  </a:cubicBezTo>
                  <a:cubicBezTo>
                    <a:pt x="4727" y="4641"/>
                    <a:pt x="5044" y="4920"/>
                    <a:pt x="5360" y="5180"/>
                  </a:cubicBezTo>
                  <a:cubicBezTo>
                    <a:pt x="5500" y="5300"/>
                    <a:pt x="5634" y="5356"/>
                    <a:pt x="5757" y="5356"/>
                  </a:cubicBezTo>
                  <a:cubicBezTo>
                    <a:pt x="5864" y="5356"/>
                    <a:pt x="5962" y="5314"/>
                    <a:pt x="6049" y="5236"/>
                  </a:cubicBezTo>
                  <a:cubicBezTo>
                    <a:pt x="6235" y="5050"/>
                    <a:pt x="6216" y="4771"/>
                    <a:pt x="5974" y="4510"/>
                  </a:cubicBezTo>
                  <a:cubicBezTo>
                    <a:pt x="5788" y="4324"/>
                    <a:pt x="5584" y="4175"/>
                    <a:pt x="5397" y="4008"/>
                  </a:cubicBezTo>
                  <a:cubicBezTo>
                    <a:pt x="5137" y="3822"/>
                    <a:pt x="4914" y="3598"/>
                    <a:pt x="4727" y="3338"/>
                  </a:cubicBezTo>
                  <a:cubicBezTo>
                    <a:pt x="5360" y="3226"/>
                    <a:pt x="5919" y="3133"/>
                    <a:pt x="6495" y="3040"/>
                  </a:cubicBezTo>
                  <a:cubicBezTo>
                    <a:pt x="6626" y="3003"/>
                    <a:pt x="6775" y="2984"/>
                    <a:pt x="6905" y="2928"/>
                  </a:cubicBezTo>
                  <a:cubicBezTo>
                    <a:pt x="7128" y="2873"/>
                    <a:pt x="7277" y="2649"/>
                    <a:pt x="7221" y="2426"/>
                  </a:cubicBezTo>
                  <a:cubicBezTo>
                    <a:pt x="7171" y="2224"/>
                    <a:pt x="6998" y="2067"/>
                    <a:pt x="6800" y="2067"/>
                  </a:cubicBezTo>
                  <a:cubicBezTo>
                    <a:pt x="6779" y="2067"/>
                    <a:pt x="6758" y="2069"/>
                    <a:pt x="6737" y="2072"/>
                  </a:cubicBezTo>
                  <a:cubicBezTo>
                    <a:pt x="6607" y="2072"/>
                    <a:pt x="6477" y="2110"/>
                    <a:pt x="6365" y="2128"/>
                  </a:cubicBezTo>
                  <a:cubicBezTo>
                    <a:pt x="5891" y="2162"/>
                    <a:pt x="5448" y="2319"/>
                    <a:pt x="4923" y="2319"/>
                  </a:cubicBezTo>
                  <a:cubicBezTo>
                    <a:pt x="4871" y="2319"/>
                    <a:pt x="4818" y="2318"/>
                    <a:pt x="4765" y="2314"/>
                  </a:cubicBezTo>
                  <a:cubicBezTo>
                    <a:pt x="4951" y="2091"/>
                    <a:pt x="5100" y="1905"/>
                    <a:pt x="5249" y="1719"/>
                  </a:cubicBezTo>
                  <a:cubicBezTo>
                    <a:pt x="5397" y="1533"/>
                    <a:pt x="5584" y="1347"/>
                    <a:pt x="5732" y="1142"/>
                  </a:cubicBezTo>
                  <a:cubicBezTo>
                    <a:pt x="5937" y="863"/>
                    <a:pt x="5937" y="639"/>
                    <a:pt x="5751" y="453"/>
                  </a:cubicBezTo>
                  <a:cubicBezTo>
                    <a:pt x="5666" y="376"/>
                    <a:pt x="5571" y="337"/>
                    <a:pt x="5471" y="337"/>
                  </a:cubicBezTo>
                  <a:cubicBezTo>
                    <a:pt x="5332" y="337"/>
                    <a:pt x="5185" y="413"/>
                    <a:pt x="5044" y="565"/>
                  </a:cubicBezTo>
                  <a:cubicBezTo>
                    <a:pt x="4802" y="807"/>
                    <a:pt x="4597" y="1086"/>
                    <a:pt x="4355" y="1347"/>
                  </a:cubicBezTo>
                  <a:cubicBezTo>
                    <a:pt x="4206" y="1514"/>
                    <a:pt x="4113" y="1737"/>
                    <a:pt x="3871" y="1830"/>
                  </a:cubicBezTo>
                  <a:cubicBezTo>
                    <a:pt x="3797" y="1626"/>
                    <a:pt x="3760" y="1421"/>
                    <a:pt x="3760" y="1216"/>
                  </a:cubicBezTo>
                  <a:cubicBezTo>
                    <a:pt x="3704" y="918"/>
                    <a:pt x="3685" y="639"/>
                    <a:pt x="3611" y="360"/>
                  </a:cubicBezTo>
                  <a:cubicBezTo>
                    <a:pt x="3577" y="143"/>
                    <a:pt x="3409" y="1"/>
                    <a:pt x="3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9"/>
            <p:cNvSpPr/>
            <p:nvPr/>
          </p:nvSpPr>
          <p:spPr>
            <a:xfrm>
              <a:off x="1087977" y="2842027"/>
              <a:ext cx="206838" cy="197713"/>
            </a:xfrm>
            <a:custGeom>
              <a:rect b="b" l="l" r="r" t="t"/>
              <a:pathLst>
                <a:path extrusionOk="0" h="6868" w="7185">
                  <a:moveTo>
                    <a:pt x="3556" y="0"/>
                  </a:moveTo>
                  <a:cubicBezTo>
                    <a:pt x="3351" y="0"/>
                    <a:pt x="3165" y="149"/>
                    <a:pt x="3128" y="354"/>
                  </a:cubicBezTo>
                  <a:cubicBezTo>
                    <a:pt x="3109" y="484"/>
                    <a:pt x="3090" y="633"/>
                    <a:pt x="3072" y="782"/>
                  </a:cubicBezTo>
                  <a:cubicBezTo>
                    <a:pt x="2997" y="1210"/>
                    <a:pt x="3053" y="1638"/>
                    <a:pt x="2904" y="2103"/>
                  </a:cubicBezTo>
                  <a:cubicBezTo>
                    <a:pt x="2495" y="1731"/>
                    <a:pt x="2104" y="1322"/>
                    <a:pt x="1769" y="894"/>
                  </a:cubicBezTo>
                  <a:cubicBezTo>
                    <a:pt x="1676" y="726"/>
                    <a:pt x="1546" y="596"/>
                    <a:pt x="1397" y="503"/>
                  </a:cubicBezTo>
                  <a:cubicBezTo>
                    <a:pt x="1329" y="465"/>
                    <a:pt x="1256" y="446"/>
                    <a:pt x="1183" y="446"/>
                  </a:cubicBezTo>
                  <a:cubicBezTo>
                    <a:pt x="1076" y="446"/>
                    <a:pt x="972" y="488"/>
                    <a:pt x="894" y="577"/>
                  </a:cubicBezTo>
                  <a:cubicBezTo>
                    <a:pt x="764" y="689"/>
                    <a:pt x="745" y="894"/>
                    <a:pt x="838" y="1024"/>
                  </a:cubicBezTo>
                  <a:cubicBezTo>
                    <a:pt x="913" y="1154"/>
                    <a:pt x="1006" y="1266"/>
                    <a:pt x="1099" y="1378"/>
                  </a:cubicBezTo>
                  <a:cubicBezTo>
                    <a:pt x="1434" y="1787"/>
                    <a:pt x="1750" y="2178"/>
                    <a:pt x="2123" y="2624"/>
                  </a:cubicBezTo>
                  <a:cubicBezTo>
                    <a:pt x="1946" y="2652"/>
                    <a:pt x="1764" y="2666"/>
                    <a:pt x="1583" y="2666"/>
                  </a:cubicBezTo>
                  <a:cubicBezTo>
                    <a:pt x="1401" y="2666"/>
                    <a:pt x="1220" y="2652"/>
                    <a:pt x="1043" y="2624"/>
                  </a:cubicBezTo>
                  <a:cubicBezTo>
                    <a:pt x="857" y="2606"/>
                    <a:pt x="690" y="2569"/>
                    <a:pt x="503" y="2550"/>
                  </a:cubicBezTo>
                  <a:cubicBezTo>
                    <a:pt x="480" y="2546"/>
                    <a:pt x="456" y="2544"/>
                    <a:pt x="433" y="2544"/>
                  </a:cubicBezTo>
                  <a:cubicBezTo>
                    <a:pt x="254" y="2544"/>
                    <a:pt x="90" y="2667"/>
                    <a:pt x="57" y="2848"/>
                  </a:cubicBezTo>
                  <a:cubicBezTo>
                    <a:pt x="1" y="3071"/>
                    <a:pt x="131" y="3257"/>
                    <a:pt x="392" y="3332"/>
                  </a:cubicBezTo>
                  <a:cubicBezTo>
                    <a:pt x="541" y="3387"/>
                    <a:pt x="708" y="3406"/>
                    <a:pt x="876" y="3425"/>
                  </a:cubicBezTo>
                  <a:cubicBezTo>
                    <a:pt x="1192" y="3481"/>
                    <a:pt x="1546" y="3518"/>
                    <a:pt x="1936" y="3574"/>
                  </a:cubicBezTo>
                  <a:cubicBezTo>
                    <a:pt x="1620" y="4020"/>
                    <a:pt x="1211" y="4337"/>
                    <a:pt x="894" y="4727"/>
                  </a:cubicBezTo>
                  <a:cubicBezTo>
                    <a:pt x="783" y="4858"/>
                    <a:pt x="671" y="5007"/>
                    <a:pt x="559" y="5155"/>
                  </a:cubicBezTo>
                  <a:cubicBezTo>
                    <a:pt x="466" y="5323"/>
                    <a:pt x="503" y="5528"/>
                    <a:pt x="652" y="5639"/>
                  </a:cubicBezTo>
                  <a:cubicBezTo>
                    <a:pt x="726" y="5703"/>
                    <a:pt x="818" y="5736"/>
                    <a:pt x="911" y="5736"/>
                  </a:cubicBezTo>
                  <a:cubicBezTo>
                    <a:pt x="982" y="5736"/>
                    <a:pt x="1053" y="5717"/>
                    <a:pt x="1118" y="5677"/>
                  </a:cubicBezTo>
                  <a:cubicBezTo>
                    <a:pt x="1211" y="5602"/>
                    <a:pt x="1304" y="5509"/>
                    <a:pt x="1397" y="5416"/>
                  </a:cubicBezTo>
                  <a:cubicBezTo>
                    <a:pt x="1732" y="5081"/>
                    <a:pt x="2085" y="4709"/>
                    <a:pt x="2420" y="4374"/>
                  </a:cubicBezTo>
                  <a:cubicBezTo>
                    <a:pt x="2496" y="4314"/>
                    <a:pt x="2547" y="4205"/>
                    <a:pt x="2662" y="4205"/>
                  </a:cubicBezTo>
                  <a:cubicBezTo>
                    <a:pt x="2689" y="4205"/>
                    <a:pt x="2720" y="4211"/>
                    <a:pt x="2755" y="4225"/>
                  </a:cubicBezTo>
                  <a:cubicBezTo>
                    <a:pt x="2737" y="4430"/>
                    <a:pt x="2718" y="4653"/>
                    <a:pt x="2699" y="4858"/>
                  </a:cubicBezTo>
                  <a:cubicBezTo>
                    <a:pt x="2662" y="5286"/>
                    <a:pt x="2606" y="5695"/>
                    <a:pt x="2588" y="6105"/>
                  </a:cubicBezTo>
                  <a:cubicBezTo>
                    <a:pt x="2569" y="6607"/>
                    <a:pt x="2699" y="6849"/>
                    <a:pt x="3016" y="6868"/>
                  </a:cubicBezTo>
                  <a:cubicBezTo>
                    <a:pt x="3314" y="6868"/>
                    <a:pt x="3444" y="6700"/>
                    <a:pt x="3500" y="6216"/>
                  </a:cubicBezTo>
                  <a:cubicBezTo>
                    <a:pt x="3556" y="5732"/>
                    <a:pt x="3593" y="5230"/>
                    <a:pt x="3630" y="4746"/>
                  </a:cubicBezTo>
                  <a:cubicBezTo>
                    <a:pt x="3649" y="4634"/>
                    <a:pt x="3593" y="4486"/>
                    <a:pt x="3760" y="4411"/>
                  </a:cubicBezTo>
                  <a:cubicBezTo>
                    <a:pt x="3928" y="4541"/>
                    <a:pt x="4077" y="4709"/>
                    <a:pt x="4207" y="4876"/>
                  </a:cubicBezTo>
                  <a:cubicBezTo>
                    <a:pt x="4561" y="5249"/>
                    <a:pt x="4896" y="5639"/>
                    <a:pt x="5249" y="5993"/>
                  </a:cubicBezTo>
                  <a:cubicBezTo>
                    <a:pt x="5316" y="6089"/>
                    <a:pt x="5408" y="6129"/>
                    <a:pt x="5505" y="6129"/>
                  </a:cubicBezTo>
                  <a:cubicBezTo>
                    <a:pt x="5838" y="6129"/>
                    <a:pt x="6236" y="5657"/>
                    <a:pt x="5919" y="5397"/>
                  </a:cubicBezTo>
                  <a:cubicBezTo>
                    <a:pt x="5807" y="5230"/>
                    <a:pt x="5659" y="5100"/>
                    <a:pt x="5528" y="4951"/>
                  </a:cubicBezTo>
                  <a:cubicBezTo>
                    <a:pt x="5193" y="4579"/>
                    <a:pt x="4877" y="4225"/>
                    <a:pt x="4561" y="3871"/>
                  </a:cubicBezTo>
                  <a:lnTo>
                    <a:pt x="4542" y="3871"/>
                  </a:lnTo>
                  <a:cubicBezTo>
                    <a:pt x="4579" y="3834"/>
                    <a:pt x="4598" y="3797"/>
                    <a:pt x="4616" y="3760"/>
                  </a:cubicBezTo>
                  <a:cubicBezTo>
                    <a:pt x="5193" y="3797"/>
                    <a:pt x="5770" y="3834"/>
                    <a:pt x="6347" y="3871"/>
                  </a:cubicBezTo>
                  <a:cubicBezTo>
                    <a:pt x="6407" y="3885"/>
                    <a:pt x="6466" y="3891"/>
                    <a:pt x="6524" y="3891"/>
                  </a:cubicBezTo>
                  <a:cubicBezTo>
                    <a:pt x="6631" y="3891"/>
                    <a:pt x="6735" y="3870"/>
                    <a:pt x="6831" y="3834"/>
                  </a:cubicBezTo>
                  <a:cubicBezTo>
                    <a:pt x="7166" y="3685"/>
                    <a:pt x="7185" y="3220"/>
                    <a:pt x="6868" y="3052"/>
                  </a:cubicBezTo>
                  <a:cubicBezTo>
                    <a:pt x="6757" y="2997"/>
                    <a:pt x="6626" y="2959"/>
                    <a:pt x="6496" y="2959"/>
                  </a:cubicBezTo>
                  <a:cubicBezTo>
                    <a:pt x="6068" y="2941"/>
                    <a:pt x="5640" y="2904"/>
                    <a:pt x="5193" y="2885"/>
                  </a:cubicBezTo>
                  <a:cubicBezTo>
                    <a:pt x="4840" y="2866"/>
                    <a:pt x="4505" y="2829"/>
                    <a:pt x="4058" y="2773"/>
                  </a:cubicBezTo>
                  <a:cubicBezTo>
                    <a:pt x="4561" y="2308"/>
                    <a:pt x="4970" y="1917"/>
                    <a:pt x="5361" y="1526"/>
                  </a:cubicBezTo>
                  <a:cubicBezTo>
                    <a:pt x="5491" y="1415"/>
                    <a:pt x="5603" y="1303"/>
                    <a:pt x="5677" y="1154"/>
                  </a:cubicBezTo>
                  <a:cubicBezTo>
                    <a:pt x="5807" y="987"/>
                    <a:pt x="5770" y="745"/>
                    <a:pt x="5621" y="614"/>
                  </a:cubicBezTo>
                  <a:cubicBezTo>
                    <a:pt x="5540" y="533"/>
                    <a:pt x="5430" y="490"/>
                    <a:pt x="5319" y="490"/>
                  </a:cubicBezTo>
                  <a:cubicBezTo>
                    <a:pt x="5229" y="490"/>
                    <a:pt x="5138" y="519"/>
                    <a:pt x="5063" y="577"/>
                  </a:cubicBezTo>
                  <a:cubicBezTo>
                    <a:pt x="4933" y="689"/>
                    <a:pt x="4802" y="801"/>
                    <a:pt x="4672" y="931"/>
                  </a:cubicBezTo>
                  <a:cubicBezTo>
                    <a:pt x="4449" y="1154"/>
                    <a:pt x="4207" y="1378"/>
                    <a:pt x="3946" y="1564"/>
                  </a:cubicBezTo>
                  <a:cubicBezTo>
                    <a:pt x="3872" y="1471"/>
                    <a:pt x="3853" y="1340"/>
                    <a:pt x="3891" y="1210"/>
                  </a:cubicBezTo>
                  <a:cubicBezTo>
                    <a:pt x="3891" y="968"/>
                    <a:pt x="3928" y="708"/>
                    <a:pt x="3928" y="466"/>
                  </a:cubicBezTo>
                  <a:cubicBezTo>
                    <a:pt x="3965" y="224"/>
                    <a:pt x="3779" y="19"/>
                    <a:pt x="3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9"/>
            <p:cNvSpPr/>
            <p:nvPr/>
          </p:nvSpPr>
          <p:spPr>
            <a:xfrm>
              <a:off x="2001980" y="1449"/>
              <a:ext cx="267925" cy="1605652"/>
            </a:xfrm>
            <a:custGeom>
              <a:rect b="b" l="l" r="r" t="t"/>
              <a:pathLst>
                <a:path extrusionOk="0" h="55776" w="9307">
                  <a:moveTo>
                    <a:pt x="4356" y="0"/>
                  </a:moveTo>
                  <a:cubicBezTo>
                    <a:pt x="4337" y="9268"/>
                    <a:pt x="4226" y="43177"/>
                    <a:pt x="4188" y="44163"/>
                  </a:cubicBezTo>
                  <a:cubicBezTo>
                    <a:pt x="4114" y="45708"/>
                    <a:pt x="4114" y="47253"/>
                    <a:pt x="4077" y="48797"/>
                  </a:cubicBezTo>
                  <a:cubicBezTo>
                    <a:pt x="4077" y="49188"/>
                    <a:pt x="4077" y="49188"/>
                    <a:pt x="3649" y="49244"/>
                  </a:cubicBezTo>
                  <a:cubicBezTo>
                    <a:pt x="2867" y="49337"/>
                    <a:pt x="2067" y="49412"/>
                    <a:pt x="1266" y="49505"/>
                  </a:cubicBezTo>
                  <a:cubicBezTo>
                    <a:pt x="690" y="49579"/>
                    <a:pt x="541" y="49691"/>
                    <a:pt x="392" y="50286"/>
                  </a:cubicBezTo>
                  <a:cubicBezTo>
                    <a:pt x="131" y="51496"/>
                    <a:pt x="1" y="52724"/>
                    <a:pt x="38" y="53971"/>
                  </a:cubicBezTo>
                  <a:cubicBezTo>
                    <a:pt x="38" y="54120"/>
                    <a:pt x="57" y="54288"/>
                    <a:pt x="94" y="54455"/>
                  </a:cubicBezTo>
                  <a:cubicBezTo>
                    <a:pt x="206" y="54846"/>
                    <a:pt x="280" y="55311"/>
                    <a:pt x="745" y="55441"/>
                  </a:cubicBezTo>
                  <a:cubicBezTo>
                    <a:pt x="827" y="55466"/>
                    <a:pt x="906" y="55478"/>
                    <a:pt x="982" y="55478"/>
                  </a:cubicBezTo>
                  <a:cubicBezTo>
                    <a:pt x="1305" y="55478"/>
                    <a:pt x="1580" y="55273"/>
                    <a:pt x="1806" y="55032"/>
                  </a:cubicBezTo>
                  <a:cubicBezTo>
                    <a:pt x="2197" y="54660"/>
                    <a:pt x="2551" y="54232"/>
                    <a:pt x="2923" y="53804"/>
                  </a:cubicBezTo>
                  <a:cubicBezTo>
                    <a:pt x="3072" y="53953"/>
                    <a:pt x="3165" y="54139"/>
                    <a:pt x="3239" y="54325"/>
                  </a:cubicBezTo>
                  <a:cubicBezTo>
                    <a:pt x="3388" y="54660"/>
                    <a:pt x="3574" y="54976"/>
                    <a:pt x="3779" y="55255"/>
                  </a:cubicBezTo>
                  <a:cubicBezTo>
                    <a:pt x="4054" y="55602"/>
                    <a:pt x="4352" y="55776"/>
                    <a:pt x="4670" y="55776"/>
                  </a:cubicBezTo>
                  <a:cubicBezTo>
                    <a:pt x="4931" y="55776"/>
                    <a:pt x="5205" y="55658"/>
                    <a:pt x="5491" y="55423"/>
                  </a:cubicBezTo>
                  <a:cubicBezTo>
                    <a:pt x="5845" y="55106"/>
                    <a:pt x="6161" y="54716"/>
                    <a:pt x="6422" y="54306"/>
                  </a:cubicBezTo>
                  <a:cubicBezTo>
                    <a:pt x="6533" y="54157"/>
                    <a:pt x="6571" y="53971"/>
                    <a:pt x="6757" y="53878"/>
                  </a:cubicBezTo>
                  <a:cubicBezTo>
                    <a:pt x="6887" y="54046"/>
                    <a:pt x="6999" y="54195"/>
                    <a:pt x="7129" y="54362"/>
                  </a:cubicBezTo>
                  <a:cubicBezTo>
                    <a:pt x="7352" y="54641"/>
                    <a:pt x="7613" y="54883"/>
                    <a:pt x="7929" y="55069"/>
                  </a:cubicBezTo>
                  <a:cubicBezTo>
                    <a:pt x="8129" y="55182"/>
                    <a:pt x="8310" y="55237"/>
                    <a:pt x="8469" y="55237"/>
                  </a:cubicBezTo>
                  <a:cubicBezTo>
                    <a:pt x="8785" y="55237"/>
                    <a:pt x="9015" y="55018"/>
                    <a:pt x="9139" y="54585"/>
                  </a:cubicBezTo>
                  <a:cubicBezTo>
                    <a:pt x="9250" y="54195"/>
                    <a:pt x="9306" y="53767"/>
                    <a:pt x="9306" y="53357"/>
                  </a:cubicBezTo>
                  <a:cubicBezTo>
                    <a:pt x="9269" y="52129"/>
                    <a:pt x="9250" y="50919"/>
                    <a:pt x="9139" y="49709"/>
                  </a:cubicBezTo>
                  <a:cubicBezTo>
                    <a:pt x="9083" y="49151"/>
                    <a:pt x="8990" y="49058"/>
                    <a:pt x="8413" y="49058"/>
                  </a:cubicBezTo>
                  <a:cubicBezTo>
                    <a:pt x="7780" y="49058"/>
                    <a:pt x="7147" y="49077"/>
                    <a:pt x="6515" y="49095"/>
                  </a:cubicBezTo>
                  <a:cubicBezTo>
                    <a:pt x="6254" y="49095"/>
                    <a:pt x="6161" y="49002"/>
                    <a:pt x="6180" y="48742"/>
                  </a:cubicBezTo>
                  <a:cubicBezTo>
                    <a:pt x="6236" y="47886"/>
                    <a:pt x="6198" y="47029"/>
                    <a:pt x="6198" y="46192"/>
                  </a:cubicBezTo>
                  <a:cubicBezTo>
                    <a:pt x="6198" y="45485"/>
                    <a:pt x="6217" y="9566"/>
                    <a:pt x="6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9"/>
            <p:cNvSpPr/>
            <p:nvPr/>
          </p:nvSpPr>
          <p:spPr>
            <a:xfrm>
              <a:off x="3360145" y="1449"/>
              <a:ext cx="267896" cy="2843946"/>
            </a:xfrm>
            <a:custGeom>
              <a:rect b="b" l="l" r="r" t="t"/>
              <a:pathLst>
                <a:path extrusionOk="0" h="98791" w="9306">
                  <a:moveTo>
                    <a:pt x="4169" y="0"/>
                  </a:moveTo>
                  <a:lnTo>
                    <a:pt x="4169" y="87564"/>
                  </a:lnTo>
                  <a:cubicBezTo>
                    <a:pt x="4132" y="88978"/>
                    <a:pt x="4113" y="90393"/>
                    <a:pt x="4076" y="91826"/>
                  </a:cubicBezTo>
                  <a:cubicBezTo>
                    <a:pt x="4076" y="92216"/>
                    <a:pt x="4076" y="92216"/>
                    <a:pt x="3667" y="92254"/>
                  </a:cubicBezTo>
                  <a:cubicBezTo>
                    <a:pt x="2866" y="92347"/>
                    <a:pt x="2066" y="92440"/>
                    <a:pt x="1284" y="92533"/>
                  </a:cubicBezTo>
                  <a:cubicBezTo>
                    <a:pt x="689" y="92607"/>
                    <a:pt x="540" y="92719"/>
                    <a:pt x="410" y="93314"/>
                  </a:cubicBezTo>
                  <a:cubicBezTo>
                    <a:pt x="131" y="94524"/>
                    <a:pt x="0" y="95752"/>
                    <a:pt x="37" y="96981"/>
                  </a:cubicBezTo>
                  <a:cubicBezTo>
                    <a:pt x="37" y="97148"/>
                    <a:pt x="56" y="97316"/>
                    <a:pt x="93" y="97465"/>
                  </a:cubicBezTo>
                  <a:cubicBezTo>
                    <a:pt x="205" y="97874"/>
                    <a:pt x="279" y="98321"/>
                    <a:pt x="745" y="98470"/>
                  </a:cubicBezTo>
                  <a:cubicBezTo>
                    <a:pt x="830" y="98494"/>
                    <a:pt x="911" y="98506"/>
                    <a:pt x="988" y="98506"/>
                  </a:cubicBezTo>
                  <a:cubicBezTo>
                    <a:pt x="1318" y="98506"/>
                    <a:pt x="1583" y="98301"/>
                    <a:pt x="1824" y="98060"/>
                  </a:cubicBezTo>
                  <a:cubicBezTo>
                    <a:pt x="2196" y="97669"/>
                    <a:pt x="2550" y="97260"/>
                    <a:pt x="2941" y="96832"/>
                  </a:cubicBezTo>
                  <a:cubicBezTo>
                    <a:pt x="3071" y="96981"/>
                    <a:pt x="3183" y="97148"/>
                    <a:pt x="3239" y="97353"/>
                  </a:cubicBezTo>
                  <a:cubicBezTo>
                    <a:pt x="3387" y="97669"/>
                    <a:pt x="3574" y="97986"/>
                    <a:pt x="3797" y="98283"/>
                  </a:cubicBezTo>
                  <a:cubicBezTo>
                    <a:pt x="4073" y="98621"/>
                    <a:pt x="4372" y="98790"/>
                    <a:pt x="4687" y="98790"/>
                  </a:cubicBezTo>
                  <a:cubicBezTo>
                    <a:pt x="4945" y="98790"/>
                    <a:pt x="5214" y="98677"/>
                    <a:pt x="5490" y="98451"/>
                  </a:cubicBezTo>
                  <a:cubicBezTo>
                    <a:pt x="5863" y="98116"/>
                    <a:pt x="6179" y="97744"/>
                    <a:pt x="6440" y="97334"/>
                  </a:cubicBezTo>
                  <a:cubicBezTo>
                    <a:pt x="6533" y="97185"/>
                    <a:pt x="6570" y="96981"/>
                    <a:pt x="6775" y="96906"/>
                  </a:cubicBezTo>
                  <a:cubicBezTo>
                    <a:pt x="6886" y="97055"/>
                    <a:pt x="6998" y="97223"/>
                    <a:pt x="7128" y="97372"/>
                  </a:cubicBezTo>
                  <a:cubicBezTo>
                    <a:pt x="7352" y="97669"/>
                    <a:pt x="7631" y="97911"/>
                    <a:pt x="7947" y="98097"/>
                  </a:cubicBezTo>
                  <a:cubicBezTo>
                    <a:pt x="8141" y="98210"/>
                    <a:pt x="8317" y="98266"/>
                    <a:pt x="8474" y="98266"/>
                  </a:cubicBezTo>
                  <a:cubicBezTo>
                    <a:pt x="8784" y="98266"/>
                    <a:pt x="9014" y="98046"/>
                    <a:pt x="9138" y="97613"/>
                  </a:cubicBezTo>
                  <a:cubicBezTo>
                    <a:pt x="9268" y="97204"/>
                    <a:pt x="9306" y="96795"/>
                    <a:pt x="9306" y="96367"/>
                  </a:cubicBezTo>
                  <a:cubicBezTo>
                    <a:pt x="9287" y="95157"/>
                    <a:pt x="9268" y="93947"/>
                    <a:pt x="9138" y="92737"/>
                  </a:cubicBezTo>
                  <a:cubicBezTo>
                    <a:pt x="9082" y="92179"/>
                    <a:pt x="8989" y="92086"/>
                    <a:pt x="8431" y="92086"/>
                  </a:cubicBezTo>
                  <a:cubicBezTo>
                    <a:pt x="7798" y="92086"/>
                    <a:pt x="7165" y="92086"/>
                    <a:pt x="6514" y="92123"/>
                  </a:cubicBezTo>
                  <a:cubicBezTo>
                    <a:pt x="6253" y="92123"/>
                    <a:pt x="6160" y="92030"/>
                    <a:pt x="6179" y="91770"/>
                  </a:cubicBezTo>
                  <a:cubicBezTo>
                    <a:pt x="6253" y="90914"/>
                    <a:pt x="6198" y="90058"/>
                    <a:pt x="6198" y="89201"/>
                  </a:cubicBezTo>
                  <a:cubicBezTo>
                    <a:pt x="6198" y="88383"/>
                    <a:pt x="6179" y="87582"/>
                    <a:pt x="6198" y="86763"/>
                  </a:cubicBezTo>
                  <a:cubicBezTo>
                    <a:pt x="6216" y="86000"/>
                    <a:pt x="6179" y="68748"/>
                    <a:pt x="6142" y="49784"/>
                  </a:cubicBezTo>
                  <a:cubicBezTo>
                    <a:pt x="6105" y="26223"/>
                    <a:pt x="6030" y="0"/>
                    <a:pt x="6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9"/>
            <p:cNvSpPr/>
            <p:nvPr/>
          </p:nvSpPr>
          <p:spPr>
            <a:xfrm>
              <a:off x="2403278" y="1449"/>
              <a:ext cx="267896" cy="3404295"/>
            </a:xfrm>
            <a:custGeom>
              <a:rect b="b" l="l" r="r" t="t"/>
              <a:pathLst>
                <a:path extrusionOk="0" h="118256" w="9306">
                  <a:moveTo>
                    <a:pt x="4374" y="0"/>
                  </a:moveTo>
                  <a:cubicBezTo>
                    <a:pt x="4337" y="26576"/>
                    <a:pt x="4225" y="105579"/>
                    <a:pt x="4169" y="106658"/>
                  </a:cubicBezTo>
                  <a:cubicBezTo>
                    <a:pt x="4113" y="108184"/>
                    <a:pt x="4113" y="109729"/>
                    <a:pt x="4076" y="111274"/>
                  </a:cubicBezTo>
                  <a:cubicBezTo>
                    <a:pt x="4058" y="111665"/>
                    <a:pt x="4058" y="111665"/>
                    <a:pt x="3648" y="111720"/>
                  </a:cubicBezTo>
                  <a:cubicBezTo>
                    <a:pt x="2848" y="111814"/>
                    <a:pt x="2066" y="111907"/>
                    <a:pt x="1266" y="111981"/>
                  </a:cubicBezTo>
                  <a:cubicBezTo>
                    <a:pt x="670" y="112055"/>
                    <a:pt x="521" y="112186"/>
                    <a:pt x="391" y="112781"/>
                  </a:cubicBezTo>
                  <a:cubicBezTo>
                    <a:pt x="112" y="113972"/>
                    <a:pt x="0" y="115219"/>
                    <a:pt x="38" y="116448"/>
                  </a:cubicBezTo>
                  <a:cubicBezTo>
                    <a:pt x="38" y="116615"/>
                    <a:pt x="56" y="116764"/>
                    <a:pt x="93" y="116931"/>
                  </a:cubicBezTo>
                  <a:cubicBezTo>
                    <a:pt x="186" y="117341"/>
                    <a:pt x="280" y="117788"/>
                    <a:pt x="745" y="117918"/>
                  </a:cubicBezTo>
                  <a:cubicBezTo>
                    <a:pt x="826" y="117943"/>
                    <a:pt x="905" y="117954"/>
                    <a:pt x="981" y="117954"/>
                  </a:cubicBezTo>
                  <a:cubicBezTo>
                    <a:pt x="1305" y="117954"/>
                    <a:pt x="1580" y="117749"/>
                    <a:pt x="1806" y="117508"/>
                  </a:cubicBezTo>
                  <a:cubicBezTo>
                    <a:pt x="2178" y="117136"/>
                    <a:pt x="2531" y="116708"/>
                    <a:pt x="2922" y="116299"/>
                  </a:cubicBezTo>
                  <a:cubicBezTo>
                    <a:pt x="3053" y="116429"/>
                    <a:pt x="3164" y="116615"/>
                    <a:pt x="3220" y="116801"/>
                  </a:cubicBezTo>
                  <a:cubicBezTo>
                    <a:pt x="3369" y="117136"/>
                    <a:pt x="3555" y="117453"/>
                    <a:pt x="3778" y="117732"/>
                  </a:cubicBezTo>
                  <a:cubicBezTo>
                    <a:pt x="4056" y="118082"/>
                    <a:pt x="4357" y="118255"/>
                    <a:pt x="4675" y="118255"/>
                  </a:cubicBezTo>
                  <a:cubicBezTo>
                    <a:pt x="4931" y="118255"/>
                    <a:pt x="5198" y="118142"/>
                    <a:pt x="5472" y="117918"/>
                  </a:cubicBezTo>
                  <a:cubicBezTo>
                    <a:pt x="5844" y="117583"/>
                    <a:pt x="6161" y="117211"/>
                    <a:pt x="6421" y="116783"/>
                  </a:cubicBezTo>
                  <a:cubicBezTo>
                    <a:pt x="6514" y="116634"/>
                    <a:pt x="6570" y="116448"/>
                    <a:pt x="6756" y="116355"/>
                  </a:cubicBezTo>
                  <a:cubicBezTo>
                    <a:pt x="6886" y="116522"/>
                    <a:pt x="6998" y="116690"/>
                    <a:pt x="7110" y="116838"/>
                  </a:cubicBezTo>
                  <a:cubicBezTo>
                    <a:pt x="7333" y="117118"/>
                    <a:pt x="7612" y="117360"/>
                    <a:pt x="7929" y="117546"/>
                  </a:cubicBezTo>
                  <a:cubicBezTo>
                    <a:pt x="8128" y="117658"/>
                    <a:pt x="8309" y="117714"/>
                    <a:pt x="8469" y="117714"/>
                  </a:cubicBezTo>
                  <a:cubicBezTo>
                    <a:pt x="8784" y="117714"/>
                    <a:pt x="9015" y="117495"/>
                    <a:pt x="9138" y="117062"/>
                  </a:cubicBezTo>
                  <a:cubicBezTo>
                    <a:pt x="9250" y="116671"/>
                    <a:pt x="9306" y="116243"/>
                    <a:pt x="9287" y="115833"/>
                  </a:cubicBezTo>
                  <a:cubicBezTo>
                    <a:pt x="9269" y="114624"/>
                    <a:pt x="9250" y="113395"/>
                    <a:pt x="9120" y="112186"/>
                  </a:cubicBezTo>
                  <a:cubicBezTo>
                    <a:pt x="9064" y="111627"/>
                    <a:pt x="8971" y="111534"/>
                    <a:pt x="8412" y="111534"/>
                  </a:cubicBezTo>
                  <a:cubicBezTo>
                    <a:pt x="7780" y="111534"/>
                    <a:pt x="7147" y="111553"/>
                    <a:pt x="6514" y="111572"/>
                  </a:cubicBezTo>
                  <a:cubicBezTo>
                    <a:pt x="6496" y="111573"/>
                    <a:pt x="6478" y="111574"/>
                    <a:pt x="6461" y="111574"/>
                  </a:cubicBezTo>
                  <a:cubicBezTo>
                    <a:pt x="6241" y="111574"/>
                    <a:pt x="6162" y="111460"/>
                    <a:pt x="6179" y="111218"/>
                  </a:cubicBezTo>
                  <a:cubicBezTo>
                    <a:pt x="6235" y="110362"/>
                    <a:pt x="6179" y="109524"/>
                    <a:pt x="6179" y="108668"/>
                  </a:cubicBezTo>
                  <a:cubicBezTo>
                    <a:pt x="6179" y="107849"/>
                    <a:pt x="6179" y="107031"/>
                    <a:pt x="6179" y="106212"/>
                  </a:cubicBezTo>
                  <a:cubicBezTo>
                    <a:pt x="6198" y="105709"/>
                    <a:pt x="6198" y="105188"/>
                    <a:pt x="6198" y="104686"/>
                  </a:cubicBezTo>
                  <a:lnTo>
                    <a:pt x="6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9"/>
            <p:cNvSpPr/>
            <p:nvPr/>
          </p:nvSpPr>
          <p:spPr>
            <a:xfrm>
              <a:off x="1366582" y="1449"/>
              <a:ext cx="267896" cy="2418956"/>
            </a:xfrm>
            <a:custGeom>
              <a:rect b="b" l="l" r="r" t="t"/>
              <a:pathLst>
                <a:path extrusionOk="0" h="84028" w="9306">
                  <a:moveTo>
                    <a:pt x="4300" y="0"/>
                  </a:moveTo>
                  <a:cubicBezTo>
                    <a:pt x="4262" y="32774"/>
                    <a:pt x="4207" y="71782"/>
                    <a:pt x="4188" y="72415"/>
                  </a:cubicBezTo>
                  <a:cubicBezTo>
                    <a:pt x="4113" y="73959"/>
                    <a:pt x="4113" y="75504"/>
                    <a:pt x="4076" y="77049"/>
                  </a:cubicBezTo>
                  <a:cubicBezTo>
                    <a:pt x="4076" y="77439"/>
                    <a:pt x="4076" y="77439"/>
                    <a:pt x="3648" y="77495"/>
                  </a:cubicBezTo>
                  <a:cubicBezTo>
                    <a:pt x="2867" y="77588"/>
                    <a:pt x="2066" y="77663"/>
                    <a:pt x="1266" y="77756"/>
                  </a:cubicBezTo>
                  <a:cubicBezTo>
                    <a:pt x="689" y="77830"/>
                    <a:pt x="540" y="77942"/>
                    <a:pt x="391" y="78537"/>
                  </a:cubicBezTo>
                  <a:cubicBezTo>
                    <a:pt x="131" y="79747"/>
                    <a:pt x="1" y="80975"/>
                    <a:pt x="38" y="82222"/>
                  </a:cubicBezTo>
                  <a:cubicBezTo>
                    <a:pt x="38" y="82390"/>
                    <a:pt x="56" y="82539"/>
                    <a:pt x="94" y="82706"/>
                  </a:cubicBezTo>
                  <a:cubicBezTo>
                    <a:pt x="205" y="83097"/>
                    <a:pt x="280" y="83562"/>
                    <a:pt x="745" y="83693"/>
                  </a:cubicBezTo>
                  <a:cubicBezTo>
                    <a:pt x="826" y="83717"/>
                    <a:pt x="905" y="83729"/>
                    <a:pt x="981" y="83729"/>
                  </a:cubicBezTo>
                  <a:cubicBezTo>
                    <a:pt x="1305" y="83729"/>
                    <a:pt x="1580" y="83524"/>
                    <a:pt x="1806" y="83283"/>
                  </a:cubicBezTo>
                  <a:cubicBezTo>
                    <a:pt x="2197" y="82911"/>
                    <a:pt x="2550" y="82483"/>
                    <a:pt x="2922" y="82055"/>
                  </a:cubicBezTo>
                  <a:cubicBezTo>
                    <a:pt x="3071" y="82204"/>
                    <a:pt x="3164" y="82390"/>
                    <a:pt x="3239" y="82576"/>
                  </a:cubicBezTo>
                  <a:cubicBezTo>
                    <a:pt x="3388" y="82911"/>
                    <a:pt x="3574" y="83227"/>
                    <a:pt x="3779" y="83507"/>
                  </a:cubicBezTo>
                  <a:cubicBezTo>
                    <a:pt x="4054" y="83854"/>
                    <a:pt x="4352" y="84027"/>
                    <a:pt x="4669" y="84027"/>
                  </a:cubicBezTo>
                  <a:cubicBezTo>
                    <a:pt x="4931" y="84027"/>
                    <a:pt x="5205" y="83909"/>
                    <a:pt x="5491" y="83674"/>
                  </a:cubicBezTo>
                  <a:cubicBezTo>
                    <a:pt x="5844" y="83358"/>
                    <a:pt x="6161" y="82985"/>
                    <a:pt x="6421" y="82557"/>
                  </a:cubicBezTo>
                  <a:cubicBezTo>
                    <a:pt x="6533" y="82408"/>
                    <a:pt x="6570" y="82222"/>
                    <a:pt x="6756" y="82129"/>
                  </a:cubicBezTo>
                  <a:cubicBezTo>
                    <a:pt x="6887" y="82297"/>
                    <a:pt x="6998" y="82446"/>
                    <a:pt x="7128" y="82613"/>
                  </a:cubicBezTo>
                  <a:cubicBezTo>
                    <a:pt x="7352" y="82892"/>
                    <a:pt x="7612" y="83134"/>
                    <a:pt x="7929" y="83320"/>
                  </a:cubicBezTo>
                  <a:cubicBezTo>
                    <a:pt x="8128" y="83433"/>
                    <a:pt x="8309" y="83489"/>
                    <a:pt x="8469" y="83489"/>
                  </a:cubicBezTo>
                  <a:cubicBezTo>
                    <a:pt x="8784" y="83489"/>
                    <a:pt x="9015" y="83269"/>
                    <a:pt x="9138" y="82837"/>
                  </a:cubicBezTo>
                  <a:cubicBezTo>
                    <a:pt x="9250" y="82446"/>
                    <a:pt x="9306" y="82018"/>
                    <a:pt x="9306" y="81608"/>
                  </a:cubicBezTo>
                  <a:cubicBezTo>
                    <a:pt x="9269" y="80380"/>
                    <a:pt x="9250" y="79170"/>
                    <a:pt x="9138" y="77961"/>
                  </a:cubicBezTo>
                  <a:cubicBezTo>
                    <a:pt x="9083" y="77402"/>
                    <a:pt x="8990" y="77309"/>
                    <a:pt x="8413" y="77309"/>
                  </a:cubicBezTo>
                  <a:cubicBezTo>
                    <a:pt x="7780" y="77309"/>
                    <a:pt x="7147" y="77328"/>
                    <a:pt x="6514" y="77346"/>
                  </a:cubicBezTo>
                  <a:cubicBezTo>
                    <a:pt x="6254" y="77346"/>
                    <a:pt x="6161" y="77253"/>
                    <a:pt x="6179" y="76993"/>
                  </a:cubicBezTo>
                  <a:cubicBezTo>
                    <a:pt x="6235" y="76137"/>
                    <a:pt x="6198" y="75299"/>
                    <a:pt x="6198" y="74443"/>
                  </a:cubicBezTo>
                  <a:cubicBezTo>
                    <a:pt x="6198" y="73624"/>
                    <a:pt x="6217" y="66701"/>
                    <a:pt x="6198" y="66627"/>
                  </a:cubicBezTo>
                  <a:lnTo>
                    <a:pt x="6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39"/>
          <p:cNvSpPr txBox="1"/>
          <p:nvPr>
            <p:ph type="title"/>
          </p:nvPr>
        </p:nvSpPr>
        <p:spPr>
          <a:xfrm>
            <a:off x="4572025" y="862775"/>
            <a:ext cx="3851700" cy="9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Traditions</a:t>
            </a:r>
            <a:endParaRPr sz="3000"/>
          </a:p>
        </p:txBody>
      </p:sp>
      <p:sp>
        <p:nvSpPr>
          <p:cNvPr id="252" name="Google Shape;252;p39"/>
          <p:cNvSpPr txBox="1"/>
          <p:nvPr>
            <p:ph idx="1" type="subTitle"/>
          </p:nvPr>
        </p:nvSpPr>
        <p:spPr>
          <a:xfrm>
            <a:off x="4572025" y="1528150"/>
            <a:ext cx="4287900" cy="22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/>
              <a:t>Do you have family traditions?</a:t>
            </a:r>
            <a:br>
              <a:rPr lang="en" sz="2100"/>
            </a:b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/>
              <a:t>Which one is your favourite?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40"/>
          <p:cNvGrpSpPr/>
          <p:nvPr/>
        </p:nvGrpSpPr>
        <p:grpSpPr>
          <a:xfrm>
            <a:off x="159400" y="0"/>
            <a:ext cx="3337055" cy="2603017"/>
            <a:chOff x="159400" y="0"/>
            <a:chExt cx="3337055" cy="2603017"/>
          </a:xfrm>
        </p:grpSpPr>
        <p:sp>
          <p:nvSpPr>
            <p:cNvPr id="258" name="Google Shape;258;p40"/>
            <p:cNvSpPr/>
            <p:nvPr/>
          </p:nvSpPr>
          <p:spPr>
            <a:xfrm>
              <a:off x="159400" y="644561"/>
              <a:ext cx="1317978" cy="1816375"/>
            </a:xfrm>
            <a:custGeom>
              <a:rect b="b" l="l" r="r" t="t"/>
              <a:pathLst>
                <a:path extrusionOk="0" h="68750" w="49215">
                  <a:moveTo>
                    <a:pt x="26389" y="1"/>
                  </a:moveTo>
                  <a:cubicBezTo>
                    <a:pt x="25601" y="1"/>
                    <a:pt x="24806" y="9"/>
                    <a:pt x="24008" y="26"/>
                  </a:cubicBezTo>
                  <a:cubicBezTo>
                    <a:pt x="23278" y="26"/>
                    <a:pt x="22529" y="45"/>
                    <a:pt x="21799" y="83"/>
                  </a:cubicBezTo>
                  <a:cubicBezTo>
                    <a:pt x="12454" y="420"/>
                    <a:pt x="3503" y="1674"/>
                    <a:pt x="2754" y="2068"/>
                  </a:cubicBezTo>
                  <a:cubicBezTo>
                    <a:pt x="1" y="3528"/>
                    <a:pt x="2829" y="28172"/>
                    <a:pt x="5525" y="46712"/>
                  </a:cubicBezTo>
                  <a:cubicBezTo>
                    <a:pt x="5656" y="47592"/>
                    <a:pt x="5769" y="48453"/>
                    <a:pt x="5900" y="49296"/>
                  </a:cubicBezTo>
                  <a:cubicBezTo>
                    <a:pt x="7248" y="58397"/>
                    <a:pt x="8484" y="65569"/>
                    <a:pt x="8877" y="66955"/>
                  </a:cubicBezTo>
                  <a:cubicBezTo>
                    <a:pt x="9231" y="68246"/>
                    <a:pt x="12744" y="68750"/>
                    <a:pt x="17538" y="68750"/>
                  </a:cubicBezTo>
                  <a:cubicBezTo>
                    <a:pt x="21369" y="68750"/>
                    <a:pt x="26017" y="68428"/>
                    <a:pt x="30525" y="67929"/>
                  </a:cubicBezTo>
                  <a:cubicBezTo>
                    <a:pt x="31256" y="67835"/>
                    <a:pt x="31986" y="67760"/>
                    <a:pt x="32716" y="67667"/>
                  </a:cubicBezTo>
                  <a:cubicBezTo>
                    <a:pt x="40319" y="66730"/>
                    <a:pt x="47061" y="65345"/>
                    <a:pt x="48166" y="64240"/>
                  </a:cubicBezTo>
                  <a:cubicBezTo>
                    <a:pt x="49158" y="63266"/>
                    <a:pt x="49214" y="55551"/>
                    <a:pt x="48709" y="45925"/>
                  </a:cubicBezTo>
                  <a:cubicBezTo>
                    <a:pt x="48671" y="45008"/>
                    <a:pt x="48615" y="44071"/>
                    <a:pt x="48559" y="43135"/>
                  </a:cubicBezTo>
                  <a:cubicBezTo>
                    <a:pt x="47585" y="27386"/>
                    <a:pt x="45319" y="7966"/>
                    <a:pt x="43184" y="3865"/>
                  </a:cubicBezTo>
                  <a:cubicBezTo>
                    <a:pt x="41634" y="917"/>
                    <a:pt x="34361" y="1"/>
                    <a:pt x="26389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783804" y="344222"/>
              <a:ext cx="326502" cy="335930"/>
            </a:xfrm>
            <a:custGeom>
              <a:rect b="b" l="l" r="r" t="t"/>
              <a:pathLst>
                <a:path extrusionOk="0" h="12715" w="12192">
                  <a:moveTo>
                    <a:pt x="9655" y="3167"/>
                  </a:moveTo>
                  <a:cubicBezTo>
                    <a:pt x="9666" y="3171"/>
                    <a:pt x="9670" y="3173"/>
                    <a:pt x="9663" y="3173"/>
                  </a:cubicBezTo>
                  <a:cubicBezTo>
                    <a:pt x="9661" y="3171"/>
                    <a:pt x="9658" y="3169"/>
                    <a:pt x="9655" y="3167"/>
                  </a:cubicBezTo>
                  <a:close/>
                  <a:moveTo>
                    <a:pt x="9068" y="1"/>
                  </a:moveTo>
                  <a:cubicBezTo>
                    <a:pt x="8520" y="1"/>
                    <a:pt x="7964" y="95"/>
                    <a:pt x="7435" y="271"/>
                  </a:cubicBezTo>
                  <a:cubicBezTo>
                    <a:pt x="6386" y="683"/>
                    <a:pt x="5450" y="1319"/>
                    <a:pt x="4682" y="2143"/>
                  </a:cubicBezTo>
                  <a:cubicBezTo>
                    <a:pt x="3465" y="3361"/>
                    <a:pt x="2416" y="4728"/>
                    <a:pt x="1536" y="6207"/>
                  </a:cubicBezTo>
                  <a:cubicBezTo>
                    <a:pt x="918" y="7237"/>
                    <a:pt x="450" y="8361"/>
                    <a:pt x="169" y="9522"/>
                  </a:cubicBezTo>
                  <a:cubicBezTo>
                    <a:pt x="0" y="10364"/>
                    <a:pt x="57" y="10870"/>
                    <a:pt x="225" y="10926"/>
                  </a:cubicBezTo>
                  <a:cubicBezTo>
                    <a:pt x="243" y="10933"/>
                    <a:pt x="261" y="10936"/>
                    <a:pt x="279" y="10936"/>
                  </a:cubicBezTo>
                  <a:cubicBezTo>
                    <a:pt x="685" y="10936"/>
                    <a:pt x="1425" y="9416"/>
                    <a:pt x="3072" y="7537"/>
                  </a:cubicBezTo>
                  <a:cubicBezTo>
                    <a:pt x="4083" y="6376"/>
                    <a:pt x="5169" y="5289"/>
                    <a:pt x="6311" y="4297"/>
                  </a:cubicBezTo>
                  <a:cubicBezTo>
                    <a:pt x="6873" y="3773"/>
                    <a:pt x="7510" y="3379"/>
                    <a:pt x="8221" y="3136"/>
                  </a:cubicBezTo>
                  <a:cubicBezTo>
                    <a:pt x="8444" y="3066"/>
                    <a:pt x="8676" y="3028"/>
                    <a:pt x="8904" y="3028"/>
                  </a:cubicBezTo>
                  <a:cubicBezTo>
                    <a:pt x="8983" y="3028"/>
                    <a:pt x="9062" y="3033"/>
                    <a:pt x="9139" y="3042"/>
                  </a:cubicBezTo>
                  <a:cubicBezTo>
                    <a:pt x="9235" y="3042"/>
                    <a:pt x="9323" y="3058"/>
                    <a:pt x="9408" y="3078"/>
                  </a:cubicBezTo>
                  <a:lnTo>
                    <a:pt x="9408" y="3078"/>
                  </a:lnTo>
                  <a:cubicBezTo>
                    <a:pt x="9406" y="3158"/>
                    <a:pt x="9394" y="3235"/>
                    <a:pt x="9383" y="3304"/>
                  </a:cubicBezTo>
                  <a:cubicBezTo>
                    <a:pt x="9289" y="3660"/>
                    <a:pt x="9139" y="3997"/>
                    <a:pt x="8971" y="4316"/>
                  </a:cubicBezTo>
                  <a:cubicBezTo>
                    <a:pt x="8521" y="5083"/>
                    <a:pt x="8034" y="5814"/>
                    <a:pt x="7491" y="6525"/>
                  </a:cubicBezTo>
                  <a:cubicBezTo>
                    <a:pt x="6574" y="7724"/>
                    <a:pt x="5525" y="8848"/>
                    <a:pt x="4383" y="9859"/>
                  </a:cubicBezTo>
                  <a:cubicBezTo>
                    <a:pt x="3427" y="10739"/>
                    <a:pt x="2641" y="11263"/>
                    <a:pt x="2023" y="11525"/>
                  </a:cubicBezTo>
                  <a:cubicBezTo>
                    <a:pt x="1424" y="11788"/>
                    <a:pt x="1012" y="11844"/>
                    <a:pt x="974" y="12050"/>
                  </a:cubicBezTo>
                  <a:cubicBezTo>
                    <a:pt x="918" y="12237"/>
                    <a:pt x="1293" y="12630"/>
                    <a:pt x="2173" y="12705"/>
                  </a:cubicBezTo>
                  <a:cubicBezTo>
                    <a:pt x="2242" y="12711"/>
                    <a:pt x="2314" y="12714"/>
                    <a:pt x="2389" y="12714"/>
                  </a:cubicBezTo>
                  <a:cubicBezTo>
                    <a:pt x="3231" y="12714"/>
                    <a:pt x="4350" y="12328"/>
                    <a:pt x="5469" y="11657"/>
                  </a:cubicBezTo>
                  <a:cubicBezTo>
                    <a:pt x="6929" y="10795"/>
                    <a:pt x="8240" y="9690"/>
                    <a:pt x="9364" y="8417"/>
                  </a:cubicBezTo>
                  <a:cubicBezTo>
                    <a:pt x="10075" y="7649"/>
                    <a:pt x="10693" y="6806"/>
                    <a:pt x="11255" y="5926"/>
                  </a:cubicBezTo>
                  <a:cubicBezTo>
                    <a:pt x="11611" y="5346"/>
                    <a:pt x="11873" y="4709"/>
                    <a:pt x="12042" y="4054"/>
                  </a:cubicBezTo>
                  <a:cubicBezTo>
                    <a:pt x="12135" y="3642"/>
                    <a:pt x="12192" y="3230"/>
                    <a:pt x="12173" y="2818"/>
                  </a:cubicBezTo>
                  <a:cubicBezTo>
                    <a:pt x="12173" y="2256"/>
                    <a:pt x="12023" y="1694"/>
                    <a:pt x="11723" y="1207"/>
                  </a:cubicBezTo>
                  <a:cubicBezTo>
                    <a:pt x="11536" y="907"/>
                    <a:pt x="11274" y="664"/>
                    <a:pt x="10974" y="495"/>
                  </a:cubicBezTo>
                  <a:cubicBezTo>
                    <a:pt x="10787" y="383"/>
                    <a:pt x="10600" y="289"/>
                    <a:pt x="10394" y="233"/>
                  </a:cubicBezTo>
                  <a:cubicBezTo>
                    <a:pt x="10057" y="102"/>
                    <a:pt x="9701" y="27"/>
                    <a:pt x="9345" y="9"/>
                  </a:cubicBezTo>
                  <a:cubicBezTo>
                    <a:pt x="9253" y="3"/>
                    <a:pt x="9161" y="1"/>
                    <a:pt x="906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602254" y="272255"/>
              <a:ext cx="204599" cy="401663"/>
            </a:xfrm>
            <a:custGeom>
              <a:rect b="b" l="l" r="r" t="t"/>
              <a:pathLst>
                <a:path extrusionOk="0" h="15203" w="7640">
                  <a:moveTo>
                    <a:pt x="2937" y="1"/>
                  </a:moveTo>
                  <a:cubicBezTo>
                    <a:pt x="2697" y="1"/>
                    <a:pt x="2456" y="38"/>
                    <a:pt x="2229" y="111"/>
                  </a:cubicBezTo>
                  <a:cubicBezTo>
                    <a:pt x="1742" y="298"/>
                    <a:pt x="1330" y="598"/>
                    <a:pt x="1012" y="1010"/>
                  </a:cubicBezTo>
                  <a:cubicBezTo>
                    <a:pt x="543" y="1628"/>
                    <a:pt x="244" y="2339"/>
                    <a:pt x="132" y="3107"/>
                  </a:cubicBezTo>
                  <a:cubicBezTo>
                    <a:pt x="38" y="3706"/>
                    <a:pt x="0" y="4306"/>
                    <a:pt x="19" y="4905"/>
                  </a:cubicBezTo>
                  <a:cubicBezTo>
                    <a:pt x="19" y="5954"/>
                    <a:pt x="132" y="6984"/>
                    <a:pt x="337" y="7995"/>
                  </a:cubicBezTo>
                  <a:cubicBezTo>
                    <a:pt x="637" y="9736"/>
                    <a:pt x="1330" y="11384"/>
                    <a:pt x="2379" y="12826"/>
                  </a:cubicBezTo>
                  <a:cubicBezTo>
                    <a:pt x="3053" y="13744"/>
                    <a:pt x="3933" y="14493"/>
                    <a:pt x="4963" y="14980"/>
                  </a:cubicBezTo>
                  <a:cubicBezTo>
                    <a:pt x="5350" y="15139"/>
                    <a:pt x="5659" y="15203"/>
                    <a:pt x="5874" y="15203"/>
                  </a:cubicBezTo>
                  <a:cubicBezTo>
                    <a:pt x="6065" y="15203"/>
                    <a:pt x="6182" y="15153"/>
                    <a:pt x="6218" y="15073"/>
                  </a:cubicBezTo>
                  <a:cubicBezTo>
                    <a:pt x="6386" y="14661"/>
                    <a:pt x="5057" y="13763"/>
                    <a:pt x="3989" y="11590"/>
                  </a:cubicBezTo>
                  <a:cubicBezTo>
                    <a:pt x="3371" y="10298"/>
                    <a:pt x="2978" y="8931"/>
                    <a:pt x="2847" y="7508"/>
                  </a:cubicBezTo>
                  <a:cubicBezTo>
                    <a:pt x="2735" y="6646"/>
                    <a:pt x="2697" y="5785"/>
                    <a:pt x="2735" y="4924"/>
                  </a:cubicBezTo>
                  <a:cubicBezTo>
                    <a:pt x="2735" y="4086"/>
                    <a:pt x="2859" y="3389"/>
                    <a:pt x="3052" y="3088"/>
                  </a:cubicBezTo>
                  <a:lnTo>
                    <a:pt x="3052" y="3088"/>
                  </a:lnTo>
                  <a:cubicBezTo>
                    <a:pt x="3182" y="3151"/>
                    <a:pt x="3295" y="3248"/>
                    <a:pt x="3371" y="3369"/>
                  </a:cubicBezTo>
                  <a:cubicBezTo>
                    <a:pt x="3727" y="3819"/>
                    <a:pt x="4045" y="4661"/>
                    <a:pt x="4345" y="5467"/>
                  </a:cubicBezTo>
                  <a:cubicBezTo>
                    <a:pt x="4851" y="6890"/>
                    <a:pt x="5281" y="8351"/>
                    <a:pt x="5600" y="9830"/>
                  </a:cubicBezTo>
                  <a:cubicBezTo>
                    <a:pt x="6180" y="12396"/>
                    <a:pt x="6367" y="14100"/>
                    <a:pt x="6761" y="14118"/>
                  </a:cubicBezTo>
                  <a:cubicBezTo>
                    <a:pt x="6765" y="14119"/>
                    <a:pt x="6768" y="14119"/>
                    <a:pt x="6772" y="14119"/>
                  </a:cubicBezTo>
                  <a:cubicBezTo>
                    <a:pt x="7128" y="14119"/>
                    <a:pt x="7640" y="12402"/>
                    <a:pt x="7547" y="9530"/>
                  </a:cubicBezTo>
                  <a:cubicBezTo>
                    <a:pt x="7472" y="7845"/>
                    <a:pt x="7191" y="6160"/>
                    <a:pt x="6742" y="4530"/>
                  </a:cubicBezTo>
                  <a:cubicBezTo>
                    <a:pt x="6611" y="4062"/>
                    <a:pt x="6480" y="3631"/>
                    <a:pt x="6293" y="3107"/>
                  </a:cubicBezTo>
                  <a:cubicBezTo>
                    <a:pt x="6105" y="2545"/>
                    <a:pt x="5824" y="2002"/>
                    <a:pt x="5487" y="1497"/>
                  </a:cubicBezTo>
                  <a:cubicBezTo>
                    <a:pt x="5057" y="860"/>
                    <a:pt x="4420" y="373"/>
                    <a:pt x="3690" y="130"/>
                  </a:cubicBezTo>
                  <a:cubicBezTo>
                    <a:pt x="3449" y="43"/>
                    <a:pt x="3193" y="1"/>
                    <a:pt x="2937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756728" y="635843"/>
              <a:ext cx="230201" cy="1803429"/>
            </a:xfrm>
            <a:custGeom>
              <a:rect b="b" l="l" r="r" t="t"/>
              <a:pathLst>
                <a:path extrusionOk="0" h="68260" w="8596">
                  <a:moveTo>
                    <a:pt x="525" y="1"/>
                  </a:moveTo>
                  <a:cubicBezTo>
                    <a:pt x="319" y="1"/>
                    <a:pt x="169" y="956"/>
                    <a:pt x="75" y="2735"/>
                  </a:cubicBezTo>
                  <a:cubicBezTo>
                    <a:pt x="0" y="4495"/>
                    <a:pt x="38" y="7042"/>
                    <a:pt x="225" y="10169"/>
                  </a:cubicBezTo>
                  <a:cubicBezTo>
                    <a:pt x="581" y="16405"/>
                    <a:pt x="1517" y="24963"/>
                    <a:pt x="2790" y="34383"/>
                  </a:cubicBezTo>
                  <a:cubicBezTo>
                    <a:pt x="4045" y="43783"/>
                    <a:pt x="5356" y="52248"/>
                    <a:pt x="6311" y="58371"/>
                  </a:cubicBezTo>
                  <a:cubicBezTo>
                    <a:pt x="6798" y="61424"/>
                    <a:pt x="7191" y="63896"/>
                    <a:pt x="7491" y="65618"/>
                  </a:cubicBezTo>
                  <a:cubicBezTo>
                    <a:pt x="7769" y="67306"/>
                    <a:pt x="8029" y="68259"/>
                    <a:pt x="8216" y="68259"/>
                  </a:cubicBezTo>
                  <a:cubicBezTo>
                    <a:pt x="8218" y="68259"/>
                    <a:pt x="8219" y="68259"/>
                    <a:pt x="8221" y="68259"/>
                  </a:cubicBezTo>
                  <a:cubicBezTo>
                    <a:pt x="8408" y="68240"/>
                    <a:pt x="8521" y="67266"/>
                    <a:pt x="8577" y="65506"/>
                  </a:cubicBezTo>
                  <a:cubicBezTo>
                    <a:pt x="8596" y="63746"/>
                    <a:pt x="8483" y="61218"/>
                    <a:pt x="8259" y="58090"/>
                  </a:cubicBezTo>
                  <a:cubicBezTo>
                    <a:pt x="7791" y="51873"/>
                    <a:pt x="6798" y="43315"/>
                    <a:pt x="5525" y="33933"/>
                  </a:cubicBezTo>
                  <a:cubicBezTo>
                    <a:pt x="4270" y="24532"/>
                    <a:pt x="3015" y="16068"/>
                    <a:pt x="2173" y="9926"/>
                  </a:cubicBezTo>
                  <a:cubicBezTo>
                    <a:pt x="1742" y="6854"/>
                    <a:pt x="1405" y="4383"/>
                    <a:pt x="1143" y="2660"/>
                  </a:cubicBezTo>
                  <a:cubicBezTo>
                    <a:pt x="918" y="956"/>
                    <a:pt x="712" y="1"/>
                    <a:pt x="525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246171" y="1264711"/>
              <a:ext cx="1183060" cy="243407"/>
            </a:xfrm>
            <a:custGeom>
              <a:rect b="b" l="l" r="r" t="t"/>
              <a:pathLst>
                <a:path extrusionOk="0" h="9213" w="44177">
                  <a:moveTo>
                    <a:pt x="40832" y="0"/>
                  </a:moveTo>
                  <a:cubicBezTo>
                    <a:pt x="39720" y="0"/>
                    <a:pt x="38611" y="58"/>
                    <a:pt x="37510" y="186"/>
                  </a:cubicBezTo>
                  <a:cubicBezTo>
                    <a:pt x="33409" y="580"/>
                    <a:pt x="27866" y="1591"/>
                    <a:pt x="21798" y="2958"/>
                  </a:cubicBezTo>
                  <a:cubicBezTo>
                    <a:pt x="15731" y="4306"/>
                    <a:pt x="10281" y="5729"/>
                    <a:pt x="6349" y="6759"/>
                  </a:cubicBezTo>
                  <a:cubicBezTo>
                    <a:pt x="4383" y="7284"/>
                    <a:pt x="2809" y="7696"/>
                    <a:pt x="1705" y="8033"/>
                  </a:cubicBezTo>
                  <a:cubicBezTo>
                    <a:pt x="618" y="8351"/>
                    <a:pt x="0" y="8613"/>
                    <a:pt x="19" y="8819"/>
                  </a:cubicBezTo>
                  <a:cubicBezTo>
                    <a:pt x="38" y="9044"/>
                    <a:pt x="675" y="9156"/>
                    <a:pt x="1836" y="9212"/>
                  </a:cubicBezTo>
                  <a:cubicBezTo>
                    <a:pt x="3465" y="9212"/>
                    <a:pt x="5075" y="9100"/>
                    <a:pt x="6686" y="8894"/>
                  </a:cubicBezTo>
                  <a:cubicBezTo>
                    <a:pt x="10750" y="8389"/>
                    <a:pt x="16274" y="7302"/>
                    <a:pt x="22341" y="5935"/>
                  </a:cubicBezTo>
                  <a:cubicBezTo>
                    <a:pt x="28409" y="4587"/>
                    <a:pt x="33858" y="3239"/>
                    <a:pt x="37791" y="2321"/>
                  </a:cubicBezTo>
                  <a:cubicBezTo>
                    <a:pt x="39757" y="1853"/>
                    <a:pt x="41349" y="1497"/>
                    <a:pt x="42454" y="1216"/>
                  </a:cubicBezTo>
                  <a:cubicBezTo>
                    <a:pt x="43559" y="973"/>
                    <a:pt x="44177" y="729"/>
                    <a:pt x="44177" y="523"/>
                  </a:cubicBezTo>
                  <a:cubicBezTo>
                    <a:pt x="44177" y="317"/>
                    <a:pt x="43540" y="149"/>
                    <a:pt x="42379" y="36"/>
                  </a:cubicBezTo>
                  <a:cubicBezTo>
                    <a:pt x="41863" y="13"/>
                    <a:pt x="41347" y="0"/>
                    <a:pt x="40832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1488952" y="1629805"/>
              <a:ext cx="687576" cy="934607"/>
            </a:xfrm>
            <a:custGeom>
              <a:rect b="b" l="l" r="r" t="t"/>
              <a:pathLst>
                <a:path extrusionOk="0" h="35375" w="25675">
                  <a:moveTo>
                    <a:pt x="0" y="0"/>
                  </a:moveTo>
                  <a:lnTo>
                    <a:pt x="0" y="0"/>
                  </a:lnTo>
                  <a:cubicBezTo>
                    <a:pt x="75" y="3671"/>
                    <a:pt x="187" y="7341"/>
                    <a:pt x="281" y="10993"/>
                  </a:cubicBezTo>
                  <a:cubicBezTo>
                    <a:pt x="318" y="11030"/>
                    <a:pt x="337" y="11068"/>
                    <a:pt x="356" y="11086"/>
                  </a:cubicBezTo>
                  <a:cubicBezTo>
                    <a:pt x="4925" y="17603"/>
                    <a:pt x="9476" y="24120"/>
                    <a:pt x="14026" y="30637"/>
                  </a:cubicBezTo>
                  <a:cubicBezTo>
                    <a:pt x="15019" y="32060"/>
                    <a:pt x="15993" y="33502"/>
                    <a:pt x="16966" y="34944"/>
                  </a:cubicBezTo>
                  <a:cubicBezTo>
                    <a:pt x="19869" y="35150"/>
                    <a:pt x="22772" y="35300"/>
                    <a:pt x="25674" y="35375"/>
                  </a:cubicBezTo>
                  <a:cubicBezTo>
                    <a:pt x="24026" y="33202"/>
                    <a:pt x="22378" y="30993"/>
                    <a:pt x="20749" y="28802"/>
                  </a:cubicBezTo>
                  <a:cubicBezTo>
                    <a:pt x="17453" y="24382"/>
                    <a:pt x="14307" y="19869"/>
                    <a:pt x="11217" y="15337"/>
                  </a:cubicBezTo>
                  <a:cubicBezTo>
                    <a:pt x="7716" y="10187"/>
                    <a:pt x="3820" y="5319"/>
                    <a:pt x="206" y="281"/>
                  </a:cubicBezTo>
                  <a:cubicBezTo>
                    <a:pt x="131" y="188"/>
                    <a:pt x="75" y="94"/>
                    <a:pt x="0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1496478" y="1920210"/>
              <a:ext cx="446851" cy="632838"/>
            </a:xfrm>
            <a:custGeom>
              <a:rect b="b" l="l" r="r" t="t"/>
              <a:pathLst>
                <a:path extrusionOk="0" h="23953" w="16686">
                  <a:moveTo>
                    <a:pt x="0" y="1"/>
                  </a:moveTo>
                  <a:lnTo>
                    <a:pt x="0" y="1"/>
                  </a:lnTo>
                  <a:cubicBezTo>
                    <a:pt x="19" y="694"/>
                    <a:pt x="37" y="1387"/>
                    <a:pt x="56" y="2098"/>
                  </a:cubicBezTo>
                  <a:cubicBezTo>
                    <a:pt x="56" y="2491"/>
                    <a:pt x="75" y="2903"/>
                    <a:pt x="94" y="3297"/>
                  </a:cubicBezTo>
                  <a:cubicBezTo>
                    <a:pt x="131" y="6181"/>
                    <a:pt x="318" y="9046"/>
                    <a:pt x="674" y="11911"/>
                  </a:cubicBezTo>
                  <a:cubicBezTo>
                    <a:pt x="918" y="13765"/>
                    <a:pt x="1311" y="15600"/>
                    <a:pt x="2135" y="17323"/>
                  </a:cubicBezTo>
                  <a:cubicBezTo>
                    <a:pt x="3090" y="19327"/>
                    <a:pt x="4401" y="21031"/>
                    <a:pt x="6498" y="22004"/>
                  </a:cubicBezTo>
                  <a:cubicBezTo>
                    <a:pt x="7678" y="22566"/>
                    <a:pt x="8933" y="22978"/>
                    <a:pt x="10225" y="23222"/>
                  </a:cubicBezTo>
                  <a:cubicBezTo>
                    <a:pt x="11554" y="23465"/>
                    <a:pt x="12903" y="23652"/>
                    <a:pt x="14251" y="23765"/>
                  </a:cubicBezTo>
                  <a:cubicBezTo>
                    <a:pt x="14401" y="23783"/>
                    <a:pt x="14551" y="23802"/>
                    <a:pt x="14700" y="23802"/>
                  </a:cubicBezTo>
                  <a:cubicBezTo>
                    <a:pt x="15356" y="23858"/>
                    <a:pt x="16011" y="23915"/>
                    <a:pt x="16685" y="23952"/>
                  </a:cubicBezTo>
                  <a:cubicBezTo>
                    <a:pt x="15712" y="22510"/>
                    <a:pt x="14738" y="21068"/>
                    <a:pt x="13745" y="19645"/>
                  </a:cubicBezTo>
                  <a:cubicBezTo>
                    <a:pt x="9195" y="13128"/>
                    <a:pt x="4626" y="6611"/>
                    <a:pt x="75" y="94"/>
                  </a:cubicBezTo>
                  <a:cubicBezTo>
                    <a:pt x="56" y="76"/>
                    <a:pt x="37" y="38"/>
                    <a:pt x="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1630866" y="1009866"/>
              <a:ext cx="1314470" cy="1559203"/>
            </a:xfrm>
            <a:custGeom>
              <a:rect b="b" l="l" r="r" t="t"/>
              <a:pathLst>
                <a:path extrusionOk="0" h="59016" w="49084">
                  <a:moveTo>
                    <a:pt x="8297" y="1"/>
                  </a:moveTo>
                  <a:cubicBezTo>
                    <a:pt x="5544" y="1"/>
                    <a:pt x="2772" y="76"/>
                    <a:pt x="1" y="244"/>
                  </a:cubicBezTo>
                  <a:cubicBezTo>
                    <a:pt x="20" y="263"/>
                    <a:pt x="38" y="282"/>
                    <a:pt x="57" y="300"/>
                  </a:cubicBezTo>
                  <a:cubicBezTo>
                    <a:pt x="3802" y="5357"/>
                    <a:pt x="7304" y="10581"/>
                    <a:pt x="10694" y="15900"/>
                  </a:cubicBezTo>
                  <a:cubicBezTo>
                    <a:pt x="14664" y="22173"/>
                    <a:pt x="18859" y="28297"/>
                    <a:pt x="23053" y="34420"/>
                  </a:cubicBezTo>
                  <a:cubicBezTo>
                    <a:pt x="28128" y="41799"/>
                    <a:pt x="33053" y="49289"/>
                    <a:pt x="38241" y="56611"/>
                  </a:cubicBezTo>
                  <a:cubicBezTo>
                    <a:pt x="38821" y="57417"/>
                    <a:pt x="39364" y="58222"/>
                    <a:pt x="39982" y="59008"/>
                  </a:cubicBezTo>
                  <a:cubicBezTo>
                    <a:pt x="40698" y="59013"/>
                    <a:pt x="41415" y="59015"/>
                    <a:pt x="42131" y="59015"/>
                  </a:cubicBezTo>
                  <a:cubicBezTo>
                    <a:pt x="44448" y="59015"/>
                    <a:pt x="46766" y="58991"/>
                    <a:pt x="49083" y="58933"/>
                  </a:cubicBezTo>
                  <a:cubicBezTo>
                    <a:pt x="41274" y="48671"/>
                    <a:pt x="33990" y="38072"/>
                    <a:pt x="26967" y="27267"/>
                  </a:cubicBezTo>
                  <a:cubicBezTo>
                    <a:pt x="22454" y="20338"/>
                    <a:pt x="17772" y="13503"/>
                    <a:pt x="13147" y="6630"/>
                  </a:cubicBezTo>
                  <a:cubicBezTo>
                    <a:pt x="11911" y="4757"/>
                    <a:pt x="10656" y="2885"/>
                    <a:pt x="9364" y="1031"/>
                  </a:cubicBezTo>
                  <a:cubicBezTo>
                    <a:pt x="9214" y="844"/>
                    <a:pt x="9083" y="619"/>
                    <a:pt x="8990" y="394"/>
                  </a:cubicBezTo>
                  <a:cubicBezTo>
                    <a:pt x="8933" y="263"/>
                    <a:pt x="8915" y="132"/>
                    <a:pt x="8933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1486944" y="1016313"/>
              <a:ext cx="1214660" cy="1552571"/>
            </a:xfrm>
            <a:custGeom>
              <a:rect b="b" l="l" r="r" t="t"/>
              <a:pathLst>
                <a:path extrusionOk="0" h="58765" w="45357">
                  <a:moveTo>
                    <a:pt x="5375" y="0"/>
                  </a:moveTo>
                  <a:cubicBezTo>
                    <a:pt x="5000" y="0"/>
                    <a:pt x="4644" y="38"/>
                    <a:pt x="4251" y="56"/>
                  </a:cubicBezTo>
                  <a:cubicBezTo>
                    <a:pt x="3970" y="75"/>
                    <a:pt x="3689" y="94"/>
                    <a:pt x="3408" y="131"/>
                  </a:cubicBezTo>
                  <a:cubicBezTo>
                    <a:pt x="2847" y="188"/>
                    <a:pt x="2266" y="262"/>
                    <a:pt x="1704" y="356"/>
                  </a:cubicBezTo>
                  <a:cubicBezTo>
                    <a:pt x="1068" y="431"/>
                    <a:pt x="543" y="899"/>
                    <a:pt x="393" y="1517"/>
                  </a:cubicBezTo>
                  <a:cubicBezTo>
                    <a:pt x="319" y="1835"/>
                    <a:pt x="262" y="2154"/>
                    <a:pt x="244" y="2472"/>
                  </a:cubicBezTo>
                  <a:cubicBezTo>
                    <a:pt x="188" y="3409"/>
                    <a:pt x="131" y="4345"/>
                    <a:pt x="113" y="5281"/>
                  </a:cubicBezTo>
                  <a:cubicBezTo>
                    <a:pt x="0" y="9476"/>
                    <a:pt x="38" y="13671"/>
                    <a:pt x="38" y="17847"/>
                  </a:cubicBezTo>
                  <a:cubicBezTo>
                    <a:pt x="38" y="18614"/>
                    <a:pt x="38" y="19401"/>
                    <a:pt x="38" y="20169"/>
                  </a:cubicBezTo>
                  <a:cubicBezTo>
                    <a:pt x="56" y="21180"/>
                    <a:pt x="75" y="22191"/>
                    <a:pt x="75" y="23221"/>
                  </a:cubicBezTo>
                  <a:cubicBezTo>
                    <a:pt x="150" y="23315"/>
                    <a:pt x="206" y="23409"/>
                    <a:pt x="281" y="23502"/>
                  </a:cubicBezTo>
                  <a:cubicBezTo>
                    <a:pt x="3895" y="28540"/>
                    <a:pt x="7772" y="33408"/>
                    <a:pt x="11292" y="38558"/>
                  </a:cubicBezTo>
                  <a:cubicBezTo>
                    <a:pt x="14382" y="43090"/>
                    <a:pt x="17528" y="47603"/>
                    <a:pt x="20824" y="52023"/>
                  </a:cubicBezTo>
                  <a:cubicBezTo>
                    <a:pt x="22453" y="54214"/>
                    <a:pt x="24101" y="56405"/>
                    <a:pt x="25749" y="58596"/>
                  </a:cubicBezTo>
                  <a:cubicBezTo>
                    <a:pt x="26555" y="58633"/>
                    <a:pt x="27360" y="58652"/>
                    <a:pt x="28165" y="58671"/>
                  </a:cubicBezTo>
                  <a:cubicBezTo>
                    <a:pt x="28764" y="58689"/>
                    <a:pt x="29345" y="58689"/>
                    <a:pt x="29944" y="58689"/>
                  </a:cubicBezTo>
                  <a:cubicBezTo>
                    <a:pt x="34120" y="58746"/>
                    <a:pt x="38315" y="58746"/>
                    <a:pt x="42510" y="58764"/>
                  </a:cubicBezTo>
                  <a:lnTo>
                    <a:pt x="45356" y="58764"/>
                  </a:lnTo>
                  <a:cubicBezTo>
                    <a:pt x="44738" y="57978"/>
                    <a:pt x="44195" y="57173"/>
                    <a:pt x="43615" y="56367"/>
                  </a:cubicBezTo>
                  <a:cubicBezTo>
                    <a:pt x="38427" y="49045"/>
                    <a:pt x="33502" y="41555"/>
                    <a:pt x="28427" y="34176"/>
                  </a:cubicBezTo>
                  <a:cubicBezTo>
                    <a:pt x="24214" y="28053"/>
                    <a:pt x="20038" y="21929"/>
                    <a:pt x="16049" y="15656"/>
                  </a:cubicBezTo>
                  <a:cubicBezTo>
                    <a:pt x="12678" y="10337"/>
                    <a:pt x="9158" y="5113"/>
                    <a:pt x="5431" y="56"/>
                  </a:cubicBezTo>
                  <a:cubicBezTo>
                    <a:pt x="5412" y="38"/>
                    <a:pt x="5394" y="19"/>
                    <a:pt x="5375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2406717" y="1008889"/>
              <a:ext cx="990994" cy="1396720"/>
            </a:xfrm>
            <a:custGeom>
              <a:rect b="b" l="l" r="r" t="t"/>
              <a:pathLst>
                <a:path extrusionOk="0" h="52866" w="37005">
                  <a:moveTo>
                    <a:pt x="1" y="0"/>
                  </a:moveTo>
                  <a:cubicBezTo>
                    <a:pt x="3166" y="4476"/>
                    <a:pt x="6125" y="9120"/>
                    <a:pt x="9140" y="13727"/>
                  </a:cubicBezTo>
                  <a:cubicBezTo>
                    <a:pt x="15881" y="24045"/>
                    <a:pt x="22660" y="34364"/>
                    <a:pt x="29814" y="44439"/>
                  </a:cubicBezTo>
                  <a:cubicBezTo>
                    <a:pt x="31799" y="47210"/>
                    <a:pt x="33709" y="50038"/>
                    <a:pt x="35638" y="52866"/>
                  </a:cubicBezTo>
                  <a:cubicBezTo>
                    <a:pt x="36031" y="51817"/>
                    <a:pt x="36312" y="50731"/>
                    <a:pt x="36480" y="49626"/>
                  </a:cubicBezTo>
                  <a:cubicBezTo>
                    <a:pt x="36705" y="48184"/>
                    <a:pt x="36874" y="46723"/>
                    <a:pt x="37005" y="45281"/>
                  </a:cubicBezTo>
                  <a:lnTo>
                    <a:pt x="37005" y="45263"/>
                  </a:lnTo>
                  <a:cubicBezTo>
                    <a:pt x="36930" y="45131"/>
                    <a:pt x="36855" y="44982"/>
                    <a:pt x="36780" y="44851"/>
                  </a:cubicBezTo>
                  <a:cubicBezTo>
                    <a:pt x="32885" y="37959"/>
                    <a:pt x="28559" y="31311"/>
                    <a:pt x="24327" y="24626"/>
                  </a:cubicBezTo>
                  <a:cubicBezTo>
                    <a:pt x="20095" y="17978"/>
                    <a:pt x="15581" y="11480"/>
                    <a:pt x="11162" y="4963"/>
                  </a:cubicBezTo>
                  <a:cubicBezTo>
                    <a:pt x="10207" y="3540"/>
                    <a:pt x="9214" y="2154"/>
                    <a:pt x="8409" y="637"/>
                  </a:cubicBezTo>
                  <a:cubicBezTo>
                    <a:pt x="8334" y="506"/>
                    <a:pt x="8259" y="356"/>
                    <a:pt x="8203" y="225"/>
                  </a:cubicBezTo>
                  <a:cubicBezTo>
                    <a:pt x="6743" y="150"/>
                    <a:pt x="5301" y="75"/>
                    <a:pt x="3840" y="19"/>
                  </a:cubicBezTo>
                  <a:lnTo>
                    <a:pt x="1817" y="19"/>
                  </a:lnTo>
                  <a:cubicBezTo>
                    <a:pt x="1218" y="19"/>
                    <a:pt x="600" y="0"/>
                    <a:pt x="1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1869593" y="1008123"/>
              <a:ext cx="1491485" cy="1558780"/>
            </a:xfrm>
            <a:custGeom>
              <a:rect b="b" l="l" r="r" t="t"/>
              <a:pathLst>
                <a:path extrusionOk="0" h="59000" w="55694">
                  <a:moveTo>
                    <a:pt x="14793" y="0"/>
                  </a:moveTo>
                  <a:cubicBezTo>
                    <a:pt x="10468" y="0"/>
                    <a:pt x="6146" y="52"/>
                    <a:pt x="1836" y="67"/>
                  </a:cubicBezTo>
                  <a:lnTo>
                    <a:pt x="19" y="67"/>
                  </a:lnTo>
                  <a:cubicBezTo>
                    <a:pt x="1" y="198"/>
                    <a:pt x="19" y="348"/>
                    <a:pt x="76" y="460"/>
                  </a:cubicBezTo>
                  <a:cubicBezTo>
                    <a:pt x="169" y="685"/>
                    <a:pt x="300" y="910"/>
                    <a:pt x="450" y="1097"/>
                  </a:cubicBezTo>
                  <a:cubicBezTo>
                    <a:pt x="1742" y="2951"/>
                    <a:pt x="2978" y="4823"/>
                    <a:pt x="4233" y="6696"/>
                  </a:cubicBezTo>
                  <a:cubicBezTo>
                    <a:pt x="8858" y="13569"/>
                    <a:pt x="13540" y="20404"/>
                    <a:pt x="18053" y="27333"/>
                  </a:cubicBezTo>
                  <a:cubicBezTo>
                    <a:pt x="25076" y="38138"/>
                    <a:pt x="32360" y="48737"/>
                    <a:pt x="40169" y="58999"/>
                  </a:cubicBezTo>
                  <a:cubicBezTo>
                    <a:pt x="40956" y="58981"/>
                    <a:pt x="41724" y="58943"/>
                    <a:pt x="42510" y="58924"/>
                  </a:cubicBezTo>
                  <a:cubicBezTo>
                    <a:pt x="42941" y="58906"/>
                    <a:pt x="43353" y="58887"/>
                    <a:pt x="43765" y="58868"/>
                  </a:cubicBezTo>
                  <a:cubicBezTo>
                    <a:pt x="46124" y="58775"/>
                    <a:pt x="48465" y="58363"/>
                    <a:pt x="50731" y="57651"/>
                  </a:cubicBezTo>
                  <a:cubicBezTo>
                    <a:pt x="52323" y="57164"/>
                    <a:pt x="53709" y="56153"/>
                    <a:pt x="54664" y="54786"/>
                  </a:cubicBezTo>
                  <a:lnTo>
                    <a:pt x="54814" y="54561"/>
                  </a:lnTo>
                  <a:cubicBezTo>
                    <a:pt x="55169" y="54037"/>
                    <a:pt x="55469" y="53475"/>
                    <a:pt x="55694" y="52895"/>
                  </a:cubicBezTo>
                  <a:cubicBezTo>
                    <a:pt x="53765" y="50067"/>
                    <a:pt x="51855" y="47239"/>
                    <a:pt x="49870" y="44468"/>
                  </a:cubicBezTo>
                  <a:cubicBezTo>
                    <a:pt x="42716" y="34411"/>
                    <a:pt x="35937" y="24074"/>
                    <a:pt x="29196" y="13756"/>
                  </a:cubicBezTo>
                  <a:cubicBezTo>
                    <a:pt x="26181" y="9149"/>
                    <a:pt x="23222" y="4505"/>
                    <a:pt x="20057" y="29"/>
                  </a:cubicBezTo>
                  <a:cubicBezTo>
                    <a:pt x="19345" y="29"/>
                    <a:pt x="18634" y="11"/>
                    <a:pt x="17941" y="11"/>
                  </a:cubicBezTo>
                  <a:cubicBezTo>
                    <a:pt x="16891" y="3"/>
                    <a:pt x="15842" y="0"/>
                    <a:pt x="14793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3069230" y="1005851"/>
              <a:ext cx="362628" cy="534424"/>
            </a:xfrm>
            <a:custGeom>
              <a:rect b="b" l="l" r="r" t="t"/>
              <a:pathLst>
                <a:path extrusionOk="0" h="20228" w="13541">
                  <a:moveTo>
                    <a:pt x="5567" y="0"/>
                  </a:moveTo>
                  <a:cubicBezTo>
                    <a:pt x="5360" y="0"/>
                    <a:pt x="5152" y="1"/>
                    <a:pt x="4945" y="3"/>
                  </a:cubicBezTo>
                  <a:cubicBezTo>
                    <a:pt x="3297" y="22"/>
                    <a:pt x="1649" y="59"/>
                    <a:pt x="1" y="97"/>
                  </a:cubicBezTo>
                  <a:cubicBezTo>
                    <a:pt x="3596" y="5321"/>
                    <a:pt x="7061" y="10640"/>
                    <a:pt x="10506" y="15958"/>
                  </a:cubicBezTo>
                  <a:cubicBezTo>
                    <a:pt x="11443" y="17381"/>
                    <a:pt x="12342" y="18805"/>
                    <a:pt x="13259" y="20228"/>
                  </a:cubicBezTo>
                  <a:cubicBezTo>
                    <a:pt x="13315" y="18336"/>
                    <a:pt x="13353" y="16482"/>
                    <a:pt x="13390" y="14591"/>
                  </a:cubicBezTo>
                  <a:cubicBezTo>
                    <a:pt x="13465" y="10584"/>
                    <a:pt x="13540" y="6576"/>
                    <a:pt x="13297" y="2587"/>
                  </a:cubicBezTo>
                  <a:cubicBezTo>
                    <a:pt x="13166" y="565"/>
                    <a:pt x="12847" y="209"/>
                    <a:pt x="10825" y="134"/>
                  </a:cubicBezTo>
                  <a:cubicBezTo>
                    <a:pt x="9083" y="67"/>
                    <a:pt x="7326" y="0"/>
                    <a:pt x="5567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2626403" y="1008387"/>
              <a:ext cx="797910" cy="1196350"/>
            </a:xfrm>
            <a:custGeom>
              <a:rect b="b" l="l" r="r" t="t"/>
              <a:pathLst>
                <a:path extrusionOk="0" h="45282" w="29795">
                  <a:moveTo>
                    <a:pt x="16536" y="1"/>
                  </a:moveTo>
                  <a:cubicBezTo>
                    <a:pt x="15937" y="1"/>
                    <a:pt x="15356" y="19"/>
                    <a:pt x="14776" y="38"/>
                  </a:cubicBezTo>
                  <a:cubicBezTo>
                    <a:pt x="12173" y="94"/>
                    <a:pt x="9570" y="169"/>
                    <a:pt x="6985" y="300"/>
                  </a:cubicBezTo>
                  <a:cubicBezTo>
                    <a:pt x="6161" y="347"/>
                    <a:pt x="5337" y="366"/>
                    <a:pt x="4511" y="366"/>
                  </a:cubicBezTo>
                  <a:cubicBezTo>
                    <a:pt x="3685" y="366"/>
                    <a:pt x="2856" y="347"/>
                    <a:pt x="2023" y="319"/>
                  </a:cubicBezTo>
                  <a:cubicBezTo>
                    <a:pt x="1349" y="300"/>
                    <a:pt x="674" y="282"/>
                    <a:pt x="0" y="244"/>
                  </a:cubicBezTo>
                  <a:lnTo>
                    <a:pt x="0" y="244"/>
                  </a:lnTo>
                  <a:cubicBezTo>
                    <a:pt x="56" y="375"/>
                    <a:pt x="131" y="525"/>
                    <a:pt x="206" y="656"/>
                  </a:cubicBezTo>
                  <a:cubicBezTo>
                    <a:pt x="1011" y="2173"/>
                    <a:pt x="2004" y="3559"/>
                    <a:pt x="2959" y="4982"/>
                  </a:cubicBezTo>
                  <a:cubicBezTo>
                    <a:pt x="7378" y="11499"/>
                    <a:pt x="11892" y="17997"/>
                    <a:pt x="16124" y="24645"/>
                  </a:cubicBezTo>
                  <a:cubicBezTo>
                    <a:pt x="20356" y="31330"/>
                    <a:pt x="24682" y="37978"/>
                    <a:pt x="28577" y="44870"/>
                  </a:cubicBezTo>
                  <a:cubicBezTo>
                    <a:pt x="28652" y="45001"/>
                    <a:pt x="28727" y="45150"/>
                    <a:pt x="28802" y="45282"/>
                  </a:cubicBezTo>
                  <a:cubicBezTo>
                    <a:pt x="28914" y="44158"/>
                    <a:pt x="29008" y="43053"/>
                    <a:pt x="29064" y="41929"/>
                  </a:cubicBezTo>
                  <a:lnTo>
                    <a:pt x="29064" y="41911"/>
                  </a:lnTo>
                  <a:cubicBezTo>
                    <a:pt x="29139" y="40843"/>
                    <a:pt x="29176" y="39795"/>
                    <a:pt x="29214" y="38727"/>
                  </a:cubicBezTo>
                  <a:cubicBezTo>
                    <a:pt x="29364" y="33671"/>
                    <a:pt x="29551" y="28615"/>
                    <a:pt x="29701" y="23559"/>
                  </a:cubicBezTo>
                  <a:cubicBezTo>
                    <a:pt x="29738" y="22416"/>
                    <a:pt x="29776" y="21274"/>
                    <a:pt x="29794" y="20150"/>
                  </a:cubicBezTo>
                  <a:lnTo>
                    <a:pt x="29794" y="20132"/>
                  </a:lnTo>
                  <a:cubicBezTo>
                    <a:pt x="28877" y="18709"/>
                    <a:pt x="27978" y="17285"/>
                    <a:pt x="27041" y="15862"/>
                  </a:cubicBezTo>
                  <a:cubicBezTo>
                    <a:pt x="23596" y="10544"/>
                    <a:pt x="20131" y="5225"/>
                    <a:pt x="16536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1575215" y="990739"/>
              <a:ext cx="1126394" cy="1578146"/>
            </a:xfrm>
            <a:custGeom>
              <a:rect b="b" l="l" r="r" t="t"/>
              <a:pathLst>
                <a:path extrusionOk="0" h="59733" w="42061">
                  <a:moveTo>
                    <a:pt x="890" y="1"/>
                  </a:moveTo>
                  <a:cubicBezTo>
                    <a:pt x="709" y="1"/>
                    <a:pt x="533" y="67"/>
                    <a:pt x="375" y="200"/>
                  </a:cubicBezTo>
                  <a:cubicBezTo>
                    <a:pt x="94" y="406"/>
                    <a:pt x="0" y="781"/>
                    <a:pt x="112" y="1099"/>
                  </a:cubicBezTo>
                  <a:cubicBezTo>
                    <a:pt x="150" y="1174"/>
                    <a:pt x="169" y="1249"/>
                    <a:pt x="206" y="1305"/>
                  </a:cubicBezTo>
                  <a:cubicBezTo>
                    <a:pt x="300" y="1474"/>
                    <a:pt x="412" y="1624"/>
                    <a:pt x="524" y="1774"/>
                  </a:cubicBezTo>
                  <a:cubicBezTo>
                    <a:pt x="3933" y="6811"/>
                    <a:pt x="7416" y="11811"/>
                    <a:pt x="10693" y="16923"/>
                  </a:cubicBezTo>
                  <a:cubicBezTo>
                    <a:pt x="16536" y="26043"/>
                    <a:pt x="22659" y="34976"/>
                    <a:pt x="28820" y="43890"/>
                  </a:cubicBezTo>
                  <a:cubicBezTo>
                    <a:pt x="31967" y="48459"/>
                    <a:pt x="34963" y="53159"/>
                    <a:pt x="38202" y="57654"/>
                  </a:cubicBezTo>
                  <a:cubicBezTo>
                    <a:pt x="38689" y="58347"/>
                    <a:pt x="39195" y="59039"/>
                    <a:pt x="39701" y="59732"/>
                  </a:cubicBezTo>
                  <a:lnTo>
                    <a:pt x="42060" y="59732"/>
                  </a:lnTo>
                  <a:cubicBezTo>
                    <a:pt x="41442" y="58946"/>
                    <a:pt x="40899" y="58141"/>
                    <a:pt x="40319" y="57335"/>
                  </a:cubicBezTo>
                  <a:cubicBezTo>
                    <a:pt x="35131" y="50013"/>
                    <a:pt x="30206" y="42523"/>
                    <a:pt x="25131" y="35144"/>
                  </a:cubicBezTo>
                  <a:cubicBezTo>
                    <a:pt x="20918" y="29021"/>
                    <a:pt x="16742" y="22897"/>
                    <a:pt x="12753" y="16624"/>
                  </a:cubicBezTo>
                  <a:cubicBezTo>
                    <a:pt x="9382" y="11305"/>
                    <a:pt x="5880" y="6081"/>
                    <a:pt x="2135" y="1024"/>
                  </a:cubicBezTo>
                  <a:cubicBezTo>
                    <a:pt x="2116" y="1006"/>
                    <a:pt x="2098" y="987"/>
                    <a:pt x="2079" y="968"/>
                  </a:cubicBezTo>
                  <a:cubicBezTo>
                    <a:pt x="1929" y="725"/>
                    <a:pt x="1742" y="519"/>
                    <a:pt x="1554" y="313"/>
                  </a:cubicBezTo>
                  <a:cubicBezTo>
                    <a:pt x="1346" y="105"/>
                    <a:pt x="1115" y="1"/>
                    <a:pt x="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1869593" y="990501"/>
              <a:ext cx="1138445" cy="1576402"/>
            </a:xfrm>
            <a:custGeom>
              <a:rect b="b" l="l" r="r" t="t"/>
              <a:pathLst>
                <a:path extrusionOk="0" h="59667" w="42511">
                  <a:moveTo>
                    <a:pt x="845" y="1"/>
                  </a:moveTo>
                  <a:cubicBezTo>
                    <a:pt x="668" y="1"/>
                    <a:pt x="488" y="57"/>
                    <a:pt x="338" y="172"/>
                  </a:cubicBezTo>
                  <a:cubicBezTo>
                    <a:pt x="150" y="303"/>
                    <a:pt x="38" y="509"/>
                    <a:pt x="19" y="734"/>
                  </a:cubicBezTo>
                  <a:cubicBezTo>
                    <a:pt x="1" y="865"/>
                    <a:pt x="19" y="1015"/>
                    <a:pt x="76" y="1127"/>
                  </a:cubicBezTo>
                  <a:cubicBezTo>
                    <a:pt x="169" y="1352"/>
                    <a:pt x="300" y="1577"/>
                    <a:pt x="450" y="1764"/>
                  </a:cubicBezTo>
                  <a:cubicBezTo>
                    <a:pt x="1742" y="3618"/>
                    <a:pt x="2997" y="5490"/>
                    <a:pt x="4233" y="7363"/>
                  </a:cubicBezTo>
                  <a:cubicBezTo>
                    <a:pt x="8858" y="14236"/>
                    <a:pt x="13540" y="21071"/>
                    <a:pt x="18053" y="28000"/>
                  </a:cubicBezTo>
                  <a:cubicBezTo>
                    <a:pt x="25076" y="38805"/>
                    <a:pt x="32360" y="49404"/>
                    <a:pt x="40169" y="59666"/>
                  </a:cubicBezTo>
                  <a:cubicBezTo>
                    <a:pt x="40956" y="59648"/>
                    <a:pt x="41742" y="59610"/>
                    <a:pt x="42510" y="59591"/>
                  </a:cubicBezTo>
                  <a:cubicBezTo>
                    <a:pt x="42379" y="59404"/>
                    <a:pt x="42229" y="59217"/>
                    <a:pt x="42098" y="59030"/>
                  </a:cubicBezTo>
                  <a:cubicBezTo>
                    <a:pt x="36855" y="52251"/>
                    <a:pt x="31911" y="45266"/>
                    <a:pt x="27117" y="38187"/>
                  </a:cubicBezTo>
                  <a:cubicBezTo>
                    <a:pt x="20506" y="28449"/>
                    <a:pt x="14177" y="18505"/>
                    <a:pt x="7510" y="8805"/>
                  </a:cubicBezTo>
                  <a:cubicBezTo>
                    <a:pt x="5675" y="6146"/>
                    <a:pt x="3915" y="3412"/>
                    <a:pt x="1930" y="846"/>
                  </a:cubicBezTo>
                  <a:cubicBezTo>
                    <a:pt x="1892" y="809"/>
                    <a:pt x="1855" y="771"/>
                    <a:pt x="1836" y="715"/>
                  </a:cubicBezTo>
                  <a:cubicBezTo>
                    <a:pt x="1705" y="547"/>
                    <a:pt x="1555" y="378"/>
                    <a:pt x="1386" y="209"/>
                  </a:cubicBezTo>
                  <a:cubicBezTo>
                    <a:pt x="1238" y="71"/>
                    <a:pt x="1043" y="1"/>
                    <a:pt x="845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2336363" y="968599"/>
              <a:ext cx="1024737" cy="1486970"/>
            </a:xfrm>
            <a:custGeom>
              <a:rect b="b" l="l" r="r" t="t"/>
              <a:pathLst>
                <a:path extrusionOk="0" h="56282" w="38265">
                  <a:moveTo>
                    <a:pt x="1076" y="0"/>
                  </a:moveTo>
                  <a:cubicBezTo>
                    <a:pt x="512" y="0"/>
                    <a:pt x="0" y="608"/>
                    <a:pt x="343" y="1226"/>
                  </a:cubicBezTo>
                  <a:cubicBezTo>
                    <a:pt x="381" y="1338"/>
                    <a:pt x="437" y="1432"/>
                    <a:pt x="512" y="1507"/>
                  </a:cubicBezTo>
                  <a:cubicBezTo>
                    <a:pt x="549" y="1582"/>
                    <a:pt x="605" y="1638"/>
                    <a:pt x="643" y="1713"/>
                  </a:cubicBezTo>
                  <a:cubicBezTo>
                    <a:pt x="4014" y="6900"/>
                    <a:pt x="7384" y="12087"/>
                    <a:pt x="10774" y="17274"/>
                  </a:cubicBezTo>
                  <a:cubicBezTo>
                    <a:pt x="17647" y="27743"/>
                    <a:pt x="24557" y="38211"/>
                    <a:pt x="31841" y="48435"/>
                  </a:cubicBezTo>
                  <a:cubicBezTo>
                    <a:pt x="33677" y="51001"/>
                    <a:pt x="35437" y="53660"/>
                    <a:pt x="37235" y="56282"/>
                  </a:cubicBezTo>
                  <a:cubicBezTo>
                    <a:pt x="37291" y="56207"/>
                    <a:pt x="37347" y="56132"/>
                    <a:pt x="37403" y="56057"/>
                  </a:cubicBezTo>
                  <a:cubicBezTo>
                    <a:pt x="37740" y="55533"/>
                    <a:pt x="38040" y="54971"/>
                    <a:pt x="38265" y="54391"/>
                  </a:cubicBezTo>
                  <a:cubicBezTo>
                    <a:pt x="36336" y="51563"/>
                    <a:pt x="34426" y="48735"/>
                    <a:pt x="32441" y="45964"/>
                  </a:cubicBezTo>
                  <a:cubicBezTo>
                    <a:pt x="25287" y="35889"/>
                    <a:pt x="18508" y="25570"/>
                    <a:pt x="11767" y="15252"/>
                  </a:cubicBezTo>
                  <a:cubicBezTo>
                    <a:pt x="8752" y="10645"/>
                    <a:pt x="5793" y="6001"/>
                    <a:pt x="2628" y="1525"/>
                  </a:cubicBezTo>
                  <a:cubicBezTo>
                    <a:pt x="2478" y="1319"/>
                    <a:pt x="2328" y="1113"/>
                    <a:pt x="2178" y="907"/>
                  </a:cubicBezTo>
                  <a:cubicBezTo>
                    <a:pt x="2029" y="683"/>
                    <a:pt x="1860" y="458"/>
                    <a:pt x="1673" y="271"/>
                  </a:cubicBezTo>
                  <a:cubicBezTo>
                    <a:pt x="1493" y="81"/>
                    <a:pt x="1281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2620886" y="980118"/>
              <a:ext cx="783851" cy="1224620"/>
            </a:xfrm>
            <a:custGeom>
              <a:rect b="b" l="l" r="r" t="t"/>
              <a:pathLst>
                <a:path extrusionOk="0" h="46352" w="29270">
                  <a:moveTo>
                    <a:pt x="920" y="1"/>
                  </a:moveTo>
                  <a:cubicBezTo>
                    <a:pt x="765" y="1"/>
                    <a:pt x="608" y="44"/>
                    <a:pt x="468" y="134"/>
                  </a:cubicBezTo>
                  <a:cubicBezTo>
                    <a:pt x="150" y="322"/>
                    <a:pt x="0" y="696"/>
                    <a:pt x="113" y="1052"/>
                  </a:cubicBezTo>
                  <a:cubicBezTo>
                    <a:pt x="131" y="1146"/>
                    <a:pt x="169" y="1220"/>
                    <a:pt x="206" y="1314"/>
                  </a:cubicBezTo>
                  <a:cubicBezTo>
                    <a:pt x="262" y="1445"/>
                    <a:pt x="337" y="1595"/>
                    <a:pt x="412" y="1726"/>
                  </a:cubicBezTo>
                  <a:cubicBezTo>
                    <a:pt x="1217" y="3243"/>
                    <a:pt x="2210" y="4629"/>
                    <a:pt x="3165" y="6052"/>
                  </a:cubicBezTo>
                  <a:cubicBezTo>
                    <a:pt x="7584" y="12569"/>
                    <a:pt x="12098" y="19067"/>
                    <a:pt x="16330" y="25715"/>
                  </a:cubicBezTo>
                  <a:cubicBezTo>
                    <a:pt x="20562" y="32400"/>
                    <a:pt x="24888" y="39048"/>
                    <a:pt x="28783" y="45940"/>
                  </a:cubicBezTo>
                  <a:cubicBezTo>
                    <a:pt x="28858" y="46071"/>
                    <a:pt x="28933" y="46220"/>
                    <a:pt x="29008" y="46352"/>
                  </a:cubicBezTo>
                  <a:cubicBezTo>
                    <a:pt x="29120" y="45228"/>
                    <a:pt x="29214" y="44123"/>
                    <a:pt x="29270" y="42999"/>
                  </a:cubicBezTo>
                  <a:cubicBezTo>
                    <a:pt x="27285" y="39572"/>
                    <a:pt x="25188" y="36220"/>
                    <a:pt x="23109" y="32868"/>
                  </a:cubicBezTo>
                  <a:cubicBezTo>
                    <a:pt x="16779" y="22775"/>
                    <a:pt x="10206" y="12850"/>
                    <a:pt x="3371" y="3093"/>
                  </a:cubicBezTo>
                  <a:cubicBezTo>
                    <a:pt x="2978" y="2531"/>
                    <a:pt x="2584" y="1988"/>
                    <a:pt x="2229" y="1389"/>
                  </a:cubicBezTo>
                  <a:cubicBezTo>
                    <a:pt x="2079" y="1146"/>
                    <a:pt x="1948" y="921"/>
                    <a:pt x="1817" y="659"/>
                  </a:cubicBezTo>
                  <a:cubicBezTo>
                    <a:pt x="1742" y="490"/>
                    <a:pt x="1629" y="322"/>
                    <a:pt x="1461" y="209"/>
                  </a:cubicBezTo>
                  <a:cubicBezTo>
                    <a:pt x="1313" y="72"/>
                    <a:pt x="1119" y="1"/>
                    <a:pt x="920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1487935" y="1549145"/>
              <a:ext cx="753777" cy="1017249"/>
            </a:xfrm>
            <a:custGeom>
              <a:rect b="b" l="l" r="r" t="t"/>
              <a:pathLst>
                <a:path extrusionOk="0" h="38503" w="28147">
                  <a:moveTo>
                    <a:pt x="1" y="1"/>
                  </a:moveTo>
                  <a:lnTo>
                    <a:pt x="1" y="1"/>
                  </a:lnTo>
                  <a:cubicBezTo>
                    <a:pt x="19" y="1012"/>
                    <a:pt x="38" y="2023"/>
                    <a:pt x="38" y="3053"/>
                  </a:cubicBezTo>
                  <a:cubicBezTo>
                    <a:pt x="113" y="3147"/>
                    <a:pt x="169" y="3241"/>
                    <a:pt x="244" y="3334"/>
                  </a:cubicBezTo>
                  <a:cubicBezTo>
                    <a:pt x="3858" y="8372"/>
                    <a:pt x="7754" y="13240"/>
                    <a:pt x="11255" y="18390"/>
                  </a:cubicBezTo>
                  <a:cubicBezTo>
                    <a:pt x="14345" y="22922"/>
                    <a:pt x="17491" y="27435"/>
                    <a:pt x="20787" y="31855"/>
                  </a:cubicBezTo>
                  <a:cubicBezTo>
                    <a:pt x="22416" y="34046"/>
                    <a:pt x="24064" y="36237"/>
                    <a:pt x="25712" y="38428"/>
                  </a:cubicBezTo>
                  <a:cubicBezTo>
                    <a:pt x="26530" y="38465"/>
                    <a:pt x="27329" y="38484"/>
                    <a:pt x="28128" y="38502"/>
                  </a:cubicBezTo>
                  <a:lnTo>
                    <a:pt x="28128" y="38502"/>
                  </a:lnTo>
                  <a:cubicBezTo>
                    <a:pt x="28034" y="38371"/>
                    <a:pt x="27941" y="38259"/>
                    <a:pt x="27847" y="38128"/>
                  </a:cubicBezTo>
                  <a:cubicBezTo>
                    <a:pt x="22697" y="31293"/>
                    <a:pt x="17641" y="24402"/>
                    <a:pt x="12828" y="17323"/>
                  </a:cubicBezTo>
                  <a:cubicBezTo>
                    <a:pt x="8783" y="11387"/>
                    <a:pt x="4364" y="5712"/>
                    <a:pt x="1" y="1"/>
                  </a:cubicBezTo>
                  <a:close/>
                  <a:moveTo>
                    <a:pt x="28128" y="38502"/>
                  </a:moveTo>
                  <a:lnTo>
                    <a:pt x="28128" y="38502"/>
                  </a:lnTo>
                  <a:cubicBezTo>
                    <a:pt x="28128" y="38502"/>
                    <a:pt x="28128" y="38502"/>
                    <a:pt x="28128" y="38503"/>
                  </a:cubicBezTo>
                  <a:lnTo>
                    <a:pt x="28147" y="38503"/>
                  </a:lnTo>
                  <a:cubicBezTo>
                    <a:pt x="28141" y="38502"/>
                    <a:pt x="28134" y="38502"/>
                    <a:pt x="28128" y="38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1496478" y="1920210"/>
              <a:ext cx="446851" cy="632838"/>
            </a:xfrm>
            <a:custGeom>
              <a:rect b="b" l="l" r="r" t="t"/>
              <a:pathLst>
                <a:path extrusionOk="0" h="23953" w="16686">
                  <a:moveTo>
                    <a:pt x="0" y="1"/>
                  </a:moveTo>
                  <a:lnTo>
                    <a:pt x="0" y="1"/>
                  </a:lnTo>
                  <a:cubicBezTo>
                    <a:pt x="19" y="694"/>
                    <a:pt x="37" y="1387"/>
                    <a:pt x="56" y="2098"/>
                  </a:cubicBezTo>
                  <a:cubicBezTo>
                    <a:pt x="75" y="2491"/>
                    <a:pt x="75" y="2903"/>
                    <a:pt x="94" y="3297"/>
                  </a:cubicBezTo>
                  <a:cubicBezTo>
                    <a:pt x="1704" y="5769"/>
                    <a:pt x="3371" y="8203"/>
                    <a:pt x="5075" y="10619"/>
                  </a:cubicBezTo>
                  <a:cubicBezTo>
                    <a:pt x="8127" y="15001"/>
                    <a:pt x="11255" y="19327"/>
                    <a:pt x="14251" y="23765"/>
                  </a:cubicBezTo>
                  <a:cubicBezTo>
                    <a:pt x="14401" y="23783"/>
                    <a:pt x="14551" y="23802"/>
                    <a:pt x="14700" y="23802"/>
                  </a:cubicBezTo>
                  <a:cubicBezTo>
                    <a:pt x="15356" y="23858"/>
                    <a:pt x="16011" y="23915"/>
                    <a:pt x="16685" y="23952"/>
                  </a:cubicBezTo>
                  <a:cubicBezTo>
                    <a:pt x="15712" y="22510"/>
                    <a:pt x="14738" y="21068"/>
                    <a:pt x="13745" y="19645"/>
                  </a:cubicBezTo>
                  <a:cubicBezTo>
                    <a:pt x="9195" y="13128"/>
                    <a:pt x="4644" y="6611"/>
                    <a:pt x="75" y="94"/>
                  </a:cubicBezTo>
                  <a:cubicBezTo>
                    <a:pt x="56" y="76"/>
                    <a:pt x="37" y="3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3021586" y="989682"/>
              <a:ext cx="402744" cy="641134"/>
            </a:xfrm>
            <a:custGeom>
              <a:rect b="b" l="l" r="r" t="t"/>
              <a:pathLst>
                <a:path extrusionOk="0" h="24267" w="15039">
                  <a:moveTo>
                    <a:pt x="838" y="1"/>
                  </a:moveTo>
                  <a:cubicBezTo>
                    <a:pt x="671" y="1"/>
                    <a:pt x="503" y="49"/>
                    <a:pt x="357" y="147"/>
                  </a:cubicBezTo>
                  <a:cubicBezTo>
                    <a:pt x="169" y="278"/>
                    <a:pt x="38" y="503"/>
                    <a:pt x="20" y="746"/>
                  </a:cubicBezTo>
                  <a:cubicBezTo>
                    <a:pt x="1" y="858"/>
                    <a:pt x="20" y="990"/>
                    <a:pt x="57" y="1102"/>
                  </a:cubicBezTo>
                  <a:cubicBezTo>
                    <a:pt x="132" y="1308"/>
                    <a:pt x="226" y="1495"/>
                    <a:pt x="357" y="1682"/>
                  </a:cubicBezTo>
                  <a:cubicBezTo>
                    <a:pt x="787" y="2394"/>
                    <a:pt x="1199" y="3106"/>
                    <a:pt x="1649" y="3780"/>
                  </a:cubicBezTo>
                  <a:cubicBezTo>
                    <a:pt x="6068" y="10578"/>
                    <a:pt x="10581" y="17319"/>
                    <a:pt x="14888" y="24192"/>
                  </a:cubicBezTo>
                  <a:cubicBezTo>
                    <a:pt x="14907" y="24211"/>
                    <a:pt x="14926" y="24229"/>
                    <a:pt x="14945" y="24267"/>
                  </a:cubicBezTo>
                  <a:cubicBezTo>
                    <a:pt x="14982" y="23124"/>
                    <a:pt x="15020" y="21982"/>
                    <a:pt x="15038" y="20858"/>
                  </a:cubicBezTo>
                  <a:lnTo>
                    <a:pt x="15038" y="20840"/>
                  </a:lnTo>
                  <a:cubicBezTo>
                    <a:pt x="14121" y="19417"/>
                    <a:pt x="13222" y="17993"/>
                    <a:pt x="12285" y="16570"/>
                  </a:cubicBezTo>
                  <a:cubicBezTo>
                    <a:pt x="8840" y="11252"/>
                    <a:pt x="5375" y="5933"/>
                    <a:pt x="1780" y="709"/>
                  </a:cubicBezTo>
                  <a:lnTo>
                    <a:pt x="1780" y="690"/>
                  </a:lnTo>
                  <a:cubicBezTo>
                    <a:pt x="1667" y="540"/>
                    <a:pt x="1555" y="372"/>
                    <a:pt x="1424" y="240"/>
                  </a:cubicBezTo>
                  <a:cubicBezTo>
                    <a:pt x="1265" y="82"/>
                    <a:pt x="1053" y="1"/>
                    <a:pt x="8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1347012" y="764163"/>
              <a:ext cx="2149443" cy="401901"/>
            </a:xfrm>
            <a:custGeom>
              <a:rect b="b" l="l" r="r" t="t"/>
              <a:pathLst>
                <a:path extrusionOk="0" h="15212" w="80263">
                  <a:moveTo>
                    <a:pt x="49608" y="1"/>
                  </a:moveTo>
                  <a:cubicBezTo>
                    <a:pt x="40954" y="1"/>
                    <a:pt x="32295" y="126"/>
                    <a:pt x="23645" y="126"/>
                  </a:cubicBezTo>
                  <a:cubicBezTo>
                    <a:pt x="23198" y="126"/>
                    <a:pt x="22751" y="126"/>
                    <a:pt x="22304" y="125"/>
                  </a:cubicBezTo>
                  <a:cubicBezTo>
                    <a:pt x="17285" y="125"/>
                    <a:pt x="12304" y="518"/>
                    <a:pt x="7304" y="893"/>
                  </a:cubicBezTo>
                  <a:cubicBezTo>
                    <a:pt x="5956" y="986"/>
                    <a:pt x="4626" y="1136"/>
                    <a:pt x="3334" y="1585"/>
                  </a:cubicBezTo>
                  <a:cubicBezTo>
                    <a:pt x="1967" y="2016"/>
                    <a:pt x="937" y="3140"/>
                    <a:pt x="618" y="4544"/>
                  </a:cubicBezTo>
                  <a:cubicBezTo>
                    <a:pt x="0" y="6960"/>
                    <a:pt x="113" y="9413"/>
                    <a:pt x="487" y="11829"/>
                  </a:cubicBezTo>
                  <a:cubicBezTo>
                    <a:pt x="750" y="13570"/>
                    <a:pt x="1798" y="14451"/>
                    <a:pt x="3540" y="14713"/>
                  </a:cubicBezTo>
                  <a:cubicBezTo>
                    <a:pt x="5244" y="14975"/>
                    <a:pt x="6986" y="14956"/>
                    <a:pt x="8727" y="15031"/>
                  </a:cubicBezTo>
                  <a:cubicBezTo>
                    <a:pt x="9457" y="15059"/>
                    <a:pt x="10187" y="15069"/>
                    <a:pt x="10917" y="15069"/>
                  </a:cubicBezTo>
                  <a:cubicBezTo>
                    <a:pt x="13026" y="15069"/>
                    <a:pt x="15136" y="14984"/>
                    <a:pt x="17252" y="14984"/>
                  </a:cubicBezTo>
                  <a:cubicBezTo>
                    <a:pt x="17899" y="14984"/>
                    <a:pt x="18547" y="14992"/>
                    <a:pt x="19195" y="15012"/>
                  </a:cubicBezTo>
                  <a:cubicBezTo>
                    <a:pt x="22773" y="15124"/>
                    <a:pt x="26336" y="15208"/>
                    <a:pt x="29910" y="15208"/>
                  </a:cubicBezTo>
                  <a:cubicBezTo>
                    <a:pt x="30545" y="15208"/>
                    <a:pt x="31181" y="15205"/>
                    <a:pt x="31817" y="15200"/>
                  </a:cubicBezTo>
                  <a:cubicBezTo>
                    <a:pt x="33193" y="15181"/>
                    <a:pt x="34570" y="15176"/>
                    <a:pt x="35946" y="15176"/>
                  </a:cubicBezTo>
                  <a:cubicBezTo>
                    <a:pt x="37323" y="15176"/>
                    <a:pt x="38699" y="15181"/>
                    <a:pt x="40076" y="15181"/>
                  </a:cubicBezTo>
                  <a:cubicBezTo>
                    <a:pt x="42375" y="15191"/>
                    <a:pt x="44680" y="15212"/>
                    <a:pt x="46988" y="15212"/>
                  </a:cubicBezTo>
                  <a:cubicBezTo>
                    <a:pt x="49002" y="15212"/>
                    <a:pt x="51018" y="15196"/>
                    <a:pt x="53034" y="15144"/>
                  </a:cubicBezTo>
                  <a:cubicBezTo>
                    <a:pt x="58034" y="15012"/>
                    <a:pt x="63034" y="14938"/>
                    <a:pt x="68034" y="14732"/>
                  </a:cubicBezTo>
                  <a:cubicBezTo>
                    <a:pt x="70600" y="14619"/>
                    <a:pt x="73147" y="14488"/>
                    <a:pt x="75712" y="14338"/>
                  </a:cubicBezTo>
                  <a:cubicBezTo>
                    <a:pt x="76387" y="14320"/>
                    <a:pt x="77079" y="14226"/>
                    <a:pt x="77754" y="14076"/>
                  </a:cubicBezTo>
                  <a:cubicBezTo>
                    <a:pt x="78652" y="13889"/>
                    <a:pt x="79402" y="13271"/>
                    <a:pt x="79757" y="12409"/>
                  </a:cubicBezTo>
                  <a:cubicBezTo>
                    <a:pt x="80113" y="11660"/>
                    <a:pt x="80263" y="10836"/>
                    <a:pt x="80225" y="9994"/>
                  </a:cubicBezTo>
                  <a:cubicBezTo>
                    <a:pt x="80151" y="7559"/>
                    <a:pt x="79870" y="5125"/>
                    <a:pt x="79383" y="2709"/>
                  </a:cubicBezTo>
                  <a:cubicBezTo>
                    <a:pt x="79064" y="1305"/>
                    <a:pt x="78521" y="818"/>
                    <a:pt x="77079" y="705"/>
                  </a:cubicBezTo>
                  <a:cubicBezTo>
                    <a:pt x="76255" y="649"/>
                    <a:pt x="75431" y="593"/>
                    <a:pt x="74607" y="537"/>
                  </a:cubicBezTo>
                  <a:cubicBezTo>
                    <a:pt x="69121" y="256"/>
                    <a:pt x="63615" y="125"/>
                    <a:pt x="58109" y="50"/>
                  </a:cubicBezTo>
                  <a:cubicBezTo>
                    <a:pt x="55277" y="14"/>
                    <a:pt x="52443" y="1"/>
                    <a:pt x="4960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1635901" y="0"/>
              <a:ext cx="1686069" cy="1251146"/>
            </a:xfrm>
            <a:custGeom>
              <a:rect b="b" l="l" r="r" t="t"/>
              <a:pathLst>
                <a:path extrusionOk="0" h="47356" w="62960">
                  <a:moveTo>
                    <a:pt x="53231" y="5675"/>
                  </a:moveTo>
                  <a:cubicBezTo>
                    <a:pt x="54015" y="5675"/>
                    <a:pt x="54284" y="6038"/>
                    <a:pt x="54251" y="6989"/>
                  </a:cubicBezTo>
                  <a:cubicBezTo>
                    <a:pt x="54214" y="7850"/>
                    <a:pt x="53989" y="8693"/>
                    <a:pt x="53577" y="9461"/>
                  </a:cubicBezTo>
                  <a:cubicBezTo>
                    <a:pt x="52903" y="10790"/>
                    <a:pt x="51948" y="11951"/>
                    <a:pt x="50974" y="13075"/>
                  </a:cubicBezTo>
                  <a:cubicBezTo>
                    <a:pt x="48689" y="15622"/>
                    <a:pt x="46199" y="17963"/>
                    <a:pt x="43521" y="20079"/>
                  </a:cubicBezTo>
                  <a:cubicBezTo>
                    <a:pt x="42378" y="20996"/>
                    <a:pt x="41217" y="21895"/>
                    <a:pt x="40075" y="22775"/>
                  </a:cubicBezTo>
                  <a:cubicBezTo>
                    <a:pt x="39869" y="23000"/>
                    <a:pt x="39588" y="23150"/>
                    <a:pt x="39289" y="23244"/>
                  </a:cubicBezTo>
                  <a:cubicBezTo>
                    <a:pt x="41161" y="19105"/>
                    <a:pt x="43240" y="15191"/>
                    <a:pt x="45787" y="11558"/>
                  </a:cubicBezTo>
                  <a:cubicBezTo>
                    <a:pt x="46629" y="10360"/>
                    <a:pt x="47547" y="9236"/>
                    <a:pt x="48558" y="8187"/>
                  </a:cubicBezTo>
                  <a:cubicBezTo>
                    <a:pt x="49326" y="7345"/>
                    <a:pt x="50244" y="6671"/>
                    <a:pt x="51255" y="6165"/>
                  </a:cubicBezTo>
                  <a:cubicBezTo>
                    <a:pt x="51761" y="5903"/>
                    <a:pt x="52304" y="5753"/>
                    <a:pt x="52865" y="5697"/>
                  </a:cubicBezTo>
                  <a:cubicBezTo>
                    <a:pt x="52998" y="5683"/>
                    <a:pt x="53120" y="5675"/>
                    <a:pt x="53231" y="5675"/>
                  </a:cubicBezTo>
                  <a:close/>
                  <a:moveTo>
                    <a:pt x="20278" y="5163"/>
                  </a:moveTo>
                  <a:cubicBezTo>
                    <a:pt x="20770" y="5163"/>
                    <a:pt x="21257" y="5251"/>
                    <a:pt x="21723" y="5435"/>
                  </a:cubicBezTo>
                  <a:cubicBezTo>
                    <a:pt x="22584" y="5772"/>
                    <a:pt x="23371" y="6277"/>
                    <a:pt x="24026" y="6933"/>
                  </a:cubicBezTo>
                  <a:cubicBezTo>
                    <a:pt x="25356" y="8244"/>
                    <a:pt x="26536" y="9723"/>
                    <a:pt x="27491" y="11315"/>
                  </a:cubicBezTo>
                  <a:cubicBezTo>
                    <a:pt x="29888" y="15229"/>
                    <a:pt x="31517" y="19461"/>
                    <a:pt x="32659" y="23880"/>
                  </a:cubicBezTo>
                  <a:cubicBezTo>
                    <a:pt x="32753" y="24161"/>
                    <a:pt x="32809" y="24461"/>
                    <a:pt x="32884" y="24742"/>
                  </a:cubicBezTo>
                  <a:cubicBezTo>
                    <a:pt x="32865" y="24835"/>
                    <a:pt x="32865" y="24929"/>
                    <a:pt x="32828" y="25004"/>
                  </a:cubicBezTo>
                  <a:cubicBezTo>
                    <a:pt x="29008" y="22101"/>
                    <a:pt x="25094" y="19423"/>
                    <a:pt x="22060" y="15734"/>
                  </a:cubicBezTo>
                  <a:cubicBezTo>
                    <a:pt x="20487" y="13805"/>
                    <a:pt x="19026" y="11839"/>
                    <a:pt x="18184" y="9461"/>
                  </a:cubicBezTo>
                  <a:cubicBezTo>
                    <a:pt x="17978" y="8918"/>
                    <a:pt x="17847" y="8337"/>
                    <a:pt x="17753" y="7738"/>
                  </a:cubicBezTo>
                  <a:cubicBezTo>
                    <a:pt x="17566" y="6277"/>
                    <a:pt x="18315" y="5341"/>
                    <a:pt x="19794" y="5191"/>
                  </a:cubicBezTo>
                  <a:cubicBezTo>
                    <a:pt x="19955" y="5173"/>
                    <a:pt x="20117" y="5163"/>
                    <a:pt x="20278" y="5163"/>
                  </a:cubicBezTo>
                  <a:close/>
                  <a:moveTo>
                    <a:pt x="54458" y="22317"/>
                  </a:moveTo>
                  <a:cubicBezTo>
                    <a:pt x="54819" y="22317"/>
                    <a:pt x="55181" y="22332"/>
                    <a:pt x="55543" y="22363"/>
                  </a:cubicBezTo>
                  <a:cubicBezTo>
                    <a:pt x="55824" y="22382"/>
                    <a:pt x="56124" y="22438"/>
                    <a:pt x="56423" y="22495"/>
                  </a:cubicBezTo>
                  <a:cubicBezTo>
                    <a:pt x="56929" y="22607"/>
                    <a:pt x="57472" y="22757"/>
                    <a:pt x="57603" y="23300"/>
                  </a:cubicBezTo>
                  <a:cubicBezTo>
                    <a:pt x="57716" y="23824"/>
                    <a:pt x="57191" y="24049"/>
                    <a:pt x="56835" y="24292"/>
                  </a:cubicBezTo>
                  <a:cubicBezTo>
                    <a:pt x="55393" y="25341"/>
                    <a:pt x="53727" y="25865"/>
                    <a:pt x="52004" y="26221"/>
                  </a:cubicBezTo>
                  <a:cubicBezTo>
                    <a:pt x="49191" y="26797"/>
                    <a:pt x="46359" y="26999"/>
                    <a:pt x="43501" y="26999"/>
                  </a:cubicBezTo>
                  <a:cubicBezTo>
                    <a:pt x="42363" y="26999"/>
                    <a:pt x="41222" y="26967"/>
                    <a:pt x="40075" y="26914"/>
                  </a:cubicBezTo>
                  <a:cubicBezTo>
                    <a:pt x="40113" y="26633"/>
                    <a:pt x="40281" y="26614"/>
                    <a:pt x="40393" y="26539"/>
                  </a:cubicBezTo>
                  <a:cubicBezTo>
                    <a:pt x="44026" y="24910"/>
                    <a:pt x="47734" y="23468"/>
                    <a:pt x="51648" y="22626"/>
                  </a:cubicBezTo>
                  <a:cubicBezTo>
                    <a:pt x="52570" y="22422"/>
                    <a:pt x="53511" y="22317"/>
                    <a:pt x="54458" y="22317"/>
                  </a:cubicBezTo>
                  <a:close/>
                  <a:moveTo>
                    <a:pt x="8490" y="17592"/>
                  </a:moveTo>
                  <a:cubicBezTo>
                    <a:pt x="9113" y="17592"/>
                    <a:pt x="9738" y="17659"/>
                    <a:pt x="10356" y="17794"/>
                  </a:cubicBezTo>
                  <a:cubicBezTo>
                    <a:pt x="12978" y="18300"/>
                    <a:pt x="15356" y="19461"/>
                    <a:pt x="17753" y="20603"/>
                  </a:cubicBezTo>
                  <a:cubicBezTo>
                    <a:pt x="19775" y="21577"/>
                    <a:pt x="21760" y="22682"/>
                    <a:pt x="23671" y="23862"/>
                  </a:cubicBezTo>
                  <a:cubicBezTo>
                    <a:pt x="25524" y="25004"/>
                    <a:pt x="27378" y="26127"/>
                    <a:pt x="29214" y="27270"/>
                  </a:cubicBezTo>
                  <a:cubicBezTo>
                    <a:pt x="29438" y="27401"/>
                    <a:pt x="29663" y="27569"/>
                    <a:pt x="30038" y="27813"/>
                  </a:cubicBezTo>
                  <a:cubicBezTo>
                    <a:pt x="28427" y="28112"/>
                    <a:pt x="26779" y="28281"/>
                    <a:pt x="25150" y="28281"/>
                  </a:cubicBezTo>
                  <a:cubicBezTo>
                    <a:pt x="25025" y="28282"/>
                    <a:pt x="24901" y="28282"/>
                    <a:pt x="24776" y="28282"/>
                  </a:cubicBezTo>
                  <a:cubicBezTo>
                    <a:pt x="21047" y="28282"/>
                    <a:pt x="17370" y="28002"/>
                    <a:pt x="13764" y="26951"/>
                  </a:cubicBezTo>
                  <a:cubicBezTo>
                    <a:pt x="11554" y="26315"/>
                    <a:pt x="9420" y="25547"/>
                    <a:pt x="7453" y="24330"/>
                  </a:cubicBezTo>
                  <a:cubicBezTo>
                    <a:pt x="6573" y="23805"/>
                    <a:pt x="5843" y="23094"/>
                    <a:pt x="5300" y="22232"/>
                  </a:cubicBezTo>
                  <a:cubicBezTo>
                    <a:pt x="4551" y="21090"/>
                    <a:pt x="4626" y="19929"/>
                    <a:pt x="5300" y="18787"/>
                  </a:cubicBezTo>
                  <a:cubicBezTo>
                    <a:pt x="5730" y="18056"/>
                    <a:pt x="6479" y="17813"/>
                    <a:pt x="7247" y="17682"/>
                  </a:cubicBezTo>
                  <a:cubicBezTo>
                    <a:pt x="7659" y="17622"/>
                    <a:pt x="8074" y="17592"/>
                    <a:pt x="8490" y="17592"/>
                  </a:cubicBezTo>
                  <a:close/>
                  <a:moveTo>
                    <a:pt x="37867" y="33602"/>
                  </a:moveTo>
                  <a:cubicBezTo>
                    <a:pt x="38952" y="35493"/>
                    <a:pt x="39926" y="37570"/>
                    <a:pt x="41236" y="39311"/>
                  </a:cubicBezTo>
                  <a:cubicBezTo>
                    <a:pt x="39907" y="37570"/>
                    <a:pt x="38952" y="35493"/>
                    <a:pt x="37867" y="33602"/>
                  </a:cubicBezTo>
                  <a:close/>
                  <a:moveTo>
                    <a:pt x="17454" y="39554"/>
                  </a:moveTo>
                  <a:lnTo>
                    <a:pt x="17454" y="39554"/>
                  </a:lnTo>
                  <a:cubicBezTo>
                    <a:pt x="17997" y="39686"/>
                    <a:pt x="18446" y="40079"/>
                    <a:pt x="18839" y="40509"/>
                  </a:cubicBezTo>
                  <a:cubicBezTo>
                    <a:pt x="18446" y="40098"/>
                    <a:pt x="17997" y="39686"/>
                    <a:pt x="17454" y="39554"/>
                  </a:cubicBezTo>
                  <a:close/>
                  <a:moveTo>
                    <a:pt x="17774" y="1"/>
                  </a:moveTo>
                  <a:cubicBezTo>
                    <a:pt x="15574" y="1"/>
                    <a:pt x="13569" y="1431"/>
                    <a:pt x="12884" y="3599"/>
                  </a:cubicBezTo>
                  <a:cubicBezTo>
                    <a:pt x="12472" y="4873"/>
                    <a:pt x="12378" y="6240"/>
                    <a:pt x="12603" y="7569"/>
                  </a:cubicBezTo>
                  <a:cubicBezTo>
                    <a:pt x="12996" y="10322"/>
                    <a:pt x="14232" y="12701"/>
                    <a:pt x="15824" y="14929"/>
                  </a:cubicBezTo>
                  <a:cubicBezTo>
                    <a:pt x="16348" y="15641"/>
                    <a:pt x="16910" y="16333"/>
                    <a:pt x="17528" y="17101"/>
                  </a:cubicBezTo>
                  <a:cubicBezTo>
                    <a:pt x="17509" y="17102"/>
                    <a:pt x="17490" y="17102"/>
                    <a:pt x="17471" y="17102"/>
                  </a:cubicBezTo>
                  <a:cubicBezTo>
                    <a:pt x="17058" y="17102"/>
                    <a:pt x="16824" y="16910"/>
                    <a:pt x="16573" y="16820"/>
                  </a:cubicBezTo>
                  <a:cubicBezTo>
                    <a:pt x="13951" y="15734"/>
                    <a:pt x="11292" y="14817"/>
                    <a:pt x="8446" y="14536"/>
                  </a:cubicBezTo>
                  <a:cubicBezTo>
                    <a:pt x="7942" y="14489"/>
                    <a:pt x="7442" y="14461"/>
                    <a:pt x="6946" y="14461"/>
                  </a:cubicBezTo>
                  <a:cubicBezTo>
                    <a:pt x="5838" y="14461"/>
                    <a:pt x="4750" y="14603"/>
                    <a:pt x="3689" y="15004"/>
                  </a:cubicBezTo>
                  <a:cubicBezTo>
                    <a:pt x="1873" y="15715"/>
                    <a:pt x="543" y="16933"/>
                    <a:pt x="206" y="18955"/>
                  </a:cubicBezTo>
                  <a:cubicBezTo>
                    <a:pt x="0" y="20229"/>
                    <a:pt x="225" y="21539"/>
                    <a:pt x="843" y="22682"/>
                  </a:cubicBezTo>
                  <a:cubicBezTo>
                    <a:pt x="1386" y="23712"/>
                    <a:pt x="2060" y="24648"/>
                    <a:pt x="2865" y="25491"/>
                  </a:cubicBezTo>
                  <a:cubicBezTo>
                    <a:pt x="4832" y="27513"/>
                    <a:pt x="7229" y="28768"/>
                    <a:pt x="9925" y="29480"/>
                  </a:cubicBezTo>
                  <a:cubicBezTo>
                    <a:pt x="14496" y="30662"/>
                    <a:pt x="19203" y="31262"/>
                    <a:pt x="23934" y="31262"/>
                  </a:cubicBezTo>
                  <a:cubicBezTo>
                    <a:pt x="24145" y="31262"/>
                    <a:pt x="24357" y="31261"/>
                    <a:pt x="24569" y="31259"/>
                  </a:cubicBezTo>
                  <a:cubicBezTo>
                    <a:pt x="26742" y="31259"/>
                    <a:pt x="28895" y="31053"/>
                    <a:pt x="31011" y="30659"/>
                  </a:cubicBezTo>
                  <a:lnTo>
                    <a:pt x="31011" y="30659"/>
                  </a:lnTo>
                  <a:cubicBezTo>
                    <a:pt x="30543" y="31521"/>
                    <a:pt x="30075" y="32382"/>
                    <a:pt x="29607" y="33262"/>
                  </a:cubicBezTo>
                  <a:cubicBezTo>
                    <a:pt x="28577" y="35154"/>
                    <a:pt x="27659" y="37345"/>
                    <a:pt x="26199" y="38955"/>
                  </a:cubicBezTo>
                  <a:cubicBezTo>
                    <a:pt x="25365" y="39872"/>
                    <a:pt x="24205" y="40562"/>
                    <a:pt x="23057" y="40562"/>
                  </a:cubicBezTo>
                  <a:cubicBezTo>
                    <a:pt x="22400" y="40562"/>
                    <a:pt x="21747" y="40336"/>
                    <a:pt x="21161" y="39798"/>
                  </a:cubicBezTo>
                  <a:cubicBezTo>
                    <a:pt x="20003" y="38722"/>
                    <a:pt x="18873" y="37324"/>
                    <a:pt x="17204" y="37324"/>
                  </a:cubicBezTo>
                  <a:cubicBezTo>
                    <a:pt x="16985" y="37324"/>
                    <a:pt x="16756" y="37349"/>
                    <a:pt x="16517" y="37401"/>
                  </a:cubicBezTo>
                  <a:cubicBezTo>
                    <a:pt x="14345" y="37869"/>
                    <a:pt x="14176" y="40210"/>
                    <a:pt x="15131" y="41858"/>
                  </a:cubicBezTo>
                  <a:cubicBezTo>
                    <a:pt x="16217" y="43637"/>
                    <a:pt x="17734" y="45116"/>
                    <a:pt x="19532" y="46184"/>
                  </a:cubicBezTo>
                  <a:cubicBezTo>
                    <a:pt x="20759" y="46902"/>
                    <a:pt x="22213" y="47356"/>
                    <a:pt x="23654" y="47356"/>
                  </a:cubicBezTo>
                  <a:cubicBezTo>
                    <a:pt x="24280" y="47356"/>
                    <a:pt x="24904" y="47270"/>
                    <a:pt x="25506" y="47083"/>
                  </a:cubicBezTo>
                  <a:cubicBezTo>
                    <a:pt x="27435" y="46502"/>
                    <a:pt x="28820" y="44985"/>
                    <a:pt x="29832" y="43318"/>
                  </a:cubicBezTo>
                  <a:cubicBezTo>
                    <a:pt x="31105" y="41221"/>
                    <a:pt x="32060" y="38918"/>
                    <a:pt x="32959" y="36633"/>
                  </a:cubicBezTo>
                  <a:cubicBezTo>
                    <a:pt x="33539" y="35154"/>
                    <a:pt x="34064" y="33656"/>
                    <a:pt x="34513" y="32120"/>
                  </a:cubicBezTo>
                  <a:cubicBezTo>
                    <a:pt x="35769" y="38564"/>
                    <a:pt x="39139" y="46757"/>
                    <a:pt x="45612" y="46757"/>
                  </a:cubicBezTo>
                  <a:cubicBezTo>
                    <a:pt x="46476" y="46757"/>
                    <a:pt x="47395" y="46611"/>
                    <a:pt x="48371" y="46296"/>
                  </a:cubicBezTo>
                  <a:cubicBezTo>
                    <a:pt x="50131" y="45753"/>
                    <a:pt x="51648" y="44648"/>
                    <a:pt x="52734" y="43169"/>
                  </a:cubicBezTo>
                  <a:cubicBezTo>
                    <a:pt x="53914" y="41483"/>
                    <a:pt x="54495" y="39049"/>
                    <a:pt x="53315" y="37232"/>
                  </a:cubicBezTo>
                  <a:cubicBezTo>
                    <a:pt x="52628" y="36152"/>
                    <a:pt x="51474" y="35523"/>
                    <a:pt x="50296" y="35523"/>
                  </a:cubicBezTo>
                  <a:cubicBezTo>
                    <a:pt x="49677" y="35523"/>
                    <a:pt x="49051" y="35697"/>
                    <a:pt x="48483" y="36071"/>
                  </a:cubicBezTo>
                  <a:cubicBezTo>
                    <a:pt x="47847" y="36521"/>
                    <a:pt x="47304" y="37064"/>
                    <a:pt x="46835" y="37682"/>
                  </a:cubicBezTo>
                  <a:cubicBezTo>
                    <a:pt x="46386" y="38206"/>
                    <a:pt x="45918" y="38918"/>
                    <a:pt x="45262" y="39199"/>
                  </a:cubicBezTo>
                  <a:cubicBezTo>
                    <a:pt x="45098" y="39265"/>
                    <a:pt x="44939" y="39295"/>
                    <a:pt x="44784" y="39295"/>
                  </a:cubicBezTo>
                  <a:cubicBezTo>
                    <a:pt x="44024" y="39295"/>
                    <a:pt x="43392" y="38576"/>
                    <a:pt x="42940" y="38000"/>
                  </a:cubicBezTo>
                  <a:cubicBezTo>
                    <a:pt x="42116" y="36895"/>
                    <a:pt x="41498" y="35566"/>
                    <a:pt x="40805" y="34367"/>
                  </a:cubicBezTo>
                  <a:cubicBezTo>
                    <a:pt x="40038" y="33000"/>
                    <a:pt x="39251" y="31633"/>
                    <a:pt x="38483" y="30266"/>
                  </a:cubicBezTo>
                  <a:lnTo>
                    <a:pt x="38483" y="30266"/>
                  </a:lnTo>
                  <a:cubicBezTo>
                    <a:pt x="40396" y="30488"/>
                    <a:pt x="42325" y="30605"/>
                    <a:pt x="44259" y="30605"/>
                  </a:cubicBezTo>
                  <a:cubicBezTo>
                    <a:pt x="45260" y="30605"/>
                    <a:pt x="46263" y="30573"/>
                    <a:pt x="47266" y="30509"/>
                  </a:cubicBezTo>
                  <a:cubicBezTo>
                    <a:pt x="50450" y="30341"/>
                    <a:pt x="53596" y="29854"/>
                    <a:pt x="56611" y="28768"/>
                  </a:cubicBezTo>
                  <a:cubicBezTo>
                    <a:pt x="58090" y="28281"/>
                    <a:pt x="59438" y="27495"/>
                    <a:pt x="60618" y="26502"/>
                  </a:cubicBezTo>
                  <a:cubicBezTo>
                    <a:pt x="61555" y="25659"/>
                    <a:pt x="62266" y="24704"/>
                    <a:pt x="62547" y="23450"/>
                  </a:cubicBezTo>
                  <a:cubicBezTo>
                    <a:pt x="62959" y="21970"/>
                    <a:pt x="62379" y="20397"/>
                    <a:pt x="61105" y="19536"/>
                  </a:cubicBezTo>
                  <a:cubicBezTo>
                    <a:pt x="60450" y="19068"/>
                    <a:pt x="59719" y="18749"/>
                    <a:pt x="58933" y="18562"/>
                  </a:cubicBezTo>
                  <a:cubicBezTo>
                    <a:pt x="58128" y="18365"/>
                    <a:pt x="57323" y="18292"/>
                    <a:pt x="56518" y="18292"/>
                  </a:cubicBezTo>
                  <a:cubicBezTo>
                    <a:pt x="55637" y="18292"/>
                    <a:pt x="54757" y="18379"/>
                    <a:pt x="53877" y="18487"/>
                  </a:cubicBezTo>
                  <a:cubicBezTo>
                    <a:pt x="52678" y="18637"/>
                    <a:pt x="51517" y="18993"/>
                    <a:pt x="50300" y="19236"/>
                  </a:cubicBezTo>
                  <a:cubicBezTo>
                    <a:pt x="50337" y="19124"/>
                    <a:pt x="50356" y="19068"/>
                    <a:pt x="50393" y="19030"/>
                  </a:cubicBezTo>
                  <a:cubicBezTo>
                    <a:pt x="50581" y="18843"/>
                    <a:pt x="50787" y="18656"/>
                    <a:pt x="50974" y="18468"/>
                  </a:cubicBezTo>
                  <a:cubicBezTo>
                    <a:pt x="53165" y="16352"/>
                    <a:pt x="55225" y="14142"/>
                    <a:pt x="56929" y="11614"/>
                  </a:cubicBezTo>
                  <a:cubicBezTo>
                    <a:pt x="57865" y="10229"/>
                    <a:pt x="58671" y="8768"/>
                    <a:pt x="58989" y="7101"/>
                  </a:cubicBezTo>
                  <a:cubicBezTo>
                    <a:pt x="59810" y="2844"/>
                    <a:pt x="56912" y="192"/>
                    <a:pt x="53676" y="192"/>
                  </a:cubicBezTo>
                  <a:cubicBezTo>
                    <a:pt x="53296" y="192"/>
                    <a:pt x="52912" y="229"/>
                    <a:pt x="52528" y="304"/>
                  </a:cubicBezTo>
                  <a:cubicBezTo>
                    <a:pt x="50749" y="659"/>
                    <a:pt x="49045" y="1352"/>
                    <a:pt x="47528" y="2363"/>
                  </a:cubicBezTo>
                  <a:cubicBezTo>
                    <a:pt x="44981" y="4049"/>
                    <a:pt x="43034" y="6315"/>
                    <a:pt x="41386" y="8862"/>
                  </a:cubicBezTo>
                  <a:cubicBezTo>
                    <a:pt x="39008" y="12569"/>
                    <a:pt x="37098" y="16558"/>
                    <a:pt x="35674" y="20734"/>
                  </a:cubicBezTo>
                  <a:cubicBezTo>
                    <a:pt x="35599" y="20959"/>
                    <a:pt x="35618" y="21259"/>
                    <a:pt x="35337" y="21390"/>
                  </a:cubicBezTo>
                  <a:cubicBezTo>
                    <a:pt x="35169" y="21165"/>
                    <a:pt x="35056" y="20903"/>
                    <a:pt x="35019" y="20641"/>
                  </a:cubicBezTo>
                  <a:cubicBezTo>
                    <a:pt x="33745" y="16577"/>
                    <a:pt x="31929" y="12701"/>
                    <a:pt x="29626" y="9124"/>
                  </a:cubicBezTo>
                  <a:cubicBezTo>
                    <a:pt x="28109" y="6764"/>
                    <a:pt x="26405" y="4554"/>
                    <a:pt x="24251" y="2719"/>
                  </a:cubicBezTo>
                  <a:cubicBezTo>
                    <a:pt x="22697" y="1371"/>
                    <a:pt x="20805" y="453"/>
                    <a:pt x="18764" y="98"/>
                  </a:cubicBezTo>
                  <a:cubicBezTo>
                    <a:pt x="18432" y="32"/>
                    <a:pt x="18101" y="1"/>
                    <a:pt x="17774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364517" y="1170657"/>
              <a:ext cx="1445370" cy="1431621"/>
            </a:xfrm>
            <a:custGeom>
              <a:rect b="b" l="l" r="r" t="t"/>
              <a:pathLst>
                <a:path extrusionOk="0" h="54187" w="53972">
                  <a:moveTo>
                    <a:pt x="9626" y="1"/>
                  </a:moveTo>
                  <a:cubicBezTo>
                    <a:pt x="7698" y="1"/>
                    <a:pt x="5788" y="95"/>
                    <a:pt x="3859" y="226"/>
                  </a:cubicBezTo>
                  <a:cubicBezTo>
                    <a:pt x="2922" y="301"/>
                    <a:pt x="2080" y="544"/>
                    <a:pt x="1405" y="1256"/>
                  </a:cubicBezTo>
                  <a:cubicBezTo>
                    <a:pt x="919" y="1780"/>
                    <a:pt x="600" y="2435"/>
                    <a:pt x="488" y="3147"/>
                  </a:cubicBezTo>
                  <a:cubicBezTo>
                    <a:pt x="170" y="5020"/>
                    <a:pt x="20" y="6930"/>
                    <a:pt x="20" y="8840"/>
                  </a:cubicBezTo>
                  <a:cubicBezTo>
                    <a:pt x="1" y="10638"/>
                    <a:pt x="151" y="12417"/>
                    <a:pt x="170" y="14214"/>
                  </a:cubicBezTo>
                  <a:cubicBezTo>
                    <a:pt x="207" y="18203"/>
                    <a:pt x="188" y="22211"/>
                    <a:pt x="188" y="26218"/>
                  </a:cubicBezTo>
                  <a:cubicBezTo>
                    <a:pt x="170" y="29083"/>
                    <a:pt x="76" y="31967"/>
                    <a:pt x="226" y="34832"/>
                  </a:cubicBezTo>
                  <a:cubicBezTo>
                    <a:pt x="319" y="36611"/>
                    <a:pt x="338" y="38409"/>
                    <a:pt x="263" y="40188"/>
                  </a:cubicBezTo>
                  <a:cubicBezTo>
                    <a:pt x="188" y="42136"/>
                    <a:pt x="151" y="44083"/>
                    <a:pt x="226" y="46012"/>
                  </a:cubicBezTo>
                  <a:cubicBezTo>
                    <a:pt x="226" y="46668"/>
                    <a:pt x="301" y="47304"/>
                    <a:pt x="394" y="47941"/>
                  </a:cubicBezTo>
                  <a:cubicBezTo>
                    <a:pt x="713" y="49608"/>
                    <a:pt x="1611" y="50806"/>
                    <a:pt x="3222" y="51424"/>
                  </a:cubicBezTo>
                  <a:cubicBezTo>
                    <a:pt x="3896" y="51686"/>
                    <a:pt x="4589" y="51892"/>
                    <a:pt x="5301" y="52023"/>
                  </a:cubicBezTo>
                  <a:cubicBezTo>
                    <a:pt x="7548" y="52398"/>
                    <a:pt x="9776" y="52679"/>
                    <a:pt x="12023" y="52904"/>
                  </a:cubicBezTo>
                  <a:cubicBezTo>
                    <a:pt x="14458" y="53147"/>
                    <a:pt x="16874" y="53297"/>
                    <a:pt x="19308" y="53390"/>
                  </a:cubicBezTo>
                  <a:cubicBezTo>
                    <a:pt x="22417" y="53540"/>
                    <a:pt x="25507" y="53746"/>
                    <a:pt x="28615" y="53952"/>
                  </a:cubicBezTo>
                  <a:cubicBezTo>
                    <a:pt x="30571" y="54106"/>
                    <a:pt x="32537" y="54187"/>
                    <a:pt x="34498" y="54187"/>
                  </a:cubicBezTo>
                  <a:cubicBezTo>
                    <a:pt x="35166" y="54187"/>
                    <a:pt x="35833" y="54177"/>
                    <a:pt x="36499" y="54158"/>
                  </a:cubicBezTo>
                  <a:cubicBezTo>
                    <a:pt x="37866" y="54102"/>
                    <a:pt x="39233" y="54046"/>
                    <a:pt x="40600" y="53934"/>
                  </a:cubicBezTo>
                  <a:cubicBezTo>
                    <a:pt x="42492" y="53784"/>
                    <a:pt x="44364" y="53484"/>
                    <a:pt x="46200" y="53016"/>
                  </a:cubicBezTo>
                  <a:cubicBezTo>
                    <a:pt x="48522" y="52398"/>
                    <a:pt x="50170" y="51012"/>
                    <a:pt x="51087" y="48784"/>
                  </a:cubicBezTo>
                  <a:cubicBezTo>
                    <a:pt x="51237" y="48428"/>
                    <a:pt x="51368" y="48053"/>
                    <a:pt x="51499" y="47698"/>
                  </a:cubicBezTo>
                  <a:cubicBezTo>
                    <a:pt x="52099" y="45806"/>
                    <a:pt x="52417" y="43859"/>
                    <a:pt x="52698" y="41892"/>
                  </a:cubicBezTo>
                  <a:cubicBezTo>
                    <a:pt x="53091" y="39140"/>
                    <a:pt x="53166" y="36349"/>
                    <a:pt x="53297" y="33559"/>
                  </a:cubicBezTo>
                  <a:cubicBezTo>
                    <a:pt x="53372" y="32023"/>
                    <a:pt x="53391" y="30469"/>
                    <a:pt x="53466" y="28915"/>
                  </a:cubicBezTo>
                  <a:cubicBezTo>
                    <a:pt x="53578" y="26761"/>
                    <a:pt x="53728" y="24626"/>
                    <a:pt x="53803" y="22492"/>
                  </a:cubicBezTo>
                  <a:cubicBezTo>
                    <a:pt x="53934" y="17698"/>
                    <a:pt x="53971" y="12904"/>
                    <a:pt x="53821" y="8091"/>
                  </a:cubicBezTo>
                  <a:cubicBezTo>
                    <a:pt x="53803" y="7155"/>
                    <a:pt x="53728" y="6218"/>
                    <a:pt x="53615" y="5263"/>
                  </a:cubicBezTo>
                  <a:cubicBezTo>
                    <a:pt x="53372" y="3484"/>
                    <a:pt x="52398" y="2304"/>
                    <a:pt x="50638" y="1817"/>
                  </a:cubicBezTo>
                  <a:cubicBezTo>
                    <a:pt x="49908" y="1611"/>
                    <a:pt x="49158" y="1480"/>
                    <a:pt x="48409" y="1443"/>
                  </a:cubicBezTo>
                  <a:cubicBezTo>
                    <a:pt x="46555" y="1331"/>
                    <a:pt x="44683" y="1256"/>
                    <a:pt x="42829" y="1237"/>
                  </a:cubicBezTo>
                  <a:cubicBezTo>
                    <a:pt x="40919" y="1199"/>
                    <a:pt x="39027" y="1106"/>
                    <a:pt x="37117" y="975"/>
                  </a:cubicBezTo>
                  <a:cubicBezTo>
                    <a:pt x="34889" y="825"/>
                    <a:pt x="32660" y="675"/>
                    <a:pt x="30451" y="525"/>
                  </a:cubicBezTo>
                  <a:cubicBezTo>
                    <a:pt x="27810" y="376"/>
                    <a:pt x="25188" y="282"/>
                    <a:pt x="22548" y="188"/>
                  </a:cubicBezTo>
                  <a:cubicBezTo>
                    <a:pt x="18241" y="20"/>
                    <a:pt x="13934" y="1"/>
                    <a:pt x="9626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363018" y="1163074"/>
              <a:ext cx="1454877" cy="1439943"/>
            </a:xfrm>
            <a:custGeom>
              <a:rect b="b" l="l" r="r" t="t"/>
              <a:pathLst>
                <a:path extrusionOk="0" h="54502" w="54327">
                  <a:moveTo>
                    <a:pt x="12821" y="13245"/>
                  </a:moveTo>
                  <a:cubicBezTo>
                    <a:pt x="13081" y="13245"/>
                    <a:pt x="13342" y="13287"/>
                    <a:pt x="13596" y="13359"/>
                  </a:cubicBezTo>
                  <a:cubicBezTo>
                    <a:pt x="14177" y="13565"/>
                    <a:pt x="14739" y="13865"/>
                    <a:pt x="15226" y="14258"/>
                  </a:cubicBezTo>
                  <a:cubicBezTo>
                    <a:pt x="16742" y="15382"/>
                    <a:pt x="17941" y="16824"/>
                    <a:pt x="19027" y="18359"/>
                  </a:cubicBezTo>
                  <a:cubicBezTo>
                    <a:pt x="19907" y="19614"/>
                    <a:pt x="20675" y="20925"/>
                    <a:pt x="21330" y="22292"/>
                  </a:cubicBezTo>
                  <a:cubicBezTo>
                    <a:pt x="21948" y="23546"/>
                    <a:pt x="22566" y="24801"/>
                    <a:pt x="23241" y="26037"/>
                  </a:cubicBezTo>
                  <a:cubicBezTo>
                    <a:pt x="23334" y="26112"/>
                    <a:pt x="23353" y="26243"/>
                    <a:pt x="23315" y="26355"/>
                  </a:cubicBezTo>
                  <a:cubicBezTo>
                    <a:pt x="22192" y="25662"/>
                    <a:pt x="21124" y="24932"/>
                    <a:pt x="20076" y="24164"/>
                  </a:cubicBezTo>
                  <a:cubicBezTo>
                    <a:pt x="18184" y="22779"/>
                    <a:pt x="16330" y="21393"/>
                    <a:pt x="14645" y="19764"/>
                  </a:cubicBezTo>
                  <a:cubicBezTo>
                    <a:pt x="13784" y="18977"/>
                    <a:pt x="13016" y="18097"/>
                    <a:pt x="12379" y="17123"/>
                  </a:cubicBezTo>
                  <a:cubicBezTo>
                    <a:pt x="11967" y="16505"/>
                    <a:pt x="11668" y="15812"/>
                    <a:pt x="11480" y="15101"/>
                  </a:cubicBezTo>
                  <a:cubicBezTo>
                    <a:pt x="11405" y="14857"/>
                    <a:pt x="11387" y="14595"/>
                    <a:pt x="11405" y="14352"/>
                  </a:cubicBezTo>
                  <a:cubicBezTo>
                    <a:pt x="11443" y="13790"/>
                    <a:pt x="11855" y="13340"/>
                    <a:pt x="12398" y="13284"/>
                  </a:cubicBezTo>
                  <a:cubicBezTo>
                    <a:pt x="12537" y="13258"/>
                    <a:pt x="12679" y="13245"/>
                    <a:pt x="12821" y="13245"/>
                  </a:cubicBezTo>
                  <a:close/>
                  <a:moveTo>
                    <a:pt x="43469" y="13768"/>
                  </a:moveTo>
                  <a:cubicBezTo>
                    <a:pt x="43512" y="13768"/>
                    <a:pt x="43554" y="13769"/>
                    <a:pt x="43596" y="13771"/>
                  </a:cubicBezTo>
                  <a:cubicBezTo>
                    <a:pt x="43615" y="13771"/>
                    <a:pt x="43653" y="13790"/>
                    <a:pt x="43671" y="13790"/>
                  </a:cubicBezTo>
                  <a:cubicBezTo>
                    <a:pt x="44158" y="13809"/>
                    <a:pt x="44533" y="14239"/>
                    <a:pt x="44458" y="14726"/>
                  </a:cubicBezTo>
                  <a:cubicBezTo>
                    <a:pt x="44439" y="14988"/>
                    <a:pt x="44383" y="15251"/>
                    <a:pt x="44289" y="15494"/>
                  </a:cubicBezTo>
                  <a:cubicBezTo>
                    <a:pt x="44271" y="15531"/>
                    <a:pt x="44271" y="15550"/>
                    <a:pt x="44252" y="15569"/>
                  </a:cubicBezTo>
                  <a:cubicBezTo>
                    <a:pt x="44027" y="16149"/>
                    <a:pt x="43709" y="16674"/>
                    <a:pt x="43316" y="17161"/>
                  </a:cubicBezTo>
                  <a:cubicBezTo>
                    <a:pt x="43222" y="17273"/>
                    <a:pt x="43128" y="17404"/>
                    <a:pt x="43035" y="17516"/>
                  </a:cubicBezTo>
                  <a:cubicBezTo>
                    <a:pt x="42847" y="17722"/>
                    <a:pt x="42660" y="17947"/>
                    <a:pt x="42473" y="18153"/>
                  </a:cubicBezTo>
                  <a:cubicBezTo>
                    <a:pt x="42080" y="18584"/>
                    <a:pt x="41668" y="18996"/>
                    <a:pt x="41256" y="19408"/>
                  </a:cubicBezTo>
                  <a:cubicBezTo>
                    <a:pt x="40525" y="20119"/>
                    <a:pt x="39757" y="20775"/>
                    <a:pt x="38971" y="21430"/>
                  </a:cubicBezTo>
                  <a:cubicBezTo>
                    <a:pt x="38671" y="21674"/>
                    <a:pt x="38372" y="21898"/>
                    <a:pt x="38072" y="22142"/>
                  </a:cubicBezTo>
                  <a:cubicBezTo>
                    <a:pt x="37866" y="22310"/>
                    <a:pt x="37641" y="22479"/>
                    <a:pt x="37417" y="22629"/>
                  </a:cubicBezTo>
                  <a:cubicBezTo>
                    <a:pt x="37061" y="22891"/>
                    <a:pt x="36705" y="23172"/>
                    <a:pt x="36331" y="23415"/>
                  </a:cubicBezTo>
                  <a:cubicBezTo>
                    <a:pt x="35787" y="23790"/>
                    <a:pt x="35244" y="24146"/>
                    <a:pt x="34701" y="24501"/>
                  </a:cubicBezTo>
                  <a:cubicBezTo>
                    <a:pt x="33522" y="25250"/>
                    <a:pt x="32323" y="25981"/>
                    <a:pt x="31143" y="26711"/>
                  </a:cubicBezTo>
                  <a:cubicBezTo>
                    <a:pt x="31066" y="26773"/>
                    <a:pt x="30962" y="26810"/>
                    <a:pt x="30865" y="26810"/>
                  </a:cubicBezTo>
                  <a:cubicBezTo>
                    <a:pt x="30845" y="26810"/>
                    <a:pt x="30825" y="26808"/>
                    <a:pt x="30806" y="26805"/>
                  </a:cubicBezTo>
                  <a:cubicBezTo>
                    <a:pt x="31574" y="25831"/>
                    <a:pt x="32323" y="24895"/>
                    <a:pt x="33053" y="23940"/>
                  </a:cubicBezTo>
                  <a:lnTo>
                    <a:pt x="33072" y="23940"/>
                  </a:lnTo>
                  <a:cubicBezTo>
                    <a:pt x="33447" y="23453"/>
                    <a:pt x="33821" y="22966"/>
                    <a:pt x="34196" y="22479"/>
                  </a:cubicBezTo>
                  <a:cubicBezTo>
                    <a:pt x="34814" y="21674"/>
                    <a:pt x="35432" y="20906"/>
                    <a:pt x="36050" y="20138"/>
                  </a:cubicBezTo>
                  <a:cubicBezTo>
                    <a:pt x="36424" y="19670"/>
                    <a:pt x="36799" y="19221"/>
                    <a:pt x="37192" y="18752"/>
                  </a:cubicBezTo>
                  <a:cubicBezTo>
                    <a:pt x="37623" y="18247"/>
                    <a:pt x="38072" y="17722"/>
                    <a:pt x="38522" y="17217"/>
                  </a:cubicBezTo>
                  <a:cubicBezTo>
                    <a:pt x="38690" y="17048"/>
                    <a:pt x="38840" y="16861"/>
                    <a:pt x="39008" y="16692"/>
                  </a:cubicBezTo>
                  <a:cubicBezTo>
                    <a:pt x="39477" y="16187"/>
                    <a:pt x="39963" y="15719"/>
                    <a:pt x="40488" y="15269"/>
                  </a:cubicBezTo>
                  <a:cubicBezTo>
                    <a:pt x="40806" y="15007"/>
                    <a:pt x="41125" y="14764"/>
                    <a:pt x="41480" y="14539"/>
                  </a:cubicBezTo>
                  <a:cubicBezTo>
                    <a:pt x="41611" y="14464"/>
                    <a:pt x="41724" y="14370"/>
                    <a:pt x="41855" y="14314"/>
                  </a:cubicBezTo>
                  <a:cubicBezTo>
                    <a:pt x="42098" y="14164"/>
                    <a:pt x="42342" y="14052"/>
                    <a:pt x="42585" y="13940"/>
                  </a:cubicBezTo>
                  <a:cubicBezTo>
                    <a:pt x="42864" y="13825"/>
                    <a:pt x="43171" y="13768"/>
                    <a:pt x="43469" y="13768"/>
                  </a:cubicBezTo>
                  <a:close/>
                  <a:moveTo>
                    <a:pt x="26341" y="1"/>
                  </a:moveTo>
                  <a:cubicBezTo>
                    <a:pt x="25801" y="1"/>
                    <a:pt x="25702" y="160"/>
                    <a:pt x="25619" y="812"/>
                  </a:cubicBezTo>
                  <a:cubicBezTo>
                    <a:pt x="25600" y="850"/>
                    <a:pt x="25600" y="906"/>
                    <a:pt x="25600" y="962"/>
                  </a:cubicBezTo>
                  <a:cubicBezTo>
                    <a:pt x="25544" y="1468"/>
                    <a:pt x="25507" y="1973"/>
                    <a:pt x="25469" y="2498"/>
                  </a:cubicBezTo>
                  <a:cubicBezTo>
                    <a:pt x="25413" y="3097"/>
                    <a:pt x="25357" y="3715"/>
                    <a:pt x="25319" y="4333"/>
                  </a:cubicBezTo>
                  <a:cubicBezTo>
                    <a:pt x="25244" y="5251"/>
                    <a:pt x="25169" y="6149"/>
                    <a:pt x="25095" y="7067"/>
                  </a:cubicBezTo>
                  <a:cubicBezTo>
                    <a:pt x="25057" y="7310"/>
                    <a:pt x="25057" y="7573"/>
                    <a:pt x="25038" y="7816"/>
                  </a:cubicBezTo>
                  <a:cubicBezTo>
                    <a:pt x="24982" y="8490"/>
                    <a:pt x="24926" y="9146"/>
                    <a:pt x="24870" y="9782"/>
                  </a:cubicBezTo>
                  <a:cubicBezTo>
                    <a:pt x="24814" y="10737"/>
                    <a:pt x="24739" y="11674"/>
                    <a:pt x="24664" y="12591"/>
                  </a:cubicBezTo>
                  <a:cubicBezTo>
                    <a:pt x="24645" y="12891"/>
                    <a:pt x="24626" y="13191"/>
                    <a:pt x="24589" y="13471"/>
                  </a:cubicBezTo>
                  <a:cubicBezTo>
                    <a:pt x="24570" y="13827"/>
                    <a:pt x="24533" y="14183"/>
                    <a:pt x="24514" y="14520"/>
                  </a:cubicBezTo>
                  <a:cubicBezTo>
                    <a:pt x="24439" y="15269"/>
                    <a:pt x="24345" y="16018"/>
                    <a:pt x="24271" y="16749"/>
                  </a:cubicBezTo>
                  <a:cubicBezTo>
                    <a:pt x="24271" y="16880"/>
                    <a:pt x="24252" y="17011"/>
                    <a:pt x="24233" y="17142"/>
                  </a:cubicBezTo>
                  <a:cubicBezTo>
                    <a:pt x="24196" y="17741"/>
                    <a:pt x="24158" y="18340"/>
                    <a:pt x="24121" y="18940"/>
                  </a:cubicBezTo>
                  <a:cubicBezTo>
                    <a:pt x="24083" y="19820"/>
                    <a:pt x="24046" y="20681"/>
                    <a:pt x="23990" y="21561"/>
                  </a:cubicBezTo>
                  <a:cubicBezTo>
                    <a:pt x="23990" y="21655"/>
                    <a:pt x="23971" y="21749"/>
                    <a:pt x="23952" y="21861"/>
                  </a:cubicBezTo>
                  <a:cubicBezTo>
                    <a:pt x="23859" y="21730"/>
                    <a:pt x="23802" y="21599"/>
                    <a:pt x="23765" y="21468"/>
                  </a:cubicBezTo>
                  <a:cubicBezTo>
                    <a:pt x="23409" y="20101"/>
                    <a:pt x="22922" y="18790"/>
                    <a:pt x="22342" y="17516"/>
                  </a:cubicBezTo>
                  <a:cubicBezTo>
                    <a:pt x="21405" y="15475"/>
                    <a:pt x="20300" y="13546"/>
                    <a:pt x="18690" y="11955"/>
                  </a:cubicBezTo>
                  <a:cubicBezTo>
                    <a:pt x="17229" y="10475"/>
                    <a:pt x="15544" y="9445"/>
                    <a:pt x="13428" y="9164"/>
                  </a:cubicBezTo>
                  <a:cubicBezTo>
                    <a:pt x="13152" y="9129"/>
                    <a:pt x="12883" y="9112"/>
                    <a:pt x="12621" y="9112"/>
                  </a:cubicBezTo>
                  <a:cubicBezTo>
                    <a:pt x="10251" y="9112"/>
                    <a:pt x="8481" y="10541"/>
                    <a:pt x="7941" y="13003"/>
                  </a:cubicBezTo>
                  <a:cubicBezTo>
                    <a:pt x="7697" y="14089"/>
                    <a:pt x="7754" y="15232"/>
                    <a:pt x="8128" y="16299"/>
                  </a:cubicBezTo>
                  <a:cubicBezTo>
                    <a:pt x="8709" y="18097"/>
                    <a:pt x="9682" y="19745"/>
                    <a:pt x="10993" y="21131"/>
                  </a:cubicBezTo>
                  <a:cubicBezTo>
                    <a:pt x="13353" y="23659"/>
                    <a:pt x="16218" y="25662"/>
                    <a:pt x="19383" y="27030"/>
                  </a:cubicBezTo>
                  <a:cubicBezTo>
                    <a:pt x="19514" y="27086"/>
                    <a:pt x="19645" y="27086"/>
                    <a:pt x="19739" y="27254"/>
                  </a:cubicBezTo>
                  <a:cubicBezTo>
                    <a:pt x="19598" y="27259"/>
                    <a:pt x="19459" y="27261"/>
                    <a:pt x="19321" y="27261"/>
                  </a:cubicBezTo>
                  <a:cubicBezTo>
                    <a:pt x="18905" y="27261"/>
                    <a:pt x="18498" y="27240"/>
                    <a:pt x="18091" y="27198"/>
                  </a:cubicBezTo>
                  <a:cubicBezTo>
                    <a:pt x="16218" y="27104"/>
                    <a:pt x="14345" y="27030"/>
                    <a:pt x="12473" y="26936"/>
                  </a:cubicBezTo>
                  <a:cubicBezTo>
                    <a:pt x="9888" y="26786"/>
                    <a:pt x="7323" y="26486"/>
                    <a:pt x="4739" y="26412"/>
                  </a:cubicBezTo>
                  <a:cubicBezTo>
                    <a:pt x="4200" y="26395"/>
                    <a:pt x="3661" y="26385"/>
                    <a:pt x="3122" y="26385"/>
                  </a:cubicBezTo>
                  <a:cubicBezTo>
                    <a:pt x="2463" y="26385"/>
                    <a:pt x="1803" y="26399"/>
                    <a:pt x="1143" y="26430"/>
                  </a:cubicBezTo>
                  <a:cubicBezTo>
                    <a:pt x="581" y="26468"/>
                    <a:pt x="375" y="26636"/>
                    <a:pt x="263" y="27161"/>
                  </a:cubicBezTo>
                  <a:cubicBezTo>
                    <a:pt x="57" y="28191"/>
                    <a:pt x="1" y="29239"/>
                    <a:pt x="76" y="30288"/>
                  </a:cubicBezTo>
                  <a:cubicBezTo>
                    <a:pt x="76" y="30662"/>
                    <a:pt x="338" y="31000"/>
                    <a:pt x="712" y="31112"/>
                  </a:cubicBezTo>
                  <a:cubicBezTo>
                    <a:pt x="975" y="31206"/>
                    <a:pt x="1255" y="31280"/>
                    <a:pt x="1555" y="31337"/>
                  </a:cubicBezTo>
                  <a:cubicBezTo>
                    <a:pt x="2847" y="31561"/>
                    <a:pt x="4158" y="31580"/>
                    <a:pt x="5469" y="31730"/>
                  </a:cubicBezTo>
                  <a:cubicBezTo>
                    <a:pt x="7304" y="31917"/>
                    <a:pt x="9139" y="32086"/>
                    <a:pt x="10975" y="32273"/>
                  </a:cubicBezTo>
                  <a:cubicBezTo>
                    <a:pt x="13184" y="32498"/>
                    <a:pt x="15394" y="32704"/>
                    <a:pt x="17623" y="32835"/>
                  </a:cubicBezTo>
                  <a:lnTo>
                    <a:pt x="20750" y="33022"/>
                  </a:lnTo>
                  <a:cubicBezTo>
                    <a:pt x="20769" y="33059"/>
                    <a:pt x="20787" y="33097"/>
                    <a:pt x="20787" y="33134"/>
                  </a:cubicBezTo>
                  <a:cubicBezTo>
                    <a:pt x="20544" y="33322"/>
                    <a:pt x="20282" y="33509"/>
                    <a:pt x="20020" y="33677"/>
                  </a:cubicBezTo>
                  <a:cubicBezTo>
                    <a:pt x="19533" y="34015"/>
                    <a:pt x="19046" y="34333"/>
                    <a:pt x="18540" y="34633"/>
                  </a:cubicBezTo>
                  <a:cubicBezTo>
                    <a:pt x="17885" y="35007"/>
                    <a:pt x="17229" y="35344"/>
                    <a:pt x="16536" y="35662"/>
                  </a:cubicBezTo>
                  <a:cubicBezTo>
                    <a:pt x="15787" y="36018"/>
                    <a:pt x="15038" y="36337"/>
                    <a:pt x="14271" y="36655"/>
                  </a:cubicBezTo>
                  <a:cubicBezTo>
                    <a:pt x="14158" y="36692"/>
                    <a:pt x="14046" y="36749"/>
                    <a:pt x="13952" y="36786"/>
                  </a:cubicBezTo>
                  <a:cubicBezTo>
                    <a:pt x="13428" y="36992"/>
                    <a:pt x="12903" y="37217"/>
                    <a:pt x="12398" y="37441"/>
                  </a:cubicBezTo>
                  <a:cubicBezTo>
                    <a:pt x="11686" y="37760"/>
                    <a:pt x="10993" y="38097"/>
                    <a:pt x="10300" y="38471"/>
                  </a:cubicBezTo>
                  <a:cubicBezTo>
                    <a:pt x="9888" y="38696"/>
                    <a:pt x="9495" y="38921"/>
                    <a:pt x="9102" y="39164"/>
                  </a:cubicBezTo>
                  <a:cubicBezTo>
                    <a:pt x="8952" y="39258"/>
                    <a:pt x="8802" y="39352"/>
                    <a:pt x="8671" y="39445"/>
                  </a:cubicBezTo>
                  <a:cubicBezTo>
                    <a:pt x="7885" y="39970"/>
                    <a:pt x="7154" y="40531"/>
                    <a:pt x="6443" y="41131"/>
                  </a:cubicBezTo>
                  <a:cubicBezTo>
                    <a:pt x="5993" y="41524"/>
                    <a:pt x="5544" y="41917"/>
                    <a:pt x="5113" y="42329"/>
                  </a:cubicBezTo>
                  <a:cubicBezTo>
                    <a:pt x="4907" y="42516"/>
                    <a:pt x="4701" y="42704"/>
                    <a:pt x="4495" y="42891"/>
                  </a:cubicBezTo>
                  <a:cubicBezTo>
                    <a:pt x="4270" y="43116"/>
                    <a:pt x="4027" y="43340"/>
                    <a:pt x="3802" y="43565"/>
                  </a:cubicBezTo>
                  <a:cubicBezTo>
                    <a:pt x="3578" y="43790"/>
                    <a:pt x="3540" y="44146"/>
                    <a:pt x="3709" y="44408"/>
                  </a:cubicBezTo>
                  <a:cubicBezTo>
                    <a:pt x="4083" y="44988"/>
                    <a:pt x="4514" y="45550"/>
                    <a:pt x="4982" y="46037"/>
                  </a:cubicBezTo>
                  <a:cubicBezTo>
                    <a:pt x="5092" y="46159"/>
                    <a:pt x="5242" y="46226"/>
                    <a:pt x="5396" y="46226"/>
                  </a:cubicBezTo>
                  <a:cubicBezTo>
                    <a:pt x="5477" y="46226"/>
                    <a:pt x="5560" y="46207"/>
                    <a:pt x="5638" y="46168"/>
                  </a:cubicBezTo>
                  <a:cubicBezTo>
                    <a:pt x="5825" y="46093"/>
                    <a:pt x="5993" y="46000"/>
                    <a:pt x="6162" y="45868"/>
                  </a:cubicBezTo>
                  <a:cubicBezTo>
                    <a:pt x="6611" y="45531"/>
                    <a:pt x="7079" y="45176"/>
                    <a:pt x="7510" y="44801"/>
                  </a:cubicBezTo>
                  <a:cubicBezTo>
                    <a:pt x="7829" y="44558"/>
                    <a:pt x="8147" y="44295"/>
                    <a:pt x="8465" y="44052"/>
                  </a:cubicBezTo>
                  <a:cubicBezTo>
                    <a:pt x="8933" y="43696"/>
                    <a:pt x="9420" y="43378"/>
                    <a:pt x="9907" y="43059"/>
                  </a:cubicBezTo>
                  <a:cubicBezTo>
                    <a:pt x="10544" y="42666"/>
                    <a:pt x="11199" y="42292"/>
                    <a:pt x="11874" y="41973"/>
                  </a:cubicBezTo>
                  <a:cubicBezTo>
                    <a:pt x="12098" y="41880"/>
                    <a:pt x="12323" y="41767"/>
                    <a:pt x="12548" y="41655"/>
                  </a:cubicBezTo>
                  <a:cubicBezTo>
                    <a:pt x="13128" y="41393"/>
                    <a:pt x="13690" y="41112"/>
                    <a:pt x="14271" y="40850"/>
                  </a:cubicBezTo>
                  <a:cubicBezTo>
                    <a:pt x="14982" y="40513"/>
                    <a:pt x="15694" y="40176"/>
                    <a:pt x="16405" y="39839"/>
                  </a:cubicBezTo>
                  <a:cubicBezTo>
                    <a:pt x="16424" y="39820"/>
                    <a:pt x="16443" y="39820"/>
                    <a:pt x="16462" y="39801"/>
                  </a:cubicBezTo>
                  <a:cubicBezTo>
                    <a:pt x="17042" y="39539"/>
                    <a:pt x="17585" y="39258"/>
                    <a:pt x="18147" y="38977"/>
                  </a:cubicBezTo>
                  <a:cubicBezTo>
                    <a:pt x="19065" y="38509"/>
                    <a:pt x="19963" y="37966"/>
                    <a:pt x="20806" y="37348"/>
                  </a:cubicBezTo>
                  <a:cubicBezTo>
                    <a:pt x="20881" y="37310"/>
                    <a:pt x="20937" y="37254"/>
                    <a:pt x="20993" y="37217"/>
                  </a:cubicBezTo>
                  <a:cubicBezTo>
                    <a:pt x="21480" y="36861"/>
                    <a:pt x="21948" y="36486"/>
                    <a:pt x="22417" y="36112"/>
                  </a:cubicBezTo>
                  <a:cubicBezTo>
                    <a:pt x="22566" y="36000"/>
                    <a:pt x="22716" y="35887"/>
                    <a:pt x="22866" y="35775"/>
                  </a:cubicBezTo>
                  <a:cubicBezTo>
                    <a:pt x="22978" y="35644"/>
                    <a:pt x="23109" y="35550"/>
                    <a:pt x="23259" y="35494"/>
                  </a:cubicBezTo>
                  <a:cubicBezTo>
                    <a:pt x="23315" y="35606"/>
                    <a:pt x="23315" y="35737"/>
                    <a:pt x="23278" y="35868"/>
                  </a:cubicBezTo>
                  <a:cubicBezTo>
                    <a:pt x="23222" y="37292"/>
                    <a:pt x="23128" y="38715"/>
                    <a:pt x="23053" y="40138"/>
                  </a:cubicBezTo>
                  <a:cubicBezTo>
                    <a:pt x="23016" y="40681"/>
                    <a:pt x="22997" y="41243"/>
                    <a:pt x="22978" y="41786"/>
                  </a:cubicBezTo>
                  <a:cubicBezTo>
                    <a:pt x="22960" y="41880"/>
                    <a:pt x="22960" y="41955"/>
                    <a:pt x="22960" y="42030"/>
                  </a:cubicBezTo>
                  <a:cubicBezTo>
                    <a:pt x="22922" y="42891"/>
                    <a:pt x="22885" y="43771"/>
                    <a:pt x="22866" y="44633"/>
                  </a:cubicBezTo>
                  <a:cubicBezTo>
                    <a:pt x="22829" y="45269"/>
                    <a:pt x="22810" y="45925"/>
                    <a:pt x="22791" y="46561"/>
                  </a:cubicBezTo>
                  <a:cubicBezTo>
                    <a:pt x="22754" y="47441"/>
                    <a:pt x="22735" y="48340"/>
                    <a:pt x="22716" y="49221"/>
                  </a:cubicBezTo>
                  <a:cubicBezTo>
                    <a:pt x="22698" y="49427"/>
                    <a:pt x="22698" y="49632"/>
                    <a:pt x="22679" y="49838"/>
                  </a:cubicBezTo>
                  <a:cubicBezTo>
                    <a:pt x="22679" y="50325"/>
                    <a:pt x="22660" y="50812"/>
                    <a:pt x="22660" y="51318"/>
                  </a:cubicBezTo>
                  <a:cubicBezTo>
                    <a:pt x="22641" y="51955"/>
                    <a:pt x="22641" y="52591"/>
                    <a:pt x="22623" y="53228"/>
                  </a:cubicBezTo>
                  <a:cubicBezTo>
                    <a:pt x="22566" y="53677"/>
                    <a:pt x="22847" y="54108"/>
                    <a:pt x="23259" y="54277"/>
                  </a:cubicBezTo>
                  <a:cubicBezTo>
                    <a:pt x="23455" y="54358"/>
                    <a:pt x="23651" y="54411"/>
                    <a:pt x="23859" y="54411"/>
                  </a:cubicBezTo>
                  <a:cubicBezTo>
                    <a:pt x="23890" y="54411"/>
                    <a:pt x="23921" y="54410"/>
                    <a:pt x="23952" y="54408"/>
                  </a:cubicBezTo>
                  <a:cubicBezTo>
                    <a:pt x="24832" y="54408"/>
                    <a:pt x="25712" y="54427"/>
                    <a:pt x="26593" y="54501"/>
                  </a:cubicBezTo>
                  <a:lnTo>
                    <a:pt x="27192" y="54501"/>
                  </a:lnTo>
                  <a:cubicBezTo>
                    <a:pt x="27641" y="54483"/>
                    <a:pt x="28035" y="54183"/>
                    <a:pt x="28184" y="53752"/>
                  </a:cubicBezTo>
                  <a:cubicBezTo>
                    <a:pt x="28259" y="53546"/>
                    <a:pt x="28316" y="53322"/>
                    <a:pt x="28353" y="53116"/>
                  </a:cubicBezTo>
                  <a:cubicBezTo>
                    <a:pt x="28390" y="52985"/>
                    <a:pt x="28409" y="52853"/>
                    <a:pt x="28428" y="52722"/>
                  </a:cubicBezTo>
                  <a:cubicBezTo>
                    <a:pt x="28503" y="52067"/>
                    <a:pt x="28578" y="51430"/>
                    <a:pt x="28653" y="50775"/>
                  </a:cubicBezTo>
                  <a:cubicBezTo>
                    <a:pt x="28727" y="50213"/>
                    <a:pt x="28802" y="49651"/>
                    <a:pt x="28877" y="49089"/>
                  </a:cubicBezTo>
                  <a:cubicBezTo>
                    <a:pt x="28896" y="48958"/>
                    <a:pt x="28915" y="48827"/>
                    <a:pt x="28915" y="48696"/>
                  </a:cubicBezTo>
                  <a:cubicBezTo>
                    <a:pt x="29027" y="47947"/>
                    <a:pt x="29102" y="47217"/>
                    <a:pt x="29158" y="46486"/>
                  </a:cubicBezTo>
                  <a:cubicBezTo>
                    <a:pt x="29233" y="45756"/>
                    <a:pt x="29289" y="45044"/>
                    <a:pt x="29327" y="44333"/>
                  </a:cubicBezTo>
                  <a:cubicBezTo>
                    <a:pt x="29420" y="42685"/>
                    <a:pt x="29439" y="41018"/>
                    <a:pt x="29420" y="39352"/>
                  </a:cubicBezTo>
                  <a:cubicBezTo>
                    <a:pt x="29402" y="38191"/>
                    <a:pt x="29383" y="37048"/>
                    <a:pt x="29383" y="35906"/>
                  </a:cubicBezTo>
                  <a:cubicBezTo>
                    <a:pt x="29383" y="35756"/>
                    <a:pt x="29308" y="35588"/>
                    <a:pt x="29477" y="35475"/>
                  </a:cubicBezTo>
                  <a:cubicBezTo>
                    <a:pt x="29626" y="35513"/>
                    <a:pt x="29795" y="35588"/>
                    <a:pt x="29926" y="35681"/>
                  </a:cubicBezTo>
                  <a:cubicBezTo>
                    <a:pt x="30993" y="36280"/>
                    <a:pt x="32005" y="36955"/>
                    <a:pt x="32941" y="37741"/>
                  </a:cubicBezTo>
                  <a:cubicBezTo>
                    <a:pt x="32978" y="37760"/>
                    <a:pt x="33016" y="37797"/>
                    <a:pt x="33053" y="37835"/>
                  </a:cubicBezTo>
                  <a:cubicBezTo>
                    <a:pt x="33484" y="38191"/>
                    <a:pt x="33896" y="38565"/>
                    <a:pt x="34308" y="38958"/>
                  </a:cubicBezTo>
                  <a:cubicBezTo>
                    <a:pt x="34720" y="39370"/>
                    <a:pt x="35113" y="39801"/>
                    <a:pt x="35469" y="40232"/>
                  </a:cubicBezTo>
                  <a:cubicBezTo>
                    <a:pt x="35862" y="40700"/>
                    <a:pt x="36218" y="41206"/>
                    <a:pt x="36555" y="41711"/>
                  </a:cubicBezTo>
                  <a:cubicBezTo>
                    <a:pt x="37005" y="42423"/>
                    <a:pt x="37379" y="43153"/>
                    <a:pt x="37679" y="43940"/>
                  </a:cubicBezTo>
                  <a:cubicBezTo>
                    <a:pt x="37829" y="44295"/>
                    <a:pt x="37960" y="44670"/>
                    <a:pt x="38053" y="45044"/>
                  </a:cubicBezTo>
                  <a:cubicBezTo>
                    <a:pt x="38147" y="45307"/>
                    <a:pt x="38222" y="45588"/>
                    <a:pt x="38334" y="45850"/>
                  </a:cubicBezTo>
                  <a:cubicBezTo>
                    <a:pt x="38503" y="46374"/>
                    <a:pt x="38728" y="46898"/>
                    <a:pt x="38952" y="47423"/>
                  </a:cubicBezTo>
                  <a:cubicBezTo>
                    <a:pt x="39123" y="47802"/>
                    <a:pt x="39279" y="47965"/>
                    <a:pt x="39527" y="47965"/>
                  </a:cubicBezTo>
                  <a:cubicBezTo>
                    <a:pt x="39660" y="47965"/>
                    <a:pt x="39818" y="47919"/>
                    <a:pt x="40020" y="47835"/>
                  </a:cubicBezTo>
                  <a:cubicBezTo>
                    <a:pt x="40769" y="47498"/>
                    <a:pt x="41480" y="47123"/>
                    <a:pt x="42173" y="46692"/>
                  </a:cubicBezTo>
                  <a:cubicBezTo>
                    <a:pt x="42735" y="46355"/>
                    <a:pt x="42810" y="46187"/>
                    <a:pt x="42585" y="45569"/>
                  </a:cubicBezTo>
                  <a:cubicBezTo>
                    <a:pt x="42211" y="44520"/>
                    <a:pt x="41761" y="43490"/>
                    <a:pt x="41274" y="42498"/>
                  </a:cubicBezTo>
                  <a:lnTo>
                    <a:pt x="41274" y="42479"/>
                  </a:lnTo>
                  <a:cubicBezTo>
                    <a:pt x="41237" y="42423"/>
                    <a:pt x="41218" y="42385"/>
                    <a:pt x="41199" y="42329"/>
                  </a:cubicBezTo>
                  <a:cubicBezTo>
                    <a:pt x="40956" y="41842"/>
                    <a:pt x="40713" y="41393"/>
                    <a:pt x="40450" y="40943"/>
                  </a:cubicBezTo>
                  <a:cubicBezTo>
                    <a:pt x="40001" y="40157"/>
                    <a:pt x="39495" y="39408"/>
                    <a:pt x="38952" y="38677"/>
                  </a:cubicBezTo>
                  <a:cubicBezTo>
                    <a:pt x="38709" y="38359"/>
                    <a:pt x="38465" y="38059"/>
                    <a:pt x="38203" y="37741"/>
                  </a:cubicBezTo>
                  <a:cubicBezTo>
                    <a:pt x="38110" y="37629"/>
                    <a:pt x="37997" y="37516"/>
                    <a:pt x="37904" y="37404"/>
                  </a:cubicBezTo>
                  <a:cubicBezTo>
                    <a:pt x="37304" y="36749"/>
                    <a:pt x="36649" y="36149"/>
                    <a:pt x="35956" y="35606"/>
                  </a:cubicBezTo>
                  <a:cubicBezTo>
                    <a:pt x="35525" y="35288"/>
                    <a:pt x="35095" y="34970"/>
                    <a:pt x="34645" y="34689"/>
                  </a:cubicBezTo>
                  <a:cubicBezTo>
                    <a:pt x="34139" y="34352"/>
                    <a:pt x="33615" y="34033"/>
                    <a:pt x="33091" y="33734"/>
                  </a:cubicBezTo>
                  <a:cubicBezTo>
                    <a:pt x="32960" y="33677"/>
                    <a:pt x="32772" y="33640"/>
                    <a:pt x="32698" y="33434"/>
                  </a:cubicBezTo>
                  <a:lnTo>
                    <a:pt x="33184" y="33434"/>
                  </a:lnTo>
                  <a:lnTo>
                    <a:pt x="36368" y="33490"/>
                  </a:lnTo>
                  <a:cubicBezTo>
                    <a:pt x="37023" y="33509"/>
                    <a:pt x="37660" y="33528"/>
                    <a:pt x="38297" y="33546"/>
                  </a:cubicBezTo>
                  <a:cubicBezTo>
                    <a:pt x="39065" y="33546"/>
                    <a:pt x="39814" y="33565"/>
                    <a:pt x="40581" y="33584"/>
                  </a:cubicBezTo>
                  <a:cubicBezTo>
                    <a:pt x="41218" y="33603"/>
                    <a:pt x="41855" y="33621"/>
                    <a:pt x="42492" y="33621"/>
                  </a:cubicBezTo>
                  <a:cubicBezTo>
                    <a:pt x="42829" y="33640"/>
                    <a:pt x="43184" y="33640"/>
                    <a:pt x="43522" y="33659"/>
                  </a:cubicBezTo>
                  <a:cubicBezTo>
                    <a:pt x="44308" y="33677"/>
                    <a:pt x="45095" y="33696"/>
                    <a:pt x="45881" y="33696"/>
                  </a:cubicBezTo>
                  <a:lnTo>
                    <a:pt x="47829" y="33696"/>
                  </a:lnTo>
                  <a:cubicBezTo>
                    <a:pt x="48615" y="33696"/>
                    <a:pt x="49420" y="33696"/>
                    <a:pt x="50226" y="33659"/>
                  </a:cubicBezTo>
                  <a:cubicBezTo>
                    <a:pt x="50844" y="33640"/>
                    <a:pt x="51443" y="33621"/>
                    <a:pt x="52061" y="33603"/>
                  </a:cubicBezTo>
                  <a:lnTo>
                    <a:pt x="52585" y="33565"/>
                  </a:lnTo>
                  <a:cubicBezTo>
                    <a:pt x="53634" y="33509"/>
                    <a:pt x="53934" y="33247"/>
                    <a:pt x="54102" y="32236"/>
                  </a:cubicBezTo>
                  <a:cubicBezTo>
                    <a:pt x="54233" y="31393"/>
                    <a:pt x="54214" y="30531"/>
                    <a:pt x="54271" y="29670"/>
                  </a:cubicBezTo>
                  <a:cubicBezTo>
                    <a:pt x="54327" y="29052"/>
                    <a:pt x="54046" y="28790"/>
                    <a:pt x="53409" y="28790"/>
                  </a:cubicBezTo>
                  <a:cubicBezTo>
                    <a:pt x="52510" y="28790"/>
                    <a:pt x="51593" y="28790"/>
                    <a:pt x="50675" y="28752"/>
                  </a:cubicBezTo>
                  <a:cubicBezTo>
                    <a:pt x="50488" y="28752"/>
                    <a:pt x="50301" y="28752"/>
                    <a:pt x="50113" y="28734"/>
                  </a:cubicBezTo>
                  <a:cubicBezTo>
                    <a:pt x="49514" y="28715"/>
                    <a:pt x="48896" y="28696"/>
                    <a:pt x="48297" y="28659"/>
                  </a:cubicBezTo>
                  <a:cubicBezTo>
                    <a:pt x="47435" y="28621"/>
                    <a:pt x="46555" y="28584"/>
                    <a:pt x="45694" y="28546"/>
                  </a:cubicBezTo>
                  <a:cubicBezTo>
                    <a:pt x="45113" y="28528"/>
                    <a:pt x="44514" y="28509"/>
                    <a:pt x="43934" y="28490"/>
                  </a:cubicBezTo>
                  <a:cubicBezTo>
                    <a:pt x="43334" y="28453"/>
                    <a:pt x="42754" y="28434"/>
                    <a:pt x="42173" y="28415"/>
                  </a:cubicBezTo>
                  <a:cubicBezTo>
                    <a:pt x="41555" y="28397"/>
                    <a:pt x="40956" y="28378"/>
                    <a:pt x="40338" y="28359"/>
                  </a:cubicBezTo>
                  <a:cubicBezTo>
                    <a:pt x="39757" y="28322"/>
                    <a:pt x="39177" y="28303"/>
                    <a:pt x="38578" y="28284"/>
                  </a:cubicBezTo>
                  <a:cubicBezTo>
                    <a:pt x="37754" y="28265"/>
                    <a:pt x="36930" y="28228"/>
                    <a:pt x="36106" y="28191"/>
                  </a:cubicBezTo>
                  <a:cubicBezTo>
                    <a:pt x="35525" y="28172"/>
                    <a:pt x="34945" y="28134"/>
                    <a:pt x="34364" y="28116"/>
                  </a:cubicBezTo>
                  <a:cubicBezTo>
                    <a:pt x="34065" y="28097"/>
                    <a:pt x="33765" y="28078"/>
                    <a:pt x="33465" y="28059"/>
                  </a:cubicBezTo>
                  <a:cubicBezTo>
                    <a:pt x="33147" y="28041"/>
                    <a:pt x="32847" y="28003"/>
                    <a:pt x="32510" y="27966"/>
                  </a:cubicBezTo>
                  <a:cubicBezTo>
                    <a:pt x="32566" y="27835"/>
                    <a:pt x="32660" y="27816"/>
                    <a:pt x="32754" y="27779"/>
                  </a:cubicBezTo>
                  <a:cubicBezTo>
                    <a:pt x="33222" y="27554"/>
                    <a:pt x="33671" y="27348"/>
                    <a:pt x="34139" y="27161"/>
                  </a:cubicBezTo>
                  <a:cubicBezTo>
                    <a:pt x="35282" y="26655"/>
                    <a:pt x="36387" y="26112"/>
                    <a:pt x="37473" y="25531"/>
                  </a:cubicBezTo>
                  <a:cubicBezTo>
                    <a:pt x="38110" y="25176"/>
                    <a:pt x="38728" y="24820"/>
                    <a:pt x="39364" y="24445"/>
                  </a:cubicBezTo>
                  <a:cubicBezTo>
                    <a:pt x="39757" y="24183"/>
                    <a:pt x="40169" y="23940"/>
                    <a:pt x="40563" y="23659"/>
                  </a:cubicBezTo>
                  <a:cubicBezTo>
                    <a:pt x="41087" y="23303"/>
                    <a:pt x="41611" y="22928"/>
                    <a:pt x="42136" y="22554"/>
                  </a:cubicBezTo>
                  <a:cubicBezTo>
                    <a:pt x="42698" y="22123"/>
                    <a:pt x="43259" y="21674"/>
                    <a:pt x="43802" y="21187"/>
                  </a:cubicBezTo>
                  <a:cubicBezTo>
                    <a:pt x="44065" y="20981"/>
                    <a:pt x="44308" y="20756"/>
                    <a:pt x="44552" y="20531"/>
                  </a:cubicBezTo>
                  <a:cubicBezTo>
                    <a:pt x="44982" y="20119"/>
                    <a:pt x="45413" y="19707"/>
                    <a:pt x="45806" y="19258"/>
                  </a:cubicBezTo>
                  <a:cubicBezTo>
                    <a:pt x="46199" y="18809"/>
                    <a:pt x="46574" y="18322"/>
                    <a:pt x="46911" y="17816"/>
                  </a:cubicBezTo>
                  <a:cubicBezTo>
                    <a:pt x="47005" y="17666"/>
                    <a:pt x="47117" y="17498"/>
                    <a:pt x="47211" y="17348"/>
                  </a:cubicBezTo>
                  <a:cubicBezTo>
                    <a:pt x="47473" y="16880"/>
                    <a:pt x="47698" y="16393"/>
                    <a:pt x="47885" y="15887"/>
                  </a:cubicBezTo>
                  <a:cubicBezTo>
                    <a:pt x="48091" y="15288"/>
                    <a:pt x="48222" y="14633"/>
                    <a:pt x="48259" y="13996"/>
                  </a:cubicBezTo>
                  <a:cubicBezTo>
                    <a:pt x="48372" y="12142"/>
                    <a:pt x="47061" y="10513"/>
                    <a:pt x="45226" y="10213"/>
                  </a:cubicBezTo>
                  <a:cubicBezTo>
                    <a:pt x="44998" y="10179"/>
                    <a:pt x="44767" y="10161"/>
                    <a:pt x="44536" y="10161"/>
                  </a:cubicBezTo>
                  <a:cubicBezTo>
                    <a:pt x="44252" y="10161"/>
                    <a:pt x="43968" y="10189"/>
                    <a:pt x="43690" y="10251"/>
                  </a:cubicBezTo>
                  <a:cubicBezTo>
                    <a:pt x="43353" y="10307"/>
                    <a:pt x="43016" y="10382"/>
                    <a:pt x="42698" y="10494"/>
                  </a:cubicBezTo>
                  <a:cubicBezTo>
                    <a:pt x="42510" y="10550"/>
                    <a:pt x="42323" y="10625"/>
                    <a:pt x="42155" y="10681"/>
                  </a:cubicBezTo>
                  <a:cubicBezTo>
                    <a:pt x="41349" y="11018"/>
                    <a:pt x="40581" y="11430"/>
                    <a:pt x="39889" y="11917"/>
                  </a:cubicBezTo>
                  <a:cubicBezTo>
                    <a:pt x="39458" y="12217"/>
                    <a:pt x="39046" y="12535"/>
                    <a:pt x="38653" y="12872"/>
                  </a:cubicBezTo>
                  <a:cubicBezTo>
                    <a:pt x="38596" y="12910"/>
                    <a:pt x="38540" y="12966"/>
                    <a:pt x="38484" y="13003"/>
                  </a:cubicBezTo>
                  <a:cubicBezTo>
                    <a:pt x="37566" y="13809"/>
                    <a:pt x="36705" y="14651"/>
                    <a:pt x="35900" y="15550"/>
                  </a:cubicBezTo>
                  <a:cubicBezTo>
                    <a:pt x="35488" y="16018"/>
                    <a:pt x="35095" y="16486"/>
                    <a:pt x="34720" y="16973"/>
                  </a:cubicBezTo>
                  <a:cubicBezTo>
                    <a:pt x="34364" y="17404"/>
                    <a:pt x="34046" y="17835"/>
                    <a:pt x="33709" y="18284"/>
                  </a:cubicBezTo>
                  <a:cubicBezTo>
                    <a:pt x="33447" y="18640"/>
                    <a:pt x="33184" y="18996"/>
                    <a:pt x="32941" y="19370"/>
                  </a:cubicBezTo>
                  <a:cubicBezTo>
                    <a:pt x="32566" y="19913"/>
                    <a:pt x="32211" y="20475"/>
                    <a:pt x="31855" y="21056"/>
                  </a:cubicBezTo>
                  <a:cubicBezTo>
                    <a:pt x="31462" y="21692"/>
                    <a:pt x="31068" y="22348"/>
                    <a:pt x="30694" y="23003"/>
                  </a:cubicBezTo>
                  <a:cubicBezTo>
                    <a:pt x="30619" y="23134"/>
                    <a:pt x="30544" y="23265"/>
                    <a:pt x="30488" y="23378"/>
                  </a:cubicBezTo>
                  <a:cubicBezTo>
                    <a:pt x="30319" y="23659"/>
                    <a:pt x="30169" y="23940"/>
                    <a:pt x="30020" y="24202"/>
                  </a:cubicBezTo>
                  <a:cubicBezTo>
                    <a:pt x="29945" y="24370"/>
                    <a:pt x="29832" y="24539"/>
                    <a:pt x="29701" y="24651"/>
                  </a:cubicBezTo>
                  <a:cubicBezTo>
                    <a:pt x="29645" y="24483"/>
                    <a:pt x="29626" y="24295"/>
                    <a:pt x="29664" y="24127"/>
                  </a:cubicBezTo>
                  <a:cubicBezTo>
                    <a:pt x="29683" y="23958"/>
                    <a:pt x="29683" y="23790"/>
                    <a:pt x="29701" y="23621"/>
                  </a:cubicBezTo>
                  <a:cubicBezTo>
                    <a:pt x="29720" y="23003"/>
                    <a:pt x="29757" y="22385"/>
                    <a:pt x="29795" y="21767"/>
                  </a:cubicBezTo>
                  <a:cubicBezTo>
                    <a:pt x="29851" y="20887"/>
                    <a:pt x="29889" y="20026"/>
                    <a:pt x="29926" y="19146"/>
                  </a:cubicBezTo>
                  <a:cubicBezTo>
                    <a:pt x="29982" y="18340"/>
                    <a:pt x="30020" y="17516"/>
                    <a:pt x="30057" y="16692"/>
                  </a:cubicBezTo>
                  <a:cubicBezTo>
                    <a:pt x="30095" y="15794"/>
                    <a:pt x="30132" y="14876"/>
                    <a:pt x="30169" y="13958"/>
                  </a:cubicBezTo>
                  <a:cubicBezTo>
                    <a:pt x="30169" y="13902"/>
                    <a:pt x="30188" y="13846"/>
                    <a:pt x="30188" y="13790"/>
                  </a:cubicBezTo>
                  <a:cubicBezTo>
                    <a:pt x="30207" y="13022"/>
                    <a:pt x="30244" y="12254"/>
                    <a:pt x="30282" y="11486"/>
                  </a:cubicBezTo>
                  <a:cubicBezTo>
                    <a:pt x="30319" y="10307"/>
                    <a:pt x="30375" y="9127"/>
                    <a:pt x="30432" y="7947"/>
                  </a:cubicBezTo>
                  <a:cubicBezTo>
                    <a:pt x="30450" y="7142"/>
                    <a:pt x="30488" y="6337"/>
                    <a:pt x="30525" y="5550"/>
                  </a:cubicBezTo>
                  <a:cubicBezTo>
                    <a:pt x="30544" y="5119"/>
                    <a:pt x="30563" y="4707"/>
                    <a:pt x="30581" y="4277"/>
                  </a:cubicBezTo>
                  <a:cubicBezTo>
                    <a:pt x="30656" y="3378"/>
                    <a:pt x="30638" y="2460"/>
                    <a:pt x="30563" y="1543"/>
                  </a:cubicBezTo>
                  <a:cubicBezTo>
                    <a:pt x="30450" y="550"/>
                    <a:pt x="30076" y="176"/>
                    <a:pt x="29083" y="119"/>
                  </a:cubicBezTo>
                  <a:cubicBezTo>
                    <a:pt x="28241" y="63"/>
                    <a:pt x="27398" y="26"/>
                    <a:pt x="26555" y="7"/>
                  </a:cubicBezTo>
                  <a:cubicBezTo>
                    <a:pt x="26477" y="3"/>
                    <a:pt x="26406" y="1"/>
                    <a:pt x="26341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1041091" y="1228965"/>
              <a:ext cx="139443" cy="143593"/>
            </a:xfrm>
            <a:custGeom>
              <a:rect b="b" l="l" r="r" t="t"/>
              <a:pathLst>
                <a:path extrusionOk="0" h="5435" w="5207">
                  <a:moveTo>
                    <a:pt x="219" y="1"/>
                  </a:moveTo>
                  <a:cubicBezTo>
                    <a:pt x="196" y="1"/>
                    <a:pt x="173" y="2"/>
                    <a:pt x="150" y="4"/>
                  </a:cubicBezTo>
                  <a:cubicBezTo>
                    <a:pt x="94" y="603"/>
                    <a:pt x="38" y="1221"/>
                    <a:pt x="0" y="1839"/>
                  </a:cubicBezTo>
                  <a:cubicBezTo>
                    <a:pt x="1199" y="2719"/>
                    <a:pt x="2435" y="3580"/>
                    <a:pt x="3708" y="4404"/>
                  </a:cubicBezTo>
                  <a:cubicBezTo>
                    <a:pt x="4214" y="4704"/>
                    <a:pt x="4663" y="5060"/>
                    <a:pt x="5113" y="5434"/>
                  </a:cubicBezTo>
                  <a:cubicBezTo>
                    <a:pt x="5150" y="4648"/>
                    <a:pt x="5169" y="3843"/>
                    <a:pt x="5206" y="3056"/>
                  </a:cubicBezTo>
                  <a:lnTo>
                    <a:pt x="5206" y="3037"/>
                  </a:lnTo>
                  <a:cubicBezTo>
                    <a:pt x="3746" y="2101"/>
                    <a:pt x="2173" y="1240"/>
                    <a:pt x="805" y="191"/>
                  </a:cubicBezTo>
                  <a:cubicBezTo>
                    <a:pt x="637" y="73"/>
                    <a:pt x="424" y="1"/>
                    <a:pt x="219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1029039" y="1369571"/>
              <a:ext cx="144960" cy="157833"/>
            </a:xfrm>
            <a:custGeom>
              <a:rect b="b" l="l" r="r" t="t"/>
              <a:pathLst>
                <a:path extrusionOk="0" h="5974" w="5413">
                  <a:moveTo>
                    <a:pt x="169" y="0"/>
                  </a:moveTo>
                  <a:cubicBezTo>
                    <a:pt x="113" y="655"/>
                    <a:pt x="57" y="1330"/>
                    <a:pt x="1" y="1966"/>
                  </a:cubicBezTo>
                  <a:cubicBezTo>
                    <a:pt x="226" y="2172"/>
                    <a:pt x="469" y="2378"/>
                    <a:pt x="731" y="2566"/>
                  </a:cubicBezTo>
                  <a:cubicBezTo>
                    <a:pt x="1555" y="3202"/>
                    <a:pt x="2398" y="3839"/>
                    <a:pt x="3222" y="4494"/>
                  </a:cubicBezTo>
                  <a:cubicBezTo>
                    <a:pt x="3877" y="5019"/>
                    <a:pt x="4589" y="5506"/>
                    <a:pt x="5319" y="5974"/>
                  </a:cubicBezTo>
                  <a:cubicBezTo>
                    <a:pt x="5338" y="5206"/>
                    <a:pt x="5375" y="4438"/>
                    <a:pt x="5413" y="3652"/>
                  </a:cubicBezTo>
                  <a:cubicBezTo>
                    <a:pt x="5375" y="3633"/>
                    <a:pt x="5357" y="3614"/>
                    <a:pt x="5319" y="3596"/>
                  </a:cubicBezTo>
                  <a:cubicBezTo>
                    <a:pt x="3933" y="2435"/>
                    <a:pt x="2248" y="1517"/>
                    <a:pt x="900" y="318"/>
                  </a:cubicBezTo>
                  <a:cubicBezTo>
                    <a:pt x="694" y="131"/>
                    <a:pt x="432" y="19"/>
                    <a:pt x="169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1019505" y="1495672"/>
              <a:ext cx="148495" cy="173236"/>
            </a:xfrm>
            <a:custGeom>
              <a:rect b="b" l="l" r="r" t="t"/>
              <a:pathLst>
                <a:path extrusionOk="0" h="6557" w="5545">
                  <a:moveTo>
                    <a:pt x="216" y="0"/>
                  </a:moveTo>
                  <a:cubicBezTo>
                    <a:pt x="194" y="0"/>
                    <a:pt x="173" y="1"/>
                    <a:pt x="151" y="2"/>
                  </a:cubicBezTo>
                  <a:cubicBezTo>
                    <a:pt x="132" y="302"/>
                    <a:pt x="113" y="583"/>
                    <a:pt x="76" y="882"/>
                  </a:cubicBezTo>
                  <a:cubicBezTo>
                    <a:pt x="57" y="1238"/>
                    <a:pt x="20" y="1594"/>
                    <a:pt x="1" y="1931"/>
                  </a:cubicBezTo>
                  <a:cubicBezTo>
                    <a:pt x="76" y="2006"/>
                    <a:pt x="151" y="2081"/>
                    <a:pt x="226" y="2137"/>
                  </a:cubicBezTo>
                  <a:cubicBezTo>
                    <a:pt x="1780" y="3504"/>
                    <a:pt x="3334" y="4871"/>
                    <a:pt x="4889" y="6220"/>
                  </a:cubicBezTo>
                  <a:cubicBezTo>
                    <a:pt x="5038" y="6369"/>
                    <a:pt x="5207" y="6482"/>
                    <a:pt x="5394" y="6557"/>
                  </a:cubicBezTo>
                  <a:lnTo>
                    <a:pt x="5413" y="6557"/>
                  </a:lnTo>
                  <a:cubicBezTo>
                    <a:pt x="5469" y="5751"/>
                    <a:pt x="5507" y="4927"/>
                    <a:pt x="5544" y="4103"/>
                  </a:cubicBezTo>
                  <a:cubicBezTo>
                    <a:pt x="5432" y="4010"/>
                    <a:pt x="5301" y="3897"/>
                    <a:pt x="5188" y="3785"/>
                  </a:cubicBezTo>
                  <a:cubicBezTo>
                    <a:pt x="3877" y="2549"/>
                    <a:pt x="2248" y="1538"/>
                    <a:pt x="937" y="283"/>
                  </a:cubicBezTo>
                  <a:cubicBezTo>
                    <a:pt x="746" y="110"/>
                    <a:pt x="491" y="0"/>
                    <a:pt x="216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1283326" y="1905864"/>
              <a:ext cx="105326" cy="143011"/>
            </a:xfrm>
            <a:custGeom>
              <a:rect b="b" l="l" r="r" t="t"/>
              <a:pathLst>
                <a:path extrusionOk="0" h="5413" w="3933">
                  <a:moveTo>
                    <a:pt x="0" y="1"/>
                  </a:moveTo>
                  <a:lnTo>
                    <a:pt x="0" y="1"/>
                  </a:lnTo>
                  <a:cubicBezTo>
                    <a:pt x="19" y="94"/>
                    <a:pt x="56" y="207"/>
                    <a:pt x="75" y="300"/>
                  </a:cubicBezTo>
                  <a:cubicBezTo>
                    <a:pt x="674" y="2023"/>
                    <a:pt x="1292" y="3727"/>
                    <a:pt x="2004" y="5375"/>
                  </a:cubicBezTo>
                  <a:cubicBezTo>
                    <a:pt x="2659" y="5394"/>
                    <a:pt x="3296" y="5394"/>
                    <a:pt x="3933" y="5413"/>
                  </a:cubicBezTo>
                  <a:cubicBezTo>
                    <a:pt x="3914" y="5244"/>
                    <a:pt x="3858" y="5076"/>
                    <a:pt x="3783" y="4926"/>
                  </a:cubicBezTo>
                  <a:cubicBezTo>
                    <a:pt x="3614" y="4514"/>
                    <a:pt x="3446" y="4102"/>
                    <a:pt x="3277" y="3690"/>
                  </a:cubicBezTo>
                  <a:cubicBezTo>
                    <a:pt x="2753" y="2491"/>
                    <a:pt x="2247" y="1274"/>
                    <a:pt x="1742" y="76"/>
                  </a:cubicBezTo>
                  <a:cubicBezTo>
                    <a:pt x="1161" y="57"/>
                    <a:pt x="581" y="19"/>
                    <a:pt x="0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1396156" y="1910329"/>
              <a:ext cx="104844" cy="141030"/>
            </a:xfrm>
            <a:custGeom>
              <a:rect b="b" l="l" r="r" t="t"/>
              <a:pathLst>
                <a:path extrusionOk="0" h="5338" w="3915">
                  <a:moveTo>
                    <a:pt x="1" y="0"/>
                  </a:moveTo>
                  <a:lnTo>
                    <a:pt x="1" y="0"/>
                  </a:lnTo>
                  <a:cubicBezTo>
                    <a:pt x="19" y="75"/>
                    <a:pt x="38" y="131"/>
                    <a:pt x="57" y="206"/>
                  </a:cubicBezTo>
                  <a:cubicBezTo>
                    <a:pt x="637" y="1929"/>
                    <a:pt x="1274" y="3633"/>
                    <a:pt x="2004" y="5300"/>
                  </a:cubicBezTo>
                  <a:cubicBezTo>
                    <a:pt x="2641" y="5319"/>
                    <a:pt x="3278" y="5319"/>
                    <a:pt x="3915" y="5337"/>
                  </a:cubicBezTo>
                  <a:cubicBezTo>
                    <a:pt x="3915" y="5337"/>
                    <a:pt x="3915" y="5319"/>
                    <a:pt x="3915" y="5319"/>
                  </a:cubicBezTo>
                  <a:cubicBezTo>
                    <a:pt x="3896" y="5131"/>
                    <a:pt x="3840" y="4963"/>
                    <a:pt x="3765" y="4813"/>
                  </a:cubicBezTo>
                  <a:cubicBezTo>
                    <a:pt x="3596" y="4401"/>
                    <a:pt x="3428" y="3989"/>
                    <a:pt x="3240" y="3577"/>
                  </a:cubicBezTo>
                  <a:cubicBezTo>
                    <a:pt x="2754" y="2416"/>
                    <a:pt x="2267" y="1236"/>
                    <a:pt x="1761" y="75"/>
                  </a:cubicBezTo>
                  <a:cubicBezTo>
                    <a:pt x="1180" y="38"/>
                    <a:pt x="600" y="19"/>
                    <a:pt x="1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1539596" y="1915771"/>
              <a:ext cx="103826" cy="137569"/>
            </a:xfrm>
            <a:custGeom>
              <a:rect b="b" l="l" r="r" t="t"/>
              <a:pathLst>
                <a:path extrusionOk="0" h="5207" w="3877">
                  <a:moveTo>
                    <a:pt x="1" y="0"/>
                  </a:moveTo>
                  <a:cubicBezTo>
                    <a:pt x="1" y="56"/>
                    <a:pt x="19" y="113"/>
                    <a:pt x="57" y="187"/>
                  </a:cubicBezTo>
                  <a:cubicBezTo>
                    <a:pt x="619" y="1892"/>
                    <a:pt x="1236" y="3577"/>
                    <a:pt x="1948" y="5206"/>
                  </a:cubicBezTo>
                  <a:lnTo>
                    <a:pt x="3877" y="5206"/>
                  </a:lnTo>
                  <a:cubicBezTo>
                    <a:pt x="3858" y="5056"/>
                    <a:pt x="3821" y="4925"/>
                    <a:pt x="3765" y="4794"/>
                  </a:cubicBezTo>
                  <a:cubicBezTo>
                    <a:pt x="3577" y="4382"/>
                    <a:pt x="3409" y="3970"/>
                    <a:pt x="3240" y="3577"/>
                  </a:cubicBezTo>
                  <a:cubicBezTo>
                    <a:pt x="2735" y="2397"/>
                    <a:pt x="2248" y="1236"/>
                    <a:pt x="1761" y="56"/>
                  </a:cubicBezTo>
                  <a:cubicBezTo>
                    <a:pt x="1180" y="38"/>
                    <a:pt x="581" y="19"/>
                    <a:pt x="1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1656442" y="1920210"/>
              <a:ext cx="100827" cy="132126"/>
            </a:xfrm>
            <a:custGeom>
              <a:rect b="b" l="l" r="r" t="t"/>
              <a:pathLst>
                <a:path extrusionOk="0" h="5001" w="3765">
                  <a:moveTo>
                    <a:pt x="1" y="1"/>
                  </a:moveTo>
                  <a:lnTo>
                    <a:pt x="1" y="1"/>
                  </a:lnTo>
                  <a:cubicBezTo>
                    <a:pt x="581" y="1705"/>
                    <a:pt x="1199" y="3372"/>
                    <a:pt x="1930" y="5001"/>
                  </a:cubicBezTo>
                  <a:cubicBezTo>
                    <a:pt x="2548" y="4982"/>
                    <a:pt x="3147" y="4963"/>
                    <a:pt x="3765" y="4926"/>
                  </a:cubicBezTo>
                  <a:cubicBezTo>
                    <a:pt x="3765" y="4907"/>
                    <a:pt x="3765" y="4870"/>
                    <a:pt x="3765" y="4851"/>
                  </a:cubicBezTo>
                  <a:cubicBezTo>
                    <a:pt x="3727" y="4664"/>
                    <a:pt x="3690" y="4495"/>
                    <a:pt x="3615" y="4345"/>
                  </a:cubicBezTo>
                  <a:cubicBezTo>
                    <a:pt x="3447" y="3933"/>
                    <a:pt x="3259" y="3540"/>
                    <a:pt x="3091" y="3128"/>
                  </a:cubicBezTo>
                  <a:cubicBezTo>
                    <a:pt x="2660" y="2117"/>
                    <a:pt x="2229" y="1087"/>
                    <a:pt x="1817" y="76"/>
                  </a:cubicBezTo>
                  <a:cubicBezTo>
                    <a:pt x="1218" y="57"/>
                    <a:pt x="600" y="38"/>
                    <a:pt x="1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984904" y="2102743"/>
              <a:ext cx="169035" cy="134901"/>
            </a:xfrm>
            <a:custGeom>
              <a:rect b="b" l="l" r="r" t="t"/>
              <a:pathLst>
                <a:path extrusionOk="0" h="5106" w="6312">
                  <a:moveTo>
                    <a:pt x="662" y="0"/>
                  </a:moveTo>
                  <a:cubicBezTo>
                    <a:pt x="491" y="0"/>
                    <a:pt x="329" y="67"/>
                    <a:pt x="207" y="189"/>
                  </a:cubicBezTo>
                  <a:cubicBezTo>
                    <a:pt x="20" y="376"/>
                    <a:pt x="1" y="676"/>
                    <a:pt x="188" y="863"/>
                  </a:cubicBezTo>
                  <a:cubicBezTo>
                    <a:pt x="263" y="957"/>
                    <a:pt x="338" y="1032"/>
                    <a:pt x="432" y="1107"/>
                  </a:cubicBezTo>
                  <a:cubicBezTo>
                    <a:pt x="1911" y="2399"/>
                    <a:pt x="3465" y="3616"/>
                    <a:pt x="5020" y="4852"/>
                  </a:cubicBezTo>
                  <a:cubicBezTo>
                    <a:pt x="5095" y="4927"/>
                    <a:pt x="5207" y="4983"/>
                    <a:pt x="5319" y="5039"/>
                  </a:cubicBezTo>
                  <a:cubicBezTo>
                    <a:pt x="5413" y="5084"/>
                    <a:pt x="5512" y="5105"/>
                    <a:pt x="5609" y="5105"/>
                  </a:cubicBezTo>
                  <a:cubicBezTo>
                    <a:pt x="5956" y="5105"/>
                    <a:pt x="6282" y="4839"/>
                    <a:pt x="6312" y="4459"/>
                  </a:cubicBezTo>
                  <a:cubicBezTo>
                    <a:pt x="6293" y="4421"/>
                    <a:pt x="6293" y="4384"/>
                    <a:pt x="6274" y="4328"/>
                  </a:cubicBezTo>
                  <a:cubicBezTo>
                    <a:pt x="6181" y="4122"/>
                    <a:pt x="6031" y="3953"/>
                    <a:pt x="5844" y="3822"/>
                  </a:cubicBezTo>
                  <a:cubicBezTo>
                    <a:pt x="4364" y="2605"/>
                    <a:pt x="2810" y="1463"/>
                    <a:pt x="1312" y="283"/>
                  </a:cubicBezTo>
                  <a:cubicBezTo>
                    <a:pt x="1199" y="189"/>
                    <a:pt x="1068" y="95"/>
                    <a:pt x="937" y="58"/>
                  </a:cubicBezTo>
                  <a:cubicBezTo>
                    <a:pt x="846" y="19"/>
                    <a:pt x="753" y="0"/>
                    <a:pt x="662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977887" y="2223508"/>
              <a:ext cx="170535" cy="167239"/>
            </a:xfrm>
            <a:custGeom>
              <a:rect b="b" l="l" r="r" t="t"/>
              <a:pathLst>
                <a:path extrusionOk="0" h="6330" w="6368">
                  <a:moveTo>
                    <a:pt x="94" y="0"/>
                  </a:moveTo>
                  <a:cubicBezTo>
                    <a:pt x="57" y="543"/>
                    <a:pt x="38" y="1086"/>
                    <a:pt x="19" y="1648"/>
                  </a:cubicBezTo>
                  <a:cubicBezTo>
                    <a:pt x="1" y="1723"/>
                    <a:pt x="1" y="1817"/>
                    <a:pt x="1" y="1892"/>
                  </a:cubicBezTo>
                  <a:cubicBezTo>
                    <a:pt x="1986" y="3333"/>
                    <a:pt x="3989" y="4757"/>
                    <a:pt x="5993" y="6199"/>
                  </a:cubicBezTo>
                  <a:cubicBezTo>
                    <a:pt x="6049" y="6236"/>
                    <a:pt x="6124" y="6292"/>
                    <a:pt x="6199" y="6330"/>
                  </a:cubicBezTo>
                  <a:cubicBezTo>
                    <a:pt x="6274" y="5618"/>
                    <a:pt x="6330" y="4906"/>
                    <a:pt x="6368" y="4195"/>
                  </a:cubicBezTo>
                  <a:cubicBezTo>
                    <a:pt x="6180" y="4064"/>
                    <a:pt x="5993" y="3933"/>
                    <a:pt x="5825" y="3802"/>
                  </a:cubicBezTo>
                  <a:cubicBezTo>
                    <a:pt x="4233" y="2584"/>
                    <a:pt x="2529" y="1498"/>
                    <a:pt x="843" y="393"/>
                  </a:cubicBezTo>
                  <a:cubicBezTo>
                    <a:pt x="619" y="225"/>
                    <a:pt x="356" y="94"/>
                    <a:pt x="94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973388" y="2342238"/>
              <a:ext cx="164001" cy="162298"/>
            </a:xfrm>
            <a:custGeom>
              <a:rect b="b" l="l" r="r" t="t"/>
              <a:pathLst>
                <a:path extrusionOk="0" h="6143" w="6124">
                  <a:moveTo>
                    <a:pt x="75" y="1"/>
                  </a:moveTo>
                  <a:cubicBezTo>
                    <a:pt x="38" y="637"/>
                    <a:pt x="19" y="1274"/>
                    <a:pt x="0" y="1929"/>
                  </a:cubicBezTo>
                  <a:cubicBezTo>
                    <a:pt x="1966" y="3334"/>
                    <a:pt x="3914" y="4738"/>
                    <a:pt x="5862" y="6143"/>
                  </a:cubicBezTo>
                  <a:cubicBezTo>
                    <a:pt x="5936" y="5581"/>
                    <a:pt x="6011" y="5019"/>
                    <a:pt x="6086" y="4457"/>
                  </a:cubicBezTo>
                  <a:cubicBezTo>
                    <a:pt x="6104" y="4332"/>
                    <a:pt x="6122" y="4206"/>
                    <a:pt x="6124" y="4064"/>
                  </a:cubicBezTo>
                  <a:lnTo>
                    <a:pt x="6124" y="4064"/>
                  </a:lnTo>
                  <a:cubicBezTo>
                    <a:pt x="6124" y="4064"/>
                    <a:pt x="6124" y="4064"/>
                    <a:pt x="6124" y="4064"/>
                  </a:cubicBezTo>
                  <a:lnTo>
                    <a:pt x="6124" y="4045"/>
                  </a:lnTo>
                  <a:cubicBezTo>
                    <a:pt x="6124" y="4052"/>
                    <a:pt x="6124" y="4058"/>
                    <a:pt x="6124" y="4064"/>
                  </a:cubicBezTo>
                  <a:lnTo>
                    <a:pt x="6124" y="4064"/>
                  </a:lnTo>
                  <a:cubicBezTo>
                    <a:pt x="5993" y="3970"/>
                    <a:pt x="5880" y="3877"/>
                    <a:pt x="5749" y="3783"/>
                  </a:cubicBezTo>
                  <a:cubicBezTo>
                    <a:pt x="4139" y="2566"/>
                    <a:pt x="2453" y="1461"/>
                    <a:pt x="768" y="375"/>
                  </a:cubicBezTo>
                  <a:cubicBezTo>
                    <a:pt x="543" y="225"/>
                    <a:pt x="318" y="94"/>
                    <a:pt x="75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969879" y="2463451"/>
              <a:ext cx="152459" cy="139550"/>
            </a:xfrm>
            <a:custGeom>
              <a:rect b="b" l="l" r="r" t="t"/>
              <a:pathLst>
                <a:path extrusionOk="0" h="5282" w="5693">
                  <a:moveTo>
                    <a:pt x="56" y="1"/>
                  </a:moveTo>
                  <a:cubicBezTo>
                    <a:pt x="38" y="207"/>
                    <a:pt x="38" y="412"/>
                    <a:pt x="19" y="618"/>
                  </a:cubicBezTo>
                  <a:cubicBezTo>
                    <a:pt x="19" y="1105"/>
                    <a:pt x="0" y="1592"/>
                    <a:pt x="0" y="2079"/>
                  </a:cubicBezTo>
                  <a:cubicBezTo>
                    <a:pt x="1479" y="3147"/>
                    <a:pt x="2959" y="4214"/>
                    <a:pt x="4438" y="5281"/>
                  </a:cubicBezTo>
                  <a:lnTo>
                    <a:pt x="4532" y="5281"/>
                  </a:lnTo>
                  <a:cubicBezTo>
                    <a:pt x="4981" y="5263"/>
                    <a:pt x="5375" y="4963"/>
                    <a:pt x="5524" y="4532"/>
                  </a:cubicBezTo>
                  <a:cubicBezTo>
                    <a:pt x="5599" y="4308"/>
                    <a:pt x="5656" y="4102"/>
                    <a:pt x="5693" y="3896"/>
                  </a:cubicBezTo>
                  <a:cubicBezTo>
                    <a:pt x="5318" y="3633"/>
                    <a:pt x="4925" y="3353"/>
                    <a:pt x="4551" y="3090"/>
                  </a:cubicBezTo>
                  <a:cubicBezTo>
                    <a:pt x="3109" y="1986"/>
                    <a:pt x="1573" y="974"/>
                    <a:pt x="56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960345" y="1987131"/>
              <a:ext cx="192896" cy="132787"/>
            </a:xfrm>
            <a:custGeom>
              <a:rect b="b" l="l" r="r" t="t"/>
              <a:pathLst>
                <a:path extrusionOk="0" h="5026" w="7203">
                  <a:moveTo>
                    <a:pt x="753" y="0"/>
                  </a:moveTo>
                  <a:cubicBezTo>
                    <a:pt x="539" y="0"/>
                    <a:pt x="332" y="96"/>
                    <a:pt x="188" y="277"/>
                  </a:cubicBezTo>
                  <a:cubicBezTo>
                    <a:pt x="0" y="520"/>
                    <a:pt x="38" y="876"/>
                    <a:pt x="262" y="1101"/>
                  </a:cubicBezTo>
                  <a:cubicBezTo>
                    <a:pt x="337" y="1157"/>
                    <a:pt x="412" y="1232"/>
                    <a:pt x="506" y="1288"/>
                  </a:cubicBezTo>
                  <a:cubicBezTo>
                    <a:pt x="993" y="1644"/>
                    <a:pt x="1498" y="2000"/>
                    <a:pt x="2004" y="2374"/>
                  </a:cubicBezTo>
                  <a:cubicBezTo>
                    <a:pt x="3221" y="3273"/>
                    <a:pt x="4626" y="3966"/>
                    <a:pt x="5880" y="4846"/>
                  </a:cubicBezTo>
                  <a:cubicBezTo>
                    <a:pt x="5974" y="4921"/>
                    <a:pt x="6068" y="4958"/>
                    <a:pt x="6180" y="4996"/>
                  </a:cubicBezTo>
                  <a:cubicBezTo>
                    <a:pt x="6252" y="5016"/>
                    <a:pt x="6323" y="5026"/>
                    <a:pt x="6393" y="5026"/>
                  </a:cubicBezTo>
                  <a:cubicBezTo>
                    <a:pt x="6832" y="5026"/>
                    <a:pt x="7202" y="4643"/>
                    <a:pt x="7154" y="4191"/>
                  </a:cubicBezTo>
                  <a:cubicBezTo>
                    <a:pt x="7098" y="3966"/>
                    <a:pt x="6967" y="3779"/>
                    <a:pt x="6779" y="3648"/>
                  </a:cubicBezTo>
                  <a:cubicBezTo>
                    <a:pt x="6311" y="3329"/>
                    <a:pt x="5843" y="3011"/>
                    <a:pt x="5337" y="2711"/>
                  </a:cubicBezTo>
                  <a:cubicBezTo>
                    <a:pt x="4026" y="1962"/>
                    <a:pt x="2734" y="1157"/>
                    <a:pt x="1480" y="314"/>
                  </a:cubicBezTo>
                  <a:cubicBezTo>
                    <a:pt x="1349" y="221"/>
                    <a:pt x="1236" y="146"/>
                    <a:pt x="1105" y="89"/>
                  </a:cubicBezTo>
                  <a:cubicBezTo>
                    <a:pt x="992" y="29"/>
                    <a:pt x="871" y="0"/>
                    <a:pt x="753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548585" y="1860105"/>
              <a:ext cx="131918" cy="174768"/>
            </a:xfrm>
            <a:custGeom>
              <a:rect b="b" l="l" r="r" t="t"/>
              <a:pathLst>
                <a:path extrusionOk="0" h="6615" w="4926">
                  <a:moveTo>
                    <a:pt x="976" y="1"/>
                  </a:moveTo>
                  <a:cubicBezTo>
                    <a:pt x="471" y="1"/>
                    <a:pt x="1" y="514"/>
                    <a:pt x="244" y="1096"/>
                  </a:cubicBezTo>
                  <a:cubicBezTo>
                    <a:pt x="319" y="1246"/>
                    <a:pt x="394" y="1396"/>
                    <a:pt x="488" y="1527"/>
                  </a:cubicBezTo>
                  <a:cubicBezTo>
                    <a:pt x="1405" y="2987"/>
                    <a:pt x="2304" y="4467"/>
                    <a:pt x="3147" y="5965"/>
                  </a:cubicBezTo>
                  <a:cubicBezTo>
                    <a:pt x="3222" y="6115"/>
                    <a:pt x="3315" y="6246"/>
                    <a:pt x="3446" y="6377"/>
                  </a:cubicBezTo>
                  <a:cubicBezTo>
                    <a:pt x="3605" y="6535"/>
                    <a:pt x="3818" y="6614"/>
                    <a:pt x="4036" y="6614"/>
                  </a:cubicBezTo>
                  <a:cubicBezTo>
                    <a:pt x="4153" y="6614"/>
                    <a:pt x="4271" y="6591"/>
                    <a:pt x="4383" y="6545"/>
                  </a:cubicBezTo>
                  <a:cubicBezTo>
                    <a:pt x="4701" y="6414"/>
                    <a:pt x="4926" y="6096"/>
                    <a:pt x="4907" y="5740"/>
                  </a:cubicBezTo>
                  <a:cubicBezTo>
                    <a:pt x="4907" y="5515"/>
                    <a:pt x="4832" y="5272"/>
                    <a:pt x="4701" y="5085"/>
                  </a:cubicBezTo>
                  <a:cubicBezTo>
                    <a:pt x="3821" y="3456"/>
                    <a:pt x="2735" y="1957"/>
                    <a:pt x="1705" y="441"/>
                  </a:cubicBezTo>
                  <a:cubicBezTo>
                    <a:pt x="1649" y="366"/>
                    <a:pt x="1592" y="309"/>
                    <a:pt x="1536" y="253"/>
                  </a:cubicBezTo>
                  <a:cubicBezTo>
                    <a:pt x="1370" y="77"/>
                    <a:pt x="1170" y="1"/>
                    <a:pt x="976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1008980" y="1615934"/>
              <a:ext cx="151976" cy="171228"/>
            </a:xfrm>
            <a:custGeom>
              <a:rect b="b" l="l" r="r" t="t"/>
              <a:pathLst>
                <a:path extrusionOk="0" h="6481" w="5675">
                  <a:moveTo>
                    <a:pt x="113" y="1"/>
                  </a:moveTo>
                  <a:cubicBezTo>
                    <a:pt x="76" y="600"/>
                    <a:pt x="38" y="1199"/>
                    <a:pt x="1" y="1799"/>
                  </a:cubicBezTo>
                  <a:cubicBezTo>
                    <a:pt x="1518" y="3222"/>
                    <a:pt x="3053" y="4645"/>
                    <a:pt x="4626" y="6012"/>
                  </a:cubicBezTo>
                  <a:cubicBezTo>
                    <a:pt x="4813" y="6181"/>
                    <a:pt x="5019" y="6330"/>
                    <a:pt x="5263" y="6424"/>
                  </a:cubicBezTo>
                  <a:cubicBezTo>
                    <a:pt x="5357" y="6462"/>
                    <a:pt x="5469" y="6480"/>
                    <a:pt x="5581" y="6480"/>
                  </a:cubicBezTo>
                  <a:cubicBezTo>
                    <a:pt x="5600" y="5862"/>
                    <a:pt x="5637" y="5244"/>
                    <a:pt x="5675" y="4626"/>
                  </a:cubicBezTo>
                  <a:cubicBezTo>
                    <a:pt x="4158" y="3315"/>
                    <a:pt x="2641" y="1986"/>
                    <a:pt x="1124" y="694"/>
                  </a:cubicBezTo>
                  <a:cubicBezTo>
                    <a:pt x="937" y="525"/>
                    <a:pt x="769" y="357"/>
                    <a:pt x="581" y="207"/>
                  </a:cubicBezTo>
                  <a:cubicBezTo>
                    <a:pt x="450" y="95"/>
                    <a:pt x="282" y="38"/>
                    <a:pt x="113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993929" y="1867767"/>
              <a:ext cx="152003" cy="171228"/>
            </a:xfrm>
            <a:custGeom>
              <a:rect b="b" l="l" r="r" t="t"/>
              <a:pathLst>
                <a:path extrusionOk="0" h="6481" w="5676">
                  <a:moveTo>
                    <a:pt x="132" y="1"/>
                  </a:moveTo>
                  <a:cubicBezTo>
                    <a:pt x="76" y="600"/>
                    <a:pt x="38" y="1199"/>
                    <a:pt x="1" y="1798"/>
                  </a:cubicBezTo>
                  <a:cubicBezTo>
                    <a:pt x="1518" y="3222"/>
                    <a:pt x="3053" y="4645"/>
                    <a:pt x="4645" y="6012"/>
                  </a:cubicBezTo>
                  <a:cubicBezTo>
                    <a:pt x="4814" y="6180"/>
                    <a:pt x="5020" y="6330"/>
                    <a:pt x="5263" y="6424"/>
                  </a:cubicBezTo>
                  <a:cubicBezTo>
                    <a:pt x="5357" y="6461"/>
                    <a:pt x="5469" y="6480"/>
                    <a:pt x="5581" y="6480"/>
                  </a:cubicBezTo>
                  <a:cubicBezTo>
                    <a:pt x="5619" y="5862"/>
                    <a:pt x="5638" y="5244"/>
                    <a:pt x="5675" y="4626"/>
                  </a:cubicBezTo>
                  <a:cubicBezTo>
                    <a:pt x="4158" y="3315"/>
                    <a:pt x="2641" y="2004"/>
                    <a:pt x="1143" y="694"/>
                  </a:cubicBezTo>
                  <a:lnTo>
                    <a:pt x="1125" y="694"/>
                  </a:lnTo>
                  <a:cubicBezTo>
                    <a:pt x="956" y="525"/>
                    <a:pt x="787" y="357"/>
                    <a:pt x="581" y="207"/>
                  </a:cubicBezTo>
                  <a:cubicBezTo>
                    <a:pt x="450" y="94"/>
                    <a:pt x="301" y="38"/>
                    <a:pt x="132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1002472" y="1745576"/>
              <a:ext cx="151976" cy="171202"/>
            </a:xfrm>
            <a:custGeom>
              <a:rect b="b" l="l" r="r" t="t"/>
              <a:pathLst>
                <a:path extrusionOk="0" h="6480" w="5675">
                  <a:moveTo>
                    <a:pt x="113" y="0"/>
                  </a:moveTo>
                  <a:cubicBezTo>
                    <a:pt x="75" y="600"/>
                    <a:pt x="38" y="1199"/>
                    <a:pt x="0" y="1798"/>
                  </a:cubicBezTo>
                  <a:cubicBezTo>
                    <a:pt x="1517" y="3221"/>
                    <a:pt x="3053" y="4644"/>
                    <a:pt x="4626" y="6011"/>
                  </a:cubicBezTo>
                  <a:cubicBezTo>
                    <a:pt x="4813" y="6180"/>
                    <a:pt x="5019" y="6330"/>
                    <a:pt x="5244" y="6423"/>
                  </a:cubicBezTo>
                  <a:cubicBezTo>
                    <a:pt x="5356" y="6461"/>
                    <a:pt x="5468" y="6480"/>
                    <a:pt x="5562" y="6480"/>
                  </a:cubicBezTo>
                  <a:cubicBezTo>
                    <a:pt x="5600" y="5862"/>
                    <a:pt x="5637" y="5244"/>
                    <a:pt x="5674" y="4626"/>
                  </a:cubicBezTo>
                  <a:cubicBezTo>
                    <a:pt x="4158" y="3315"/>
                    <a:pt x="2641" y="1985"/>
                    <a:pt x="1124" y="693"/>
                  </a:cubicBezTo>
                  <a:lnTo>
                    <a:pt x="1124" y="674"/>
                  </a:lnTo>
                  <a:cubicBezTo>
                    <a:pt x="937" y="525"/>
                    <a:pt x="768" y="356"/>
                    <a:pt x="581" y="206"/>
                  </a:cubicBezTo>
                  <a:cubicBezTo>
                    <a:pt x="431" y="94"/>
                    <a:pt x="281" y="38"/>
                    <a:pt x="113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1179496" y="1770806"/>
              <a:ext cx="5543" cy="9908"/>
            </a:xfrm>
            <a:custGeom>
              <a:rect b="b" l="l" r="r" t="t"/>
              <a:pathLst>
                <a:path extrusionOk="0" h="375" w="207">
                  <a:moveTo>
                    <a:pt x="207" y="0"/>
                  </a:moveTo>
                  <a:lnTo>
                    <a:pt x="207" y="0"/>
                  </a:lnTo>
                  <a:cubicBezTo>
                    <a:pt x="132" y="131"/>
                    <a:pt x="57" y="244"/>
                    <a:pt x="1" y="375"/>
                  </a:cubicBezTo>
                  <a:cubicBezTo>
                    <a:pt x="113" y="281"/>
                    <a:pt x="188" y="150"/>
                    <a:pt x="207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73465" y="1862060"/>
              <a:ext cx="123911" cy="172153"/>
            </a:xfrm>
            <a:custGeom>
              <a:rect b="b" l="l" r="r" t="t"/>
              <a:pathLst>
                <a:path extrusionOk="0" h="6516" w="4627">
                  <a:moveTo>
                    <a:pt x="866" y="1"/>
                  </a:moveTo>
                  <a:cubicBezTo>
                    <a:pt x="705" y="1"/>
                    <a:pt x="544" y="53"/>
                    <a:pt x="413" y="161"/>
                  </a:cubicBezTo>
                  <a:cubicBezTo>
                    <a:pt x="94" y="385"/>
                    <a:pt x="1" y="797"/>
                    <a:pt x="169" y="1153"/>
                  </a:cubicBezTo>
                  <a:cubicBezTo>
                    <a:pt x="207" y="1209"/>
                    <a:pt x="244" y="1265"/>
                    <a:pt x="263" y="1322"/>
                  </a:cubicBezTo>
                  <a:cubicBezTo>
                    <a:pt x="525" y="1771"/>
                    <a:pt x="768" y="2202"/>
                    <a:pt x="1012" y="2651"/>
                  </a:cubicBezTo>
                  <a:cubicBezTo>
                    <a:pt x="1574" y="3644"/>
                    <a:pt x="2117" y="4617"/>
                    <a:pt x="2660" y="5610"/>
                  </a:cubicBezTo>
                  <a:cubicBezTo>
                    <a:pt x="2791" y="5853"/>
                    <a:pt x="2941" y="6078"/>
                    <a:pt x="3128" y="6265"/>
                  </a:cubicBezTo>
                  <a:cubicBezTo>
                    <a:pt x="3295" y="6432"/>
                    <a:pt x="3515" y="6516"/>
                    <a:pt x="3739" y="6516"/>
                  </a:cubicBezTo>
                  <a:cubicBezTo>
                    <a:pt x="3868" y="6516"/>
                    <a:pt x="3998" y="6488"/>
                    <a:pt x="4120" y="6434"/>
                  </a:cubicBezTo>
                  <a:cubicBezTo>
                    <a:pt x="4420" y="6303"/>
                    <a:pt x="4626" y="5985"/>
                    <a:pt x="4607" y="5647"/>
                  </a:cubicBezTo>
                  <a:cubicBezTo>
                    <a:pt x="4607" y="5441"/>
                    <a:pt x="4532" y="5235"/>
                    <a:pt x="4420" y="5048"/>
                  </a:cubicBezTo>
                  <a:cubicBezTo>
                    <a:pt x="4214" y="4711"/>
                    <a:pt x="4008" y="4355"/>
                    <a:pt x="3802" y="4018"/>
                  </a:cubicBezTo>
                  <a:cubicBezTo>
                    <a:pt x="3165" y="2970"/>
                    <a:pt x="2547" y="1921"/>
                    <a:pt x="1911" y="891"/>
                  </a:cubicBezTo>
                  <a:cubicBezTo>
                    <a:pt x="1780" y="666"/>
                    <a:pt x="1611" y="441"/>
                    <a:pt x="1424" y="254"/>
                  </a:cubicBezTo>
                  <a:cubicBezTo>
                    <a:pt x="1277" y="86"/>
                    <a:pt x="1071" y="1"/>
                    <a:pt x="866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424722" y="1852417"/>
              <a:ext cx="133418" cy="162192"/>
            </a:xfrm>
            <a:custGeom>
              <a:rect b="b" l="l" r="r" t="t"/>
              <a:pathLst>
                <a:path extrusionOk="0" h="6139" w="4982">
                  <a:moveTo>
                    <a:pt x="930" y="0"/>
                  </a:moveTo>
                  <a:cubicBezTo>
                    <a:pt x="703" y="0"/>
                    <a:pt x="477" y="94"/>
                    <a:pt x="319" y="282"/>
                  </a:cubicBezTo>
                  <a:cubicBezTo>
                    <a:pt x="0" y="600"/>
                    <a:pt x="38" y="1125"/>
                    <a:pt x="375" y="1406"/>
                  </a:cubicBezTo>
                  <a:cubicBezTo>
                    <a:pt x="880" y="1949"/>
                    <a:pt x="1311" y="2567"/>
                    <a:pt x="1667" y="3203"/>
                  </a:cubicBezTo>
                  <a:cubicBezTo>
                    <a:pt x="2154" y="3990"/>
                    <a:pt x="2678" y="4758"/>
                    <a:pt x="3202" y="5526"/>
                  </a:cubicBezTo>
                  <a:cubicBezTo>
                    <a:pt x="3296" y="5694"/>
                    <a:pt x="3427" y="5863"/>
                    <a:pt x="3596" y="5975"/>
                  </a:cubicBezTo>
                  <a:cubicBezTo>
                    <a:pt x="3755" y="6088"/>
                    <a:pt x="3931" y="6139"/>
                    <a:pt x="4102" y="6139"/>
                  </a:cubicBezTo>
                  <a:cubicBezTo>
                    <a:pt x="4557" y="6139"/>
                    <a:pt x="4981" y="5780"/>
                    <a:pt x="4981" y="5263"/>
                  </a:cubicBezTo>
                  <a:cubicBezTo>
                    <a:pt x="4963" y="5039"/>
                    <a:pt x="4888" y="4833"/>
                    <a:pt x="4757" y="4645"/>
                  </a:cubicBezTo>
                  <a:cubicBezTo>
                    <a:pt x="3858" y="3335"/>
                    <a:pt x="2978" y="2005"/>
                    <a:pt x="1985" y="750"/>
                  </a:cubicBezTo>
                  <a:cubicBezTo>
                    <a:pt x="1835" y="563"/>
                    <a:pt x="1667" y="394"/>
                    <a:pt x="1498" y="226"/>
                  </a:cubicBezTo>
                  <a:cubicBezTo>
                    <a:pt x="1339" y="76"/>
                    <a:pt x="1134" y="0"/>
                    <a:pt x="930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785812" y="1867053"/>
              <a:ext cx="133418" cy="163513"/>
            </a:xfrm>
            <a:custGeom>
              <a:rect b="b" l="l" r="r" t="t"/>
              <a:pathLst>
                <a:path extrusionOk="0" h="6189" w="4982">
                  <a:moveTo>
                    <a:pt x="803" y="0"/>
                  </a:moveTo>
                  <a:cubicBezTo>
                    <a:pt x="683" y="0"/>
                    <a:pt x="563" y="27"/>
                    <a:pt x="450" y="84"/>
                  </a:cubicBezTo>
                  <a:cubicBezTo>
                    <a:pt x="169" y="234"/>
                    <a:pt x="0" y="571"/>
                    <a:pt x="57" y="889"/>
                  </a:cubicBezTo>
                  <a:cubicBezTo>
                    <a:pt x="75" y="1058"/>
                    <a:pt x="131" y="1226"/>
                    <a:pt x="225" y="1357"/>
                  </a:cubicBezTo>
                  <a:cubicBezTo>
                    <a:pt x="1105" y="2893"/>
                    <a:pt x="2191" y="4297"/>
                    <a:pt x="3184" y="5777"/>
                  </a:cubicBezTo>
                  <a:cubicBezTo>
                    <a:pt x="3352" y="6020"/>
                    <a:pt x="3633" y="6170"/>
                    <a:pt x="3933" y="6189"/>
                  </a:cubicBezTo>
                  <a:cubicBezTo>
                    <a:pt x="3989" y="6170"/>
                    <a:pt x="4045" y="6170"/>
                    <a:pt x="4102" y="6151"/>
                  </a:cubicBezTo>
                  <a:cubicBezTo>
                    <a:pt x="4701" y="6039"/>
                    <a:pt x="4982" y="5365"/>
                    <a:pt x="4663" y="4840"/>
                  </a:cubicBezTo>
                  <a:cubicBezTo>
                    <a:pt x="4420" y="4428"/>
                    <a:pt x="4158" y="4016"/>
                    <a:pt x="3858" y="3623"/>
                  </a:cubicBezTo>
                  <a:cubicBezTo>
                    <a:pt x="3090" y="2537"/>
                    <a:pt x="2229" y="1526"/>
                    <a:pt x="1517" y="402"/>
                  </a:cubicBezTo>
                  <a:cubicBezTo>
                    <a:pt x="1461" y="327"/>
                    <a:pt x="1405" y="252"/>
                    <a:pt x="1349" y="215"/>
                  </a:cubicBezTo>
                  <a:cubicBezTo>
                    <a:pt x="1197" y="75"/>
                    <a:pt x="1001" y="0"/>
                    <a:pt x="803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582061" y="1639606"/>
              <a:ext cx="204787" cy="78943"/>
            </a:xfrm>
            <a:custGeom>
              <a:rect b="b" l="l" r="r" t="t"/>
              <a:pathLst>
                <a:path extrusionOk="0" h="2988" w="7647">
                  <a:moveTo>
                    <a:pt x="1096" y="1"/>
                  </a:moveTo>
                  <a:cubicBezTo>
                    <a:pt x="305" y="1"/>
                    <a:pt x="1" y="1215"/>
                    <a:pt x="867" y="1521"/>
                  </a:cubicBezTo>
                  <a:cubicBezTo>
                    <a:pt x="1148" y="1633"/>
                    <a:pt x="1410" y="1727"/>
                    <a:pt x="1691" y="1802"/>
                  </a:cubicBezTo>
                  <a:cubicBezTo>
                    <a:pt x="3133" y="2214"/>
                    <a:pt x="4612" y="2457"/>
                    <a:pt x="6054" y="2925"/>
                  </a:cubicBezTo>
                  <a:cubicBezTo>
                    <a:pt x="6129" y="2944"/>
                    <a:pt x="6223" y="2963"/>
                    <a:pt x="6316" y="2981"/>
                  </a:cubicBezTo>
                  <a:cubicBezTo>
                    <a:pt x="6354" y="2985"/>
                    <a:pt x="6391" y="2988"/>
                    <a:pt x="6427" y="2988"/>
                  </a:cubicBezTo>
                  <a:cubicBezTo>
                    <a:pt x="7352" y="2988"/>
                    <a:pt x="7647" y="1638"/>
                    <a:pt x="6709" y="1296"/>
                  </a:cubicBezTo>
                  <a:cubicBezTo>
                    <a:pt x="6241" y="1090"/>
                    <a:pt x="5736" y="940"/>
                    <a:pt x="5230" y="828"/>
                  </a:cubicBezTo>
                  <a:cubicBezTo>
                    <a:pt x="3938" y="566"/>
                    <a:pt x="2627" y="378"/>
                    <a:pt x="1354" y="41"/>
                  </a:cubicBezTo>
                  <a:cubicBezTo>
                    <a:pt x="1263" y="13"/>
                    <a:pt x="1177" y="1"/>
                    <a:pt x="1096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1372079" y="2244274"/>
              <a:ext cx="96328" cy="130145"/>
            </a:xfrm>
            <a:custGeom>
              <a:rect b="b" l="l" r="r" t="t"/>
              <a:pathLst>
                <a:path extrusionOk="0" h="4926" w="3597">
                  <a:moveTo>
                    <a:pt x="2772" y="1"/>
                  </a:moveTo>
                  <a:cubicBezTo>
                    <a:pt x="1873" y="1031"/>
                    <a:pt x="937" y="2004"/>
                    <a:pt x="1" y="2997"/>
                  </a:cubicBezTo>
                  <a:cubicBezTo>
                    <a:pt x="151" y="3371"/>
                    <a:pt x="282" y="3746"/>
                    <a:pt x="394" y="4120"/>
                  </a:cubicBezTo>
                  <a:cubicBezTo>
                    <a:pt x="469" y="4383"/>
                    <a:pt x="544" y="4645"/>
                    <a:pt x="656" y="4926"/>
                  </a:cubicBezTo>
                  <a:cubicBezTo>
                    <a:pt x="806" y="4795"/>
                    <a:pt x="956" y="4645"/>
                    <a:pt x="1087" y="4495"/>
                  </a:cubicBezTo>
                  <a:cubicBezTo>
                    <a:pt x="1948" y="3540"/>
                    <a:pt x="2791" y="2566"/>
                    <a:pt x="3596" y="1555"/>
                  </a:cubicBezTo>
                  <a:cubicBezTo>
                    <a:pt x="3559" y="1499"/>
                    <a:pt x="3540" y="1443"/>
                    <a:pt x="3521" y="1386"/>
                  </a:cubicBezTo>
                  <a:cubicBezTo>
                    <a:pt x="3278" y="918"/>
                    <a:pt x="3035" y="450"/>
                    <a:pt x="2772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570143" y="1480348"/>
              <a:ext cx="128919" cy="118494"/>
            </a:xfrm>
            <a:custGeom>
              <a:rect b="b" l="l" r="r" t="t"/>
              <a:pathLst>
                <a:path extrusionOk="0" h="4485" w="4814">
                  <a:moveTo>
                    <a:pt x="857" y="1"/>
                  </a:moveTo>
                  <a:cubicBezTo>
                    <a:pt x="663" y="1"/>
                    <a:pt x="470" y="76"/>
                    <a:pt x="319" y="227"/>
                  </a:cubicBezTo>
                  <a:cubicBezTo>
                    <a:pt x="38" y="489"/>
                    <a:pt x="1" y="919"/>
                    <a:pt x="207" y="1238"/>
                  </a:cubicBezTo>
                  <a:cubicBezTo>
                    <a:pt x="301" y="1369"/>
                    <a:pt x="413" y="1500"/>
                    <a:pt x="544" y="1612"/>
                  </a:cubicBezTo>
                  <a:cubicBezTo>
                    <a:pt x="1405" y="2455"/>
                    <a:pt x="2286" y="3279"/>
                    <a:pt x="3166" y="4122"/>
                  </a:cubicBezTo>
                  <a:cubicBezTo>
                    <a:pt x="3334" y="4290"/>
                    <a:pt x="3559" y="4403"/>
                    <a:pt x="3784" y="4459"/>
                  </a:cubicBezTo>
                  <a:cubicBezTo>
                    <a:pt x="3856" y="4476"/>
                    <a:pt x="3927" y="4485"/>
                    <a:pt x="3996" y="4485"/>
                  </a:cubicBezTo>
                  <a:cubicBezTo>
                    <a:pt x="4444" y="4485"/>
                    <a:pt x="4795" y="4128"/>
                    <a:pt x="4795" y="3560"/>
                  </a:cubicBezTo>
                  <a:cubicBezTo>
                    <a:pt x="4814" y="3279"/>
                    <a:pt x="4608" y="3017"/>
                    <a:pt x="4364" y="2773"/>
                  </a:cubicBezTo>
                  <a:cubicBezTo>
                    <a:pt x="3615" y="2080"/>
                    <a:pt x="2847" y="1444"/>
                    <a:pt x="2061" y="807"/>
                  </a:cubicBezTo>
                  <a:cubicBezTo>
                    <a:pt x="1817" y="601"/>
                    <a:pt x="1593" y="376"/>
                    <a:pt x="1331" y="170"/>
                  </a:cubicBezTo>
                  <a:cubicBezTo>
                    <a:pt x="1191" y="57"/>
                    <a:pt x="1024" y="1"/>
                    <a:pt x="857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716610" y="1760899"/>
              <a:ext cx="161001" cy="48534"/>
            </a:xfrm>
            <a:custGeom>
              <a:rect b="b" l="l" r="r" t="t"/>
              <a:pathLst>
                <a:path extrusionOk="0" h="1837" w="6012">
                  <a:moveTo>
                    <a:pt x="1105" y="1"/>
                  </a:moveTo>
                  <a:cubicBezTo>
                    <a:pt x="487" y="1"/>
                    <a:pt x="94" y="263"/>
                    <a:pt x="56" y="731"/>
                  </a:cubicBezTo>
                  <a:cubicBezTo>
                    <a:pt x="0" y="1199"/>
                    <a:pt x="356" y="1555"/>
                    <a:pt x="955" y="1611"/>
                  </a:cubicBezTo>
                  <a:cubicBezTo>
                    <a:pt x="1835" y="1686"/>
                    <a:pt x="2715" y="1742"/>
                    <a:pt x="3577" y="1799"/>
                  </a:cubicBezTo>
                  <a:cubicBezTo>
                    <a:pt x="4026" y="1817"/>
                    <a:pt x="4457" y="1836"/>
                    <a:pt x="4906" y="1836"/>
                  </a:cubicBezTo>
                  <a:cubicBezTo>
                    <a:pt x="4924" y="1836"/>
                    <a:pt x="4941" y="1837"/>
                    <a:pt x="4958" y="1837"/>
                  </a:cubicBezTo>
                  <a:cubicBezTo>
                    <a:pt x="5583" y="1837"/>
                    <a:pt x="5974" y="1503"/>
                    <a:pt x="5993" y="975"/>
                  </a:cubicBezTo>
                  <a:cubicBezTo>
                    <a:pt x="6011" y="450"/>
                    <a:pt x="5599" y="94"/>
                    <a:pt x="4944" y="57"/>
                  </a:cubicBezTo>
                  <a:lnTo>
                    <a:pt x="3015" y="57"/>
                  </a:lnTo>
                  <a:lnTo>
                    <a:pt x="3015" y="1"/>
                  </a:lnTo>
                  <a:cubicBezTo>
                    <a:pt x="2591" y="1"/>
                    <a:pt x="2166" y="9"/>
                    <a:pt x="1742" y="9"/>
                  </a:cubicBezTo>
                  <a:cubicBezTo>
                    <a:pt x="1529" y="9"/>
                    <a:pt x="1317" y="7"/>
                    <a:pt x="1105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1245190" y="2079019"/>
              <a:ext cx="80768" cy="113342"/>
            </a:xfrm>
            <a:custGeom>
              <a:rect b="b" l="l" r="r" t="t"/>
              <a:pathLst>
                <a:path extrusionOk="0" h="4290" w="3016">
                  <a:moveTo>
                    <a:pt x="1705" y="1"/>
                  </a:moveTo>
                  <a:cubicBezTo>
                    <a:pt x="1668" y="76"/>
                    <a:pt x="1630" y="132"/>
                    <a:pt x="1593" y="207"/>
                  </a:cubicBezTo>
                  <a:cubicBezTo>
                    <a:pt x="1293" y="750"/>
                    <a:pt x="993" y="1293"/>
                    <a:pt x="694" y="1836"/>
                  </a:cubicBezTo>
                  <a:cubicBezTo>
                    <a:pt x="544" y="2117"/>
                    <a:pt x="394" y="2379"/>
                    <a:pt x="244" y="2641"/>
                  </a:cubicBezTo>
                  <a:cubicBezTo>
                    <a:pt x="170" y="2772"/>
                    <a:pt x="76" y="2922"/>
                    <a:pt x="1" y="3072"/>
                  </a:cubicBezTo>
                  <a:cubicBezTo>
                    <a:pt x="38" y="3091"/>
                    <a:pt x="76" y="3128"/>
                    <a:pt x="113" y="3147"/>
                  </a:cubicBezTo>
                  <a:cubicBezTo>
                    <a:pt x="544" y="3522"/>
                    <a:pt x="956" y="3896"/>
                    <a:pt x="1368" y="4289"/>
                  </a:cubicBezTo>
                  <a:cubicBezTo>
                    <a:pt x="1405" y="4214"/>
                    <a:pt x="1462" y="4121"/>
                    <a:pt x="1499" y="4027"/>
                  </a:cubicBezTo>
                  <a:cubicBezTo>
                    <a:pt x="1986" y="3035"/>
                    <a:pt x="2473" y="2042"/>
                    <a:pt x="2979" y="1050"/>
                  </a:cubicBezTo>
                  <a:cubicBezTo>
                    <a:pt x="2997" y="1012"/>
                    <a:pt x="2997" y="975"/>
                    <a:pt x="3016" y="937"/>
                  </a:cubicBezTo>
                  <a:cubicBezTo>
                    <a:pt x="2585" y="619"/>
                    <a:pt x="2155" y="301"/>
                    <a:pt x="1705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499950" y="2249716"/>
              <a:ext cx="128410" cy="77199"/>
            </a:xfrm>
            <a:custGeom>
              <a:rect b="b" l="l" r="r" t="t"/>
              <a:pathLst>
                <a:path extrusionOk="0" h="2922" w="4795">
                  <a:moveTo>
                    <a:pt x="1330" y="1"/>
                  </a:moveTo>
                  <a:cubicBezTo>
                    <a:pt x="880" y="375"/>
                    <a:pt x="431" y="787"/>
                    <a:pt x="0" y="1180"/>
                  </a:cubicBezTo>
                  <a:cubicBezTo>
                    <a:pt x="337" y="1368"/>
                    <a:pt x="674" y="1555"/>
                    <a:pt x="1030" y="1742"/>
                  </a:cubicBezTo>
                  <a:cubicBezTo>
                    <a:pt x="1817" y="2135"/>
                    <a:pt x="2622" y="2566"/>
                    <a:pt x="3352" y="2922"/>
                  </a:cubicBezTo>
                  <a:cubicBezTo>
                    <a:pt x="3820" y="2566"/>
                    <a:pt x="4307" y="2248"/>
                    <a:pt x="4794" y="1929"/>
                  </a:cubicBezTo>
                  <a:cubicBezTo>
                    <a:pt x="4569" y="1798"/>
                    <a:pt x="4345" y="1667"/>
                    <a:pt x="4120" y="1555"/>
                  </a:cubicBezTo>
                  <a:cubicBezTo>
                    <a:pt x="3184" y="1049"/>
                    <a:pt x="2247" y="544"/>
                    <a:pt x="1330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805871" y="2077539"/>
              <a:ext cx="157493" cy="68322"/>
            </a:xfrm>
            <a:custGeom>
              <a:rect b="b" l="l" r="r" t="t"/>
              <a:pathLst>
                <a:path extrusionOk="0" h="2586" w="5881">
                  <a:moveTo>
                    <a:pt x="2004" y="1"/>
                  </a:moveTo>
                  <a:cubicBezTo>
                    <a:pt x="1349" y="394"/>
                    <a:pt x="693" y="731"/>
                    <a:pt x="0" y="1049"/>
                  </a:cubicBezTo>
                  <a:cubicBezTo>
                    <a:pt x="57" y="1068"/>
                    <a:pt x="94" y="1087"/>
                    <a:pt x="150" y="1106"/>
                  </a:cubicBezTo>
                  <a:cubicBezTo>
                    <a:pt x="263" y="1162"/>
                    <a:pt x="375" y="1199"/>
                    <a:pt x="469" y="1237"/>
                  </a:cubicBezTo>
                  <a:cubicBezTo>
                    <a:pt x="899" y="1387"/>
                    <a:pt x="1311" y="1536"/>
                    <a:pt x="1723" y="1667"/>
                  </a:cubicBezTo>
                  <a:cubicBezTo>
                    <a:pt x="2660" y="1986"/>
                    <a:pt x="3596" y="2323"/>
                    <a:pt x="4457" y="2585"/>
                  </a:cubicBezTo>
                  <a:cubicBezTo>
                    <a:pt x="4944" y="2229"/>
                    <a:pt x="5412" y="1873"/>
                    <a:pt x="5881" y="1499"/>
                  </a:cubicBezTo>
                  <a:cubicBezTo>
                    <a:pt x="5862" y="1480"/>
                    <a:pt x="5824" y="1461"/>
                    <a:pt x="5787" y="1443"/>
                  </a:cubicBezTo>
                  <a:cubicBezTo>
                    <a:pt x="5450" y="1293"/>
                    <a:pt x="5113" y="1162"/>
                    <a:pt x="4757" y="1049"/>
                  </a:cubicBezTo>
                  <a:cubicBezTo>
                    <a:pt x="3821" y="712"/>
                    <a:pt x="2922" y="375"/>
                    <a:pt x="2004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95024" y="2131462"/>
              <a:ext cx="153985" cy="83170"/>
            </a:xfrm>
            <a:custGeom>
              <a:rect b="b" l="l" r="r" t="t"/>
              <a:pathLst>
                <a:path extrusionOk="0" h="3148" w="5750">
                  <a:moveTo>
                    <a:pt x="1874" y="1"/>
                  </a:moveTo>
                  <a:lnTo>
                    <a:pt x="1555" y="132"/>
                  </a:lnTo>
                  <a:cubicBezTo>
                    <a:pt x="1031" y="338"/>
                    <a:pt x="506" y="563"/>
                    <a:pt x="1" y="787"/>
                  </a:cubicBezTo>
                  <a:cubicBezTo>
                    <a:pt x="132" y="919"/>
                    <a:pt x="282" y="1031"/>
                    <a:pt x="450" y="1125"/>
                  </a:cubicBezTo>
                  <a:cubicBezTo>
                    <a:pt x="544" y="1199"/>
                    <a:pt x="638" y="1237"/>
                    <a:pt x="750" y="1312"/>
                  </a:cubicBezTo>
                  <a:cubicBezTo>
                    <a:pt x="1124" y="1518"/>
                    <a:pt x="1518" y="1743"/>
                    <a:pt x="1892" y="1949"/>
                  </a:cubicBezTo>
                  <a:cubicBezTo>
                    <a:pt x="2641" y="2361"/>
                    <a:pt x="3372" y="2773"/>
                    <a:pt x="4065" y="3147"/>
                  </a:cubicBezTo>
                  <a:cubicBezTo>
                    <a:pt x="4645" y="2885"/>
                    <a:pt x="5188" y="2604"/>
                    <a:pt x="5750" y="2323"/>
                  </a:cubicBezTo>
                  <a:cubicBezTo>
                    <a:pt x="5506" y="2155"/>
                    <a:pt x="5244" y="2005"/>
                    <a:pt x="5001" y="1855"/>
                  </a:cubicBezTo>
                  <a:cubicBezTo>
                    <a:pt x="3933" y="1256"/>
                    <a:pt x="2903" y="638"/>
                    <a:pt x="1874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595237" y="2179466"/>
              <a:ext cx="149968" cy="84121"/>
            </a:xfrm>
            <a:custGeom>
              <a:rect b="b" l="l" r="r" t="t"/>
              <a:pathLst>
                <a:path extrusionOk="0" h="3184" w="5600">
                  <a:moveTo>
                    <a:pt x="1629" y="0"/>
                  </a:moveTo>
                  <a:cubicBezTo>
                    <a:pt x="1217" y="206"/>
                    <a:pt x="824" y="450"/>
                    <a:pt x="431" y="693"/>
                  </a:cubicBezTo>
                  <a:cubicBezTo>
                    <a:pt x="281" y="787"/>
                    <a:pt x="131" y="881"/>
                    <a:pt x="0" y="974"/>
                  </a:cubicBezTo>
                  <a:cubicBezTo>
                    <a:pt x="94" y="1049"/>
                    <a:pt x="188" y="1124"/>
                    <a:pt x="281" y="1180"/>
                  </a:cubicBezTo>
                  <a:cubicBezTo>
                    <a:pt x="375" y="1236"/>
                    <a:pt x="487" y="1293"/>
                    <a:pt x="581" y="1349"/>
                  </a:cubicBezTo>
                  <a:cubicBezTo>
                    <a:pt x="955" y="1573"/>
                    <a:pt x="1349" y="1798"/>
                    <a:pt x="1723" y="2004"/>
                  </a:cubicBezTo>
                  <a:cubicBezTo>
                    <a:pt x="2453" y="2397"/>
                    <a:pt x="3184" y="2809"/>
                    <a:pt x="3877" y="3184"/>
                  </a:cubicBezTo>
                  <a:cubicBezTo>
                    <a:pt x="4457" y="2922"/>
                    <a:pt x="5019" y="2641"/>
                    <a:pt x="5600" y="2379"/>
                  </a:cubicBezTo>
                  <a:cubicBezTo>
                    <a:pt x="5337" y="2210"/>
                    <a:pt x="5094" y="2060"/>
                    <a:pt x="4832" y="1911"/>
                  </a:cubicBezTo>
                  <a:cubicBezTo>
                    <a:pt x="3746" y="1293"/>
                    <a:pt x="2678" y="656"/>
                    <a:pt x="1629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1312920" y="2150774"/>
              <a:ext cx="93302" cy="114319"/>
            </a:xfrm>
            <a:custGeom>
              <a:rect b="b" l="l" r="r" t="t"/>
              <a:pathLst>
                <a:path extrusionOk="0" h="4327" w="3484">
                  <a:moveTo>
                    <a:pt x="2435" y="0"/>
                  </a:moveTo>
                  <a:cubicBezTo>
                    <a:pt x="1611" y="955"/>
                    <a:pt x="805" y="1892"/>
                    <a:pt x="0" y="2847"/>
                  </a:cubicBezTo>
                  <a:cubicBezTo>
                    <a:pt x="393" y="3315"/>
                    <a:pt x="749" y="3802"/>
                    <a:pt x="1086" y="4326"/>
                  </a:cubicBezTo>
                  <a:cubicBezTo>
                    <a:pt x="1161" y="4251"/>
                    <a:pt x="1217" y="4158"/>
                    <a:pt x="1292" y="4064"/>
                  </a:cubicBezTo>
                  <a:cubicBezTo>
                    <a:pt x="2023" y="3146"/>
                    <a:pt x="2753" y="2229"/>
                    <a:pt x="3483" y="1292"/>
                  </a:cubicBezTo>
                  <a:cubicBezTo>
                    <a:pt x="3240" y="974"/>
                    <a:pt x="2996" y="656"/>
                    <a:pt x="2734" y="356"/>
                  </a:cubicBezTo>
                  <a:cubicBezTo>
                    <a:pt x="2641" y="244"/>
                    <a:pt x="2528" y="131"/>
                    <a:pt x="2435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794329" y="1449173"/>
              <a:ext cx="58220" cy="132945"/>
            </a:xfrm>
            <a:custGeom>
              <a:rect b="b" l="l" r="r" t="t"/>
              <a:pathLst>
                <a:path extrusionOk="0" h="5032" w="2174">
                  <a:moveTo>
                    <a:pt x="1375" y="1"/>
                  </a:moveTo>
                  <a:cubicBezTo>
                    <a:pt x="969" y="1"/>
                    <a:pt x="671" y="227"/>
                    <a:pt x="563" y="695"/>
                  </a:cubicBezTo>
                  <a:cubicBezTo>
                    <a:pt x="319" y="1781"/>
                    <a:pt x="151" y="2867"/>
                    <a:pt x="19" y="3972"/>
                  </a:cubicBezTo>
                  <a:cubicBezTo>
                    <a:pt x="1" y="4197"/>
                    <a:pt x="38" y="4422"/>
                    <a:pt x="151" y="4609"/>
                  </a:cubicBezTo>
                  <a:cubicBezTo>
                    <a:pt x="297" y="4870"/>
                    <a:pt x="587" y="5031"/>
                    <a:pt x="882" y="5031"/>
                  </a:cubicBezTo>
                  <a:cubicBezTo>
                    <a:pt x="925" y="5031"/>
                    <a:pt x="969" y="5028"/>
                    <a:pt x="1012" y="5021"/>
                  </a:cubicBezTo>
                  <a:cubicBezTo>
                    <a:pt x="1386" y="4965"/>
                    <a:pt x="1705" y="4684"/>
                    <a:pt x="1761" y="4290"/>
                  </a:cubicBezTo>
                  <a:cubicBezTo>
                    <a:pt x="1798" y="4010"/>
                    <a:pt x="1798" y="3729"/>
                    <a:pt x="1836" y="3448"/>
                  </a:cubicBezTo>
                  <a:cubicBezTo>
                    <a:pt x="1930" y="2624"/>
                    <a:pt x="2023" y="1800"/>
                    <a:pt x="2117" y="976"/>
                  </a:cubicBezTo>
                  <a:cubicBezTo>
                    <a:pt x="2173" y="414"/>
                    <a:pt x="1892" y="39"/>
                    <a:pt x="1424" y="2"/>
                  </a:cubicBezTo>
                  <a:cubicBezTo>
                    <a:pt x="1407" y="1"/>
                    <a:pt x="1391" y="1"/>
                    <a:pt x="1375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895133" y="1580109"/>
              <a:ext cx="62183" cy="123117"/>
            </a:xfrm>
            <a:custGeom>
              <a:rect b="b" l="l" r="r" t="t"/>
              <a:pathLst>
                <a:path extrusionOk="0" h="4660" w="2322">
                  <a:moveTo>
                    <a:pt x="1473" y="1"/>
                  </a:moveTo>
                  <a:cubicBezTo>
                    <a:pt x="1371" y="1"/>
                    <a:pt x="1266" y="21"/>
                    <a:pt x="1162" y="65"/>
                  </a:cubicBezTo>
                  <a:cubicBezTo>
                    <a:pt x="900" y="177"/>
                    <a:pt x="712" y="421"/>
                    <a:pt x="656" y="701"/>
                  </a:cubicBezTo>
                  <a:cubicBezTo>
                    <a:pt x="525" y="1263"/>
                    <a:pt x="375" y="1806"/>
                    <a:pt x="263" y="2368"/>
                  </a:cubicBezTo>
                  <a:cubicBezTo>
                    <a:pt x="151" y="2818"/>
                    <a:pt x="76" y="3267"/>
                    <a:pt x="20" y="3604"/>
                  </a:cubicBezTo>
                  <a:cubicBezTo>
                    <a:pt x="1" y="4203"/>
                    <a:pt x="282" y="4578"/>
                    <a:pt x="750" y="4653"/>
                  </a:cubicBezTo>
                  <a:cubicBezTo>
                    <a:pt x="787" y="4658"/>
                    <a:pt x="823" y="4660"/>
                    <a:pt x="860" y="4660"/>
                  </a:cubicBezTo>
                  <a:cubicBezTo>
                    <a:pt x="1249" y="4660"/>
                    <a:pt x="1601" y="4391"/>
                    <a:pt x="1686" y="3997"/>
                  </a:cubicBezTo>
                  <a:cubicBezTo>
                    <a:pt x="1724" y="3885"/>
                    <a:pt x="1761" y="3754"/>
                    <a:pt x="1780" y="3604"/>
                  </a:cubicBezTo>
                  <a:cubicBezTo>
                    <a:pt x="1855" y="3136"/>
                    <a:pt x="1911" y="2649"/>
                    <a:pt x="2005" y="2162"/>
                  </a:cubicBezTo>
                  <a:cubicBezTo>
                    <a:pt x="2079" y="1750"/>
                    <a:pt x="2173" y="1338"/>
                    <a:pt x="2229" y="926"/>
                  </a:cubicBezTo>
                  <a:cubicBezTo>
                    <a:pt x="2321" y="419"/>
                    <a:pt x="1935" y="1"/>
                    <a:pt x="1473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832947" y="1824069"/>
              <a:ext cx="130579" cy="46209"/>
            </a:xfrm>
            <a:custGeom>
              <a:rect b="b" l="l" r="r" t="t"/>
              <a:pathLst>
                <a:path extrusionOk="0" h="1749" w="4876">
                  <a:moveTo>
                    <a:pt x="3378" y="1"/>
                  </a:moveTo>
                  <a:cubicBezTo>
                    <a:pt x="2527" y="1"/>
                    <a:pt x="1676" y="125"/>
                    <a:pt x="825" y="175"/>
                  </a:cubicBezTo>
                  <a:cubicBezTo>
                    <a:pt x="600" y="175"/>
                    <a:pt x="394" y="288"/>
                    <a:pt x="244" y="456"/>
                  </a:cubicBezTo>
                  <a:cubicBezTo>
                    <a:pt x="38" y="662"/>
                    <a:pt x="1" y="981"/>
                    <a:pt x="113" y="1261"/>
                  </a:cubicBezTo>
                  <a:cubicBezTo>
                    <a:pt x="221" y="1530"/>
                    <a:pt x="483" y="1731"/>
                    <a:pt x="784" y="1731"/>
                  </a:cubicBezTo>
                  <a:cubicBezTo>
                    <a:pt x="798" y="1731"/>
                    <a:pt x="811" y="1730"/>
                    <a:pt x="825" y="1730"/>
                  </a:cubicBezTo>
                  <a:cubicBezTo>
                    <a:pt x="1293" y="1748"/>
                    <a:pt x="1761" y="1748"/>
                    <a:pt x="2229" y="1748"/>
                  </a:cubicBezTo>
                  <a:lnTo>
                    <a:pt x="2229" y="1711"/>
                  </a:lnTo>
                  <a:cubicBezTo>
                    <a:pt x="2566" y="1711"/>
                    <a:pt x="2912" y="1728"/>
                    <a:pt x="3249" y="1728"/>
                  </a:cubicBezTo>
                  <a:cubicBezTo>
                    <a:pt x="3417" y="1728"/>
                    <a:pt x="3584" y="1723"/>
                    <a:pt x="3746" y="1711"/>
                  </a:cubicBezTo>
                  <a:cubicBezTo>
                    <a:pt x="4876" y="1674"/>
                    <a:pt x="4833" y="6"/>
                    <a:pt x="3727" y="6"/>
                  </a:cubicBezTo>
                  <a:cubicBezTo>
                    <a:pt x="3715" y="6"/>
                    <a:pt x="3702" y="6"/>
                    <a:pt x="3690" y="7"/>
                  </a:cubicBezTo>
                  <a:cubicBezTo>
                    <a:pt x="3586" y="3"/>
                    <a:pt x="3482" y="1"/>
                    <a:pt x="3378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87499" y="1395726"/>
              <a:ext cx="49677" cy="120000"/>
            </a:xfrm>
            <a:custGeom>
              <a:rect b="b" l="l" r="r" t="t"/>
              <a:pathLst>
                <a:path extrusionOk="0" h="4542" w="1855">
                  <a:moveTo>
                    <a:pt x="810" y="1"/>
                  </a:moveTo>
                  <a:cubicBezTo>
                    <a:pt x="607" y="1"/>
                    <a:pt x="411" y="85"/>
                    <a:pt x="263" y="246"/>
                  </a:cubicBezTo>
                  <a:cubicBezTo>
                    <a:pt x="113" y="433"/>
                    <a:pt x="20" y="658"/>
                    <a:pt x="20" y="901"/>
                  </a:cubicBezTo>
                  <a:cubicBezTo>
                    <a:pt x="20" y="1239"/>
                    <a:pt x="20" y="1576"/>
                    <a:pt x="20" y="1913"/>
                  </a:cubicBezTo>
                  <a:cubicBezTo>
                    <a:pt x="20" y="2212"/>
                    <a:pt x="1" y="2512"/>
                    <a:pt x="20" y="2812"/>
                  </a:cubicBezTo>
                  <a:cubicBezTo>
                    <a:pt x="38" y="3167"/>
                    <a:pt x="76" y="3523"/>
                    <a:pt x="151" y="3860"/>
                  </a:cubicBezTo>
                  <a:cubicBezTo>
                    <a:pt x="237" y="4256"/>
                    <a:pt x="592" y="4541"/>
                    <a:pt x="983" y="4541"/>
                  </a:cubicBezTo>
                  <a:cubicBezTo>
                    <a:pt x="1017" y="4541"/>
                    <a:pt x="1052" y="4539"/>
                    <a:pt x="1087" y="4534"/>
                  </a:cubicBezTo>
                  <a:cubicBezTo>
                    <a:pt x="1537" y="4478"/>
                    <a:pt x="1855" y="4085"/>
                    <a:pt x="1836" y="3654"/>
                  </a:cubicBezTo>
                  <a:cubicBezTo>
                    <a:pt x="1836" y="3504"/>
                    <a:pt x="1817" y="3373"/>
                    <a:pt x="1799" y="3242"/>
                  </a:cubicBezTo>
                  <a:cubicBezTo>
                    <a:pt x="1686" y="2549"/>
                    <a:pt x="1630" y="1838"/>
                    <a:pt x="1630" y="1126"/>
                  </a:cubicBezTo>
                  <a:cubicBezTo>
                    <a:pt x="1630" y="958"/>
                    <a:pt x="1630" y="789"/>
                    <a:pt x="1593" y="639"/>
                  </a:cubicBezTo>
                  <a:cubicBezTo>
                    <a:pt x="1555" y="340"/>
                    <a:pt x="1349" y="96"/>
                    <a:pt x="1050" y="40"/>
                  </a:cubicBezTo>
                  <a:cubicBezTo>
                    <a:pt x="970" y="14"/>
                    <a:pt x="890" y="1"/>
                    <a:pt x="810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1164445" y="2013524"/>
              <a:ext cx="67914" cy="102668"/>
            </a:xfrm>
            <a:custGeom>
              <a:rect b="b" l="l" r="r" t="t"/>
              <a:pathLst>
                <a:path extrusionOk="0" h="3886" w="2536">
                  <a:moveTo>
                    <a:pt x="1688" y="0"/>
                  </a:moveTo>
                  <a:cubicBezTo>
                    <a:pt x="1471" y="0"/>
                    <a:pt x="1251" y="94"/>
                    <a:pt x="1087" y="308"/>
                  </a:cubicBezTo>
                  <a:cubicBezTo>
                    <a:pt x="994" y="457"/>
                    <a:pt x="900" y="607"/>
                    <a:pt x="825" y="757"/>
                  </a:cubicBezTo>
                  <a:cubicBezTo>
                    <a:pt x="582" y="1431"/>
                    <a:pt x="338" y="2049"/>
                    <a:pt x="95" y="2686"/>
                  </a:cubicBezTo>
                  <a:cubicBezTo>
                    <a:pt x="1" y="2929"/>
                    <a:pt x="1" y="3192"/>
                    <a:pt x="113" y="3416"/>
                  </a:cubicBezTo>
                  <a:cubicBezTo>
                    <a:pt x="256" y="3719"/>
                    <a:pt x="533" y="3886"/>
                    <a:pt x="849" y="3886"/>
                  </a:cubicBezTo>
                  <a:cubicBezTo>
                    <a:pt x="866" y="3886"/>
                    <a:pt x="883" y="3885"/>
                    <a:pt x="900" y="3884"/>
                  </a:cubicBezTo>
                  <a:cubicBezTo>
                    <a:pt x="1256" y="3884"/>
                    <a:pt x="1593" y="3641"/>
                    <a:pt x="1686" y="3285"/>
                  </a:cubicBezTo>
                  <a:cubicBezTo>
                    <a:pt x="1874" y="2780"/>
                    <a:pt x="2042" y="2274"/>
                    <a:pt x="2192" y="1750"/>
                  </a:cubicBezTo>
                  <a:cubicBezTo>
                    <a:pt x="2323" y="1469"/>
                    <a:pt x="2417" y="1188"/>
                    <a:pt x="2473" y="888"/>
                  </a:cubicBezTo>
                  <a:cubicBezTo>
                    <a:pt x="2535" y="366"/>
                    <a:pt x="2118" y="0"/>
                    <a:pt x="1688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1216106" y="1674322"/>
              <a:ext cx="62719" cy="121241"/>
            </a:xfrm>
            <a:custGeom>
              <a:rect b="b" l="l" r="r" t="t"/>
              <a:pathLst>
                <a:path extrusionOk="0" h="4589" w="2342">
                  <a:moveTo>
                    <a:pt x="1087" y="1"/>
                  </a:moveTo>
                  <a:cubicBezTo>
                    <a:pt x="712" y="562"/>
                    <a:pt x="357" y="1124"/>
                    <a:pt x="1" y="1705"/>
                  </a:cubicBezTo>
                  <a:cubicBezTo>
                    <a:pt x="132" y="2061"/>
                    <a:pt x="263" y="2416"/>
                    <a:pt x="394" y="2772"/>
                  </a:cubicBezTo>
                  <a:cubicBezTo>
                    <a:pt x="563" y="3240"/>
                    <a:pt x="731" y="3727"/>
                    <a:pt x="937" y="4177"/>
                  </a:cubicBezTo>
                  <a:cubicBezTo>
                    <a:pt x="993" y="4326"/>
                    <a:pt x="1087" y="4458"/>
                    <a:pt x="1218" y="4589"/>
                  </a:cubicBezTo>
                  <a:cubicBezTo>
                    <a:pt x="1593" y="4102"/>
                    <a:pt x="1967" y="3615"/>
                    <a:pt x="2342" y="3128"/>
                  </a:cubicBezTo>
                  <a:cubicBezTo>
                    <a:pt x="2342" y="3072"/>
                    <a:pt x="2323" y="3034"/>
                    <a:pt x="2304" y="2997"/>
                  </a:cubicBezTo>
                  <a:cubicBezTo>
                    <a:pt x="1930" y="2061"/>
                    <a:pt x="1574" y="1143"/>
                    <a:pt x="1199" y="225"/>
                  </a:cubicBezTo>
                  <a:cubicBezTo>
                    <a:pt x="1162" y="150"/>
                    <a:pt x="1124" y="76"/>
                    <a:pt x="1087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1292861" y="1573900"/>
              <a:ext cx="66200" cy="121241"/>
            </a:xfrm>
            <a:custGeom>
              <a:rect b="b" l="l" r="r" t="t"/>
              <a:pathLst>
                <a:path extrusionOk="0" h="4589" w="2472">
                  <a:moveTo>
                    <a:pt x="1180" y="0"/>
                  </a:moveTo>
                  <a:cubicBezTo>
                    <a:pt x="768" y="468"/>
                    <a:pt x="375" y="936"/>
                    <a:pt x="0" y="1423"/>
                  </a:cubicBezTo>
                  <a:cubicBezTo>
                    <a:pt x="150" y="1854"/>
                    <a:pt x="300" y="2285"/>
                    <a:pt x="468" y="2734"/>
                  </a:cubicBezTo>
                  <a:cubicBezTo>
                    <a:pt x="637" y="3184"/>
                    <a:pt x="805" y="3671"/>
                    <a:pt x="1011" y="4120"/>
                  </a:cubicBezTo>
                  <a:cubicBezTo>
                    <a:pt x="1086" y="4289"/>
                    <a:pt x="1199" y="4457"/>
                    <a:pt x="1330" y="4588"/>
                  </a:cubicBezTo>
                  <a:lnTo>
                    <a:pt x="2472" y="3202"/>
                  </a:lnTo>
                  <a:cubicBezTo>
                    <a:pt x="2434" y="3109"/>
                    <a:pt x="2397" y="3034"/>
                    <a:pt x="2378" y="2940"/>
                  </a:cubicBezTo>
                  <a:cubicBezTo>
                    <a:pt x="2004" y="2023"/>
                    <a:pt x="1648" y="1086"/>
                    <a:pt x="1255" y="169"/>
                  </a:cubicBezTo>
                  <a:cubicBezTo>
                    <a:pt x="1236" y="112"/>
                    <a:pt x="1217" y="56"/>
                    <a:pt x="1180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1393665" y="1477918"/>
              <a:ext cx="53667" cy="126182"/>
            </a:xfrm>
            <a:custGeom>
              <a:rect b="b" l="l" r="r" t="t"/>
              <a:pathLst>
                <a:path extrusionOk="0" h="4776" w="2004">
                  <a:moveTo>
                    <a:pt x="1405" y="0"/>
                  </a:moveTo>
                  <a:cubicBezTo>
                    <a:pt x="974" y="300"/>
                    <a:pt x="562" y="618"/>
                    <a:pt x="169" y="955"/>
                  </a:cubicBezTo>
                  <a:cubicBezTo>
                    <a:pt x="112" y="993"/>
                    <a:pt x="56" y="1049"/>
                    <a:pt x="0" y="1086"/>
                  </a:cubicBezTo>
                  <a:cubicBezTo>
                    <a:pt x="19" y="1255"/>
                    <a:pt x="19" y="1367"/>
                    <a:pt x="38" y="1480"/>
                  </a:cubicBezTo>
                  <a:cubicBezTo>
                    <a:pt x="94" y="2004"/>
                    <a:pt x="169" y="2491"/>
                    <a:pt x="244" y="3015"/>
                  </a:cubicBezTo>
                  <a:cubicBezTo>
                    <a:pt x="318" y="3540"/>
                    <a:pt x="375" y="4083"/>
                    <a:pt x="487" y="4588"/>
                  </a:cubicBezTo>
                  <a:cubicBezTo>
                    <a:pt x="487" y="4663"/>
                    <a:pt x="506" y="4719"/>
                    <a:pt x="524" y="4775"/>
                  </a:cubicBezTo>
                  <a:cubicBezTo>
                    <a:pt x="993" y="4270"/>
                    <a:pt x="1479" y="3802"/>
                    <a:pt x="2004" y="3352"/>
                  </a:cubicBezTo>
                  <a:cubicBezTo>
                    <a:pt x="1854" y="2397"/>
                    <a:pt x="1704" y="1442"/>
                    <a:pt x="1536" y="506"/>
                  </a:cubicBezTo>
                  <a:cubicBezTo>
                    <a:pt x="1517" y="337"/>
                    <a:pt x="1461" y="169"/>
                    <a:pt x="1405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1483917" y="1433374"/>
              <a:ext cx="50695" cy="107899"/>
            </a:xfrm>
            <a:custGeom>
              <a:rect b="b" l="l" r="r" t="t"/>
              <a:pathLst>
                <a:path extrusionOk="0" h="4084" w="1893">
                  <a:moveTo>
                    <a:pt x="1836" y="1"/>
                  </a:moveTo>
                  <a:cubicBezTo>
                    <a:pt x="1499" y="57"/>
                    <a:pt x="1162" y="151"/>
                    <a:pt x="844" y="263"/>
                  </a:cubicBezTo>
                  <a:cubicBezTo>
                    <a:pt x="656" y="319"/>
                    <a:pt x="469" y="394"/>
                    <a:pt x="301" y="450"/>
                  </a:cubicBezTo>
                  <a:cubicBezTo>
                    <a:pt x="301" y="469"/>
                    <a:pt x="301" y="469"/>
                    <a:pt x="301" y="469"/>
                  </a:cubicBezTo>
                  <a:cubicBezTo>
                    <a:pt x="282" y="563"/>
                    <a:pt x="263" y="637"/>
                    <a:pt x="263" y="637"/>
                  </a:cubicBezTo>
                  <a:cubicBezTo>
                    <a:pt x="244" y="862"/>
                    <a:pt x="207" y="1012"/>
                    <a:pt x="207" y="1162"/>
                  </a:cubicBezTo>
                  <a:cubicBezTo>
                    <a:pt x="169" y="1667"/>
                    <a:pt x="132" y="2173"/>
                    <a:pt x="95" y="2697"/>
                  </a:cubicBezTo>
                  <a:cubicBezTo>
                    <a:pt x="57" y="3147"/>
                    <a:pt x="20" y="3615"/>
                    <a:pt x="1" y="4083"/>
                  </a:cubicBezTo>
                  <a:cubicBezTo>
                    <a:pt x="244" y="3933"/>
                    <a:pt x="488" y="3821"/>
                    <a:pt x="731" y="3709"/>
                  </a:cubicBezTo>
                  <a:cubicBezTo>
                    <a:pt x="985" y="3604"/>
                    <a:pt x="1262" y="3547"/>
                    <a:pt x="1534" y="3547"/>
                  </a:cubicBezTo>
                  <a:cubicBezTo>
                    <a:pt x="1604" y="3547"/>
                    <a:pt x="1674" y="3551"/>
                    <a:pt x="1742" y="3559"/>
                  </a:cubicBezTo>
                  <a:cubicBezTo>
                    <a:pt x="1799" y="2529"/>
                    <a:pt x="1836" y="1518"/>
                    <a:pt x="1874" y="506"/>
                  </a:cubicBezTo>
                  <a:cubicBezTo>
                    <a:pt x="1892" y="338"/>
                    <a:pt x="1874" y="169"/>
                    <a:pt x="1836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1523045" y="1574376"/>
              <a:ext cx="122385" cy="47028"/>
            </a:xfrm>
            <a:custGeom>
              <a:rect b="b" l="l" r="r" t="t"/>
              <a:pathLst>
                <a:path extrusionOk="0" h="1780" w="4570">
                  <a:moveTo>
                    <a:pt x="937" y="1"/>
                  </a:moveTo>
                  <a:cubicBezTo>
                    <a:pt x="693" y="581"/>
                    <a:pt x="394" y="1106"/>
                    <a:pt x="1" y="1593"/>
                  </a:cubicBezTo>
                  <a:cubicBezTo>
                    <a:pt x="113" y="1630"/>
                    <a:pt x="225" y="1649"/>
                    <a:pt x="338" y="1668"/>
                  </a:cubicBezTo>
                  <a:cubicBezTo>
                    <a:pt x="506" y="1705"/>
                    <a:pt x="693" y="1724"/>
                    <a:pt x="862" y="1724"/>
                  </a:cubicBezTo>
                  <a:cubicBezTo>
                    <a:pt x="1873" y="1742"/>
                    <a:pt x="2884" y="1761"/>
                    <a:pt x="3896" y="1780"/>
                  </a:cubicBezTo>
                  <a:cubicBezTo>
                    <a:pt x="4158" y="1312"/>
                    <a:pt x="4383" y="825"/>
                    <a:pt x="4570" y="319"/>
                  </a:cubicBezTo>
                  <a:cubicBezTo>
                    <a:pt x="4401" y="263"/>
                    <a:pt x="4233" y="226"/>
                    <a:pt x="4064" y="188"/>
                  </a:cubicBezTo>
                  <a:cubicBezTo>
                    <a:pt x="3989" y="188"/>
                    <a:pt x="3914" y="169"/>
                    <a:pt x="3896" y="169"/>
                  </a:cubicBezTo>
                  <a:cubicBezTo>
                    <a:pt x="3690" y="151"/>
                    <a:pt x="3521" y="132"/>
                    <a:pt x="3371" y="132"/>
                  </a:cubicBezTo>
                  <a:cubicBezTo>
                    <a:pt x="2866" y="94"/>
                    <a:pt x="2360" y="76"/>
                    <a:pt x="1836" y="57"/>
                  </a:cubicBezTo>
                  <a:cubicBezTo>
                    <a:pt x="1536" y="38"/>
                    <a:pt x="1237" y="20"/>
                    <a:pt x="937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1467876" y="1642671"/>
              <a:ext cx="121903" cy="62853"/>
            </a:xfrm>
            <a:custGeom>
              <a:rect b="b" l="l" r="r" t="t"/>
              <a:pathLst>
                <a:path extrusionOk="0" h="2379" w="4552">
                  <a:moveTo>
                    <a:pt x="1218" y="0"/>
                  </a:moveTo>
                  <a:lnTo>
                    <a:pt x="1" y="1255"/>
                  </a:lnTo>
                  <a:cubicBezTo>
                    <a:pt x="132" y="1367"/>
                    <a:pt x="282" y="1461"/>
                    <a:pt x="450" y="1517"/>
                  </a:cubicBezTo>
                  <a:cubicBezTo>
                    <a:pt x="600" y="1592"/>
                    <a:pt x="787" y="1648"/>
                    <a:pt x="956" y="1704"/>
                  </a:cubicBezTo>
                  <a:cubicBezTo>
                    <a:pt x="1742" y="1929"/>
                    <a:pt x="2510" y="2154"/>
                    <a:pt x="3297" y="2378"/>
                  </a:cubicBezTo>
                  <a:cubicBezTo>
                    <a:pt x="3727" y="1966"/>
                    <a:pt x="4158" y="1554"/>
                    <a:pt x="4551" y="1105"/>
                  </a:cubicBezTo>
                  <a:cubicBezTo>
                    <a:pt x="4514" y="1086"/>
                    <a:pt x="4458" y="1068"/>
                    <a:pt x="4420" y="1049"/>
                  </a:cubicBezTo>
                  <a:cubicBezTo>
                    <a:pt x="4364" y="1011"/>
                    <a:pt x="4289" y="993"/>
                    <a:pt x="4270" y="974"/>
                  </a:cubicBezTo>
                  <a:cubicBezTo>
                    <a:pt x="4064" y="899"/>
                    <a:pt x="3933" y="843"/>
                    <a:pt x="3783" y="805"/>
                  </a:cubicBezTo>
                  <a:cubicBezTo>
                    <a:pt x="3297" y="637"/>
                    <a:pt x="2810" y="487"/>
                    <a:pt x="2323" y="337"/>
                  </a:cubicBezTo>
                  <a:cubicBezTo>
                    <a:pt x="1948" y="225"/>
                    <a:pt x="1574" y="94"/>
                    <a:pt x="1218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1365063" y="1729248"/>
              <a:ext cx="126402" cy="58890"/>
            </a:xfrm>
            <a:custGeom>
              <a:rect b="b" l="l" r="r" t="t"/>
              <a:pathLst>
                <a:path extrusionOk="0" h="2229" w="4720">
                  <a:moveTo>
                    <a:pt x="1536" y="0"/>
                  </a:moveTo>
                  <a:cubicBezTo>
                    <a:pt x="1255" y="244"/>
                    <a:pt x="956" y="468"/>
                    <a:pt x="656" y="712"/>
                  </a:cubicBezTo>
                  <a:cubicBezTo>
                    <a:pt x="431" y="880"/>
                    <a:pt x="225" y="1049"/>
                    <a:pt x="1" y="1199"/>
                  </a:cubicBezTo>
                  <a:cubicBezTo>
                    <a:pt x="113" y="1274"/>
                    <a:pt x="225" y="1349"/>
                    <a:pt x="356" y="1405"/>
                  </a:cubicBezTo>
                  <a:cubicBezTo>
                    <a:pt x="525" y="1461"/>
                    <a:pt x="694" y="1517"/>
                    <a:pt x="862" y="1573"/>
                  </a:cubicBezTo>
                  <a:cubicBezTo>
                    <a:pt x="1630" y="1798"/>
                    <a:pt x="2379" y="2023"/>
                    <a:pt x="3147" y="2229"/>
                  </a:cubicBezTo>
                  <a:cubicBezTo>
                    <a:pt x="3671" y="1873"/>
                    <a:pt x="4195" y="1498"/>
                    <a:pt x="4720" y="1124"/>
                  </a:cubicBezTo>
                  <a:lnTo>
                    <a:pt x="4720" y="1105"/>
                  </a:lnTo>
                  <a:cubicBezTo>
                    <a:pt x="4589" y="1030"/>
                    <a:pt x="4476" y="974"/>
                    <a:pt x="4345" y="918"/>
                  </a:cubicBezTo>
                  <a:cubicBezTo>
                    <a:pt x="4270" y="880"/>
                    <a:pt x="4195" y="862"/>
                    <a:pt x="4177" y="843"/>
                  </a:cubicBezTo>
                  <a:cubicBezTo>
                    <a:pt x="3971" y="768"/>
                    <a:pt x="3840" y="712"/>
                    <a:pt x="3690" y="674"/>
                  </a:cubicBezTo>
                  <a:cubicBezTo>
                    <a:pt x="3203" y="506"/>
                    <a:pt x="2716" y="356"/>
                    <a:pt x="2229" y="206"/>
                  </a:cubicBezTo>
                  <a:cubicBezTo>
                    <a:pt x="2004" y="131"/>
                    <a:pt x="1780" y="56"/>
                    <a:pt x="1536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1292352" y="1781691"/>
              <a:ext cx="124902" cy="55931"/>
            </a:xfrm>
            <a:custGeom>
              <a:rect b="b" l="l" r="r" t="t"/>
              <a:pathLst>
                <a:path extrusionOk="0" h="2117" w="4664">
                  <a:moveTo>
                    <a:pt x="1630" y="0"/>
                  </a:moveTo>
                  <a:cubicBezTo>
                    <a:pt x="1086" y="375"/>
                    <a:pt x="543" y="731"/>
                    <a:pt x="0" y="1086"/>
                  </a:cubicBezTo>
                  <a:cubicBezTo>
                    <a:pt x="150" y="1236"/>
                    <a:pt x="337" y="1349"/>
                    <a:pt x="543" y="1442"/>
                  </a:cubicBezTo>
                  <a:cubicBezTo>
                    <a:pt x="712" y="1517"/>
                    <a:pt x="880" y="1573"/>
                    <a:pt x="1049" y="1611"/>
                  </a:cubicBezTo>
                  <a:cubicBezTo>
                    <a:pt x="1630" y="1779"/>
                    <a:pt x="2210" y="1948"/>
                    <a:pt x="2772" y="2116"/>
                  </a:cubicBezTo>
                  <a:cubicBezTo>
                    <a:pt x="3409" y="1761"/>
                    <a:pt x="4045" y="1405"/>
                    <a:pt x="4663" y="1030"/>
                  </a:cubicBezTo>
                  <a:cubicBezTo>
                    <a:pt x="4607" y="993"/>
                    <a:pt x="4570" y="974"/>
                    <a:pt x="4532" y="955"/>
                  </a:cubicBezTo>
                  <a:cubicBezTo>
                    <a:pt x="4457" y="937"/>
                    <a:pt x="4382" y="899"/>
                    <a:pt x="4382" y="899"/>
                  </a:cubicBezTo>
                  <a:cubicBezTo>
                    <a:pt x="4158" y="824"/>
                    <a:pt x="4027" y="768"/>
                    <a:pt x="3877" y="712"/>
                  </a:cubicBezTo>
                  <a:cubicBezTo>
                    <a:pt x="3390" y="562"/>
                    <a:pt x="2903" y="394"/>
                    <a:pt x="2416" y="244"/>
                  </a:cubicBezTo>
                  <a:cubicBezTo>
                    <a:pt x="2154" y="169"/>
                    <a:pt x="1892" y="75"/>
                    <a:pt x="1630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40"/>
          <p:cNvSpPr txBox="1"/>
          <p:nvPr>
            <p:ph type="title"/>
          </p:nvPr>
        </p:nvSpPr>
        <p:spPr>
          <a:xfrm>
            <a:off x="5795225" y="1938575"/>
            <a:ext cx="3162900" cy="8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Mission</a:t>
            </a:r>
            <a:endParaRPr/>
          </a:p>
        </p:txBody>
      </p:sp>
      <p:pic>
        <p:nvPicPr>
          <p:cNvPr id="326" name="Google Shape;326;p40"/>
          <p:cNvPicPr preferRelativeResize="0"/>
          <p:nvPr/>
        </p:nvPicPr>
        <p:blipFill rotWithShape="1">
          <a:blip r:embed="rId3">
            <a:alphaModFix/>
          </a:blip>
          <a:srcRect b="45331" l="0" r="21923" t="0"/>
          <a:stretch/>
        </p:blipFill>
        <p:spPr>
          <a:xfrm>
            <a:off x="2332475" y="2771225"/>
            <a:ext cx="6625647" cy="20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41"/>
          <p:cNvGrpSpPr/>
          <p:nvPr/>
        </p:nvGrpSpPr>
        <p:grpSpPr>
          <a:xfrm>
            <a:off x="3558175" y="590100"/>
            <a:ext cx="5284508" cy="4183524"/>
            <a:chOff x="3558175" y="590100"/>
            <a:chExt cx="5284508" cy="4183524"/>
          </a:xfrm>
        </p:grpSpPr>
        <p:sp>
          <p:nvSpPr>
            <p:cNvPr id="332" name="Google Shape;332;p41"/>
            <p:cNvSpPr/>
            <p:nvPr/>
          </p:nvSpPr>
          <p:spPr>
            <a:xfrm>
              <a:off x="5264279" y="4010032"/>
              <a:ext cx="1872173" cy="763592"/>
            </a:xfrm>
            <a:custGeom>
              <a:rect b="b" l="l" r="r" t="t"/>
              <a:pathLst>
                <a:path extrusionOk="0" h="15909" w="35886">
                  <a:moveTo>
                    <a:pt x="5827" y="1"/>
                  </a:moveTo>
                  <a:lnTo>
                    <a:pt x="5309" y="7455"/>
                  </a:lnTo>
                  <a:cubicBezTo>
                    <a:pt x="5309" y="7455"/>
                    <a:pt x="5587" y="8824"/>
                    <a:pt x="3663" y="10692"/>
                  </a:cubicBezTo>
                  <a:cubicBezTo>
                    <a:pt x="1739" y="12560"/>
                    <a:pt x="223" y="14299"/>
                    <a:pt x="223" y="14299"/>
                  </a:cubicBezTo>
                  <a:cubicBezTo>
                    <a:pt x="75" y="14614"/>
                    <a:pt x="1" y="14947"/>
                    <a:pt x="1" y="15298"/>
                  </a:cubicBezTo>
                  <a:cubicBezTo>
                    <a:pt x="1" y="15890"/>
                    <a:pt x="315" y="15908"/>
                    <a:pt x="1647" y="15908"/>
                  </a:cubicBezTo>
                  <a:lnTo>
                    <a:pt x="34240" y="15908"/>
                  </a:lnTo>
                  <a:cubicBezTo>
                    <a:pt x="35553" y="15908"/>
                    <a:pt x="35886" y="15890"/>
                    <a:pt x="35886" y="15298"/>
                  </a:cubicBezTo>
                  <a:cubicBezTo>
                    <a:pt x="35886" y="14947"/>
                    <a:pt x="35812" y="14614"/>
                    <a:pt x="35664" y="14299"/>
                  </a:cubicBezTo>
                  <a:cubicBezTo>
                    <a:pt x="35664" y="14299"/>
                    <a:pt x="34129" y="12560"/>
                    <a:pt x="32205" y="10692"/>
                  </a:cubicBezTo>
                  <a:cubicBezTo>
                    <a:pt x="30300" y="8824"/>
                    <a:pt x="30559" y="7455"/>
                    <a:pt x="30559" y="7455"/>
                  </a:cubicBezTo>
                  <a:lnTo>
                    <a:pt x="30041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3558175" y="590100"/>
              <a:ext cx="5284508" cy="3477659"/>
            </a:xfrm>
            <a:custGeom>
              <a:rect b="b" l="l" r="r" t="t"/>
              <a:pathLst>
                <a:path extrusionOk="0" h="72455" w="101294">
                  <a:moveTo>
                    <a:pt x="4366" y="0"/>
                  </a:moveTo>
                  <a:cubicBezTo>
                    <a:pt x="1943" y="0"/>
                    <a:pt x="1" y="1702"/>
                    <a:pt x="1" y="3811"/>
                  </a:cubicBezTo>
                  <a:lnTo>
                    <a:pt x="1" y="68644"/>
                  </a:lnTo>
                  <a:cubicBezTo>
                    <a:pt x="1" y="70735"/>
                    <a:pt x="1943" y="72455"/>
                    <a:pt x="4366" y="72455"/>
                  </a:cubicBezTo>
                  <a:lnTo>
                    <a:pt x="96928" y="72455"/>
                  </a:lnTo>
                  <a:cubicBezTo>
                    <a:pt x="99333" y="72455"/>
                    <a:pt x="101294" y="70735"/>
                    <a:pt x="101294" y="68644"/>
                  </a:cubicBezTo>
                  <a:lnTo>
                    <a:pt x="101294" y="3811"/>
                  </a:lnTo>
                  <a:cubicBezTo>
                    <a:pt x="101294" y="1702"/>
                    <a:pt x="99333" y="0"/>
                    <a:pt x="9692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6033393" y="3665264"/>
              <a:ext cx="288552" cy="227604"/>
            </a:xfrm>
            <a:custGeom>
              <a:rect b="b" l="l" r="r" t="t"/>
              <a:pathLst>
                <a:path extrusionOk="0" h="4742" w="5531">
                  <a:moveTo>
                    <a:pt x="3142" y="0"/>
                  </a:moveTo>
                  <a:cubicBezTo>
                    <a:pt x="2564" y="0"/>
                    <a:pt x="1975" y="214"/>
                    <a:pt x="1498" y="691"/>
                  </a:cubicBezTo>
                  <a:cubicBezTo>
                    <a:pt x="0" y="2189"/>
                    <a:pt x="1055" y="4742"/>
                    <a:pt x="3163" y="4742"/>
                  </a:cubicBezTo>
                  <a:cubicBezTo>
                    <a:pt x="4458" y="4742"/>
                    <a:pt x="5512" y="3688"/>
                    <a:pt x="5531" y="2374"/>
                  </a:cubicBezTo>
                  <a:cubicBezTo>
                    <a:pt x="5531" y="945"/>
                    <a:pt x="4359" y="0"/>
                    <a:pt x="3142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5" name="Google Shape;335;p41"/>
          <p:cNvSpPr txBox="1"/>
          <p:nvPr>
            <p:ph type="title"/>
          </p:nvPr>
        </p:nvSpPr>
        <p:spPr>
          <a:xfrm>
            <a:off x="85875" y="231750"/>
            <a:ext cx="3075900" cy="12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Game</a:t>
            </a:r>
            <a:endParaRPr/>
          </a:p>
        </p:txBody>
      </p:sp>
      <p:pic>
        <p:nvPicPr>
          <p:cNvPr id="336" name="Google Shape;336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875" y="898350"/>
            <a:ext cx="4745100" cy="273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37" name="Google Shape;337;p41"/>
          <p:cNvSpPr txBox="1"/>
          <p:nvPr/>
        </p:nvSpPr>
        <p:spPr>
          <a:xfrm>
            <a:off x="2594600" y="2420825"/>
            <a:ext cx="1071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32E4D"/>
                </a:solidFill>
                <a:latin typeface="Dosis"/>
                <a:ea typeface="Dosis"/>
                <a:cs typeface="Dosis"/>
                <a:sym typeface="Dosis"/>
              </a:rPr>
              <a:t>Click here</a:t>
            </a:r>
            <a:endParaRPr b="1">
              <a:solidFill>
                <a:srgbClr val="932E4D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38" name="Google Shape;338;p4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493159">
            <a:off x="3389924" y="2362534"/>
            <a:ext cx="583080" cy="91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/>
          <p:nvPr>
            <p:ph type="title"/>
          </p:nvPr>
        </p:nvSpPr>
        <p:spPr>
          <a:xfrm>
            <a:off x="720150" y="738850"/>
            <a:ext cx="52728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Questions to Discuss</a:t>
            </a:r>
            <a:endParaRPr/>
          </a:p>
        </p:txBody>
      </p:sp>
      <p:grpSp>
        <p:nvGrpSpPr>
          <p:cNvPr id="344" name="Google Shape;344;p42"/>
          <p:cNvGrpSpPr/>
          <p:nvPr/>
        </p:nvGrpSpPr>
        <p:grpSpPr>
          <a:xfrm>
            <a:off x="4550237" y="984704"/>
            <a:ext cx="3073256" cy="3890422"/>
            <a:chOff x="4550237" y="984704"/>
            <a:chExt cx="3073256" cy="3890422"/>
          </a:xfrm>
        </p:grpSpPr>
        <p:sp>
          <p:nvSpPr>
            <p:cNvPr id="345" name="Google Shape;345;p42"/>
            <p:cNvSpPr/>
            <p:nvPr/>
          </p:nvSpPr>
          <p:spPr>
            <a:xfrm>
              <a:off x="6104770" y="3979633"/>
              <a:ext cx="656122" cy="895493"/>
            </a:xfrm>
            <a:custGeom>
              <a:rect b="b" l="l" r="r" t="t"/>
              <a:pathLst>
                <a:path extrusionOk="0" h="32835" w="24058">
                  <a:moveTo>
                    <a:pt x="17297" y="1"/>
                  </a:moveTo>
                  <a:cubicBezTo>
                    <a:pt x="16962" y="1"/>
                    <a:pt x="16633" y="140"/>
                    <a:pt x="16393" y="393"/>
                  </a:cubicBezTo>
                  <a:cubicBezTo>
                    <a:pt x="16256" y="531"/>
                    <a:pt x="16118" y="688"/>
                    <a:pt x="15980" y="846"/>
                  </a:cubicBezTo>
                  <a:cubicBezTo>
                    <a:pt x="15014" y="1969"/>
                    <a:pt x="13773" y="2816"/>
                    <a:pt x="12394" y="3309"/>
                  </a:cubicBezTo>
                  <a:cubicBezTo>
                    <a:pt x="10699" y="3900"/>
                    <a:pt x="8946" y="4097"/>
                    <a:pt x="7192" y="4116"/>
                  </a:cubicBezTo>
                  <a:cubicBezTo>
                    <a:pt x="6838" y="4136"/>
                    <a:pt x="6483" y="4116"/>
                    <a:pt x="6128" y="4156"/>
                  </a:cubicBezTo>
                  <a:cubicBezTo>
                    <a:pt x="5577" y="4156"/>
                    <a:pt x="5104" y="4550"/>
                    <a:pt x="5005" y="5102"/>
                  </a:cubicBezTo>
                  <a:cubicBezTo>
                    <a:pt x="4887" y="5634"/>
                    <a:pt x="5163" y="6185"/>
                    <a:pt x="5655" y="6422"/>
                  </a:cubicBezTo>
                  <a:cubicBezTo>
                    <a:pt x="5931" y="6540"/>
                    <a:pt x="6187" y="6658"/>
                    <a:pt x="6463" y="6776"/>
                  </a:cubicBezTo>
                  <a:cubicBezTo>
                    <a:pt x="7232" y="7052"/>
                    <a:pt x="7941" y="7525"/>
                    <a:pt x="8493" y="8136"/>
                  </a:cubicBezTo>
                  <a:cubicBezTo>
                    <a:pt x="9970" y="9870"/>
                    <a:pt x="9872" y="11406"/>
                    <a:pt x="8118" y="12864"/>
                  </a:cubicBezTo>
                  <a:cubicBezTo>
                    <a:pt x="6877" y="13889"/>
                    <a:pt x="5419" y="14657"/>
                    <a:pt x="3882" y="15130"/>
                  </a:cubicBezTo>
                  <a:cubicBezTo>
                    <a:pt x="3114" y="15367"/>
                    <a:pt x="2345" y="15564"/>
                    <a:pt x="1597" y="15800"/>
                  </a:cubicBezTo>
                  <a:cubicBezTo>
                    <a:pt x="848" y="16017"/>
                    <a:pt x="198" y="16372"/>
                    <a:pt x="99" y="17219"/>
                  </a:cubicBezTo>
                  <a:cubicBezTo>
                    <a:pt x="1" y="18027"/>
                    <a:pt x="592" y="18440"/>
                    <a:pt x="1183" y="18775"/>
                  </a:cubicBezTo>
                  <a:cubicBezTo>
                    <a:pt x="1951" y="19228"/>
                    <a:pt x="2661" y="19741"/>
                    <a:pt x="3311" y="20332"/>
                  </a:cubicBezTo>
                  <a:cubicBezTo>
                    <a:pt x="4552" y="21415"/>
                    <a:pt x="5439" y="22676"/>
                    <a:pt x="5715" y="24331"/>
                  </a:cubicBezTo>
                  <a:cubicBezTo>
                    <a:pt x="5971" y="25790"/>
                    <a:pt x="5990" y="27267"/>
                    <a:pt x="5793" y="28725"/>
                  </a:cubicBezTo>
                  <a:cubicBezTo>
                    <a:pt x="5655" y="29632"/>
                    <a:pt x="5478" y="30518"/>
                    <a:pt x="5360" y="31424"/>
                  </a:cubicBezTo>
                  <a:cubicBezTo>
                    <a:pt x="5242" y="31996"/>
                    <a:pt x="5557" y="32567"/>
                    <a:pt x="6128" y="32764"/>
                  </a:cubicBezTo>
                  <a:cubicBezTo>
                    <a:pt x="6263" y="32811"/>
                    <a:pt x="6395" y="32834"/>
                    <a:pt x="6523" y="32834"/>
                  </a:cubicBezTo>
                  <a:cubicBezTo>
                    <a:pt x="6884" y="32834"/>
                    <a:pt x="7217" y="32649"/>
                    <a:pt x="7508" y="32272"/>
                  </a:cubicBezTo>
                  <a:cubicBezTo>
                    <a:pt x="7586" y="32193"/>
                    <a:pt x="7645" y="32094"/>
                    <a:pt x="7705" y="31996"/>
                  </a:cubicBezTo>
                  <a:cubicBezTo>
                    <a:pt x="9005" y="29947"/>
                    <a:pt x="10818" y="28489"/>
                    <a:pt x="12945" y="27405"/>
                  </a:cubicBezTo>
                  <a:cubicBezTo>
                    <a:pt x="14778" y="26459"/>
                    <a:pt x="16768" y="26085"/>
                    <a:pt x="18797" y="25908"/>
                  </a:cubicBezTo>
                  <a:cubicBezTo>
                    <a:pt x="19526" y="25829"/>
                    <a:pt x="20314" y="25790"/>
                    <a:pt x="20669" y="24982"/>
                  </a:cubicBezTo>
                  <a:cubicBezTo>
                    <a:pt x="21024" y="24134"/>
                    <a:pt x="20511" y="23543"/>
                    <a:pt x="19979" y="22952"/>
                  </a:cubicBezTo>
                  <a:cubicBezTo>
                    <a:pt x="19152" y="22046"/>
                    <a:pt x="18482" y="20982"/>
                    <a:pt x="18068" y="19820"/>
                  </a:cubicBezTo>
                  <a:cubicBezTo>
                    <a:pt x="17457" y="18125"/>
                    <a:pt x="17792" y="17022"/>
                    <a:pt x="19250" y="15958"/>
                  </a:cubicBezTo>
                  <a:cubicBezTo>
                    <a:pt x="20117" y="15308"/>
                    <a:pt x="21122" y="14894"/>
                    <a:pt x="22127" y="14460"/>
                  </a:cubicBezTo>
                  <a:cubicBezTo>
                    <a:pt x="22501" y="14322"/>
                    <a:pt x="22876" y="14145"/>
                    <a:pt x="23230" y="13948"/>
                  </a:cubicBezTo>
                  <a:cubicBezTo>
                    <a:pt x="23881" y="13554"/>
                    <a:pt x="24058" y="12687"/>
                    <a:pt x="23585" y="12116"/>
                  </a:cubicBezTo>
                  <a:cubicBezTo>
                    <a:pt x="23349" y="11801"/>
                    <a:pt x="23014" y="11584"/>
                    <a:pt x="22639" y="11505"/>
                  </a:cubicBezTo>
                  <a:cubicBezTo>
                    <a:pt x="20433" y="10934"/>
                    <a:pt x="19191" y="9436"/>
                    <a:pt x="18679" y="7328"/>
                  </a:cubicBezTo>
                  <a:cubicBezTo>
                    <a:pt x="18265" y="5653"/>
                    <a:pt x="18167" y="3939"/>
                    <a:pt x="18383" y="2245"/>
                  </a:cubicBezTo>
                  <a:cubicBezTo>
                    <a:pt x="18423" y="1949"/>
                    <a:pt x="18482" y="1654"/>
                    <a:pt x="18502" y="1516"/>
                  </a:cubicBezTo>
                  <a:cubicBezTo>
                    <a:pt x="18561" y="826"/>
                    <a:pt x="18364" y="393"/>
                    <a:pt x="17852" y="137"/>
                  </a:cubicBezTo>
                  <a:cubicBezTo>
                    <a:pt x="17675" y="45"/>
                    <a:pt x="17485" y="1"/>
                    <a:pt x="17297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6234805" y="4081360"/>
              <a:ext cx="382633" cy="611368"/>
            </a:xfrm>
            <a:custGeom>
              <a:rect b="b" l="l" r="r" t="t"/>
              <a:pathLst>
                <a:path extrusionOk="0" h="22417" w="14030">
                  <a:moveTo>
                    <a:pt x="11016" y="0"/>
                  </a:moveTo>
                  <a:cubicBezTo>
                    <a:pt x="10792" y="0"/>
                    <a:pt x="10611" y="153"/>
                    <a:pt x="10483" y="367"/>
                  </a:cubicBezTo>
                  <a:cubicBezTo>
                    <a:pt x="10345" y="584"/>
                    <a:pt x="10246" y="781"/>
                    <a:pt x="10167" y="1017"/>
                  </a:cubicBezTo>
                  <a:cubicBezTo>
                    <a:pt x="9892" y="1864"/>
                    <a:pt x="9576" y="2731"/>
                    <a:pt x="9320" y="3598"/>
                  </a:cubicBezTo>
                  <a:cubicBezTo>
                    <a:pt x="9241" y="4051"/>
                    <a:pt x="8946" y="4406"/>
                    <a:pt x="8532" y="4544"/>
                  </a:cubicBezTo>
                  <a:cubicBezTo>
                    <a:pt x="7724" y="4839"/>
                    <a:pt x="6936" y="5174"/>
                    <a:pt x="6148" y="5489"/>
                  </a:cubicBezTo>
                  <a:cubicBezTo>
                    <a:pt x="5656" y="5706"/>
                    <a:pt x="5459" y="6002"/>
                    <a:pt x="5557" y="6337"/>
                  </a:cubicBezTo>
                  <a:cubicBezTo>
                    <a:pt x="5635" y="6634"/>
                    <a:pt x="5899" y="6806"/>
                    <a:pt x="6270" y="6806"/>
                  </a:cubicBezTo>
                  <a:cubicBezTo>
                    <a:pt x="6367" y="6806"/>
                    <a:pt x="6471" y="6795"/>
                    <a:pt x="6582" y="6770"/>
                  </a:cubicBezTo>
                  <a:cubicBezTo>
                    <a:pt x="6779" y="6711"/>
                    <a:pt x="6976" y="6652"/>
                    <a:pt x="7153" y="6573"/>
                  </a:cubicBezTo>
                  <a:cubicBezTo>
                    <a:pt x="7586" y="6396"/>
                    <a:pt x="8020" y="6238"/>
                    <a:pt x="8453" y="6140"/>
                  </a:cubicBezTo>
                  <a:cubicBezTo>
                    <a:pt x="8493" y="6278"/>
                    <a:pt x="8532" y="6337"/>
                    <a:pt x="8512" y="6376"/>
                  </a:cubicBezTo>
                  <a:cubicBezTo>
                    <a:pt x="8079" y="7972"/>
                    <a:pt x="7626" y="9548"/>
                    <a:pt x="7192" y="11144"/>
                  </a:cubicBezTo>
                  <a:cubicBezTo>
                    <a:pt x="7114" y="11459"/>
                    <a:pt x="6857" y="11696"/>
                    <a:pt x="6542" y="11755"/>
                  </a:cubicBezTo>
                  <a:cubicBezTo>
                    <a:pt x="5104" y="12169"/>
                    <a:pt x="3685" y="12681"/>
                    <a:pt x="2306" y="13213"/>
                  </a:cubicBezTo>
                  <a:cubicBezTo>
                    <a:pt x="1735" y="13449"/>
                    <a:pt x="1124" y="13607"/>
                    <a:pt x="553" y="13824"/>
                  </a:cubicBezTo>
                  <a:cubicBezTo>
                    <a:pt x="218" y="13903"/>
                    <a:pt x="1" y="14238"/>
                    <a:pt x="99" y="14572"/>
                  </a:cubicBezTo>
                  <a:cubicBezTo>
                    <a:pt x="178" y="14947"/>
                    <a:pt x="454" y="15085"/>
                    <a:pt x="809" y="15085"/>
                  </a:cubicBezTo>
                  <a:cubicBezTo>
                    <a:pt x="1104" y="15065"/>
                    <a:pt x="1400" y="15006"/>
                    <a:pt x="1676" y="14888"/>
                  </a:cubicBezTo>
                  <a:cubicBezTo>
                    <a:pt x="2917" y="14474"/>
                    <a:pt x="4158" y="14040"/>
                    <a:pt x="5419" y="13627"/>
                  </a:cubicBezTo>
                  <a:cubicBezTo>
                    <a:pt x="5687" y="13526"/>
                    <a:pt x="5955" y="13397"/>
                    <a:pt x="6235" y="13397"/>
                  </a:cubicBezTo>
                  <a:cubicBezTo>
                    <a:pt x="6285" y="13397"/>
                    <a:pt x="6334" y="13401"/>
                    <a:pt x="6385" y="13410"/>
                  </a:cubicBezTo>
                  <a:cubicBezTo>
                    <a:pt x="6444" y="13587"/>
                    <a:pt x="6424" y="13784"/>
                    <a:pt x="6345" y="13962"/>
                  </a:cubicBezTo>
                  <a:cubicBezTo>
                    <a:pt x="5675" y="16247"/>
                    <a:pt x="5005" y="18533"/>
                    <a:pt x="4237" y="20779"/>
                  </a:cubicBezTo>
                  <a:cubicBezTo>
                    <a:pt x="4138" y="21055"/>
                    <a:pt x="4060" y="21350"/>
                    <a:pt x="4020" y="21626"/>
                  </a:cubicBezTo>
                  <a:cubicBezTo>
                    <a:pt x="3961" y="21961"/>
                    <a:pt x="4158" y="22296"/>
                    <a:pt x="4493" y="22375"/>
                  </a:cubicBezTo>
                  <a:cubicBezTo>
                    <a:pt x="4574" y="22403"/>
                    <a:pt x="4656" y="22417"/>
                    <a:pt x="4737" y="22417"/>
                  </a:cubicBezTo>
                  <a:cubicBezTo>
                    <a:pt x="4988" y="22417"/>
                    <a:pt x="5221" y="22284"/>
                    <a:pt x="5340" y="22060"/>
                  </a:cubicBezTo>
                  <a:cubicBezTo>
                    <a:pt x="5439" y="21843"/>
                    <a:pt x="5537" y="21626"/>
                    <a:pt x="5596" y="21409"/>
                  </a:cubicBezTo>
                  <a:cubicBezTo>
                    <a:pt x="6247" y="19538"/>
                    <a:pt x="6818" y="17666"/>
                    <a:pt x="7370" y="15774"/>
                  </a:cubicBezTo>
                  <a:cubicBezTo>
                    <a:pt x="7468" y="15479"/>
                    <a:pt x="7488" y="15144"/>
                    <a:pt x="7705" y="14907"/>
                  </a:cubicBezTo>
                  <a:cubicBezTo>
                    <a:pt x="7961" y="15026"/>
                    <a:pt x="8000" y="15223"/>
                    <a:pt x="8059" y="15400"/>
                  </a:cubicBezTo>
                  <a:cubicBezTo>
                    <a:pt x="8591" y="16622"/>
                    <a:pt x="9104" y="17843"/>
                    <a:pt x="9636" y="19045"/>
                  </a:cubicBezTo>
                  <a:cubicBezTo>
                    <a:pt x="9734" y="19301"/>
                    <a:pt x="9852" y="19538"/>
                    <a:pt x="10010" y="19754"/>
                  </a:cubicBezTo>
                  <a:cubicBezTo>
                    <a:pt x="10130" y="19941"/>
                    <a:pt x="10339" y="20055"/>
                    <a:pt x="10554" y="20055"/>
                  </a:cubicBezTo>
                  <a:cubicBezTo>
                    <a:pt x="10657" y="20055"/>
                    <a:pt x="10761" y="20029"/>
                    <a:pt x="10857" y="19971"/>
                  </a:cubicBezTo>
                  <a:cubicBezTo>
                    <a:pt x="11172" y="19833"/>
                    <a:pt x="11330" y="19498"/>
                    <a:pt x="11251" y="19163"/>
                  </a:cubicBezTo>
                  <a:cubicBezTo>
                    <a:pt x="11192" y="18946"/>
                    <a:pt x="11113" y="18730"/>
                    <a:pt x="11015" y="18513"/>
                  </a:cubicBezTo>
                  <a:cubicBezTo>
                    <a:pt x="10246" y="16700"/>
                    <a:pt x="9458" y="14888"/>
                    <a:pt x="8690" y="13095"/>
                  </a:cubicBezTo>
                  <a:cubicBezTo>
                    <a:pt x="8552" y="12760"/>
                    <a:pt x="8355" y="12464"/>
                    <a:pt x="8473" y="12090"/>
                  </a:cubicBezTo>
                  <a:cubicBezTo>
                    <a:pt x="8985" y="10258"/>
                    <a:pt x="9498" y="8425"/>
                    <a:pt x="10010" y="6593"/>
                  </a:cubicBezTo>
                  <a:lnTo>
                    <a:pt x="10010" y="6573"/>
                  </a:lnTo>
                  <a:cubicBezTo>
                    <a:pt x="10069" y="6573"/>
                    <a:pt x="10128" y="6553"/>
                    <a:pt x="10207" y="6553"/>
                  </a:cubicBezTo>
                  <a:cubicBezTo>
                    <a:pt x="10443" y="6908"/>
                    <a:pt x="10680" y="7282"/>
                    <a:pt x="10936" y="7637"/>
                  </a:cubicBezTo>
                  <a:cubicBezTo>
                    <a:pt x="11428" y="8327"/>
                    <a:pt x="11901" y="9036"/>
                    <a:pt x="12433" y="9706"/>
                  </a:cubicBezTo>
                  <a:cubicBezTo>
                    <a:pt x="12683" y="10018"/>
                    <a:pt x="12964" y="10164"/>
                    <a:pt x="13227" y="10164"/>
                  </a:cubicBezTo>
                  <a:cubicBezTo>
                    <a:pt x="13379" y="10164"/>
                    <a:pt x="13525" y="10115"/>
                    <a:pt x="13655" y="10021"/>
                  </a:cubicBezTo>
                  <a:cubicBezTo>
                    <a:pt x="14029" y="9726"/>
                    <a:pt x="13990" y="9332"/>
                    <a:pt x="13596" y="8780"/>
                  </a:cubicBezTo>
                  <a:cubicBezTo>
                    <a:pt x="13024" y="7992"/>
                    <a:pt x="12453" y="7204"/>
                    <a:pt x="11901" y="6416"/>
                  </a:cubicBezTo>
                  <a:cubicBezTo>
                    <a:pt x="11448" y="5746"/>
                    <a:pt x="10759" y="5115"/>
                    <a:pt x="10680" y="4307"/>
                  </a:cubicBezTo>
                  <a:cubicBezTo>
                    <a:pt x="10601" y="3519"/>
                    <a:pt x="11034" y="2731"/>
                    <a:pt x="11291" y="1943"/>
                  </a:cubicBezTo>
                  <a:cubicBezTo>
                    <a:pt x="11389" y="1588"/>
                    <a:pt x="11566" y="1234"/>
                    <a:pt x="11665" y="859"/>
                  </a:cubicBezTo>
                  <a:cubicBezTo>
                    <a:pt x="11783" y="544"/>
                    <a:pt x="11606" y="189"/>
                    <a:pt x="11291" y="71"/>
                  </a:cubicBezTo>
                  <a:cubicBezTo>
                    <a:pt x="11193" y="22"/>
                    <a:pt x="11101" y="0"/>
                    <a:pt x="11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6907045" y="3856607"/>
              <a:ext cx="716449" cy="611913"/>
            </a:xfrm>
            <a:custGeom>
              <a:rect b="b" l="l" r="r" t="t"/>
              <a:pathLst>
                <a:path extrusionOk="0" h="22437" w="26270">
                  <a:moveTo>
                    <a:pt x="13508" y="1"/>
                  </a:moveTo>
                  <a:cubicBezTo>
                    <a:pt x="13373" y="1"/>
                    <a:pt x="13230" y="19"/>
                    <a:pt x="13083" y="57"/>
                  </a:cubicBezTo>
                  <a:cubicBezTo>
                    <a:pt x="12728" y="136"/>
                    <a:pt x="12433" y="352"/>
                    <a:pt x="12216" y="628"/>
                  </a:cubicBezTo>
                  <a:cubicBezTo>
                    <a:pt x="11802" y="1081"/>
                    <a:pt x="11329" y="1475"/>
                    <a:pt x="10797" y="1791"/>
                  </a:cubicBezTo>
                  <a:cubicBezTo>
                    <a:pt x="9598" y="2547"/>
                    <a:pt x="8260" y="2699"/>
                    <a:pt x="6913" y="2699"/>
                  </a:cubicBezTo>
                  <a:cubicBezTo>
                    <a:pt x="6822" y="2699"/>
                    <a:pt x="6731" y="2698"/>
                    <a:pt x="6640" y="2697"/>
                  </a:cubicBezTo>
                  <a:cubicBezTo>
                    <a:pt x="5005" y="2697"/>
                    <a:pt x="3409" y="2421"/>
                    <a:pt x="1872" y="1909"/>
                  </a:cubicBezTo>
                  <a:cubicBezTo>
                    <a:pt x="1693" y="1847"/>
                    <a:pt x="1515" y="1814"/>
                    <a:pt x="1345" y="1814"/>
                  </a:cubicBezTo>
                  <a:cubicBezTo>
                    <a:pt x="972" y="1814"/>
                    <a:pt x="631" y="1971"/>
                    <a:pt x="374" y="2323"/>
                  </a:cubicBezTo>
                  <a:cubicBezTo>
                    <a:pt x="20" y="2795"/>
                    <a:pt x="0" y="3426"/>
                    <a:pt x="335" y="3899"/>
                  </a:cubicBezTo>
                  <a:cubicBezTo>
                    <a:pt x="552" y="4273"/>
                    <a:pt x="828" y="4628"/>
                    <a:pt x="1084" y="4982"/>
                  </a:cubicBezTo>
                  <a:cubicBezTo>
                    <a:pt x="1478" y="5554"/>
                    <a:pt x="1911" y="6125"/>
                    <a:pt x="2305" y="6716"/>
                  </a:cubicBezTo>
                  <a:cubicBezTo>
                    <a:pt x="3645" y="8864"/>
                    <a:pt x="3921" y="11130"/>
                    <a:pt x="3034" y="13533"/>
                  </a:cubicBezTo>
                  <a:cubicBezTo>
                    <a:pt x="2877" y="13947"/>
                    <a:pt x="2739" y="14361"/>
                    <a:pt x="2640" y="14794"/>
                  </a:cubicBezTo>
                  <a:cubicBezTo>
                    <a:pt x="2419" y="15592"/>
                    <a:pt x="3061" y="16257"/>
                    <a:pt x="3771" y="16257"/>
                  </a:cubicBezTo>
                  <a:cubicBezTo>
                    <a:pt x="4007" y="16257"/>
                    <a:pt x="4251" y="16183"/>
                    <a:pt x="4473" y="16016"/>
                  </a:cubicBezTo>
                  <a:cubicBezTo>
                    <a:pt x="4748" y="15819"/>
                    <a:pt x="5005" y="15563"/>
                    <a:pt x="5261" y="15346"/>
                  </a:cubicBezTo>
                  <a:cubicBezTo>
                    <a:pt x="5950" y="14696"/>
                    <a:pt x="6798" y="14243"/>
                    <a:pt x="7724" y="14026"/>
                  </a:cubicBezTo>
                  <a:cubicBezTo>
                    <a:pt x="8004" y="13966"/>
                    <a:pt x="8266" y="13935"/>
                    <a:pt x="8510" y="13935"/>
                  </a:cubicBezTo>
                  <a:cubicBezTo>
                    <a:pt x="9625" y="13935"/>
                    <a:pt x="10374" y="14578"/>
                    <a:pt x="10778" y="16016"/>
                  </a:cubicBezTo>
                  <a:cubicBezTo>
                    <a:pt x="11034" y="16922"/>
                    <a:pt x="11112" y="17868"/>
                    <a:pt x="11014" y="18814"/>
                  </a:cubicBezTo>
                  <a:cubicBezTo>
                    <a:pt x="10955" y="19484"/>
                    <a:pt x="10856" y="20154"/>
                    <a:pt x="10778" y="20823"/>
                  </a:cubicBezTo>
                  <a:cubicBezTo>
                    <a:pt x="10699" y="21375"/>
                    <a:pt x="10837" y="21887"/>
                    <a:pt x="11309" y="22222"/>
                  </a:cubicBezTo>
                  <a:cubicBezTo>
                    <a:pt x="11532" y="22373"/>
                    <a:pt x="11758" y="22436"/>
                    <a:pt x="11986" y="22436"/>
                  </a:cubicBezTo>
                  <a:cubicBezTo>
                    <a:pt x="12264" y="22436"/>
                    <a:pt x="12545" y="22343"/>
                    <a:pt x="12827" y="22203"/>
                  </a:cubicBezTo>
                  <a:cubicBezTo>
                    <a:pt x="13043" y="22084"/>
                    <a:pt x="13280" y="21947"/>
                    <a:pt x="13496" y="21789"/>
                  </a:cubicBezTo>
                  <a:cubicBezTo>
                    <a:pt x="13969" y="21454"/>
                    <a:pt x="14462" y="21119"/>
                    <a:pt x="14955" y="20804"/>
                  </a:cubicBezTo>
                  <a:cubicBezTo>
                    <a:pt x="16401" y="19827"/>
                    <a:pt x="17905" y="19350"/>
                    <a:pt x="19456" y="19350"/>
                  </a:cubicBezTo>
                  <a:cubicBezTo>
                    <a:pt x="20502" y="19350"/>
                    <a:pt x="21571" y="19567"/>
                    <a:pt x="22658" y="19996"/>
                  </a:cubicBezTo>
                  <a:cubicBezTo>
                    <a:pt x="23052" y="20134"/>
                    <a:pt x="23427" y="20311"/>
                    <a:pt x="23801" y="20449"/>
                  </a:cubicBezTo>
                  <a:cubicBezTo>
                    <a:pt x="24018" y="20548"/>
                    <a:pt x="24254" y="20626"/>
                    <a:pt x="24471" y="20686"/>
                  </a:cubicBezTo>
                  <a:cubicBezTo>
                    <a:pt x="24582" y="20717"/>
                    <a:pt x="24692" y="20731"/>
                    <a:pt x="24799" y="20731"/>
                  </a:cubicBezTo>
                  <a:cubicBezTo>
                    <a:pt x="25635" y="20731"/>
                    <a:pt x="26270" y="19834"/>
                    <a:pt x="25850" y="19031"/>
                  </a:cubicBezTo>
                  <a:cubicBezTo>
                    <a:pt x="25732" y="18755"/>
                    <a:pt x="25555" y="18518"/>
                    <a:pt x="25377" y="18282"/>
                  </a:cubicBezTo>
                  <a:cubicBezTo>
                    <a:pt x="24097" y="16627"/>
                    <a:pt x="23368" y="14597"/>
                    <a:pt x="23309" y="12489"/>
                  </a:cubicBezTo>
                  <a:cubicBezTo>
                    <a:pt x="23269" y="11307"/>
                    <a:pt x="23525" y="10164"/>
                    <a:pt x="23722" y="9002"/>
                  </a:cubicBezTo>
                  <a:cubicBezTo>
                    <a:pt x="23921" y="7988"/>
                    <a:pt x="23339" y="7291"/>
                    <a:pt x="22388" y="7291"/>
                  </a:cubicBezTo>
                  <a:cubicBezTo>
                    <a:pt x="22303" y="7291"/>
                    <a:pt x="22216" y="7296"/>
                    <a:pt x="22126" y="7307"/>
                  </a:cubicBezTo>
                  <a:cubicBezTo>
                    <a:pt x="21673" y="7366"/>
                    <a:pt x="21259" y="7465"/>
                    <a:pt x="20826" y="7544"/>
                  </a:cubicBezTo>
                  <a:cubicBezTo>
                    <a:pt x="20550" y="7583"/>
                    <a:pt x="20294" y="7603"/>
                    <a:pt x="20038" y="7642"/>
                  </a:cubicBezTo>
                  <a:cubicBezTo>
                    <a:pt x="19758" y="7690"/>
                    <a:pt x="19478" y="7713"/>
                    <a:pt x="19200" y="7713"/>
                  </a:cubicBezTo>
                  <a:cubicBezTo>
                    <a:pt x="16700" y="7713"/>
                    <a:pt x="14413" y="5830"/>
                    <a:pt x="14679" y="2638"/>
                  </a:cubicBezTo>
                  <a:cubicBezTo>
                    <a:pt x="14698" y="2185"/>
                    <a:pt x="14738" y="1751"/>
                    <a:pt x="14738" y="1318"/>
                  </a:cubicBezTo>
                  <a:cubicBezTo>
                    <a:pt x="14738" y="506"/>
                    <a:pt x="14223" y="1"/>
                    <a:pt x="13508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7056416" y="4000551"/>
              <a:ext cx="477323" cy="347397"/>
            </a:xfrm>
            <a:custGeom>
              <a:rect b="b" l="l" r="r" t="t"/>
              <a:pathLst>
                <a:path extrusionOk="0" h="12738" w="17502">
                  <a:moveTo>
                    <a:pt x="6706" y="0"/>
                  </a:moveTo>
                  <a:cubicBezTo>
                    <a:pt x="6515" y="0"/>
                    <a:pt x="6279" y="46"/>
                    <a:pt x="5990" y="138"/>
                  </a:cubicBezTo>
                  <a:cubicBezTo>
                    <a:pt x="5025" y="433"/>
                    <a:pt x="4079" y="749"/>
                    <a:pt x="3153" y="1103"/>
                  </a:cubicBezTo>
                  <a:cubicBezTo>
                    <a:pt x="2963" y="1170"/>
                    <a:pt x="2786" y="1211"/>
                    <a:pt x="2616" y="1211"/>
                  </a:cubicBezTo>
                  <a:cubicBezTo>
                    <a:pt x="2382" y="1211"/>
                    <a:pt x="2160" y="1132"/>
                    <a:pt x="1931" y="926"/>
                  </a:cubicBezTo>
                  <a:cubicBezTo>
                    <a:pt x="1636" y="690"/>
                    <a:pt x="1321" y="493"/>
                    <a:pt x="966" y="335"/>
                  </a:cubicBezTo>
                  <a:cubicBezTo>
                    <a:pt x="877" y="284"/>
                    <a:pt x="781" y="260"/>
                    <a:pt x="687" y="260"/>
                  </a:cubicBezTo>
                  <a:cubicBezTo>
                    <a:pt x="492" y="260"/>
                    <a:pt x="304" y="365"/>
                    <a:pt x="197" y="552"/>
                  </a:cubicBezTo>
                  <a:cubicBezTo>
                    <a:pt x="0" y="788"/>
                    <a:pt x="40" y="1143"/>
                    <a:pt x="276" y="1359"/>
                  </a:cubicBezTo>
                  <a:cubicBezTo>
                    <a:pt x="473" y="1537"/>
                    <a:pt x="670" y="1694"/>
                    <a:pt x="887" y="1832"/>
                  </a:cubicBezTo>
                  <a:cubicBezTo>
                    <a:pt x="1281" y="2069"/>
                    <a:pt x="1537" y="2443"/>
                    <a:pt x="1596" y="2896"/>
                  </a:cubicBezTo>
                  <a:cubicBezTo>
                    <a:pt x="1774" y="3921"/>
                    <a:pt x="2030" y="4965"/>
                    <a:pt x="2266" y="5990"/>
                  </a:cubicBezTo>
                  <a:cubicBezTo>
                    <a:pt x="2400" y="6576"/>
                    <a:pt x="2648" y="6863"/>
                    <a:pt x="2974" y="6863"/>
                  </a:cubicBezTo>
                  <a:cubicBezTo>
                    <a:pt x="3031" y="6863"/>
                    <a:pt x="3091" y="6855"/>
                    <a:pt x="3153" y="6837"/>
                  </a:cubicBezTo>
                  <a:cubicBezTo>
                    <a:pt x="3567" y="6738"/>
                    <a:pt x="3705" y="6364"/>
                    <a:pt x="3547" y="5655"/>
                  </a:cubicBezTo>
                  <a:cubicBezTo>
                    <a:pt x="3409" y="5044"/>
                    <a:pt x="3311" y="4413"/>
                    <a:pt x="3271" y="3783"/>
                  </a:cubicBezTo>
                  <a:lnTo>
                    <a:pt x="3271" y="3783"/>
                  </a:lnTo>
                  <a:cubicBezTo>
                    <a:pt x="3350" y="3793"/>
                    <a:pt x="3409" y="3793"/>
                    <a:pt x="3453" y="3793"/>
                  </a:cubicBezTo>
                  <a:cubicBezTo>
                    <a:pt x="3498" y="3793"/>
                    <a:pt x="3527" y="3793"/>
                    <a:pt x="3547" y="3803"/>
                  </a:cubicBezTo>
                  <a:cubicBezTo>
                    <a:pt x="5025" y="4867"/>
                    <a:pt x="6502" y="5931"/>
                    <a:pt x="8000" y="6975"/>
                  </a:cubicBezTo>
                  <a:cubicBezTo>
                    <a:pt x="8217" y="7132"/>
                    <a:pt x="8354" y="7369"/>
                    <a:pt x="8374" y="7625"/>
                  </a:cubicBezTo>
                  <a:cubicBezTo>
                    <a:pt x="8650" y="8925"/>
                    <a:pt x="9005" y="10206"/>
                    <a:pt x="9162" y="11526"/>
                  </a:cubicBezTo>
                  <a:cubicBezTo>
                    <a:pt x="9182" y="11763"/>
                    <a:pt x="9221" y="11979"/>
                    <a:pt x="9280" y="12216"/>
                  </a:cubicBezTo>
                  <a:cubicBezTo>
                    <a:pt x="9333" y="12516"/>
                    <a:pt x="9592" y="12737"/>
                    <a:pt x="9887" y="12737"/>
                  </a:cubicBezTo>
                  <a:cubicBezTo>
                    <a:pt x="9921" y="12737"/>
                    <a:pt x="9955" y="12734"/>
                    <a:pt x="9990" y="12728"/>
                  </a:cubicBezTo>
                  <a:cubicBezTo>
                    <a:pt x="10344" y="12689"/>
                    <a:pt x="10581" y="12393"/>
                    <a:pt x="10581" y="12058"/>
                  </a:cubicBezTo>
                  <a:cubicBezTo>
                    <a:pt x="10601" y="11881"/>
                    <a:pt x="10581" y="11703"/>
                    <a:pt x="10561" y="11526"/>
                  </a:cubicBezTo>
                  <a:cubicBezTo>
                    <a:pt x="10443" y="10837"/>
                    <a:pt x="10325" y="10147"/>
                    <a:pt x="10207" y="9438"/>
                  </a:cubicBezTo>
                  <a:cubicBezTo>
                    <a:pt x="10167" y="9181"/>
                    <a:pt x="10049" y="8906"/>
                    <a:pt x="10128" y="8610"/>
                  </a:cubicBezTo>
                  <a:lnTo>
                    <a:pt x="10128" y="8610"/>
                  </a:lnTo>
                  <a:cubicBezTo>
                    <a:pt x="10482" y="8728"/>
                    <a:pt x="10798" y="8925"/>
                    <a:pt x="11073" y="9181"/>
                  </a:cubicBezTo>
                  <a:cubicBezTo>
                    <a:pt x="12531" y="10186"/>
                    <a:pt x="13950" y="11211"/>
                    <a:pt x="15467" y="12117"/>
                  </a:cubicBezTo>
                  <a:cubicBezTo>
                    <a:pt x="15763" y="12334"/>
                    <a:pt x="16078" y="12472"/>
                    <a:pt x="16433" y="12570"/>
                  </a:cubicBezTo>
                  <a:cubicBezTo>
                    <a:pt x="16483" y="12581"/>
                    <a:pt x="16531" y="12586"/>
                    <a:pt x="16579" y="12586"/>
                  </a:cubicBezTo>
                  <a:cubicBezTo>
                    <a:pt x="17147" y="12586"/>
                    <a:pt x="17501" y="11863"/>
                    <a:pt x="17083" y="11408"/>
                  </a:cubicBezTo>
                  <a:cubicBezTo>
                    <a:pt x="16965" y="11270"/>
                    <a:pt x="16827" y="11171"/>
                    <a:pt x="16669" y="11093"/>
                  </a:cubicBezTo>
                  <a:cubicBezTo>
                    <a:pt x="14797" y="10029"/>
                    <a:pt x="13083" y="8728"/>
                    <a:pt x="11330" y="7507"/>
                  </a:cubicBezTo>
                  <a:cubicBezTo>
                    <a:pt x="11093" y="7349"/>
                    <a:pt x="10798" y="7251"/>
                    <a:pt x="10719" y="6916"/>
                  </a:cubicBezTo>
                  <a:cubicBezTo>
                    <a:pt x="11172" y="6640"/>
                    <a:pt x="11704" y="6561"/>
                    <a:pt x="12196" y="6364"/>
                  </a:cubicBezTo>
                  <a:cubicBezTo>
                    <a:pt x="12689" y="6167"/>
                    <a:pt x="13201" y="6009"/>
                    <a:pt x="13694" y="5832"/>
                  </a:cubicBezTo>
                  <a:cubicBezTo>
                    <a:pt x="14384" y="5556"/>
                    <a:pt x="14659" y="5221"/>
                    <a:pt x="14541" y="4788"/>
                  </a:cubicBezTo>
                  <a:cubicBezTo>
                    <a:pt x="14449" y="4473"/>
                    <a:pt x="14217" y="4306"/>
                    <a:pt x="13851" y="4306"/>
                  </a:cubicBezTo>
                  <a:cubicBezTo>
                    <a:pt x="13668" y="4306"/>
                    <a:pt x="13451" y="4348"/>
                    <a:pt x="13201" y="4433"/>
                  </a:cubicBezTo>
                  <a:cubicBezTo>
                    <a:pt x="11999" y="4847"/>
                    <a:pt x="10817" y="5241"/>
                    <a:pt x="9635" y="5674"/>
                  </a:cubicBezTo>
                  <a:cubicBezTo>
                    <a:pt x="9485" y="5742"/>
                    <a:pt x="9329" y="5775"/>
                    <a:pt x="9176" y="5775"/>
                  </a:cubicBezTo>
                  <a:cubicBezTo>
                    <a:pt x="8928" y="5775"/>
                    <a:pt x="8687" y="5688"/>
                    <a:pt x="8492" y="5517"/>
                  </a:cubicBezTo>
                  <a:cubicBezTo>
                    <a:pt x="7507" y="4788"/>
                    <a:pt x="6463" y="4098"/>
                    <a:pt x="5458" y="3389"/>
                  </a:cubicBezTo>
                  <a:cubicBezTo>
                    <a:pt x="5005" y="3074"/>
                    <a:pt x="4572" y="2758"/>
                    <a:pt x="4020" y="2364"/>
                  </a:cubicBezTo>
                  <a:cubicBezTo>
                    <a:pt x="4926" y="2049"/>
                    <a:pt x="5695" y="1793"/>
                    <a:pt x="6463" y="1537"/>
                  </a:cubicBezTo>
                  <a:cubicBezTo>
                    <a:pt x="7251" y="1261"/>
                    <a:pt x="7507" y="946"/>
                    <a:pt x="7350" y="453"/>
                  </a:cubicBezTo>
                  <a:cubicBezTo>
                    <a:pt x="7248" y="149"/>
                    <a:pt x="7049" y="0"/>
                    <a:pt x="6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6829127" y="3021087"/>
              <a:ext cx="622795" cy="755557"/>
            </a:xfrm>
            <a:custGeom>
              <a:rect b="b" l="l" r="r" t="t"/>
              <a:pathLst>
                <a:path extrusionOk="0" h="27704" w="22836">
                  <a:moveTo>
                    <a:pt x="18271" y="1"/>
                  </a:moveTo>
                  <a:cubicBezTo>
                    <a:pt x="18058" y="1"/>
                    <a:pt x="17838" y="60"/>
                    <a:pt x="17634" y="193"/>
                  </a:cubicBezTo>
                  <a:cubicBezTo>
                    <a:pt x="17378" y="370"/>
                    <a:pt x="17161" y="548"/>
                    <a:pt x="16964" y="764"/>
                  </a:cubicBezTo>
                  <a:cubicBezTo>
                    <a:pt x="15447" y="2242"/>
                    <a:pt x="13536" y="3207"/>
                    <a:pt x="11447" y="3503"/>
                  </a:cubicBezTo>
                  <a:cubicBezTo>
                    <a:pt x="10957" y="3585"/>
                    <a:pt x="10471" y="3612"/>
                    <a:pt x="9986" y="3612"/>
                  </a:cubicBezTo>
                  <a:cubicBezTo>
                    <a:pt x="9302" y="3612"/>
                    <a:pt x="8621" y="3557"/>
                    <a:pt x="7940" y="3523"/>
                  </a:cubicBezTo>
                  <a:cubicBezTo>
                    <a:pt x="7889" y="3519"/>
                    <a:pt x="7838" y="3517"/>
                    <a:pt x="7788" y="3517"/>
                  </a:cubicBezTo>
                  <a:cubicBezTo>
                    <a:pt x="6761" y="3517"/>
                    <a:pt x="6199" y="4282"/>
                    <a:pt x="6443" y="5316"/>
                  </a:cubicBezTo>
                  <a:cubicBezTo>
                    <a:pt x="6561" y="5749"/>
                    <a:pt x="6699" y="6163"/>
                    <a:pt x="6837" y="6577"/>
                  </a:cubicBezTo>
                  <a:cubicBezTo>
                    <a:pt x="6896" y="6852"/>
                    <a:pt x="6955" y="7109"/>
                    <a:pt x="7034" y="7365"/>
                  </a:cubicBezTo>
                  <a:cubicBezTo>
                    <a:pt x="7822" y="10064"/>
                    <a:pt x="6266" y="13138"/>
                    <a:pt x="2699" y="13276"/>
                  </a:cubicBezTo>
                  <a:cubicBezTo>
                    <a:pt x="2266" y="13295"/>
                    <a:pt x="1813" y="13315"/>
                    <a:pt x="1379" y="13374"/>
                  </a:cubicBezTo>
                  <a:cubicBezTo>
                    <a:pt x="434" y="13492"/>
                    <a:pt x="0" y="14280"/>
                    <a:pt x="335" y="15187"/>
                  </a:cubicBezTo>
                  <a:cubicBezTo>
                    <a:pt x="473" y="15502"/>
                    <a:pt x="709" y="15778"/>
                    <a:pt x="1025" y="15955"/>
                  </a:cubicBezTo>
                  <a:cubicBezTo>
                    <a:pt x="1517" y="16310"/>
                    <a:pt x="1970" y="16743"/>
                    <a:pt x="2345" y="17236"/>
                  </a:cubicBezTo>
                  <a:cubicBezTo>
                    <a:pt x="3310" y="18398"/>
                    <a:pt x="3566" y="19817"/>
                    <a:pt x="3744" y="21255"/>
                  </a:cubicBezTo>
                  <a:cubicBezTo>
                    <a:pt x="3941" y="22851"/>
                    <a:pt x="3862" y="24486"/>
                    <a:pt x="3527" y="26063"/>
                  </a:cubicBezTo>
                  <a:cubicBezTo>
                    <a:pt x="3409" y="26673"/>
                    <a:pt x="3566" y="27186"/>
                    <a:pt x="4138" y="27501"/>
                  </a:cubicBezTo>
                  <a:cubicBezTo>
                    <a:pt x="4350" y="27637"/>
                    <a:pt x="4588" y="27703"/>
                    <a:pt x="4824" y="27703"/>
                  </a:cubicBezTo>
                  <a:cubicBezTo>
                    <a:pt x="5137" y="27703"/>
                    <a:pt x="5448" y="27587"/>
                    <a:pt x="5694" y="27363"/>
                  </a:cubicBezTo>
                  <a:cubicBezTo>
                    <a:pt x="6029" y="27087"/>
                    <a:pt x="6364" y="26792"/>
                    <a:pt x="6679" y="26496"/>
                  </a:cubicBezTo>
                  <a:cubicBezTo>
                    <a:pt x="7211" y="26023"/>
                    <a:pt x="7704" y="25511"/>
                    <a:pt x="8256" y="25077"/>
                  </a:cubicBezTo>
                  <a:cubicBezTo>
                    <a:pt x="9702" y="23891"/>
                    <a:pt x="11287" y="23278"/>
                    <a:pt x="13010" y="23278"/>
                  </a:cubicBezTo>
                  <a:cubicBezTo>
                    <a:pt x="13634" y="23278"/>
                    <a:pt x="14275" y="23359"/>
                    <a:pt x="14935" y="23521"/>
                  </a:cubicBezTo>
                  <a:cubicBezTo>
                    <a:pt x="15368" y="23619"/>
                    <a:pt x="15782" y="23698"/>
                    <a:pt x="16235" y="23757"/>
                  </a:cubicBezTo>
                  <a:cubicBezTo>
                    <a:pt x="16296" y="23766"/>
                    <a:pt x="16356" y="23770"/>
                    <a:pt x="16414" y="23770"/>
                  </a:cubicBezTo>
                  <a:cubicBezTo>
                    <a:pt x="17408" y="23770"/>
                    <a:pt x="17966" y="22550"/>
                    <a:pt x="17240" y="21787"/>
                  </a:cubicBezTo>
                  <a:cubicBezTo>
                    <a:pt x="16984" y="21531"/>
                    <a:pt x="16708" y="21314"/>
                    <a:pt x="16452" y="21078"/>
                  </a:cubicBezTo>
                  <a:cubicBezTo>
                    <a:pt x="15723" y="20487"/>
                    <a:pt x="15171" y="19699"/>
                    <a:pt x="14856" y="18812"/>
                  </a:cubicBezTo>
                  <a:cubicBezTo>
                    <a:pt x="14344" y="17295"/>
                    <a:pt x="14777" y="16231"/>
                    <a:pt x="16452" y="15522"/>
                  </a:cubicBezTo>
                  <a:cubicBezTo>
                    <a:pt x="17319" y="15167"/>
                    <a:pt x="18265" y="14970"/>
                    <a:pt x="19210" y="14950"/>
                  </a:cubicBezTo>
                  <a:lnTo>
                    <a:pt x="21220" y="14950"/>
                  </a:lnTo>
                  <a:cubicBezTo>
                    <a:pt x="21246" y="14951"/>
                    <a:pt x="21271" y="14952"/>
                    <a:pt x="21296" y="14952"/>
                  </a:cubicBezTo>
                  <a:cubicBezTo>
                    <a:pt x="21834" y="14952"/>
                    <a:pt x="22277" y="14749"/>
                    <a:pt x="22540" y="14241"/>
                  </a:cubicBezTo>
                  <a:cubicBezTo>
                    <a:pt x="22836" y="13729"/>
                    <a:pt x="22658" y="13216"/>
                    <a:pt x="22363" y="12763"/>
                  </a:cubicBezTo>
                  <a:cubicBezTo>
                    <a:pt x="22205" y="12547"/>
                    <a:pt x="22048" y="12330"/>
                    <a:pt x="21851" y="12152"/>
                  </a:cubicBezTo>
                  <a:cubicBezTo>
                    <a:pt x="21476" y="11699"/>
                    <a:pt x="21082" y="11266"/>
                    <a:pt x="20708" y="10813"/>
                  </a:cubicBezTo>
                  <a:cubicBezTo>
                    <a:pt x="18797" y="8606"/>
                    <a:pt x="18265" y="6064"/>
                    <a:pt x="18974" y="3247"/>
                  </a:cubicBezTo>
                  <a:cubicBezTo>
                    <a:pt x="19072" y="2853"/>
                    <a:pt x="19191" y="2459"/>
                    <a:pt x="19289" y="2065"/>
                  </a:cubicBezTo>
                  <a:cubicBezTo>
                    <a:pt x="19368" y="1828"/>
                    <a:pt x="19407" y="1612"/>
                    <a:pt x="19447" y="1375"/>
                  </a:cubicBezTo>
                  <a:cubicBezTo>
                    <a:pt x="19567" y="597"/>
                    <a:pt x="18947" y="1"/>
                    <a:pt x="18271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6979044" y="3116813"/>
              <a:ext cx="340170" cy="501759"/>
            </a:xfrm>
            <a:custGeom>
              <a:rect b="b" l="l" r="r" t="t"/>
              <a:pathLst>
                <a:path extrusionOk="0" h="18398" w="12473">
                  <a:moveTo>
                    <a:pt x="10731" y="1"/>
                  </a:moveTo>
                  <a:cubicBezTo>
                    <a:pt x="10543" y="1"/>
                    <a:pt x="10351" y="78"/>
                    <a:pt x="10206" y="249"/>
                  </a:cubicBezTo>
                  <a:cubicBezTo>
                    <a:pt x="10088" y="367"/>
                    <a:pt x="10009" y="525"/>
                    <a:pt x="9930" y="683"/>
                  </a:cubicBezTo>
                  <a:cubicBezTo>
                    <a:pt x="9123" y="2673"/>
                    <a:pt x="8039" y="4544"/>
                    <a:pt x="7034" y="6436"/>
                  </a:cubicBezTo>
                  <a:cubicBezTo>
                    <a:pt x="6896" y="6672"/>
                    <a:pt x="6837" y="6987"/>
                    <a:pt x="6502" y="7106"/>
                  </a:cubicBezTo>
                  <a:cubicBezTo>
                    <a:pt x="6187" y="6672"/>
                    <a:pt x="6029" y="6160"/>
                    <a:pt x="5793" y="5707"/>
                  </a:cubicBezTo>
                  <a:cubicBezTo>
                    <a:pt x="5537" y="5234"/>
                    <a:pt x="5320" y="4741"/>
                    <a:pt x="5084" y="4288"/>
                  </a:cubicBezTo>
                  <a:cubicBezTo>
                    <a:pt x="4805" y="3761"/>
                    <a:pt x="4513" y="3502"/>
                    <a:pt x="4200" y="3502"/>
                  </a:cubicBezTo>
                  <a:cubicBezTo>
                    <a:pt x="4115" y="3502"/>
                    <a:pt x="4029" y="3521"/>
                    <a:pt x="3941" y="3559"/>
                  </a:cubicBezTo>
                  <a:cubicBezTo>
                    <a:pt x="3488" y="3776"/>
                    <a:pt x="3409" y="4229"/>
                    <a:pt x="3744" y="4938"/>
                  </a:cubicBezTo>
                  <a:cubicBezTo>
                    <a:pt x="4295" y="6081"/>
                    <a:pt x="4827" y="7224"/>
                    <a:pt x="5419" y="8327"/>
                  </a:cubicBezTo>
                  <a:cubicBezTo>
                    <a:pt x="5635" y="8682"/>
                    <a:pt x="5616" y="9135"/>
                    <a:pt x="5399" y="9490"/>
                  </a:cubicBezTo>
                  <a:cubicBezTo>
                    <a:pt x="4788" y="10554"/>
                    <a:pt x="4236" y="11657"/>
                    <a:pt x="3645" y="12741"/>
                  </a:cubicBezTo>
                  <a:cubicBezTo>
                    <a:pt x="3389" y="13233"/>
                    <a:pt x="3113" y="13706"/>
                    <a:pt x="2798" y="14297"/>
                  </a:cubicBezTo>
                  <a:cubicBezTo>
                    <a:pt x="2384" y="13450"/>
                    <a:pt x="2030" y="12701"/>
                    <a:pt x="1675" y="11972"/>
                  </a:cubicBezTo>
                  <a:cubicBezTo>
                    <a:pt x="1409" y="11412"/>
                    <a:pt x="1155" y="11160"/>
                    <a:pt x="845" y="11160"/>
                  </a:cubicBezTo>
                  <a:cubicBezTo>
                    <a:pt x="742" y="11160"/>
                    <a:pt x="631" y="11189"/>
                    <a:pt x="513" y="11243"/>
                  </a:cubicBezTo>
                  <a:cubicBezTo>
                    <a:pt x="59" y="11440"/>
                    <a:pt x="0" y="11834"/>
                    <a:pt x="355" y="12622"/>
                  </a:cubicBezTo>
                  <a:cubicBezTo>
                    <a:pt x="769" y="13529"/>
                    <a:pt x="1202" y="14435"/>
                    <a:pt x="1655" y="15322"/>
                  </a:cubicBezTo>
                  <a:cubicBezTo>
                    <a:pt x="1872" y="15755"/>
                    <a:pt x="1931" y="16110"/>
                    <a:pt x="1636" y="16543"/>
                  </a:cubicBezTo>
                  <a:cubicBezTo>
                    <a:pt x="1439" y="16859"/>
                    <a:pt x="1261" y="17213"/>
                    <a:pt x="1143" y="17568"/>
                  </a:cubicBezTo>
                  <a:cubicBezTo>
                    <a:pt x="1025" y="17863"/>
                    <a:pt x="1163" y="18198"/>
                    <a:pt x="1458" y="18317"/>
                  </a:cubicBezTo>
                  <a:cubicBezTo>
                    <a:pt x="1554" y="18371"/>
                    <a:pt x="1658" y="18398"/>
                    <a:pt x="1759" y="18398"/>
                  </a:cubicBezTo>
                  <a:cubicBezTo>
                    <a:pt x="1948" y="18398"/>
                    <a:pt x="2131" y="18306"/>
                    <a:pt x="2246" y="18139"/>
                  </a:cubicBezTo>
                  <a:cubicBezTo>
                    <a:pt x="2404" y="17922"/>
                    <a:pt x="2542" y="17706"/>
                    <a:pt x="2660" y="17469"/>
                  </a:cubicBezTo>
                  <a:cubicBezTo>
                    <a:pt x="2837" y="17056"/>
                    <a:pt x="3192" y="16760"/>
                    <a:pt x="3626" y="16642"/>
                  </a:cubicBezTo>
                  <a:cubicBezTo>
                    <a:pt x="4630" y="16346"/>
                    <a:pt x="5616" y="15972"/>
                    <a:pt x="6620" y="15598"/>
                  </a:cubicBezTo>
                  <a:cubicBezTo>
                    <a:pt x="7271" y="15361"/>
                    <a:pt x="7507" y="15026"/>
                    <a:pt x="7349" y="14612"/>
                  </a:cubicBezTo>
                  <a:cubicBezTo>
                    <a:pt x="7251" y="14366"/>
                    <a:pt x="7068" y="14243"/>
                    <a:pt x="6776" y="14243"/>
                  </a:cubicBezTo>
                  <a:cubicBezTo>
                    <a:pt x="6601" y="14243"/>
                    <a:pt x="6386" y="14287"/>
                    <a:pt x="6128" y="14376"/>
                  </a:cubicBezTo>
                  <a:cubicBezTo>
                    <a:pt x="5537" y="14593"/>
                    <a:pt x="4926" y="14750"/>
                    <a:pt x="4295" y="14869"/>
                  </a:cubicBezTo>
                  <a:cubicBezTo>
                    <a:pt x="4295" y="14711"/>
                    <a:pt x="4276" y="14632"/>
                    <a:pt x="4295" y="14593"/>
                  </a:cubicBezTo>
                  <a:cubicBezTo>
                    <a:pt x="5162" y="12997"/>
                    <a:pt x="6029" y="11401"/>
                    <a:pt x="6896" y="9785"/>
                  </a:cubicBezTo>
                  <a:cubicBezTo>
                    <a:pt x="7034" y="9569"/>
                    <a:pt x="7251" y="9391"/>
                    <a:pt x="7507" y="9332"/>
                  </a:cubicBezTo>
                  <a:cubicBezTo>
                    <a:pt x="8768" y="8918"/>
                    <a:pt x="9990" y="8406"/>
                    <a:pt x="11270" y="8091"/>
                  </a:cubicBezTo>
                  <a:cubicBezTo>
                    <a:pt x="11507" y="8032"/>
                    <a:pt x="11723" y="7973"/>
                    <a:pt x="11940" y="7894"/>
                  </a:cubicBezTo>
                  <a:cubicBezTo>
                    <a:pt x="12275" y="7795"/>
                    <a:pt x="12472" y="7441"/>
                    <a:pt x="12374" y="7125"/>
                  </a:cubicBezTo>
                  <a:cubicBezTo>
                    <a:pt x="12301" y="6817"/>
                    <a:pt x="12028" y="6608"/>
                    <a:pt x="11723" y="6608"/>
                  </a:cubicBezTo>
                  <a:cubicBezTo>
                    <a:pt x="11697" y="6608"/>
                    <a:pt x="11671" y="6610"/>
                    <a:pt x="11645" y="6613"/>
                  </a:cubicBezTo>
                  <a:cubicBezTo>
                    <a:pt x="11467" y="6633"/>
                    <a:pt x="11290" y="6653"/>
                    <a:pt x="11113" y="6712"/>
                  </a:cubicBezTo>
                  <a:cubicBezTo>
                    <a:pt x="10443" y="6909"/>
                    <a:pt x="9773" y="7106"/>
                    <a:pt x="9083" y="7303"/>
                  </a:cubicBezTo>
                  <a:cubicBezTo>
                    <a:pt x="8858" y="7372"/>
                    <a:pt x="8633" y="7487"/>
                    <a:pt x="8368" y="7487"/>
                  </a:cubicBezTo>
                  <a:cubicBezTo>
                    <a:pt x="8331" y="7487"/>
                    <a:pt x="8294" y="7485"/>
                    <a:pt x="8256" y="7480"/>
                  </a:cubicBezTo>
                  <a:cubicBezTo>
                    <a:pt x="8354" y="7125"/>
                    <a:pt x="8492" y="6771"/>
                    <a:pt x="8709" y="6475"/>
                  </a:cubicBezTo>
                  <a:cubicBezTo>
                    <a:pt x="9536" y="4919"/>
                    <a:pt x="10403" y="3362"/>
                    <a:pt x="11113" y="1747"/>
                  </a:cubicBezTo>
                  <a:cubicBezTo>
                    <a:pt x="11270" y="1451"/>
                    <a:pt x="11388" y="1116"/>
                    <a:pt x="11428" y="761"/>
                  </a:cubicBezTo>
                  <a:cubicBezTo>
                    <a:pt x="11467" y="303"/>
                    <a:pt x="11106" y="1"/>
                    <a:pt x="10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5740982" y="2062349"/>
              <a:ext cx="1138681" cy="1978102"/>
            </a:xfrm>
            <a:custGeom>
              <a:rect b="b" l="l" r="r" t="t"/>
              <a:pathLst>
                <a:path extrusionOk="0" h="72531" w="41752">
                  <a:moveTo>
                    <a:pt x="22344" y="0"/>
                  </a:moveTo>
                  <a:cubicBezTo>
                    <a:pt x="20433" y="40"/>
                    <a:pt x="18522" y="138"/>
                    <a:pt x="16610" y="158"/>
                  </a:cubicBezTo>
                  <a:cubicBezTo>
                    <a:pt x="12611" y="197"/>
                    <a:pt x="8631" y="394"/>
                    <a:pt x="4710" y="1281"/>
                  </a:cubicBezTo>
                  <a:cubicBezTo>
                    <a:pt x="4217" y="1379"/>
                    <a:pt x="3784" y="1675"/>
                    <a:pt x="3528" y="2089"/>
                  </a:cubicBezTo>
                  <a:cubicBezTo>
                    <a:pt x="3114" y="2778"/>
                    <a:pt x="2759" y="3488"/>
                    <a:pt x="2464" y="4217"/>
                  </a:cubicBezTo>
                  <a:cubicBezTo>
                    <a:pt x="888" y="8039"/>
                    <a:pt x="513" y="11940"/>
                    <a:pt x="1617" y="15940"/>
                  </a:cubicBezTo>
                  <a:cubicBezTo>
                    <a:pt x="2089" y="17516"/>
                    <a:pt x="2720" y="19013"/>
                    <a:pt x="3528" y="20432"/>
                  </a:cubicBezTo>
                  <a:cubicBezTo>
                    <a:pt x="3646" y="20688"/>
                    <a:pt x="3784" y="20924"/>
                    <a:pt x="3922" y="21181"/>
                  </a:cubicBezTo>
                  <a:cubicBezTo>
                    <a:pt x="4178" y="21634"/>
                    <a:pt x="4276" y="21791"/>
                    <a:pt x="4119" y="22028"/>
                  </a:cubicBezTo>
                  <a:cubicBezTo>
                    <a:pt x="4119" y="22028"/>
                    <a:pt x="4119" y="22028"/>
                    <a:pt x="4099" y="22048"/>
                  </a:cubicBezTo>
                  <a:cubicBezTo>
                    <a:pt x="4001" y="22166"/>
                    <a:pt x="3902" y="22284"/>
                    <a:pt x="3804" y="22402"/>
                  </a:cubicBezTo>
                  <a:cubicBezTo>
                    <a:pt x="2149" y="24195"/>
                    <a:pt x="1341" y="26402"/>
                    <a:pt x="809" y="28707"/>
                  </a:cubicBezTo>
                  <a:cubicBezTo>
                    <a:pt x="277" y="31071"/>
                    <a:pt x="395" y="33534"/>
                    <a:pt x="1163" y="35839"/>
                  </a:cubicBezTo>
                  <a:cubicBezTo>
                    <a:pt x="1439" y="36647"/>
                    <a:pt x="1814" y="37435"/>
                    <a:pt x="2267" y="38164"/>
                  </a:cubicBezTo>
                  <a:cubicBezTo>
                    <a:pt x="2405" y="38381"/>
                    <a:pt x="2523" y="38598"/>
                    <a:pt x="2661" y="38815"/>
                  </a:cubicBezTo>
                  <a:cubicBezTo>
                    <a:pt x="2878" y="39090"/>
                    <a:pt x="2937" y="39445"/>
                    <a:pt x="2779" y="39760"/>
                  </a:cubicBezTo>
                  <a:cubicBezTo>
                    <a:pt x="2740" y="39879"/>
                    <a:pt x="2681" y="39977"/>
                    <a:pt x="2621" y="40076"/>
                  </a:cubicBezTo>
                  <a:cubicBezTo>
                    <a:pt x="1380" y="41790"/>
                    <a:pt x="513" y="43661"/>
                    <a:pt x="257" y="45789"/>
                  </a:cubicBezTo>
                  <a:cubicBezTo>
                    <a:pt x="119" y="46775"/>
                    <a:pt x="40" y="47779"/>
                    <a:pt x="21" y="48764"/>
                  </a:cubicBezTo>
                  <a:cubicBezTo>
                    <a:pt x="1" y="51543"/>
                    <a:pt x="592" y="54084"/>
                    <a:pt x="2621" y="56114"/>
                  </a:cubicBezTo>
                  <a:cubicBezTo>
                    <a:pt x="2878" y="56330"/>
                    <a:pt x="2937" y="56705"/>
                    <a:pt x="2759" y="56981"/>
                  </a:cubicBezTo>
                  <a:cubicBezTo>
                    <a:pt x="2681" y="57158"/>
                    <a:pt x="2602" y="57355"/>
                    <a:pt x="2543" y="57552"/>
                  </a:cubicBezTo>
                  <a:cubicBezTo>
                    <a:pt x="2543" y="57572"/>
                    <a:pt x="2543" y="57591"/>
                    <a:pt x="2523" y="57591"/>
                  </a:cubicBezTo>
                  <a:cubicBezTo>
                    <a:pt x="2109" y="58833"/>
                    <a:pt x="1794" y="60113"/>
                    <a:pt x="1617" y="61394"/>
                  </a:cubicBezTo>
                  <a:cubicBezTo>
                    <a:pt x="1380" y="63088"/>
                    <a:pt x="1439" y="64803"/>
                    <a:pt x="1833" y="66477"/>
                  </a:cubicBezTo>
                  <a:cubicBezTo>
                    <a:pt x="2523" y="69590"/>
                    <a:pt x="4552" y="71580"/>
                    <a:pt x="7685" y="72171"/>
                  </a:cubicBezTo>
                  <a:cubicBezTo>
                    <a:pt x="8927" y="72407"/>
                    <a:pt x="10194" y="72530"/>
                    <a:pt x="11466" y="72530"/>
                  </a:cubicBezTo>
                  <a:cubicBezTo>
                    <a:pt x="11789" y="72530"/>
                    <a:pt x="12111" y="72522"/>
                    <a:pt x="12433" y="72506"/>
                  </a:cubicBezTo>
                  <a:cubicBezTo>
                    <a:pt x="16945" y="72388"/>
                    <a:pt x="21477" y="72191"/>
                    <a:pt x="25989" y="72033"/>
                  </a:cubicBezTo>
                  <a:cubicBezTo>
                    <a:pt x="28393" y="71935"/>
                    <a:pt x="30796" y="71718"/>
                    <a:pt x="33200" y="71462"/>
                  </a:cubicBezTo>
                  <a:cubicBezTo>
                    <a:pt x="36215" y="71127"/>
                    <a:pt x="38185" y="69551"/>
                    <a:pt x="39032" y="66635"/>
                  </a:cubicBezTo>
                  <a:cubicBezTo>
                    <a:pt x="39249" y="65906"/>
                    <a:pt x="39426" y="65157"/>
                    <a:pt x="39544" y="64408"/>
                  </a:cubicBezTo>
                  <a:cubicBezTo>
                    <a:pt x="40214" y="59995"/>
                    <a:pt x="40195" y="55562"/>
                    <a:pt x="40372" y="51129"/>
                  </a:cubicBezTo>
                  <a:cubicBezTo>
                    <a:pt x="40451" y="49218"/>
                    <a:pt x="40471" y="47326"/>
                    <a:pt x="40530" y="45415"/>
                  </a:cubicBezTo>
                  <a:cubicBezTo>
                    <a:pt x="40628" y="42617"/>
                    <a:pt x="40648" y="39859"/>
                    <a:pt x="39564" y="37258"/>
                  </a:cubicBezTo>
                  <a:lnTo>
                    <a:pt x="39564" y="37238"/>
                  </a:lnTo>
                  <a:cubicBezTo>
                    <a:pt x="39446" y="36943"/>
                    <a:pt x="39308" y="36647"/>
                    <a:pt x="39150" y="36371"/>
                  </a:cubicBezTo>
                  <a:cubicBezTo>
                    <a:pt x="39052" y="36194"/>
                    <a:pt x="38993" y="35997"/>
                    <a:pt x="38973" y="35800"/>
                  </a:cubicBezTo>
                  <a:cubicBezTo>
                    <a:pt x="38973" y="35465"/>
                    <a:pt x="39072" y="35110"/>
                    <a:pt x="39269" y="34815"/>
                  </a:cubicBezTo>
                  <a:cubicBezTo>
                    <a:pt x="41259" y="31544"/>
                    <a:pt x="41751" y="27958"/>
                    <a:pt x="41397" y="24215"/>
                  </a:cubicBezTo>
                  <a:cubicBezTo>
                    <a:pt x="41259" y="22639"/>
                    <a:pt x="40865" y="21082"/>
                    <a:pt x="40274" y="19604"/>
                  </a:cubicBezTo>
                  <a:cubicBezTo>
                    <a:pt x="40096" y="19171"/>
                    <a:pt x="39899" y="18737"/>
                    <a:pt x="39702" y="18324"/>
                  </a:cubicBezTo>
                  <a:cubicBezTo>
                    <a:pt x="39682" y="18304"/>
                    <a:pt x="39663" y="18284"/>
                    <a:pt x="39663" y="18265"/>
                  </a:cubicBezTo>
                  <a:cubicBezTo>
                    <a:pt x="39426" y="17811"/>
                    <a:pt x="39446" y="17279"/>
                    <a:pt x="39722" y="16846"/>
                  </a:cubicBezTo>
                  <a:cubicBezTo>
                    <a:pt x="40136" y="16097"/>
                    <a:pt x="40411" y="15290"/>
                    <a:pt x="40589" y="14462"/>
                  </a:cubicBezTo>
                  <a:cubicBezTo>
                    <a:pt x="41042" y="12551"/>
                    <a:pt x="41278" y="10581"/>
                    <a:pt x="41278" y="8610"/>
                  </a:cubicBezTo>
                  <a:cubicBezTo>
                    <a:pt x="41298" y="6344"/>
                    <a:pt x="40766" y="4098"/>
                    <a:pt x="39722" y="2089"/>
                  </a:cubicBezTo>
                  <a:cubicBezTo>
                    <a:pt x="39072" y="808"/>
                    <a:pt x="38146" y="276"/>
                    <a:pt x="36707" y="217"/>
                  </a:cubicBezTo>
                  <a:cubicBezTo>
                    <a:pt x="31920" y="79"/>
                    <a:pt x="27132" y="79"/>
                    <a:pt x="22344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5785054" y="3038705"/>
              <a:ext cx="1034964" cy="698012"/>
            </a:xfrm>
            <a:custGeom>
              <a:rect b="b" l="l" r="r" t="t"/>
              <a:pathLst>
                <a:path extrusionOk="0" h="25594" w="37949">
                  <a:moveTo>
                    <a:pt x="37357" y="0"/>
                  </a:moveTo>
                  <a:cubicBezTo>
                    <a:pt x="34067" y="2758"/>
                    <a:pt x="30422" y="5064"/>
                    <a:pt x="26521" y="6857"/>
                  </a:cubicBezTo>
                  <a:cubicBezTo>
                    <a:pt x="24491" y="7802"/>
                    <a:pt x="22462" y="8748"/>
                    <a:pt x="20413" y="9694"/>
                  </a:cubicBezTo>
                  <a:cubicBezTo>
                    <a:pt x="16472" y="11526"/>
                    <a:pt x="12453" y="13280"/>
                    <a:pt x="8749" y="15447"/>
                  </a:cubicBezTo>
                  <a:cubicBezTo>
                    <a:pt x="5833" y="17141"/>
                    <a:pt x="3173" y="19289"/>
                    <a:pt x="907" y="21791"/>
                  </a:cubicBezTo>
                  <a:cubicBezTo>
                    <a:pt x="493" y="23033"/>
                    <a:pt x="178" y="24313"/>
                    <a:pt x="1" y="25594"/>
                  </a:cubicBezTo>
                  <a:cubicBezTo>
                    <a:pt x="79" y="25515"/>
                    <a:pt x="138" y="25417"/>
                    <a:pt x="198" y="25338"/>
                  </a:cubicBezTo>
                  <a:cubicBezTo>
                    <a:pt x="2168" y="22579"/>
                    <a:pt x="4572" y="20195"/>
                    <a:pt x="7330" y="18225"/>
                  </a:cubicBezTo>
                  <a:cubicBezTo>
                    <a:pt x="9478" y="16669"/>
                    <a:pt x="11862" y="15408"/>
                    <a:pt x="14325" y="14245"/>
                  </a:cubicBezTo>
                  <a:cubicBezTo>
                    <a:pt x="18442" y="12314"/>
                    <a:pt x="22560" y="10383"/>
                    <a:pt x="26718" y="8492"/>
                  </a:cubicBezTo>
                  <a:cubicBezTo>
                    <a:pt x="30520" y="6778"/>
                    <a:pt x="34106" y="4591"/>
                    <a:pt x="37357" y="1951"/>
                  </a:cubicBezTo>
                  <a:cubicBezTo>
                    <a:pt x="37554" y="1793"/>
                    <a:pt x="37751" y="1616"/>
                    <a:pt x="37948" y="1458"/>
                  </a:cubicBezTo>
                  <a:lnTo>
                    <a:pt x="37948" y="1438"/>
                  </a:lnTo>
                  <a:cubicBezTo>
                    <a:pt x="37810" y="1143"/>
                    <a:pt x="37672" y="847"/>
                    <a:pt x="37534" y="571"/>
                  </a:cubicBezTo>
                  <a:cubicBezTo>
                    <a:pt x="37436" y="394"/>
                    <a:pt x="37377" y="197"/>
                    <a:pt x="37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5802781" y="2560454"/>
              <a:ext cx="1036573" cy="586277"/>
            </a:xfrm>
            <a:custGeom>
              <a:rect b="b" l="l" r="r" t="t"/>
              <a:pathLst>
                <a:path extrusionOk="0" h="21497" w="38008">
                  <a:moveTo>
                    <a:pt x="37397" y="1"/>
                  </a:moveTo>
                  <a:cubicBezTo>
                    <a:pt x="36747" y="493"/>
                    <a:pt x="36077" y="946"/>
                    <a:pt x="35367" y="1360"/>
                  </a:cubicBezTo>
                  <a:cubicBezTo>
                    <a:pt x="31683" y="3626"/>
                    <a:pt x="27821" y="5636"/>
                    <a:pt x="23841" y="7350"/>
                  </a:cubicBezTo>
                  <a:cubicBezTo>
                    <a:pt x="19979" y="9005"/>
                    <a:pt x="16137" y="10680"/>
                    <a:pt x="12295" y="12354"/>
                  </a:cubicBezTo>
                  <a:cubicBezTo>
                    <a:pt x="7882" y="14305"/>
                    <a:pt x="3744" y="16846"/>
                    <a:pt x="1" y="19900"/>
                  </a:cubicBezTo>
                  <a:cubicBezTo>
                    <a:pt x="139" y="20117"/>
                    <a:pt x="257" y="20334"/>
                    <a:pt x="395" y="20551"/>
                  </a:cubicBezTo>
                  <a:cubicBezTo>
                    <a:pt x="612" y="20826"/>
                    <a:pt x="671" y="21181"/>
                    <a:pt x="513" y="21496"/>
                  </a:cubicBezTo>
                  <a:cubicBezTo>
                    <a:pt x="4710" y="18048"/>
                    <a:pt x="9360" y="15211"/>
                    <a:pt x="14364" y="13083"/>
                  </a:cubicBezTo>
                  <a:cubicBezTo>
                    <a:pt x="18975" y="11093"/>
                    <a:pt x="23644" y="9182"/>
                    <a:pt x="28176" y="7035"/>
                  </a:cubicBezTo>
                  <a:cubicBezTo>
                    <a:pt x="31387" y="5517"/>
                    <a:pt x="34481" y="3764"/>
                    <a:pt x="37416" y="1754"/>
                  </a:cubicBezTo>
                  <a:cubicBezTo>
                    <a:pt x="37613" y="1616"/>
                    <a:pt x="37810" y="1478"/>
                    <a:pt x="38008" y="1340"/>
                  </a:cubicBezTo>
                  <a:cubicBezTo>
                    <a:pt x="37830" y="907"/>
                    <a:pt x="37633" y="473"/>
                    <a:pt x="37436" y="60"/>
                  </a:cubicBezTo>
                  <a:cubicBezTo>
                    <a:pt x="37416" y="40"/>
                    <a:pt x="37397" y="20"/>
                    <a:pt x="37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5837172" y="2230457"/>
              <a:ext cx="742112" cy="432651"/>
            </a:xfrm>
            <a:custGeom>
              <a:rect b="b" l="l" r="r" t="t"/>
              <a:pathLst>
                <a:path extrusionOk="0" h="15864" w="27211">
                  <a:moveTo>
                    <a:pt x="26471" y="1"/>
                  </a:moveTo>
                  <a:cubicBezTo>
                    <a:pt x="26237" y="1"/>
                    <a:pt x="25945" y="179"/>
                    <a:pt x="25536" y="555"/>
                  </a:cubicBezTo>
                  <a:cubicBezTo>
                    <a:pt x="24314" y="1678"/>
                    <a:pt x="22955" y="2663"/>
                    <a:pt x="21497" y="3451"/>
                  </a:cubicBezTo>
                  <a:cubicBezTo>
                    <a:pt x="18797" y="4949"/>
                    <a:pt x="15999" y="6288"/>
                    <a:pt x="13162" y="7470"/>
                  </a:cubicBezTo>
                  <a:cubicBezTo>
                    <a:pt x="10029" y="8810"/>
                    <a:pt x="6838" y="10012"/>
                    <a:pt x="3843" y="11707"/>
                  </a:cubicBezTo>
                  <a:cubicBezTo>
                    <a:pt x="2483" y="12455"/>
                    <a:pt x="1203" y="13322"/>
                    <a:pt x="1" y="14268"/>
                  </a:cubicBezTo>
                  <a:cubicBezTo>
                    <a:pt x="119" y="14524"/>
                    <a:pt x="277" y="14760"/>
                    <a:pt x="395" y="15017"/>
                  </a:cubicBezTo>
                  <a:cubicBezTo>
                    <a:pt x="651" y="15470"/>
                    <a:pt x="749" y="15627"/>
                    <a:pt x="592" y="15864"/>
                  </a:cubicBezTo>
                  <a:cubicBezTo>
                    <a:pt x="1735" y="14938"/>
                    <a:pt x="2956" y="14110"/>
                    <a:pt x="4237" y="13381"/>
                  </a:cubicBezTo>
                  <a:cubicBezTo>
                    <a:pt x="6128" y="12317"/>
                    <a:pt x="8099" y="11372"/>
                    <a:pt x="10128" y="10544"/>
                  </a:cubicBezTo>
                  <a:cubicBezTo>
                    <a:pt x="13773" y="9027"/>
                    <a:pt x="17438" y="7569"/>
                    <a:pt x="20945" y="5638"/>
                  </a:cubicBezTo>
                  <a:cubicBezTo>
                    <a:pt x="22895" y="4574"/>
                    <a:pt x="24767" y="3392"/>
                    <a:pt x="26403" y="1737"/>
                  </a:cubicBezTo>
                  <a:cubicBezTo>
                    <a:pt x="27072" y="1067"/>
                    <a:pt x="27210" y="693"/>
                    <a:pt x="26915" y="279"/>
                  </a:cubicBezTo>
                  <a:cubicBezTo>
                    <a:pt x="26782" y="96"/>
                    <a:pt x="26642" y="1"/>
                    <a:pt x="26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5797409" y="1952169"/>
              <a:ext cx="1039246" cy="353206"/>
            </a:xfrm>
            <a:custGeom>
              <a:rect b="b" l="l" r="r" t="t"/>
              <a:pathLst>
                <a:path extrusionOk="0" h="12951" w="38106">
                  <a:moveTo>
                    <a:pt x="23562" y="0"/>
                  </a:moveTo>
                  <a:cubicBezTo>
                    <a:pt x="23478" y="0"/>
                    <a:pt x="23393" y="1"/>
                    <a:pt x="23309" y="1"/>
                  </a:cubicBezTo>
                  <a:cubicBezTo>
                    <a:pt x="19172" y="1"/>
                    <a:pt x="15034" y="415"/>
                    <a:pt x="10975" y="1262"/>
                  </a:cubicBezTo>
                  <a:cubicBezTo>
                    <a:pt x="8512" y="1794"/>
                    <a:pt x="6069" y="2425"/>
                    <a:pt x="3744" y="3429"/>
                  </a:cubicBezTo>
                  <a:cubicBezTo>
                    <a:pt x="2661" y="3922"/>
                    <a:pt x="1656" y="4513"/>
                    <a:pt x="1006" y="5577"/>
                  </a:cubicBezTo>
                  <a:cubicBezTo>
                    <a:pt x="1" y="7193"/>
                    <a:pt x="336" y="9123"/>
                    <a:pt x="1853" y="10286"/>
                  </a:cubicBezTo>
                  <a:cubicBezTo>
                    <a:pt x="2680" y="10897"/>
                    <a:pt x="3606" y="11370"/>
                    <a:pt x="4591" y="11685"/>
                  </a:cubicBezTo>
                  <a:cubicBezTo>
                    <a:pt x="6049" y="12118"/>
                    <a:pt x="7547" y="12414"/>
                    <a:pt x="9064" y="12591"/>
                  </a:cubicBezTo>
                  <a:cubicBezTo>
                    <a:pt x="11070" y="12854"/>
                    <a:pt x="13076" y="12950"/>
                    <a:pt x="15047" y="12950"/>
                  </a:cubicBezTo>
                  <a:cubicBezTo>
                    <a:pt x="16328" y="12950"/>
                    <a:pt x="17595" y="12909"/>
                    <a:pt x="18837" y="12847"/>
                  </a:cubicBezTo>
                  <a:cubicBezTo>
                    <a:pt x="21615" y="12788"/>
                    <a:pt x="24215" y="12512"/>
                    <a:pt x="26816" y="12217"/>
                  </a:cubicBezTo>
                  <a:cubicBezTo>
                    <a:pt x="28629" y="12059"/>
                    <a:pt x="30422" y="11724"/>
                    <a:pt x="32175" y="11232"/>
                  </a:cubicBezTo>
                  <a:cubicBezTo>
                    <a:pt x="33594" y="10818"/>
                    <a:pt x="34973" y="10345"/>
                    <a:pt x="36175" y="9439"/>
                  </a:cubicBezTo>
                  <a:cubicBezTo>
                    <a:pt x="37377" y="8532"/>
                    <a:pt x="38106" y="7350"/>
                    <a:pt x="37791" y="5794"/>
                  </a:cubicBezTo>
                  <a:cubicBezTo>
                    <a:pt x="37554" y="4454"/>
                    <a:pt x="36786" y="3252"/>
                    <a:pt x="35683" y="2444"/>
                  </a:cubicBezTo>
                  <a:cubicBezTo>
                    <a:pt x="34658" y="1755"/>
                    <a:pt x="33515" y="1262"/>
                    <a:pt x="32294" y="1006"/>
                  </a:cubicBezTo>
                  <a:cubicBezTo>
                    <a:pt x="29439" y="336"/>
                    <a:pt x="26511" y="0"/>
                    <a:pt x="2356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6183233" y="1266511"/>
              <a:ext cx="263316" cy="745630"/>
            </a:xfrm>
            <a:custGeom>
              <a:rect b="b" l="l" r="r" t="t"/>
              <a:pathLst>
                <a:path extrusionOk="0" h="27340" w="9655">
                  <a:moveTo>
                    <a:pt x="4532" y="1"/>
                  </a:moveTo>
                  <a:cubicBezTo>
                    <a:pt x="3714" y="1"/>
                    <a:pt x="3405" y="603"/>
                    <a:pt x="3173" y="1262"/>
                  </a:cubicBezTo>
                  <a:cubicBezTo>
                    <a:pt x="2700" y="2642"/>
                    <a:pt x="2207" y="4021"/>
                    <a:pt x="1774" y="5420"/>
                  </a:cubicBezTo>
                  <a:cubicBezTo>
                    <a:pt x="59" y="10877"/>
                    <a:pt x="0" y="16355"/>
                    <a:pt x="1774" y="21793"/>
                  </a:cubicBezTo>
                  <a:cubicBezTo>
                    <a:pt x="2345" y="23487"/>
                    <a:pt x="3113" y="25122"/>
                    <a:pt x="4079" y="26640"/>
                  </a:cubicBezTo>
                  <a:cubicBezTo>
                    <a:pt x="4352" y="27107"/>
                    <a:pt x="4827" y="27339"/>
                    <a:pt x="5303" y="27339"/>
                  </a:cubicBezTo>
                  <a:cubicBezTo>
                    <a:pt x="5788" y="27339"/>
                    <a:pt x="6273" y="27098"/>
                    <a:pt x="6542" y="26620"/>
                  </a:cubicBezTo>
                  <a:cubicBezTo>
                    <a:pt x="6699" y="26324"/>
                    <a:pt x="6877" y="26048"/>
                    <a:pt x="7015" y="25773"/>
                  </a:cubicBezTo>
                  <a:cubicBezTo>
                    <a:pt x="8788" y="22108"/>
                    <a:pt x="9655" y="18069"/>
                    <a:pt x="9596" y="14010"/>
                  </a:cubicBezTo>
                  <a:cubicBezTo>
                    <a:pt x="9556" y="11882"/>
                    <a:pt x="9182" y="9794"/>
                    <a:pt x="8532" y="7784"/>
                  </a:cubicBezTo>
                  <a:cubicBezTo>
                    <a:pt x="7803" y="5577"/>
                    <a:pt x="6739" y="3489"/>
                    <a:pt x="6029" y="1282"/>
                  </a:cubicBezTo>
                  <a:cubicBezTo>
                    <a:pt x="5793" y="553"/>
                    <a:pt x="5399" y="21"/>
                    <a:pt x="4571" y="1"/>
                  </a:cubicBezTo>
                  <a:cubicBezTo>
                    <a:pt x="4558" y="1"/>
                    <a:pt x="4545" y="1"/>
                    <a:pt x="4532" y="1"/>
                  </a:cubicBezTo>
                  <a:close/>
                </a:path>
              </a:pathLst>
            </a:custGeom>
            <a:solidFill>
              <a:srgbClr val="F5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2"/>
            <p:cNvSpPr/>
            <p:nvPr/>
          </p:nvSpPr>
          <p:spPr>
            <a:xfrm>
              <a:off x="6271350" y="1434373"/>
              <a:ext cx="117708" cy="442114"/>
            </a:xfrm>
            <a:custGeom>
              <a:rect b="b" l="l" r="r" t="t"/>
              <a:pathLst>
                <a:path extrusionOk="0" h="16211" w="4316">
                  <a:moveTo>
                    <a:pt x="2004" y="1"/>
                  </a:moveTo>
                  <a:cubicBezTo>
                    <a:pt x="1769" y="1"/>
                    <a:pt x="1519" y="144"/>
                    <a:pt x="1281" y="427"/>
                  </a:cubicBezTo>
                  <a:cubicBezTo>
                    <a:pt x="1025" y="742"/>
                    <a:pt x="868" y="1136"/>
                    <a:pt x="789" y="1550"/>
                  </a:cubicBezTo>
                  <a:cubicBezTo>
                    <a:pt x="217" y="3974"/>
                    <a:pt x="1" y="6476"/>
                    <a:pt x="139" y="8978"/>
                  </a:cubicBezTo>
                  <a:cubicBezTo>
                    <a:pt x="276" y="10357"/>
                    <a:pt x="375" y="11677"/>
                    <a:pt x="611" y="12978"/>
                  </a:cubicBezTo>
                  <a:cubicBezTo>
                    <a:pt x="749" y="13825"/>
                    <a:pt x="927" y="14653"/>
                    <a:pt x="1163" y="15480"/>
                  </a:cubicBezTo>
                  <a:cubicBezTo>
                    <a:pt x="1281" y="15874"/>
                    <a:pt x="1478" y="16170"/>
                    <a:pt x="1931" y="16209"/>
                  </a:cubicBezTo>
                  <a:cubicBezTo>
                    <a:pt x="1948" y="16210"/>
                    <a:pt x="1964" y="16210"/>
                    <a:pt x="1981" y="16210"/>
                  </a:cubicBezTo>
                  <a:cubicBezTo>
                    <a:pt x="2355" y="16210"/>
                    <a:pt x="2687" y="15996"/>
                    <a:pt x="2838" y="15638"/>
                  </a:cubicBezTo>
                  <a:cubicBezTo>
                    <a:pt x="2976" y="15382"/>
                    <a:pt x="3094" y="15106"/>
                    <a:pt x="3192" y="14830"/>
                  </a:cubicBezTo>
                  <a:cubicBezTo>
                    <a:pt x="3390" y="14160"/>
                    <a:pt x="3547" y="13470"/>
                    <a:pt x="3665" y="12781"/>
                  </a:cubicBezTo>
                  <a:cubicBezTo>
                    <a:pt x="4316" y="9510"/>
                    <a:pt x="4256" y="6161"/>
                    <a:pt x="3488" y="2929"/>
                  </a:cubicBezTo>
                  <a:cubicBezTo>
                    <a:pt x="3311" y="2122"/>
                    <a:pt x="3055" y="1333"/>
                    <a:pt x="2720" y="585"/>
                  </a:cubicBezTo>
                  <a:cubicBezTo>
                    <a:pt x="2529" y="193"/>
                    <a:pt x="2276" y="1"/>
                    <a:pt x="20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2"/>
            <p:cNvSpPr/>
            <p:nvPr/>
          </p:nvSpPr>
          <p:spPr>
            <a:xfrm>
              <a:off x="6313268" y="984704"/>
              <a:ext cx="69872" cy="206753"/>
            </a:xfrm>
            <a:custGeom>
              <a:rect b="b" l="l" r="r" t="t"/>
              <a:pathLst>
                <a:path extrusionOk="0" h="7581" w="2562">
                  <a:moveTo>
                    <a:pt x="1416" y="0"/>
                  </a:moveTo>
                  <a:cubicBezTo>
                    <a:pt x="921" y="0"/>
                    <a:pt x="486" y="373"/>
                    <a:pt x="414" y="877"/>
                  </a:cubicBezTo>
                  <a:cubicBezTo>
                    <a:pt x="375" y="1074"/>
                    <a:pt x="355" y="1271"/>
                    <a:pt x="355" y="1488"/>
                  </a:cubicBezTo>
                  <a:cubicBezTo>
                    <a:pt x="257" y="2985"/>
                    <a:pt x="158" y="4463"/>
                    <a:pt x="60" y="5960"/>
                  </a:cubicBezTo>
                  <a:cubicBezTo>
                    <a:pt x="0" y="6906"/>
                    <a:pt x="414" y="7537"/>
                    <a:pt x="1143" y="7576"/>
                  </a:cubicBezTo>
                  <a:cubicBezTo>
                    <a:pt x="1178" y="7579"/>
                    <a:pt x="1212" y="7580"/>
                    <a:pt x="1245" y="7580"/>
                  </a:cubicBezTo>
                  <a:cubicBezTo>
                    <a:pt x="1918" y="7580"/>
                    <a:pt x="2367" y="7018"/>
                    <a:pt x="2404" y="6098"/>
                  </a:cubicBezTo>
                  <a:cubicBezTo>
                    <a:pt x="2444" y="5251"/>
                    <a:pt x="2463" y="4404"/>
                    <a:pt x="2483" y="3557"/>
                  </a:cubicBezTo>
                  <a:lnTo>
                    <a:pt x="2483" y="3537"/>
                  </a:lnTo>
                  <a:lnTo>
                    <a:pt x="2562" y="3537"/>
                  </a:lnTo>
                  <a:cubicBezTo>
                    <a:pt x="2542" y="2690"/>
                    <a:pt x="2542" y="1843"/>
                    <a:pt x="2483" y="995"/>
                  </a:cubicBezTo>
                  <a:cubicBezTo>
                    <a:pt x="2483" y="463"/>
                    <a:pt x="2089" y="30"/>
                    <a:pt x="1557" y="10"/>
                  </a:cubicBezTo>
                  <a:cubicBezTo>
                    <a:pt x="1510" y="3"/>
                    <a:pt x="1463" y="0"/>
                    <a:pt x="1416" y="0"/>
                  </a:cubicBezTo>
                  <a:close/>
                </a:path>
              </a:pathLst>
            </a:custGeom>
            <a:solidFill>
              <a:srgbClr val="F5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2"/>
            <p:cNvSpPr/>
            <p:nvPr/>
          </p:nvSpPr>
          <p:spPr>
            <a:xfrm>
              <a:off x="5966689" y="1293919"/>
              <a:ext cx="194917" cy="96108"/>
            </a:xfrm>
            <a:custGeom>
              <a:rect b="b" l="l" r="r" t="t"/>
              <a:pathLst>
                <a:path extrusionOk="0" h="3524" w="7147">
                  <a:moveTo>
                    <a:pt x="1212" y="0"/>
                  </a:moveTo>
                  <a:cubicBezTo>
                    <a:pt x="777" y="0"/>
                    <a:pt x="434" y="233"/>
                    <a:pt x="256" y="632"/>
                  </a:cubicBezTo>
                  <a:cubicBezTo>
                    <a:pt x="0" y="1164"/>
                    <a:pt x="276" y="1814"/>
                    <a:pt x="828" y="2011"/>
                  </a:cubicBezTo>
                  <a:cubicBezTo>
                    <a:pt x="2404" y="2740"/>
                    <a:pt x="4059" y="3252"/>
                    <a:pt x="5773" y="3508"/>
                  </a:cubicBezTo>
                  <a:cubicBezTo>
                    <a:pt x="5838" y="3519"/>
                    <a:pt x="5902" y="3524"/>
                    <a:pt x="5965" y="3524"/>
                  </a:cubicBezTo>
                  <a:cubicBezTo>
                    <a:pt x="6612" y="3524"/>
                    <a:pt x="7147" y="2990"/>
                    <a:pt x="7093" y="2326"/>
                  </a:cubicBezTo>
                  <a:cubicBezTo>
                    <a:pt x="7054" y="1715"/>
                    <a:pt x="6699" y="1361"/>
                    <a:pt x="5911" y="1203"/>
                  </a:cubicBezTo>
                  <a:cubicBezTo>
                    <a:pt x="4473" y="947"/>
                    <a:pt x="3054" y="573"/>
                    <a:pt x="1675" y="80"/>
                  </a:cubicBezTo>
                  <a:cubicBezTo>
                    <a:pt x="1512" y="26"/>
                    <a:pt x="1357" y="0"/>
                    <a:pt x="1212" y="0"/>
                  </a:cubicBezTo>
                  <a:close/>
                </a:path>
              </a:pathLst>
            </a:custGeom>
            <a:solidFill>
              <a:srgbClr val="F5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2"/>
            <p:cNvSpPr/>
            <p:nvPr/>
          </p:nvSpPr>
          <p:spPr>
            <a:xfrm>
              <a:off x="6508321" y="1557045"/>
              <a:ext cx="195080" cy="83508"/>
            </a:xfrm>
            <a:custGeom>
              <a:rect b="b" l="l" r="r" t="t"/>
              <a:pathLst>
                <a:path extrusionOk="0" h="3062" w="7153">
                  <a:moveTo>
                    <a:pt x="5853" y="0"/>
                  </a:moveTo>
                  <a:cubicBezTo>
                    <a:pt x="5676" y="0"/>
                    <a:pt x="5503" y="22"/>
                    <a:pt x="5340" y="67"/>
                  </a:cubicBezTo>
                  <a:cubicBezTo>
                    <a:pt x="3902" y="362"/>
                    <a:pt x="2483" y="737"/>
                    <a:pt x="1025" y="934"/>
                  </a:cubicBezTo>
                  <a:cubicBezTo>
                    <a:pt x="927" y="953"/>
                    <a:pt x="848" y="973"/>
                    <a:pt x="769" y="993"/>
                  </a:cubicBezTo>
                  <a:cubicBezTo>
                    <a:pt x="296" y="1150"/>
                    <a:pt x="1" y="1584"/>
                    <a:pt x="20" y="2076"/>
                  </a:cubicBezTo>
                  <a:cubicBezTo>
                    <a:pt x="60" y="2589"/>
                    <a:pt x="473" y="3002"/>
                    <a:pt x="1005" y="3042"/>
                  </a:cubicBezTo>
                  <a:cubicBezTo>
                    <a:pt x="1202" y="3042"/>
                    <a:pt x="1399" y="3042"/>
                    <a:pt x="1616" y="3022"/>
                  </a:cubicBezTo>
                  <a:cubicBezTo>
                    <a:pt x="1616" y="3042"/>
                    <a:pt x="1616" y="3062"/>
                    <a:pt x="1616" y="3062"/>
                  </a:cubicBezTo>
                  <a:cubicBezTo>
                    <a:pt x="3055" y="2825"/>
                    <a:pt x="4513" y="2569"/>
                    <a:pt x="5951" y="2313"/>
                  </a:cubicBezTo>
                  <a:cubicBezTo>
                    <a:pt x="6128" y="2273"/>
                    <a:pt x="6286" y="2214"/>
                    <a:pt x="6443" y="2135"/>
                  </a:cubicBezTo>
                  <a:cubicBezTo>
                    <a:pt x="6897" y="1899"/>
                    <a:pt x="7153" y="1367"/>
                    <a:pt x="7015" y="875"/>
                  </a:cubicBezTo>
                  <a:cubicBezTo>
                    <a:pt x="6916" y="402"/>
                    <a:pt x="6522" y="47"/>
                    <a:pt x="6030" y="8"/>
                  </a:cubicBezTo>
                  <a:cubicBezTo>
                    <a:pt x="5971" y="3"/>
                    <a:pt x="5911" y="0"/>
                    <a:pt x="5853" y="0"/>
                  </a:cubicBezTo>
                  <a:close/>
                </a:path>
              </a:pathLst>
            </a:custGeom>
            <a:solidFill>
              <a:srgbClr val="F5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6498121" y="1367337"/>
              <a:ext cx="188262" cy="119099"/>
            </a:xfrm>
            <a:custGeom>
              <a:rect b="b" l="l" r="r" t="t"/>
              <a:pathLst>
                <a:path extrusionOk="0" h="4367" w="6903">
                  <a:moveTo>
                    <a:pt x="5334" y="0"/>
                  </a:moveTo>
                  <a:cubicBezTo>
                    <a:pt x="5210" y="0"/>
                    <a:pt x="5080" y="21"/>
                    <a:pt x="4946" y="68"/>
                  </a:cubicBezTo>
                  <a:cubicBezTo>
                    <a:pt x="4768" y="127"/>
                    <a:pt x="4611" y="206"/>
                    <a:pt x="4473" y="284"/>
                  </a:cubicBezTo>
                  <a:cubicBezTo>
                    <a:pt x="3251" y="954"/>
                    <a:pt x="2049" y="1604"/>
                    <a:pt x="847" y="2274"/>
                  </a:cubicBezTo>
                  <a:cubicBezTo>
                    <a:pt x="690" y="2353"/>
                    <a:pt x="552" y="2452"/>
                    <a:pt x="414" y="2590"/>
                  </a:cubicBezTo>
                  <a:cubicBezTo>
                    <a:pt x="99" y="2865"/>
                    <a:pt x="0" y="3319"/>
                    <a:pt x="158" y="3713"/>
                  </a:cubicBezTo>
                  <a:cubicBezTo>
                    <a:pt x="323" y="4117"/>
                    <a:pt x="711" y="4367"/>
                    <a:pt x="1146" y="4367"/>
                  </a:cubicBezTo>
                  <a:cubicBezTo>
                    <a:pt x="1178" y="4367"/>
                    <a:pt x="1210" y="4365"/>
                    <a:pt x="1241" y="4363"/>
                  </a:cubicBezTo>
                  <a:cubicBezTo>
                    <a:pt x="1458" y="4343"/>
                    <a:pt x="1675" y="4284"/>
                    <a:pt x="1872" y="4166"/>
                  </a:cubicBezTo>
                  <a:cubicBezTo>
                    <a:pt x="3133" y="3535"/>
                    <a:pt x="4394" y="2905"/>
                    <a:pt x="5635" y="2274"/>
                  </a:cubicBezTo>
                  <a:cubicBezTo>
                    <a:pt x="5773" y="2215"/>
                    <a:pt x="5891" y="2117"/>
                    <a:pt x="6010" y="2038"/>
                  </a:cubicBezTo>
                  <a:cubicBezTo>
                    <a:pt x="6902" y="1338"/>
                    <a:pt x="6318" y="0"/>
                    <a:pt x="5334" y="0"/>
                  </a:cubicBezTo>
                  <a:close/>
                </a:path>
              </a:pathLst>
            </a:custGeom>
            <a:solidFill>
              <a:srgbClr val="F5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2"/>
            <p:cNvSpPr/>
            <p:nvPr/>
          </p:nvSpPr>
          <p:spPr>
            <a:xfrm>
              <a:off x="6426640" y="1161348"/>
              <a:ext cx="147271" cy="148281"/>
            </a:xfrm>
            <a:custGeom>
              <a:rect b="b" l="l" r="r" t="t"/>
              <a:pathLst>
                <a:path extrusionOk="0" h="5437" w="5400">
                  <a:moveTo>
                    <a:pt x="4240" y="0"/>
                  </a:moveTo>
                  <a:cubicBezTo>
                    <a:pt x="3970" y="0"/>
                    <a:pt x="3702" y="97"/>
                    <a:pt x="3508" y="291"/>
                  </a:cubicBezTo>
                  <a:cubicBezTo>
                    <a:pt x="2385" y="1335"/>
                    <a:pt x="1341" y="2458"/>
                    <a:pt x="395" y="3660"/>
                  </a:cubicBezTo>
                  <a:cubicBezTo>
                    <a:pt x="1" y="4114"/>
                    <a:pt x="60" y="4783"/>
                    <a:pt x="493" y="5177"/>
                  </a:cubicBezTo>
                  <a:cubicBezTo>
                    <a:pt x="699" y="5348"/>
                    <a:pt x="925" y="5436"/>
                    <a:pt x="1159" y="5436"/>
                  </a:cubicBezTo>
                  <a:cubicBezTo>
                    <a:pt x="1440" y="5436"/>
                    <a:pt x="1731" y="5308"/>
                    <a:pt x="2010" y="5040"/>
                  </a:cubicBezTo>
                  <a:cubicBezTo>
                    <a:pt x="3035" y="4035"/>
                    <a:pt x="4020" y="3010"/>
                    <a:pt x="5025" y="1966"/>
                  </a:cubicBezTo>
                  <a:cubicBezTo>
                    <a:pt x="5281" y="1710"/>
                    <a:pt x="5399" y="1375"/>
                    <a:pt x="5380" y="1020"/>
                  </a:cubicBezTo>
                  <a:lnTo>
                    <a:pt x="5380" y="1000"/>
                  </a:lnTo>
                  <a:cubicBezTo>
                    <a:pt x="5340" y="606"/>
                    <a:pt x="5104" y="271"/>
                    <a:pt x="4729" y="114"/>
                  </a:cubicBezTo>
                  <a:cubicBezTo>
                    <a:pt x="4578" y="38"/>
                    <a:pt x="4409" y="0"/>
                    <a:pt x="4240" y="0"/>
                  </a:cubicBezTo>
                  <a:close/>
                </a:path>
              </a:pathLst>
            </a:custGeom>
            <a:solidFill>
              <a:srgbClr val="F5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2"/>
            <p:cNvSpPr/>
            <p:nvPr/>
          </p:nvSpPr>
          <p:spPr>
            <a:xfrm>
              <a:off x="5940344" y="1754116"/>
              <a:ext cx="185426" cy="69681"/>
            </a:xfrm>
            <a:custGeom>
              <a:rect b="b" l="l" r="r" t="t"/>
              <a:pathLst>
                <a:path extrusionOk="0" h="2555" w="6799">
                  <a:moveTo>
                    <a:pt x="5186" y="1"/>
                  </a:moveTo>
                  <a:cubicBezTo>
                    <a:pt x="5126" y="1"/>
                    <a:pt x="5066" y="4"/>
                    <a:pt x="5005" y="12"/>
                  </a:cubicBezTo>
                  <a:cubicBezTo>
                    <a:pt x="3705" y="150"/>
                    <a:pt x="2424" y="288"/>
                    <a:pt x="1143" y="426"/>
                  </a:cubicBezTo>
                  <a:cubicBezTo>
                    <a:pt x="414" y="525"/>
                    <a:pt x="1" y="978"/>
                    <a:pt x="40" y="1569"/>
                  </a:cubicBezTo>
                  <a:cubicBezTo>
                    <a:pt x="99" y="2160"/>
                    <a:pt x="572" y="2554"/>
                    <a:pt x="1281" y="2554"/>
                  </a:cubicBezTo>
                  <a:cubicBezTo>
                    <a:pt x="1912" y="2554"/>
                    <a:pt x="2523" y="2534"/>
                    <a:pt x="3055" y="2515"/>
                  </a:cubicBezTo>
                  <a:lnTo>
                    <a:pt x="3074" y="2515"/>
                  </a:lnTo>
                  <a:cubicBezTo>
                    <a:pt x="3902" y="2416"/>
                    <a:pt x="4670" y="2377"/>
                    <a:pt x="5419" y="2259"/>
                  </a:cubicBezTo>
                  <a:cubicBezTo>
                    <a:pt x="6503" y="2121"/>
                    <a:pt x="6798" y="702"/>
                    <a:pt x="5852" y="170"/>
                  </a:cubicBezTo>
                  <a:cubicBezTo>
                    <a:pt x="5649" y="60"/>
                    <a:pt x="5420" y="1"/>
                    <a:pt x="5186" y="1"/>
                  </a:cubicBezTo>
                  <a:close/>
                </a:path>
              </a:pathLst>
            </a:custGeom>
            <a:solidFill>
              <a:srgbClr val="F5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6099397" y="1068240"/>
              <a:ext cx="133172" cy="152126"/>
            </a:xfrm>
            <a:custGeom>
              <a:rect b="b" l="l" r="r" t="t"/>
              <a:pathLst>
                <a:path extrusionOk="0" h="5578" w="4883">
                  <a:moveTo>
                    <a:pt x="1224" y="0"/>
                  </a:moveTo>
                  <a:cubicBezTo>
                    <a:pt x="1031" y="0"/>
                    <a:pt x="835" y="60"/>
                    <a:pt x="651" y="178"/>
                  </a:cubicBezTo>
                  <a:cubicBezTo>
                    <a:pt x="158" y="494"/>
                    <a:pt x="1" y="1065"/>
                    <a:pt x="336" y="1636"/>
                  </a:cubicBezTo>
                  <a:cubicBezTo>
                    <a:pt x="1045" y="2897"/>
                    <a:pt x="1892" y="4060"/>
                    <a:pt x="2858" y="5143"/>
                  </a:cubicBezTo>
                  <a:cubicBezTo>
                    <a:pt x="2976" y="5262"/>
                    <a:pt x="3114" y="5380"/>
                    <a:pt x="3271" y="5459"/>
                  </a:cubicBezTo>
                  <a:cubicBezTo>
                    <a:pt x="3433" y="5540"/>
                    <a:pt x="3600" y="5577"/>
                    <a:pt x="3763" y="5577"/>
                  </a:cubicBezTo>
                  <a:cubicBezTo>
                    <a:pt x="4353" y="5577"/>
                    <a:pt x="4883" y="5081"/>
                    <a:pt x="4867" y="4355"/>
                  </a:cubicBezTo>
                  <a:cubicBezTo>
                    <a:pt x="4867" y="4119"/>
                    <a:pt x="4769" y="3883"/>
                    <a:pt x="4611" y="3705"/>
                  </a:cubicBezTo>
                  <a:cubicBezTo>
                    <a:pt x="3725" y="2681"/>
                    <a:pt x="2897" y="1617"/>
                    <a:pt x="2109" y="513"/>
                  </a:cubicBezTo>
                  <a:cubicBezTo>
                    <a:pt x="1862" y="168"/>
                    <a:pt x="1546" y="0"/>
                    <a:pt x="1224" y="0"/>
                  </a:cubicBezTo>
                  <a:close/>
                </a:path>
              </a:pathLst>
            </a:custGeom>
            <a:solidFill>
              <a:srgbClr val="F5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5914026" y="1543599"/>
              <a:ext cx="158535" cy="69572"/>
            </a:xfrm>
            <a:custGeom>
              <a:rect b="b" l="l" r="r" t="t"/>
              <a:pathLst>
                <a:path extrusionOk="0" h="2551" w="5813">
                  <a:moveTo>
                    <a:pt x="1209" y="0"/>
                  </a:moveTo>
                  <a:cubicBezTo>
                    <a:pt x="1087" y="0"/>
                    <a:pt x="958" y="19"/>
                    <a:pt x="828" y="47"/>
                  </a:cubicBezTo>
                  <a:cubicBezTo>
                    <a:pt x="453" y="126"/>
                    <a:pt x="158" y="441"/>
                    <a:pt x="79" y="836"/>
                  </a:cubicBezTo>
                  <a:cubicBezTo>
                    <a:pt x="0" y="1210"/>
                    <a:pt x="138" y="1604"/>
                    <a:pt x="453" y="1840"/>
                  </a:cubicBezTo>
                  <a:cubicBezTo>
                    <a:pt x="670" y="2018"/>
                    <a:pt x="907" y="2116"/>
                    <a:pt x="1182" y="2156"/>
                  </a:cubicBezTo>
                  <a:cubicBezTo>
                    <a:pt x="2305" y="2372"/>
                    <a:pt x="3448" y="2510"/>
                    <a:pt x="4611" y="2550"/>
                  </a:cubicBezTo>
                  <a:lnTo>
                    <a:pt x="4591" y="2550"/>
                  </a:lnTo>
                  <a:cubicBezTo>
                    <a:pt x="4604" y="2550"/>
                    <a:pt x="4617" y="2550"/>
                    <a:pt x="4630" y="2550"/>
                  </a:cubicBezTo>
                  <a:cubicBezTo>
                    <a:pt x="5203" y="2550"/>
                    <a:pt x="5676" y="2123"/>
                    <a:pt x="5734" y="1565"/>
                  </a:cubicBezTo>
                  <a:cubicBezTo>
                    <a:pt x="5813" y="875"/>
                    <a:pt x="5379" y="382"/>
                    <a:pt x="4591" y="304"/>
                  </a:cubicBezTo>
                  <a:cubicBezTo>
                    <a:pt x="3507" y="205"/>
                    <a:pt x="2424" y="185"/>
                    <a:pt x="1340" y="8"/>
                  </a:cubicBezTo>
                  <a:cubicBezTo>
                    <a:pt x="1298" y="3"/>
                    <a:pt x="1254" y="0"/>
                    <a:pt x="1209" y="0"/>
                  </a:cubicBezTo>
                  <a:close/>
                </a:path>
              </a:pathLst>
            </a:custGeom>
            <a:solidFill>
              <a:srgbClr val="F5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2"/>
            <p:cNvSpPr/>
            <p:nvPr/>
          </p:nvSpPr>
          <p:spPr>
            <a:xfrm>
              <a:off x="6477148" y="1766170"/>
              <a:ext cx="139744" cy="67827"/>
            </a:xfrm>
            <a:custGeom>
              <a:rect b="b" l="l" r="r" t="t"/>
              <a:pathLst>
                <a:path extrusionOk="0" h="2487" w="5124">
                  <a:moveTo>
                    <a:pt x="1240" y="1"/>
                  </a:moveTo>
                  <a:cubicBezTo>
                    <a:pt x="624" y="1"/>
                    <a:pt x="193" y="347"/>
                    <a:pt x="99" y="871"/>
                  </a:cubicBezTo>
                  <a:cubicBezTo>
                    <a:pt x="1" y="1462"/>
                    <a:pt x="375" y="1935"/>
                    <a:pt x="1065" y="2112"/>
                  </a:cubicBezTo>
                  <a:cubicBezTo>
                    <a:pt x="2070" y="2309"/>
                    <a:pt x="3074" y="2447"/>
                    <a:pt x="4079" y="2487"/>
                  </a:cubicBezTo>
                  <a:cubicBezTo>
                    <a:pt x="4611" y="2447"/>
                    <a:pt x="5045" y="2014"/>
                    <a:pt x="5064" y="1462"/>
                  </a:cubicBezTo>
                  <a:cubicBezTo>
                    <a:pt x="5124" y="851"/>
                    <a:pt x="4670" y="299"/>
                    <a:pt x="4040" y="260"/>
                  </a:cubicBezTo>
                  <a:cubicBezTo>
                    <a:pt x="3153" y="142"/>
                    <a:pt x="2247" y="63"/>
                    <a:pt x="1341" y="4"/>
                  </a:cubicBezTo>
                  <a:cubicBezTo>
                    <a:pt x="1307" y="2"/>
                    <a:pt x="1273" y="1"/>
                    <a:pt x="1240" y="1"/>
                  </a:cubicBezTo>
                  <a:close/>
                </a:path>
              </a:pathLst>
            </a:custGeom>
            <a:solidFill>
              <a:srgbClr val="F5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2"/>
            <p:cNvSpPr/>
            <p:nvPr/>
          </p:nvSpPr>
          <p:spPr>
            <a:xfrm>
              <a:off x="4550237" y="3017678"/>
              <a:ext cx="1972265" cy="1850985"/>
            </a:xfrm>
            <a:custGeom>
              <a:rect b="b" l="l" r="r" t="t"/>
              <a:pathLst>
                <a:path extrusionOk="0" h="67870" w="72317">
                  <a:moveTo>
                    <a:pt x="16232" y="1"/>
                  </a:moveTo>
                  <a:cubicBezTo>
                    <a:pt x="16102" y="1"/>
                    <a:pt x="15970" y="20"/>
                    <a:pt x="15842" y="62"/>
                  </a:cubicBezTo>
                  <a:cubicBezTo>
                    <a:pt x="15290" y="239"/>
                    <a:pt x="14935" y="771"/>
                    <a:pt x="14935" y="1342"/>
                  </a:cubicBezTo>
                  <a:cubicBezTo>
                    <a:pt x="14955" y="1638"/>
                    <a:pt x="14994" y="1934"/>
                    <a:pt x="15113" y="2209"/>
                  </a:cubicBezTo>
                  <a:cubicBezTo>
                    <a:pt x="15605" y="3805"/>
                    <a:pt x="16117" y="5382"/>
                    <a:pt x="16787" y="6938"/>
                  </a:cubicBezTo>
                  <a:cubicBezTo>
                    <a:pt x="16906" y="7214"/>
                    <a:pt x="17083" y="7490"/>
                    <a:pt x="17043" y="7844"/>
                  </a:cubicBezTo>
                  <a:cubicBezTo>
                    <a:pt x="16728" y="7706"/>
                    <a:pt x="16452" y="7529"/>
                    <a:pt x="16216" y="7293"/>
                  </a:cubicBezTo>
                  <a:cubicBezTo>
                    <a:pt x="13792" y="5480"/>
                    <a:pt x="11527" y="3451"/>
                    <a:pt x="9202" y="1500"/>
                  </a:cubicBezTo>
                  <a:cubicBezTo>
                    <a:pt x="8965" y="1283"/>
                    <a:pt x="8709" y="1106"/>
                    <a:pt x="8433" y="948"/>
                  </a:cubicBezTo>
                  <a:cubicBezTo>
                    <a:pt x="8245" y="854"/>
                    <a:pt x="8043" y="808"/>
                    <a:pt x="7843" y="808"/>
                  </a:cubicBezTo>
                  <a:cubicBezTo>
                    <a:pt x="7458" y="808"/>
                    <a:pt x="7084" y="979"/>
                    <a:pt x="6837" y="1303"/>
                  </a:cubicBezTo>
                  <a:cubicBezTo>
                    <a:pt x="6463" y="1756"/>
                    <a:pt x="6443" y="2387"/>
                    <a:pt x="6798" y="2860"/>
                  </a:cubicBezTo>
                  <a:cubicBezTo>
                    <a:pt x="7015" y="3135"/>
                    <a:pt x="7271" y="3372"/>
                    <a:pt x="7547" y="3589"/>
                  </a:cubicBezTo>
                  <a:cubicBezTo>
                    <a:pt x="9320" y="5086"/>
                    <a:pt x="11113" y="6583"/>
                    <a:pt x="12886" y="8081"/>
                  </a:cubicBezTo>
                  <a:cubicBezTo>
                    <a:pt x="13004" y="8199"/>
                    <a:pt x="13182" y="8258"/>
                    <a:pt x="13221" y="8455"/>
                  </a:cubicBezTo>
                  <a:cubicBezTo>
                    <a:pt x="13176" y="8491"/>
                    <a:pt x="13128" y="8502"/>
                    <a:pt x="13077" y="8502"/>
                  </a:cubicBezTo>
                  <a:cubicBezTo>
                    <a:pt x="13015" y="8502"/>
                    <a:pt x="12951" y="8486"/>
                    <a:pt x="12886" y="8475"/>
                  </a:cubicBezTo>
                  <a:cubicBezTo>
                    <a:pt x="10876" y="8041"/>
                    <a:pt x="8867" y="7647"/>
                    <a:pt x="6857" y="7234"/>
                  </a:cubicBezTo>
                  <a:cubicBezTo>
                    <a:pt x="6167" y="7096"/>
                    <a:pt x="5478" y="6918"/>
                    <a:pt x="4769" y="6840"/>
                  </a:cubicBezTo>
                  <a:cubicBezTo>
                    <a:pt x="4707" y="6833"/>
                    <a:pt x="4646" y="6830"/>
                    <a:pt x="4587" y="6830"/>
                  </a:cubicBezTo>
                  <a:cubicBezTo>
                    <a:pt x="3894" y="6830"/>
                    <a:pt x="3400" y="7250"/>
                    <a:pt x="3291" y="7903"/>
                  </a:cubicBezTo>
                  <a:cubicBezTo>
                    <a:pt x="3153" y="8593"/>
                    <a:pt x="3547" y="9184"/>
                    <a:pt x="4296" y="9440"/>
                  </a:cubicBezTo>
                  <a:cubicBezTo>
                    <a:pt x="4512" y="9480"/>
                    <a:pt x="4709" y="9519"/>
                    <a:pt x="4906" y="9559"/>
                  </a:cubicBezTo>
                  <a:cubicBezTo>
                    <a:pt x="6207" y="9834"/>
                    <a:pt x="7488" y="10090"/>
                    <a:pt x="8788" y="10366"/>
                  </a:cubicBezTo>
                  <a:cubicBezTo>
                    <a:pt x="11408" y="10918"/>
                    <a:pt x="14049" y="11332"/>
                    <a:pt x="16708" y="11588"/>
                  </a:cubicBezTo>
                  <a:cubicBezTo>
                    <a:pt x="17772" y="11667"/>
                    <a:pt x="18344" y="12297"/>
                    <a:pt x="19033" y="12849"/>
                  </a:cubicBezTo>
                  <a:cubicBezTo>
                    <a:pt x="18265" y="13026"/>
                    <a:pt x="17457" y="13144"/>
                    <a:pt x="16669" y="13223"/>
                  </a:cubicBezTo>
                  <a:cubicBezTo>
                    <a:pt x="14423" y="13460"/>
                    <a:pt x="12197" y="13834"/>
                    <a:pt x="9970" y="14307"/>
                  </a:cubicBezTo>
                  <a:cubicBezTo>
                    <a:pt x="9753" y="14366"/>
                    <a:pt x="9517" y="14445"/>
                    <a:pt x="9320" y="14563"/>
                  </a:cubicBezTo>
                  <a:cubicBezTo>
                    <a:pt x="8847" y="14839"/>
                    <a:pt x="8611" y="15391"/>
                    <a:pt x="8729" y="15922"/>
                  </a:cubicBezTo>
                  <a:cubicBezTo>
                    <a:pt x="8847" y="16494"/>
                    <a:pt x="9320" y="16908"/>
                    <a:pt x="9891" y="16947"/>
                  </a:cubicBezTo>
                  <a:cubicBezTo>
                    <a:pt x="9944" y="16951"/>
                    <a:pt x="9996" y="16952"/>
                    <a:pt x="10048" y="16952"/>
                  </a:cubicBezTo>
                  <a:cubicBezTo>
                    <a:pt x="10292" y="16952"/>
                    <a:pt x="10535" y="16917"/>
                    <a:pt x="10778" y="16868"/>
                  </a:cubicBezTo>
                  <a:cubicBezTo>
                    <a:pt x="14403" y="16120"/>
                    <a:pt x="18068" y="15647"/>
                    <a:pt x="21733" y="15056"/>
                  </a:cubicBezTo>
                  <a:cubicBezTo>
                    <a:pt x="21840" y="15042"/>
                    <a:pt x="21983" y="15002"/>
                    <a:pt x="22101" y="15002"/>
                  </a:cubicBezTo>
                  <a:cubicBezTo>
                    <a:pt x="22157" y="15002"/>
                    <a:pt x="22207" y="15011"/>
                    <a:pt x="22245" y="15036"/>
                  </a:cubicBezTo>
                  <a:cubicBezTo>
                    <a:pt x="22915" y="15450"/>
                    <a:pt x="23664" y="15824"/>
                    <a:pt x="24176" y="16435"/>
                  </a:cubicBezTo>
                  <a:cubicBezTo>
                    <a:pt x="24077" y="16592"/>
                    <a:pt x="23900" y="16691"/>
                    <a:pt x="23723" y="16691"/>
                  </a:cubicBezTo>
                  <a:cubicBezTo>
                    <a:pt x="21693" y="16986"/>
                    <a:pt x="19664" y="17302"/>
                    <a:pt x="17635" y="17597"/>
                  </a:cubicBezTo>
                  <a:cubicBezTo>
                    <a:pt x="16965" y="17696"/>
                    <a:pt x="16275" y="17775"/>
                    <a:pt x="15625" y="17952"/>
                  </a:cubicBezTo>
                  <a:cubicBezTo>
                    <a:pt x="14955" y="18090"/>
                    <a:pt x="14521" y="18720"/>
                    <a:pt x="14620" y="19390"/>
                  </a:cubicBezTo>
                  <a:cubicBezTo>
                    <a:pt x="14732" y="20024"/>
                    <a:pt x="15266" y="20498"/>
                    <a:pt x="15890" y="20498"/>
                  </a:cubicBezTo>
                  <a:cubicBezTo>
                    <a:pt x="15926" y="20498"/>
                    <a:pt x="15963" y="20497"/>
                    <a:pt x="15999" y="20494"/>
                  </a:cubicBezTo>
                  <a:cubicBezTo>
                    <a:pt x="16275" y="20494"/>
                    <a:pt x="16531" y="20474"/>
                    <a:pt x="16787" y="20434"/>
                  </a:cubicBezTo>
                  <a:cubicBezTo>
                    <a:pt x="17950" y="20257"/>
                    <a:pt x="19132" y="20119"/>
                    <a:pt x="20275" y="19902"/>
                  </a:cubicBezTo>
                  <a:cubicBezTo>
                    <a:pt x="22422" y="19508"/>
                    <a:pt x="24550" y="19075"/>
                    <a:pt x="26678" y="18622"/>
                  </a:cubicBezTo>
                  <a:cubicBezTo>
                    <a:pt x="26828" y="18582"/>
                    <a:pt x="26980" y="18561"/>
                    <a:pt x="27132" y="18561"/>
                  </a:cubicBezTo>
                  <a:cubicBezTo>
                    <a:pt x="27502" y="18561"/>
                    <a:pt x="27868" y="18680"/>
                    <a:pt x="28176" y="18917"/>
                  </a:cubicBezTo>
                  <a:cubicBezTo>
                    <a:pt x="28707" y="19311"/>
                    <a:pt x="29318" y="19627"/>
                    <a:pt x="29870" y="20001"/>
                  </a:cubicBezTo>
                  <a:cubicBezTo>
                    <a:pt x="30264" y="20237"/>
                    <a:pt x="30697" y="20415"/>
                    <a:pt x="31092" y="20848"/>
                  </a:cubicBezTo>
                  <a:cubicBezTo>
                    <a:pt x="30422" y="20864"/>
                    <a:pt x="29830" y="20893"/>
                    <a:pt x="29242" y="20893"/>
                  </a:cubicBezTo>
                  <a:cubicBezTo>
                    <a:pt x="29103" y="20893"/>
                    <a:pt x="28965" y="20891"/>
                    <a:pt x="28826" y="20888"/>
                  </a:cubicBezTo>
                  <a:cubicBezTo>
                    <a:pt x="28340" y="20877"/>
                    <a:pt x="27853" y="20872"/>
                    <a:pt x="27365" y="20872"/>
                  </a:cubicBezTo>
                  <a:cubicBezTo>
                    <a:pt x="26033" y="20872"/>
                    <a:pt x="24695" y="20909"/>
                    <a:pt x="23368" y="20966"/>
                  </a:cubicBezTo>
                  <a:cubicBezTo>
                    <a:pt x="22501" y="21006"/>
                    <a:pt x="21930" y="21636"/>
                    <a:pt x="21969" y="22365"/>
                  </a:cubicBezTo>
                  <a:cubicBezTo>
                    <a:pt x="22028" y="23094"/>
                    <a:pt x="22600" y="23587"/>
                    <a:pt x="23427" y="23626"/>
                  </a:cubicBezTo>
                  <a:cubicBezTo>
                    <a:pt x="23526" y="23626"/>
                    <a:pt x="23604" y="23626"/>
                    <a:pt x="23703" y="23607"/>
                  </a:cubicBezTo>
                  <a:cubicBezTo>
                    <a:pt x="27309" y="23547"/>
                    <a:pt x="30934" y="23547"/>
                    <a:pt x="34520" y="23114"/>
                  </a:cubicBezTo>
                  <a:cubicBezTo>
                    <a:pt x="34611" y="23087"/>
                    <a:pt x="34707" y="23072"/>
                    <a:pt x="34803" y="23072"/>
                  </a:cubicBezTo>
                  <a:cubicBezTo>
                    <a:pt x="34914" y="23072"/>
                    <a:pt x="35025" y="23091"/>
                    <a:pt x="35131" y="23134"/>
                  </a:cubicBezTo>
                  <a:cubicBezTo>
                    <a:pt x="36096" y="23666"/>
                    <a:pt x="37042" y="24237"/>
                    <a:pt x="38165" y="24868"/>
                  </a:cubicBezTo>
                  <a:cubicBezTo>
                    <a:pt x="37712" y="24986"/>
                    <a:pt x="37436" y="25084"/>
                    <a:pt x="37180" y="25143"/>
                  </a:cubicBezTo>
                  <a:cubicBezTo>
                    <a:pt x="35012" y="25597"/>
                    <a:pt x="32884" y="26148"/>
                    <a:pt x="30796" y="26838"/>
                  </a:cubicBezTo>
                  <a:cubicBezTo>
                    <a:pt x="30439" y="26950"/>
                    <a:pt x="30092" y="27062"/>
                    <a:pt x="29759" y="27062"/>
                  </a:cubicBezTo>
                  <a:cubicBezTo>
                    <a:pt x="29449" y="27062"/>
                    <a:pt x="29150" y="26965"/>
                    <a:pt x="28865" y="26680"/>
                  </a:cubicBezTo>
                  <a:cubicBezTo>
                    <a:pt x="28747" y="26601"/>
                    <a:pt x="28648" y="26562"/>
                    <a:pt x="28530" y="26542"/>
                  </a:cubicBezTo>
                  <a:cubicBezTo>
                    <a:pt x="26954" y="25991"/>
                    <a:pt x="25378" y="25400"/>
                    <a:pt x="23801" y="24868"/>
                  </a:cubicBezTo>
                  <a:cubicBezTo>
                    <a:pt x="22186" y="24316"/>
                    <a:pt x="20570" y="23764"/>
                    <a:pt x="18955" y="23252"/>
                  </a:cubicBezTo>
                  <a:cubicBezTo>
                    <a:pt x="18754" y="23190"/>
                    <a:pt x="18565" y="23160"/>
                    <a:pt x="18390" y="23160"/>
                  </a:cubicBezTo>
                  <a:cubicBezTo>
                    <a:pt x="17844" y="23160"/>
                    <a:pt x="17439" y="23449"/>
                    <a:pt x="17260" y="23942"/>
                  </a:cubicBezTo>
                  <a:cubicBezTo>
                    <a:pt x="17043" y="24592"/>
                    <a:pt x="17378" y="25163"/>
                    <a:pt x="18166" y="25498"/>
                  </a:cubicBezTo>
                  <a:cubicBezTo>
                    <a:pt x="18285" y="25557"/>
                    <a:pt x="18383" y="25597"/>
                    <a:pt x="18501" y="25636"/>
                  </a:cubicBezTo>
                  <a:cubicBezTo>
                    <a:pt x="19762" y="26109"/>
                    <a:pt x="21023" y="26582"/>
                    <a:pt x="22284" y="27074"/>
                  </a:cubicBezTo>
                  <a:cubicBezTo>
                    <a:pt x="23407" y="27508"/>
                    <a:pt x="24530" y="27921"/>
                    <a:pt x="25654" y="28355"/>
                  </a:cubicBezTo>
                  <a:cubicBezTo>
                    <a:pt x="25516" y="28532"/>
                    <a:pt x="25319" y="28650"/>
                    <a:pt x="25102" y="28690"/>
                  </a:cubicBezTo>
                  <a:cubicBezTo>
                    <a:pt x="24058" y="29064"/>
                    <a:pt x="22994" y="29419"/>
                    <a:pt x="21969" y="29833"/>
                  </a:cubicBezTo>
                  <a:cubicBezTo>
                    <a:pt x="21823" y="29906"/>
                    <a:pt x="21665" y="29941"/>
                    <a:pt x="21508" y="29941"/>
                  </a:cubicBezTo>
                  <a:cubicBezTo>
                    <a:pt x="21242" y="29941"/>
                    <a:pt x="20978" y="29841"/>
                    <a:pt x="20767" y="29655"/>
                  </a:cubicBezTo>
                  <a:cubicBezTo>
                    <a:pt x="18304" y="27803"/>
                    <a:pt x="15822" y="25991"/>
                    <a:pt x="13339" y="24158"/>
                  </a:cubicBezTo>
                  <a:cubicBezTo>
                    <a:pt x="13221" y="24060"/>
                    <a:pt x="13103" y="23981"/>
                    <a:pt x="12965" y="23922"/>
                  </a:cubicBezTo>
                  <a:cubicBezTo>
                    <a:pt x="12777" y="23821"/>
                    <a:pt x="12587" y="23776"/>
                    <a:pt x="12405" y="23776"/>
                  </a:cubicBezTo>
                  <a:cubicBezTo>
                    <a:pt x="11560" y="23776"/>
                    <a:pt x="10900" y="24750"/>
                    <a:pt x="11468" y="25577"/>
                  </a:cubicBezTo>
                  <a:cubicBezTo>
                    <a:pt x="11645" y="25853"/>
                    <a:pt x="11862" y="26089"/>
                    <a:pt x="12118" y="26286"/>
                  </a:cubicBezTo>
                  <a:cubicBezTo>
                    <a:pt x="13123" y="27094"/>
                    <a:pt x="14147" y="27902"/>
                    <a:pt x="15152" y="28710"/>
                  </a:cubicBezTo>
                  <a:cubicBezTo>
                    <a:pt x="16157" y="29498"/>
                    <a:pt x="17181" y="30286"/>
                    <a:pt x="18265" y="31133"/>
                  </a:cubicBezTo>
                  <a:cubicBezTo>
                    <a:pt x="17757" y="31479"/>
                    <a:pt x="17297" y="31647"/>
                    <a:pt x="16832" y="31647"/>
                  </a:cubicBezTo>
                  <a:cubicBezTo>
                    <a:pt x="16449" y="31647"/>
                    <a:pt x="16063" y="31533"/>
                    <a:pt x="15645" y="31310"/>
                  </a:cubicBezTo>
                  <a:cubicBezTo>
                    <a:pt x="13655" y="30246"/>
                    <a:pt x="11586" y="29320"/>
                    <a:pt x="9537" y="28335"/>
                  </a:cubicBezTo>
                  <a:cubicBezTo>
                    <a:pt x="8492" y="27843"/>
                    <a:pt x="7428" y="27330"/>
                    <a:pt x="6345" y="26877"/>
                  </a:cubicBezTo>
                  <a:cubicBezTo>
                    <a:pt x="6139" y="26794"/>
                    <a:pt x="5941" y="26754"/>
                    <a:pt x="5757" y="26754"/>
                  </a:cubicBezTo>
                  <a:cubicBezTo>
                    <a:pt x="5288" y="26754"/>
                    <a:pt x="4907" y="27010"/>
                    <a:pt x="4709" y="27449"/>
                  </a:cubicBezTo>
                  <a:cubicBezTo>
                    <a:pt x="4434" y="28059"/>
                    <a:pt x="4690" y="28670"/>
                    <a:pt x="5399" y="29045"/>
                  </a:cubicBezTo>
                  <a:cubicBezTo>
                    <a:pt x="7803" y="30286"/>
                    <a:pt x="10207" y="31527"/>
                    <a:pt x="12591" y="32788"/>
                  </a:cubicBezTo>
                  <a:cubicBezTo>
                    <a:pt x="12866" y="32867"/>
                    <a:pt x="13123" y="33044"/>
                    <a:pt x="13320" y="33261"/>
                  </a:cubicBezTo>
                  <a:lnTo>
                    <a:pt x="11389" y="34128"/>
                  </a:lnTo>
                  <a:cubicBezTo>
                    <a:pt x="11344" y="34143"/>
                    <a:pt x="11298" y="34149"/>
                    <a:pt x="11254" y="34149"/>
                  </a:cubicBezTo>
                  <a:cubicBezTo>
                    <a:pt x="11183" y="34149"/>
                    <a:pt x="11115" y="34132"/>
                    <a:pt x="11054" y="34108"/>
                  </a:cubicBezTo>
                  <a:cubicBezTo>
                    <a:pt x="9300" y="33576"/>
                    <a:pt x="7507" y="33281"/>
                    <a:pt x="5734" y="32867"/>
                  </a:cubicBezTo>
                  <a:cubicBezTo>
                    <a:pt x="4394" y="32552"/>
                    <a:pt x="3035" y="32295"/>
                    <a:pt x="1675" y="32039"/>
                  </a:cubicBezTo>
                  <a:cubicBezTo>
                    <a:pt x="1568" y="32020"/>
                    <a:pt x="1463" y="32011"/>
                    <a:pt x="1363" y="32011"/>
                  </a:cubicBezTo>
                  <a:cubicBezTo>
                    <a:pt x="546" y="32011"/>
                    <a:pt x="0" y="32627"/>
                    <a:pt x="158" y="33399"/>
                  </a:cubicBezTo>
                  <a:cubicBezTo>
                    <a:pt x="257" y="33891"/>
                    <a:pt x="631" y="34246"/>
                    <a:pt x="1104" y="34345"/>
                  </a:cubicBezTo>
                  <a:cubicBezTo>
                    <a:pt x="1675" y="34502"/>
                    <a:pt x="2247" y="34620"/>
                    <a:pt x="2818" y="34758"/>
                  </a:cubicBezTo>
                  <a:cubicBezTo>
                    <a:pt x="4237" y="35093"/>
                    <a:pt x="5655" y="35448"/>
                    <a:pt x="7074" y="35921"/>
                  </a:cubicBezTo>
                  <a:cubicBezTo>
                    <a:pt x="6916" y="36118"/>
                    <a:pt x="6699" y="36256"/>
                    <a:pt x="6463" y="36315"/>
                  </a:cubicBezTo>
                  <a:cubicBezTo>
                    <a:pt x="4985" y="37004"/>
                    <a:pt x="3527" y="37674"/>
                    <a:pt x="2069" y="38364"/>
                  </a:cubicBezTo>
                  <a:cubicBezTo>
                    <a:pt x="1813" y="38462"/>
                    <a:pt x="1577" y="38581"/>
                    <a:pt x="1380" y="38738"/>
                  </a:cubicBezTo>
                  <a:cubicBezTo>
                    <a:pt x="867" y="39093"/>
                    <a:pt x="710" y="39763"/>
                    <a:pt x="966" y="40315"/>
                  </a:cubicBezTo>
                  <a:cubicBezTo>
                    <a:pt x="1176" y="40799"/>
                    <a:pt x="1652" y="41085"/>
                    <a:pt x="2164" y="41085"/>
                  </a:cubicBezTo>
                  <a:cubicBezTo>
                    <a:pt x="2276" y="41085"/>
                    <a:pt x="2390" y="41072"/>
                    <a:pt x="2503" y="41044"/>
                  </a:cubicBezTo>
                  <a:cubicBezTo>
                    <a:pt x="2759" y="40965"/>
                    <a:pt x="2995" y="40866"/>
                    <a:pt x="3232" y="40748"/>
                  </a:cubicBezTo>
                  <a:cubicBezTo>
                    <a:pt x="5104" y="39901"/>
                    <a:pt x="6975" y="39034"/>
                    <a:pt x="8827" y="38167"/>
                  </a:cubicBezTo>
                  <a:cubicBezTo>
                    <a:pt x="9097" y="38059"/>
                    <a:pt x="9333" y="37886"/>
                    <a:pt x="9701" y="37886"/>
                  </a:cubicBezTo>
                  <a:cubicBezTo>
                    <a:pt x="9737" y="37886"/>
                    <a:pt x="9774" y="37888"/>
                    <a:pt x="9812" y="37891"/>
                  </a:cubicBezTo>
                  <a:cubicBezTo>
                    <a:pt x="9596" y="38226"/>
                    <a:pt x="9399" y="38522"/>
                    <a:pt x="9221" y="38797"/>
                  </a:cubicBezTo>
                  <a:cubicBezTo>
                    <a:pt x="8256" y="40216"/>
                    <a:pt x="7389" y="41674"/>
                    <a:pt x="6542" y="43171"/>
                  </a:cubicBezTo>
                  <a:cubicBezTo>
                    <a:pt x="6424" y="43368"/>
                    <a:pt x="6325" y="43585"/>
                    <a:pt x="6246" y="43802"/>
                  </a:cubicBezTo>
                  <a:cubicBezTo>
                    <a:pt x="6010" y="44373"/>
                    <a:pt x="6227" y="45004"/>
                    <a:pt x="6719" y="45358"/>
                  </a:cubicBezTo>
                  <a:cubicBezTo>
                    <a:pt x="6939" y="45505"/>
                    <a:pt x="7192" y="45577"/>
                    <a:pt x="7444" y="45577"/>
                  </a:cubicBezTo>
                  <a:cubicBezTo>
                    <a:pt x="7803" y="45577"/>
                    <a:pt x="8159" y="45431"/>
                    <a:pt x="8414" y="45142"/>
                  </a:cubicBezTo>
                  <a:cubicBezTo>
                    <a:pt x="8611" y="44886"/>
                    <a:pt x="8788" y="44629"/>
                    <a:pt x="8946" y="44334"/>
                  </a:cubicBezTo>
                  <a:cubicBezTo>
                    <a:pt x="10463" y="41753"/>
                    <a:pt x="12000" y="39172"/>
                    <a:pt x="13576" y="36630"/>
                  </a:cubicBezTo>
                  <a:cubicBezTo>
                    <a:pt x="14364" y="35369"/>
                    <a:pt x="15684" y="35271"/>
                    <a:pt x="16925" y="34660"/>
                  </a:cubicBezTo>
                  <a:lnTo>
                    <a:pt x="16925" y="34660"/>
                  </a:lnTo>
                  <a:cubicBezTo>
                    <a:pt x="16807" y="34995"/>
                    <a:pt x="16630" y="35290"/>
                    <a:pt x="16393" y="35546"/>
                  </a:cubicBezTo>
                  <a:cubicBezTo>
                    <a:pt x="15231" y="37044"/>
                    <a:pt x="14167" y="38600"/>
                    <a:pt x="13162" y="40177"/>
                  </a:cubicBezTo>
                  <a:cubicBezTo>
                    <a:pt x="12965" y="40452"/>
                    <a:pt x="12807" y="40728"/>
                    <a:pt x="12689" y="41024"/>
                  </a:cubicBezTo>
                  <a:cubicBezTo>
                    <a:pt x="12433" y="41615"/>
                    <a:pt x="12669" y="42304"/>
                    <a:pt x="13221" y="42639"/>
                  </a:cubicBezTo>
                  <a:cubicBezTo>
                    <a:pt x="13427" y="42754"/>
                    <a:pt x="13653" y="42809"/>
                    <a:pt x="13876" y="42809"/>
                  </a:cubicBezTo>
                  <a:cubicBezTo>
                    <a:pt x="14232" y="42809"/>
                    <a:pt x="14583" y="42669"/>
                    <a:pt x="14837" y="42403"/>
                  </a:cubicBezTo>
                  <a:cubicBezTo>
                    <a:pt x="14994" y="42226"/>
                    <a:pt x="15132" y="42029"/>
                    <a:pt x="15250" y="41832"/>
                  </a:cubicBezTo>
                  <a:cubicBezTo>
                    <a:pt x="16965" y="39270"/>
                    <a:pt x="18639" y="36669"/>
                    <a:pt x="20531" y="34226"/>
                  </a:cubicBezTo>
                  <a:cubicBezTo>
                    <a:pt x="20728" y="34010"/>
                    <a:pt x="20866" y="33734"/>
                    <a:pt x="20905" y="33438"/>
                  </a:cubicBezTo>
                  <a:cubicBezTo>
                    <a:pt x="20945" y="33084"/>
                    <a:pt x="21181" y="32965"/>
                    <a:pt x="21477" y="32847"/>
                  </a:cubicBezTo>
                  <a:cubicBezTo>
                    <a:pt x="22462" y="32493"/>
                    <a:pt x="23447" y="32118"/>
                    <a:pt x="24452" y="31744"/>
                  </a:cubicBezTo>
                  <a:cubicBezTo>
                    <a:pt x="24508" y="31725"/>
                    <a:pt x="24570" y="31697"/>
                    <a:pt x="24633" y="31697"/>
                  </a:cubicBezTo>
                  <a:cubicBezTo>
                    <a:pt x="24702" y="31697"/>
                    <a:pt x="24774" y="31730"/>
                    <a:pt x="24846" y="31842"/>
                  </a:cubicBezTo>
                  <a:cubicBezTo>
                    <a:pt x="24728" y="32020"/>
                    <a:pt x="24629" y="32236"/>
                    <a:pt x="24491" y="32414"/>
                  </a:cubicBezTo>
                  <a:cubicBezTo>
                    <a:pt x="23407" y="34069"/>
                    <a:pt x="22481" y="35803"/>
                    <a:pt x="21536" y="37536"/>
                  </a:cubicBezTo>
                  <a:cubicBezTo>
                    <a:pt x="21398" y="37793"/>
                    <a:pt x="21260" y="38049"/>
                    <a:pt x="21181" y="38325"/>
                  </a:cubicBezTo>
                  <a:cubicBezTo>
                    <a:pt x="20964" y="38955"/>
                    <a:pt x="21260" y="39625"/>
                    <a:pt x="21851" y="39901"/>
                  </a:cubicBezTo>
                  <a:cubicBezTo>
                    <a:pt x="22028" y="39993"/>
                    <a:pt x="22221" y="40036"/>
                    <a:pt x="22413" y="40036"/>
                  </a:cubicBezTo>
                  <a:cubicBezTo>
                    <a:pt x="22797" y="40036"/>
                    <a:pt x="23178" y="39861"/>
                    <a:pt x="23427" y="39546"/>
                  </a:cubicBezTo>
                  <a:cubicBezTo>
                    <a:pt x="23604" y="39310"/>
                    <a:pt x="23762" y="39054"/>
                    <a:pt x="23900" y="38797"/>
                  </a:cubicBezTo>
                  <a:cubicBezTo>
                    <a:pt x="25220" y="36335"/>
                    <a:pt x="26461" y="33832"/>
                    <a:pt x="27998" y="31507"/>
                  </a:cubicBezTo>
                  <a:cubicBezTo>
                    <a:pt x="28195" y="30384"/>
                    <a:pt x="29082" y="30108"/>
                    <a:pt x="30008" y="29872"/>
                  </a:cubicBezTo>
                  <a:cubicBezTo>
                    <a:pt x="30678" y="29695"/>
                    <a:pt x="31348" y="29439"/>
                    <a:pt x="32018" y="29242"/>
                  </a:cubicBezTo>
                  <a:cubicBezTo>
                    <a:pt x="32214" y="29193"/>
                    <a:pt x="32410" y="29089"/>
                    <a:pt x="32617" y="29089"/>
                  </a:cubicBezTo>
                  <a:cubicBezTo>
                    <a:pt x="32660" y="29089"/>
                    <a:pt x="32703" y="29094"/>
                    <a:pt x="32747" y="29104"/>
                  </a:cubicBezTo>
                  <a:cubicBezTo>
                    <a:pt x="32687" y="29320"/>
                    <a:pt x="32589" y="29517"/>
                    <a:pt x="32412" y="29655"/>
                  </a:cubicBezTo>
                  <a:cubicBezTo>
                    <a:pt x="30993" y="31488"/>
                    <a:pt x="29574" y="33340"/>
                    <a:pt x="28156" y="35172"/>
                  </a:cubicBezTo>
                  <a:cubicBezTo>
                    <a:pt x="27959" y="35389"/>
                    <a:pt x="27801" y="35645"/>
                    <a:pt x="27663" y="35901"/>
                  </a:cubicBezTo>
                  <a:cubicBezTo>
                    <a:pt x="27328" y="36453"/>
                    <a:pt x="27466" y="37162"/>
                    <a:pt x="27978" y="37556"/>
                  </a:cubicBezTo>
                  <a:cubicBezTo>
                    <a:pt x="28219" y="37743"/>
                    <a:pt x="28508" y="37838"/>
                    <a:pt x="28796" y="37838"/>
                  </a:cubicBezTo>
                  <a:cubicBezTo>
                    <a:pt x="29145" y="37838"/>
                    <a:pt x="29493" y="37699"/>
                    <a:pt x="29752" y="37418"/>
                  </a:cubicBezTo>
                  <a:cubicBezTo>
                    <a:pt x="29949" y="37201"/>
                    <a:pt x="30126" y="36985"/>
                    <a:pt x="30303" y="36748"/>
                  </a:cubicBezTo>
                  <a:cubicBezTo>
                    <a:pt x="32451" y="34088"/>
                    <a:pt x="34264" y="31192"/>
                    <a:pt x="36510" y="28611"/>
                  </a:cubicBezTo>
                  <a:cubicBezTo>
                    <a:pt x="36608" y="28513"/>
                    <a:pt x="36687" y="28394"/>
                    <a:pt x="36746" y="28256"/>
                  </a:cubicBezTo>
                  <a:cubicBezTo>
                    <a:pt x="36825" y="27961"/>
                    <a:pt x="37081" y="27764"/>
                    <a:pt x="37377" y="27724"/>
                  </a:cubicBezTo>
                  <a:cubicBezTo>
                    <a:pt x="38677" y="27370"/>
                    <a:pt x="39978" y="27035"/>
                    <a:pt x="41298" y="26680"/>
                  </a:cubicBezTo>
                  <a:cubicBezTo>
                    <a:pt x="41336" y="26663"/>
                    <a:pt x="41375" y="26655"/>
                    <a:pt x="41414" y="26655"/>
                  </a:cubicBezTo>
                  <a:cubicBezTo>
                    <a:pt x="41554" y="26655"/>
                    <a:pt x="41685" y="26758"/>
                    <a:pt x="41731" y="26897"/>
                  </a:cubicBezTo>
                  <a:cubicBezTo>
                    <a:pt x="40332" y="28158"/>
                    <a:pt x="38933" y="29419"/>
                    <a:pt x="37554" y="30680"/>
                  </a:cubicBezTo>
                  <a:cubicBezTo>
                    <a:pt x="37121" y="31074"/>
                    <a:pt x="36667" y="31448"/>
                    <a:pt x="36254" y="31882"/>
                  </a:cubicBezTo>
                  <a:cubicBezTo>
                    <a:pt x="35702" y="32453"/>
                    <a:pt x="35682" y="33162"/>
                    <a:pt x="36155" y="33694"/>
                  </a:cubicBezTo>
                  <a:cubicBezTo>
                    <a:pt x="36408" y="34000"/>
                    <a:pt x="36741" y="34159"/>
                    <a:pt x="37095" y="34159"/>
                  </a:cubicBezTo>
                  <a:cubicBezTo>
                    <a:pt x="37402" y="34159"/>
                    <a:pt x="37725" y="34040"/>
                    <a:pt x="38027" y="33793"/>
                  </a:cubicBezTo>
                  <a:cubicBezTo>
                    <a:pt x="38539" y="33399"/>
                    <a:pt x="39012" y="32946"/>
                    <a:pt x="39465" y="32512"/>
                  </a:cubicBezTo>
                  <a:cubicBezTo>
                    <a:pt x="40884" y="31133"/>
                    <a:pt x="42302" y="29774"/>
                    <a:pt x="43701" y="28375"/>
                  </a:cubicBezTo>
                  <a:cubicBezTo>
                    <a:pt x="43862" y="28227"/>
                    <a:pt x="44005" y="28116"/>
                    <a:pt x="44185" y="28116"/>
                  </a:cubicBezTo>
                  <a:cubicBezTo>
                    <a:pt x="44270" y="28116"/>
                    <a:pt x="44363" y="28141"/>
                    <a:pt x="44470" y="28197"/>
                  </a:cubicBezTo>
                  <a:cubicBezTo>
                    <a:pt x="45356" y="28650"/>
                    <a:pt x="46243" y="29084"/>
                    <a:pt x="47130" y="29517"/>
                  </a:cubicBezTo>
                  <a:cubicBezTo>
                    <a:pt x="47031" y="29774"/>
                    <a:pt x="46814" y="29813"/>
                    <a:pt x="46637" y="29892"/>
                  </a:cubicBezTo>
                  <a:cubicBezTo>
                    <a:pt x="44214" y="30956"/>
                    <a:pt x="41908" y="32256"/>
                    <a:pt x="39721" y="33773"/>
                  </a:cubicBezTo>
                  <a:cubicBezTo>
                    <a:pt x="39485" y="33931"/>
                    <a:pt x="39249" y="34108"/>
                    <a:pt x="39032" y="34305"/>
                  </a:cubicBezTo>
                  <a:cubicBezTo>
                    <a:pt x="38193" y="35178"/>
                    <a:pt x="38900" y="36511"/>
                    <a:pt x="39940" y="36511"/>
                  </a:cubicBezTo>
                  <a:cubicBezTo>
                    <a:pt x="40097" y="36511"/>
                    <a:pt x="40262" y="36481"/>
                    <a:pt x="40431" y="36413"/>
                  </a:cubicBezTo>
                  <a:cubicBezTo>
                    <a:pt x="40766" y="36256"/>
                    <a:pt x="41061" y="36078"/>
                    <a:pt x="41357" y="35881"/>
                  </a:cubicBezTo>
                  <a:cubicBezTo>
                    <a:pt x="42933" y="34877"/>
                    <a:pt x="44509" y="33832"/>
                    <a:pt x="46144" y="32926"/>
                  </a:cubicBezTo>
                  <a:cubicBezTo>
                    <a:pt x="47346" y="32256"/>
                    <a:pt x="48666" y="31764"/>
                    <a:pt x="49809" y="30975"/>
                  </a:cubicBezTo>
                  <a:cubicBezTo>
                    <a:pt x="49871" y="30914"/>
                    <a:pt x="49963" y="30883"/>
                    <a:pt x="50053" y="30883"/>
                  </a:cubicBezTo>
                  <a:cubicBezTo>
                    <a:pt x="50106" y="30883"/>
                    <a:pt x="50159" y="30894"/>
                    <a:pt x="50203" y="30916"/>
                  </a:cubicBezTo>
                  <a:cubicBezTo>
                    <a:pt x="50696" y="31172"/>
                    <a:pt x="51248" y="31251"/>
                    <a:pt x="51661" y="31626"/>
                  </a:cubicBezTo>
                  <a:cubicBezTo>
                    <a:pt x="51563" y="31842"/>
                    <a:pt x="51405" y="31842"/>
                    <a:pt x="51267" y="31882"/>
                  </a:cubicBezTo>
                  <a:cubicBezTo>
                    <a:pt x="48844" y="32788"/>
                    <a:pt x="46479" y="33832"/>
                    <a:pt x="44095" y="34837"/>
                  </a:cubicBezTo>
                  <a:cubicBezTo>
                    <a:pt x="43879" y="34916"/>
                    <a:pt x="43662" y="35014"/>
                    <a:pt x="43465" y="35133"/>
                  </a:cubicBezTo>
                  <a:cubicBezTo>
                    <a:pt x="42972" y="35448"/>
                    <a:pt x="42756" y="36059"/>
                    <a:pt x="42992" y="36610"/>
                  </a:cubicBezTo>
                  <a:cubicBezTo>
                    <a:pt x="43177" y="37030"/>
                    <a:pt x="43604" y="37306"/>
                    <a:pt x="44055" y="37306"/>
                  </a:cubicBezTo>
                  <a:cubicBezTo>
                    <a:pt x="44134" y="37306"/>
                    <a:pt x="44213" y="37298"/>
                    <a:pt x="44292" y="37280"/>
                  </a:cubicBezTo>
                  <a:cubicBezTo>
                    <a:pt x="44627" y="37201"/>
                    <a:pt x="44962" y="37083"/>
                    <a:pt x="45297" y="36965"/>
                  </a:cubicBezTo>
                  <a:cubicBezTo>
                    <a:pt x="47011" y="36335"/>
                    <a:pt x="48706" y="35684"/>
                    <a:pt x="50420" y="35074"/>
                  </a:cubicBezTo>
                  <a:cubicBezTo>
                    <a:pt x="50569" y="35014"/>
                    <a:pt x="50717" y="34921"/>
                    <a:pt x="50908" y="34921"/>
                  </a:cubicBezTo>
                  <a:cubicBezTo>
                    <a:pt x="50970" y="34921"/>
                    <a:pt x="51037" y="34931"/>
                    <a:pt x="51110" y="34955"/>
                  </a:cubicBezTo>
                  <a:lnTo>
                    <a:pt x="47425" y="39073"/>
                  </a:lnTo>
                  <a:cubicBezTo>
                    <a:pt x="47287" y="39231"/>
                    <a:pt x="47110" y="39329"/>
                    <a:pt x="46893" y="39349"/>
                  </a:cubicBezTo>
                  <a:cubicBezTo>
                    <a:pt x="46440" y="39408"/>
                    <a:pt x="45967" y="39507"/>
                    <a:pt x="45514" y="39546"/>
                  </a:cubicBezTo>
                  <a:cubicBezTo>
                    <a:pt x="43020" y="39748"/>
                    <a:pt x="40544" y="39984"/>
                    <a:pt x="38053" y="39984"/>
                  </a:cubicBezTo>
                  <a:cubicBezTo>
                    <a:pt x="37867" y="39984"/>
                    <a:pt x="37681" y="39982"/>
                    <a:pt x="37495" y="39980"/>
                  </a:cubicBezTo>
                  <a:cubicBezTo>
                    <a:pt x="37432" y="39974"/>
                    <a:pt x="37368" y="39972"/>
                    <a:pt x="37305" y="39972"/>
                  </a:cubicBezTo>
                  <a:cubicBezTo>
                    <a:pt x="37132" y="39972"/>
                    <a:pt x="36959" y="39990"/>
                    <a:pt x="36786" y="40019"/>
                  </a:cubicBezTo>
                  <a:cubicBezTo>
                    <a:pt x="36254" y="40117"/>
                    <a:pt x="35840" y="40571"/>
                    <a:pt x="35840" y="41122"/>
                  </a:cubicBezTo>
                  <a:cubicBezTo>
                    <a:pt x="35801" y="41674"/>
                    <a:pt x="36175" y="42167"/>
                    <a:pt x="36707" y="42285"/>
                  </a:cubicBezTo>
                  <a:cubicBezTo>
                    <a:pt x="37081" y="42364"/>
                    <a:pt x="37475" y="42403"/>
                    <a:pt x="37850" y="42423"/>
                  </a:cubicBezTo>
                  <a:cubicBezTo>
                    <a:pt x="38746" y="42452"/>
                    <a:pt x="39643" y="42472"/>
                    <a:pt x="40539" y="42472"/>
                  </a:cubicBezTo>
                  <a:cubicBezTo>
                    <a:pt x="41436" y="42472"/>
                    <a:pt x="42332" y="42452"/>
                    <a:pt x="43228" y="42403"/>
                  </a:cubicBezTo>
                  <a:cubicBezTo>
                    <a:pt x="43354" y="42381"/>
                    <a:pt x="43482" y="42370"/>
                    <a:pt x="43612" y="42370"/>
                  </a:cubicBezTo>
                  <a:cubicBezTo>
                    <a:pt x="43827" y="42370"/>
                    <a:pt x="44044" y="42401"/>
                    <a:pt x="44253" y="42462"/>
                  </a:cubicBezTo>
                  <a:cubicBezTo>
                    <a:pt x="43663" y="43144"/>
                    <a:pt x="43246" y="43912"/>
                    <a:pt x="42292" y="43912"/>
                  </a:cubicBezTo>
                  <a:cubicBezTo>
                    <a:pt x="42226" y="43912"/>
                    <a:pt x="42157" y="43908"/>
                    <a:pt x="42086" y="43900"/>
                  </a:cubicBezTo>
                  <a:cubicBezTo>
                    <a:pt x="41987" y="43900"/>
                    <a:pt x="41908" y="43920"/>
                    <a:pt x="41810" y="43940"/>
                  </a:cubicBezTo>
                  <a:cubicBezTo>
                    <a:pt x="38598" y="44432"/>
                    <a:pt x="35387" y="44964"/>
                    <a:pt x="32116" y="45220"/>
                  </a:cubicBezTo>
                  <a:cubicBezTo>
                    <a:pt x="31860" y="45240"/>
                    <a:pt x="31604" y="45299"/>
                    <a:pt x="31348" y="45418"/>
                  </a:cubicBezTo>
                  <a:cubicBezTo>
                    <a:pt x="30895" y="45634"/>
                    <a:pt x="30619" y="46127"/>
                    <a:pt x="30717" y="46639"/>
                  </a:cubicBezTo>
                  <a:cubicBezTo>
                    <a:pt x="30776" y="47132"/>
                    <a:pt x="31151" y="47506"/>
                    <a:pt x="31643" y="47585"/>
                  </a:cubicBezTo>
                  <a:cubicBezTo>
                    <a:pt x="31840" y="47605"/>
                    <a:pt x="32037" y="47624"/>
                    <a:pt x="32254" y="47624"/>
                  </a:cubicBezTo>
                  <a:cubicBezTo>
                    <a:pt x="34579" y="47545"/>
                    <a:pt x="36884" y="47348"/>
                    <a:pt x="39189" y="47033"/>
                  </a:cubicBezTo>
                  <a:cubicBezTo>
                    <a:pt x="39358" y="46991"/>
                    <a:pt x="39527" y="46971"/>
                    <a:pt x="39699" y="46971"/>
                  </a:cubicBezTo>
                  <a:cubicBezTo>
                    <a:pt x="39848" y="46971"/>
                    <a:pt x="39999" y="46986"/>
                    <a:pt x="40155" y="47013"/>
                  </a:cubicBezTo>
                  <a:cubicBezTo>
                    <a:pt x="39071" y="48196"/>
                    <a:pt x="38086" y="49279"/>
                    <a:pt x="37121" y="50363"/>
                  </a:cubicBezTo>
                  <a:cubicBezTo>
                    <a:pt x="36983" y="50484"/>
                    <a:pt x="36800" y="50544"/>
                    <a:pt x="36624" y="50544"/>
                  </a:cubicBezTo>
                  <a:cubicBezTo>
                    <a:pt x="36599" y="50544"/>
                    <a:pt x="36574" y="50543"/>
                    <a:pt x="36549" y="50540"/>
                  </a:cubicBezTo>
                  <a:cubicBezTo>
                    <a:pt x="33682" y="50576"/>
                    <a:pt x="30848" y="51068"/>
                    <a:pt x="27988" y="51068"/>
                  </a:cubicBezTo>
                  <a:cubicBezTo>
                    <a:pt x="27702" y="51068"/>
                    <a:pt x="27417" y="51063"/>
                    <a:pt x="27131" y="51053"/>
                  </a:cubicBezTo>
                  <a:cubicBezTo>
                    <a:pt x="27052" y="51053"/>
                    <a:pt x="26954" y="51053"/>
                    <a:pt x="26875" y="51072"/>
                  </a:cubicBezTo>
                  <a:cubicBezTo>
                    <a:pt x="26323" y="51151"/>
                    <a:pt x="25910" y="51584"/>
                    <a:pt x="25851" y="52136"/>
                  </a:cubicBezTo>
                  <a:cubicBezTo>
                    <a:pt x="25811" y="52688"/>
                    <a:pt x="26146" y="53180"/>
                    <a:pt x="26678" y="53358"/>
                  </a:cubicBezTo>
                  <a:cubicBezTo>
                    <a:pt x="27013" y="53456"/>
                    <a:pt x="27348" y="53515"/>
                    <a:pt x="27703" y="53515"/>
                  </a:cubicBezTo>
                  <a:cubicBezTo>
                    <a:pt x="28079" y="53531"/>
                    <a:pt x="28455" y="53537"/>
                    <a:pt x="28831" y="53537"/>
                  </a:cubicBezTo>
                  <a:cubicBezTo>
                    <a:pt x="30400" y="53537"/>
                    <a:pt x="31961" y="53425"/>
                    <a:pt x="33535" y="53377"/>
                  </a:cubicBezTo>
                  <a:cubicBezTo>
                    <a:pt x="33633" y="53368"/>
                    <a:pt x="33746" y="53328"/>
                    <a:pt x="33857" y="53328"/>
                  </a:cubicBezTo>
                  <a:cubicBezTo>
                    <a:pt x="33968" y="53328"/>
                    <a:pt x="34077" y="53368"/>
                    <a:pt x="34165" y="53515"/>
                  </a:cubicBezTo>
                  <a:cubicBezTo>
                    <a:pt x="33594" y="54284"/>
                    <a:pt x="32806" y="54875"/>
                    <a:pt x="31899" y="55190"/>
                  </a:cubicBezTo>
                  <a:cubicBezTo>
                    <a:pt x="28806" y="56215"/>
                    <a:pt x="25732" y="57318"/>
                    <a:pt x="22698" y="58520"/>
                  </a:cubicBezTo>
                  <a:cubicBezTo>
                    <a:pt x="22462" y="58618"/>
                    <a:pt x="22225" y="58737"/>
                    <a:pt x="22009" y="58874"/>
                  </a:cubicBezTo>
                  <a:cubicBezTo>
                    <a:pt x="20953" y="59628"/>
                    <a:pt x="21538" y="61229"/>
                    <a:pt x="22746" y="61229"/>
                  </a:cubicBezTo>
                  <a:cubicBezTo>
                    <a:pt x="22801" y="61229"/>
                    <a:pt x="22857" y="61226"/>
                    <a:pt x="22915" y="61219"/>
                  </a:cubicBezTo>
                  <a:cubicBezTo>
                    <a:pt x="23151" y="61180"/>
                    <a:pt x="23388" y="61121"/>
                    <a:pt x="23585" y="61022"/>
                  </a:cubicBezTo>
                  <a:cubicBezTo>
                    <a:pt x="24728" y="60608"/>
                    <a:pt x="25851" y="60175"/>
                    <a:pt x="26974" y="59761"/>
                  </a:cubicBezTo>
                  <a:cubicBezTo>
                    <a:pt x="27900" y="59406"/>
                    <a:pt x="28845" y="59091"/>
                    <a:pt x="29771" y="58756"/>
                  </a:cubicBezTo>
                  <a:lnTo>
                    <a:pt x="29771" y="58756"/>
                  </a:lnTo>
                  <a:cubicBezTo>
                    <a:pt x="29791" y="58934"/>
                    <a:pt x="29712" y="59091"/>
                    <a:pt x="29594" y="59190"/>
                  </a:cubicBezTo>
                  <a:cubicBezTo>
                    <a:pt x="28392" y="60530"/>
                    <a:pt x="27190" y="61869"/>
                    <a:pt x="26008" y="63189"/>
                  </a:cubicBezTo>
                  <a:cubicBezTo>
                    <a:pt x="25811" y="63386"/>
                    <a:pt x="25634" y="63583"/>
                    <a:pt x="25476" y="63800"/>
                  </a:cubicBezTo>
                  <a:cubicBezTo>
                    <a:pt x="24739" y="64779"/>
                    <a:pt x="25577" y="65918"/>
                    <a:pt x="26532" y="65918"/>
                  </a:cubicBezTo>
                  <a:cubicBezTo>
                    <a:pt x="26827" y="65918"/>
                    <a:pt x="27133" y="65809"/>
                    <a:pt x="27407" y="65554"/>
                  </a:cubicBezTo>
                  <a:cubicBezTo>
                    <a:pt x="27663" y="65337"/>
                    <a:pt x="27880" y="65101"/>
                    <a:pt x="28097" y="64844"/>
                  </a:cubicBezTo>
                  <a:cubicBezTo>
                    <a:pt x="29200" y="63583"/>
                    <a:pt x="30284" y="62322"/>
                    <a:pt x="31387" y="61062"/>
                  </a:cubicBezTo>
                  <a:cubicBezTo>
                    <a:pt x="31545" y="60904"/>
                    <a:pt x="31624" y="60648"/>
                    <a:pt x="31899" y="60648"/>
                  </a:cubicBezTo>
                  <a:cubicBezTo>
                    <a:pt x="31978" y="60766"/>
                    <a:pt x="31919" y="60884"/>
                    <a:pt x="31899" y="60983"/>
                  </a:cubicBezTo>
                  <a:cubicBezTo>
                    <a:pt x="31545" y="62697"/>
                    <a:pt x="31210" y="64391"/>
                    <a:pt x="30855" y="66086"/>
                  </a:cubicBezTo>
                  <a:cubicBezTo>
                    <a:pt x="30678" y="66972"/>
                    <a:pt x="31032" y="67642"/>
                    <a:pt x="31761" y="67820"/>
                  </a:cubicBezTo>
                  <a:cubicBezTo>
                    <a:pt x="31892" y="67853"/>
                    <a:pt x="32018" y="67869"/>
                    <a:pt x="32139" y="67869"/>
                  </a:cubicBezTo>
                  <a:cubicBezTo>
                    <a:pt x="32733" y="67869"/>
                    <a:pt x="33204" y="67476"/>
                    <a:pt x="33416" y="66756"/>
                  </a:cubicBezTo>
                  <a:cubicBezTo>
                    <a:pt x="33554" y="66362"/>
                    <a:pt x="33613" y="65967"/>
                    <a:pt x="33712" y="65554"/>
                  </a:cubicBezTo>
                  <a:cubicBezTo>
                    <a:pt x="34244" y="63268"/>
                    <a:pt x="34441" y="60924"/>
                    <a:pt x="34934" y="58618"/>
                  </a:cubicBezTo>
                  <a:cubicBezTo>
                    <a:pt x="35072" y="57988"/>
                    <a:pt x="35249" y="57357"/>
                    <a:pt x="35170" y="56707"/>
                  </a:cubicBezTo>
                  <a:cubicBezTo>
                    <a:pt x="35150" y="56530"/>
                    <a:pt x="35190" y="56353"/>
                    <a:pt x="35328" y="56234"/>
                  </a:cubicBezTo>
                  <a:cubicBezTo>
                    <a:pt x="35702" y="55821"/>
                    <a:pt x="36076" y="55427"/>
                    <a:pt x="36510" y="54973"/>
                  </a:cubicBezTo>
                  <a:cubicBezTo>
                    <a:pt x="36667" y="55289"/>
                    <a:pt x="36766" y="55624"/>
                    <a:pt x="36805" y="55958"/>
                  </a:cubicBezTo>
                  <a:cubicBezTo>
                    <a:pt x="37101" y="57633"/>
                    <a:pt x="37377" y="59328"/>
                    <a:pt x="37790" y="60983"/>
                  </a:cubicBezTo>
                  <a:cubicBezTo>
                    <a:pt x="37830" y="61199"/>
                    <a:pt x="37909" y="61436"/>
                    <a:pt x="37988" y="61653"/>
                  </a:cubicBezTo>
                  <a:cubicBezTo>
                    <a:pt x="38230" y="62162"/>
                    <a:pt x="38691" y="62392"/>
                    <a:pt x="39150" y="62392"/>
                  </a:cubicBezTo>
                  <a:cubicBezTo>
                    <a:pt x="39812" y="62392"/>
                    <a:pt x="40470" y="61915"/>
                    <a:pt x="40470" y="61101"/>
                  </a:cubicBezTo>
                  <a:cubicBezTo>
                    <a:pt x="40470" y="60825"/>
                    <a:pt x="40431" y="60569"/>
                    <a:pt x="40352" y="60313"/>
                  </a:cubicBezTo>
                  <a:cubicBezTo>
                    <a:pt x="39800" y="57968"/>
                    <a:pt x="39268" y="55624"/>
                    <a:pt x="38697" y="53279"/>
                  </a:cubicBezTo>
                  <a:cubicBezTo>
                    <a:pt x="38579" y="52944"/>
                    <a:pt x="38657" y="52570"/>
                    <a:pt x="38914" y="52333"/>
                  </a:cubicBezTo>
                  <a:cubicBezTo>
                    <a:pt x="39386" y="51860"/>
                    <a:pt x="39840" y="51328"/>
                    <a:pt x="40293" y="50836"/>
                  </a:cubicBezTo>
                  <a:cubicBezTo>
                    <a:pt x="40687" y="50383"/>
                    <a:pt x="41101" y="49949"/>
                    <a:pt x="41514" y="49496"/>
                  </a:cubicBezTo>
                  <a:cubicBezTo>
                    <a:pt x="41633" y="49634"/>
                    <a:pt x="41692" y="49831"/>
                    <a:pt x="41652" y="50008"/>
                  </a:cubicBezTo>
                  <a:cubicBezTo>
                    <a:pt x="41593" y="51841"/>
                    <a:pt x="41652" y="53653"/>
                    <a:pt x="41731" y="55486"/>
                  </a:cubicBezTo>
                  <a:cubicBezTo>
                    <a:pt x="41770" y="56353"/>
                    <a:pt x="41849" y="57239"/>
                    <a:pt x="41967" y="58106"/>
                  </a:cubicBezTo>
                  <a:cubicBezTo>
                    <a:pt x="42045" y="58744"/>
                    <a:pt x="42577" y="59230"/>
                    <a:pt x="43211" y="59230"/>
                  </a:cubicBezTo>
                  <a:cubicBezTo>
                    <a:pt x="43223" y="59230"/>
                    <a:pt x="43236" y="59230"/>
                    <a:pt x="43248" y="59229"/>
                  </a:cubicBezTo>
                  <a:cubicBezTo>
                    <a:pt x="43918" y="59229"/>
                    <a:pt x="44489" y="58717"/>
                    <a:pt x="44549" y="58047"/>
                  </a:cubicBezTo>
                  <a:cubicBezTo>
                    <a:pt x="44588" y="57712"/>
                    <a:pt x="44568" y="57397"/>
                    <a:pt x="44529" y="57082"/>
                  </a:cubicBezTo>
                  <a:cubicBezTo>
                    <a:pt x="44292" y="54087"/>
                    <a:pt x="44233" y="51092"/>
                    <a:pt x="44194" y="48097"/>
                  </a:cubicBezTo>
                  <a:cubicBezTo>
                    <a:pt x="44174" y="47703"/>
                    <a:pt x="44253" y="47329"/>
                    <a:pt x="44253" y="46954"/>
                  </a:cubicBezTo>
                  <a:cubicBezTo>
                    <a:pt x="44273" y="46324"/>
                    <a:pt x="44627" y="45969"/>
                    <a:pt x="45100" y="45654"/>
                  </a:cubicBezTo>
                  <a:cubicBezTo>
                    <a:pt x="45238" y="45831"/>
                    <a:pt x="45337" y="46048"/>
                    <a:pt x="45356" y="46265"/>
                  </a:cubicBezTo>
                  <a:cubicBezTo>
                    <a:pt x="45750" y="47920"/>
                    <a:pt x="46144" y="49575"/>
                    <a:pt x="46539" y="51250"/>
                  </a:cubicBezTo>
                  <a:cubicBezTo>
                    <a:pt x="46598" y="51525"/>
                    <a:pt x="46696" y="51801"/>
                    <a:pt x="46834" y="52057"/>
                  </a:cubicBezTo>
                  <a:cubicBezTo>
                    <a:pt x="47074" y="52473"/>
                    <a:pt x="47508" y="52707"/>
                    <a:pt x="47968" y="52707"/>
                  </a:cubicBezTo>
                  <a:cubicBezTo>
                    <a:pt x="48076" y="52707"/>
                    <a:pt x="48184" y="52694"/>
                    <a:pt x="48292" y="52668"/>
                  </a:cubicBezTo>
                  <a:cubicBezTo>
                    <a:pt x="48844" y="52530"/>
                    <a:pt x="49238" y="52018"/>
                    <a:pt x="49238" y="51427"/>
                  </a:cubicBezTo>
                  <a:cubicBezTo>
                    <a:pt x="49238" y="51112"/>
                    <a:pt x="49179" y="50796"/>
                    <a:pt x="49100" y="50481"/>
                  </a:cubicBezTo>
                  <a:cubicBezTo>
                    <a:pt x="48627" y="48747"/>
                    <a:pt x="48134" y="47033"/>
                    <a:pt x="47662" y="45299"/>
                  </a:cubicBezTo>
                  <a:cubicBezTo>
                    <a:pt x="47484" y="44689"/>
                    <a:pt x="47090" y="44038"/>
                    <a:pt x="47169" y="43467"/>
                  </a:cubicBezTo>
                  <a:cubicBezTo>
                    <a:pt x="47268" y="42817"/>
                    <a:pt x="47997" y="42442"/>
                    <a:pt x="48430" y="41930"/>
                  </a:cubicBezTo>
                  <a:cubicBezTo>
                    <a:pt x="48785" y="41497"/>
                    <a:pt x="49179" y="41083"/>
                    <a:pt x="49553" y="40689"/>
                  </a:cubicBezTo>
                  <a:cubicBezTo>
                    <a:pt x="49711" y="40531"/>
                    <a:pt x="49829" y="40315"/>
                    <a:pt x="50065" y="40236"/>
                  </a:cubicBezTo>
                  <a:cubicBezTo>
                    <a:pt x="50243" y="40551"/>
                    <a:pt x="50164" y="40846"/>
                    <a:pt x="50144" y="41122"/>
                  </a:cubicBezTo>
                  <a:cubicBezTo>
                    <a:pt x="50046" y="43684"/>
                    <a:pt x="50105" y="46245"/>
                    <a:pt x="50203" y="48806"/>
                  </a:cubicBezTo>
                  <a:cubicBezTo>
                    <a:pt x="50184" y="49141"/>
                    <a:pt x="50223" y="49496"/>
                    <a:pt x="50341" y="49831"/>
                  </a:cubicBezTo>
                  <a:cubicBezTo>
                    <a:pt x="50546" y="50353"/>
                    <a:pt x="51034" y="50681"/>
                    <a:pt x="51570" y="50681"/>
                  </a:cubicBezTo>
                  <a:cubicBezTo>
                    <a:pt x="51601" y="50681"/>
                    <a:pt x="51631" y="50680"/>
                    <a:pt x="51661" y="50678"/>
                  </a:cubicBezTo>
                  <a:cubicBezTo>
                    <a:pt x="52272" y="50619"/>
                    <a:pt x="52765" y="50146"/>
                    <a:pt x="52843" y="49535"/>
                  </a:cubicBezTo>
                  <a:cubicBezTo>
                    <a:pt x="52883" y="49220"/>
                    <a:pt x="52883" y="48885"/>
                    <a:pt x="52843" y="48570"/>
                  </a:cubicBezTo>
                  <a:cubicBezTo>
                    <a:pt x="52745" y="45378"/>
                    <a:pt x="52765" y="42167"/>
                    <a:pt x="52706" y="38955"/>
                  </a:cubicBezTo>
                  <a:cubicBezTo>
                    <a:pt x="52666" y="37615"/>
                    <a:pt x="52922" y="36492"/>
                    <a:pt x="53947" y="35586"/>
                  </a:cubicBezTo>
                  <a:cubicBezTo>
                    <a:pt x="54301" y="35231"/>
                    <a:pt x="54617" y="34837"/>
                    <a:pt x="54912" y="34443"/>
                  </a:cubicBezTo>
                  <a:cubicBezTo>
                    <a:pt x="55030" y="34305"/>
                    <a:pt x="55109" y="34128"/>
                    <a:pt x="55346" y="34128"/>
                  </a:cubicBezTo>
                  <a:cubicBezTo>
                    <a:pt x="55346" y="34207"/>
                    <a:pt x="55365" y="34285"/>
                    <a:pt x="55365" y="34364"/>
                  </a:cubicBezTo>
                  <a:cubicBezTo>
                    <a:pt x="55109" y="36315"/>
                    <a:pt x="54833" y="38265"/>
                    <a:pt x="54597" y="40216"/>
                  </a:cubicBezTo>
                  <a:cubicBezTo>
                    <a:pt x="54518" y="40945"/>
                    <a:pt x="54361" y="41674"/>
                    <a:pt x="54400" y="42403"/>
                  </a:cubicBezTo>
                  <a:cubicBezTo>
                    <a:pt x="54389" y="43237"/>
                    <a:pt x="55036" y="43707"/>
                    <a:pt x="55688" y="43707"/>
                  </a:cubicBezTo>
                  <a:cubicBezTo>
                    <a:pt x="56191" y="43707"/>
                    <a:pt x="56696" y="43426"/>
                    <a:pt x="56902" y="42817"/>
                  </a:cubicBezTo>
                  <a:cubicBezTo>
                    <a:pt x="56981" y="42541"/>
                    <a:pt x="57040" y="42245"/>
                    <a:pt x="57080" y="41970"/>
                  </a:cubicBezTo>
                  <a:cubicBezTo>
                    <a:pt x="57395" y="39664"/>
                    <a:pt x="57533" y="37339"/>
                    <a:pt x="57749" y="35034"/>
                  </a:cubicBezTo>
                  <a:cubicBezTo>
                    <a:pt x="57749" y="34680"/>
                    <a:pt x="57809" y="34305"/>
                    <a:pt x="57966" y="33970"/>
                  </a:cubicBezTo>
                  <a:lnTo>
                    <a:pt x="63030" y="35665"/>
                  </a:lnTo>
                  <a:cubicBezTo>
                    <a:pt x="62675" y="35901"/>
                    <a:pt x="62439" y="36059"/>
                    <a:pt x="62183" y="36197"/>
                  </a:cubicBezTo>
                  <a:cubicBezTo>
                    <a:pt x="61099" y="36847"/>
                    <a:pt x="59996" y="37477"/>
                    <a:pt x="58932" y="38147"/>
                  </a:cubicBezTo>
                  <a:cubicBezTo>
                    <a:pt x="58360" y="38462"/>
                    <a:pt x="58163" y="39191"/>
                    <a:pt x="58478" y="39763"/>
                  </a:cubicBezTo>
                  <a:cubicBezTo>
                    <a:pt x="58695" y="40141"/>
                    <a:pt x="59078" y="40353"/>
                    <a:pt x="59476" y="40353"/>
                  </a:cubicBezTo>
                  <a:cubicBezTo>
                    <a:pt x="59657" y="40353"/>
                    <a:pt x="59842" y="40309"/>
                    <a:pt x="60015" y="40216"/>
                  </a:cubicBezTo>
                  <a:cubicBezTo>
                    <a:pt x="62064" y="39191"/>
                    <a:pt x="64074" y="38108"/>
                    <a:pt x="66103" y="37044"/>
                  </a:cubicBezTo>
                  <a:cubicBezTo>
                    <a:pt x="66438" y="36877"/>
                    <a:pt x="66704" y="36768"/>
                    <a:pt x="66998" y="36768"/>
                  </a:cubicBezTo>
                  <a:cubicBezTo>
                    <a:pt x="67120" y="36768"/>
                    <a:pt x="67246" y="36787"/>
                    <a:pt x="67384" y="36827"/>
                  </a:cubicBezTo>
                  <a:cubicBezTo>
                    <a:pt x="68369" y="37123"/>
                    <a:pt x="69374" y="37379"/>
                    <a:pt x="70379" y="37596"/>
                  </a:cubicBezTo>
                  <a:cubicBezTo>
                    <a:pt x="70474" y="37615"/>
                    <a:pt x="70565" y="37625"/>
                    <a:pt x="70652" y="37625"/>
                  </a:cubicBezTo>
                  <a:cubicBezTo>
                    <a:pt x="71870" y="37625"/>
                    <a:pt x="72316" y="35808"/>
                    <a:pt x="71029" y="35330"/>
                  </a:cubicBezTo>
                  <a:cubicBezTo>
                    <a:pt x="70832" y="35271"/>
                    <a:pt x="70635" y="35192"/>
                    <a:pt x="70438" y="35152"/>
                  </a:cubicBezTo>
                  <a:cubicBezTo>
                    <a:pt x="69630" y="34896"/>
                    <a:pt x="68803" y="34640"/>
                    <a:pt x="67995" y="34384"/>
                  </a:cubicBezTo>
                  <a:cubicBezTo>
                    <a:pt x="67739" y="34345"/>
                    <a:pt x="67522" y="34187"/>
                    <a:pt x="67404" y="33931"/>
                  </a:cubicBezTo>
                  <a:cubicBezTo>
                    <a:pt x="66438" y="31724"/>
                    <a:pt x="65059" y="29734"/>
                    <a:pt x="63838" y="27646"/>
                  </a:cubicBezTo>
                  <a:cubicBezTo>
                    <a:pt x="63384" y="26858"/>
                    <a:pt x="62892" y="26089"/>
                    <a:pt x="62399" y="25340"/>
                  </a:cubicBezTo>
                  <a:cubicBezTo>
                    <a:pt x="62108" y="24876"/>
                    <a:pt x="61727" y="24644"/>
                    <a:pt x="61328" y="24644"/>
                  </a:cubicBezTo>
                  <a:cubicBezTo>
                    <a:pt x="61135" y="24644"/>
                    <a:pt x="60938" y="24699"/>
                    <a:pt x="60744" y="24808"/>
                  </a:cubicBezTo>
                  <a:cubicBezTo>
                    <a:pt x="60173" y="25143"/>
                    <a:pt x="60015" y="25774"/>
                    <a:pt x="60331" y="26503"/>
                  </a:cubicBezTo>
                  <a:cubicBezTo>
                    <a:pt x="60409" y="26680"/>
                    <a:pt x="60528" y="26858"/>
                    <a:pt x="60626" y="27035"/>
                  </a:cubicBezTo>
                  <a:cubicBezTo>
                    <a:pt x="61611" y="28808"/>
                    <a:pt x="62596" y="30581"/>
                    <a:pt x="63581" y="32355"/>
                  </a:cubicBezTo>
                  <a:cubicBezTo>
                    <a:pt x="63700" y="32552"/>
                    <a:pt x="63877" y="32709"/>
                    <a:pt x="63779" y="33064"/>
                  </a:cubicBezTo>
                  <a:cubicBezTo>
                    <a:pt x="62951" y="32729"/>
                    <a:pt x="61887" y="32867"/>
                    <a:pt x="61729" y="31586"/>
                  </a:cubicBezTo>
                  <a:cubicBezTo>
                    <a:pt x="61710" y="31409"/>
                    <a:pt x="61532" y="31232"/>
                    <a:pt x="61414" y="31074"/>
                  </a:cubicBezTo>
                  <a:cubicBezTo>
                    <a:pt x="59818" y="28847"/>
                    <a:pt x="58341" y="26542"/>
                    <a:pt x="56883" y="24217"/>
                  </a:cubicBezTo>
                  <a:cubicBezTo>
                    <a:pt x="56705" y="23922"/>
                    <a:pt x="56508" y="23626"/>
                    <a:pt x="56272" y="23370"/>
                  </a:cubicBezTo>
                  <a:cubicBezTo>
                    <a:pt x="55975" y="23014"/>
                    <a:pt x="55607" y="22830"/>
                    <a:pt x="55249" y="22830"/>
                  </a:cubicBezTo>
                  <a:cubicBezTo>
                    <a:pt x="55013" y="22830"/>
                    <a:pt x="54781" y="22910"/>
                    <a:pt x="54577" y="23075"/>
                  </a:cubicBezTo>
                  <a:cubicBezTo>
                    <a:pt x="54065" y="23449"/>
                    <a:pt x="53967" y="24060"/>
                    <a:pt x="54361" y="24730"/>
                  </a:cubicBezTo>
                  <a:cubicBezTo>
                    <a:pt x="55484" y="26621"/>
                    <a:pt x="56607" y="28513"/>
                    <a:pt x="57710" y="30424"/>
                  </a:cubicBezTo>
                  <a:cubicBezTo>
                    <a:pt x="57828" y="30601"/>
                    <a:pt x="58045" y="30759"/>
                    <a:pt x="57966" y="31113"/>
                  </a:cubicBezTo>
                  <a:cubicBezTo>
                    <a:pt x="57178" y="30818"/>
                    <a:pt x="56429" y="30522"/>
                    <a:pt x="55661" y="30266"/>
                  </a:cubicBezTo>
                  <a:cubicBezTo>
                    <a:pt x="54991" y="30069"/>
                    <a:pt x="54479" y="29774"/>
                    <a:pt x="54538" y="28966"/>
                  </a:cubicBezTo>
                  <a:cubicBezTo>
                    <a:pt x="54518" y="28788"/>
                    <a:pt x="54479" y="28611"/>
                    <a:pt x="54420" y="28453"/>
                  </a:cubicBezTo>
                  <a:cubicBezTo>
                    <a:pt x="53848" y="26385"/>
                    <a:pt x="53178" y="24355"/>
                    <a:pt x="52686" y="22267"/>
                  </a:cubicBezTo>
                  <a:cubicBezTo>
                    <a:pt x="52666" y="22089"/>
                    <a:pt x="52587" y="21912"/>
                    <a:pt x="52509" y="21755"/>
                  </a:cubicBezTo>
                  <a:cubicBezTo>
                    <a:pt x="52313" y="21379"/>
                    <a:pt x="51928" y="21153"/>
                    <a:pt x="51511" y="21153"/>
                  </a:cubicBezTo>
                  <a:cubicBezTo>
                    <a:pt x="51424" y="21153"/>
                    <a:pt x="51336" y="21163"/>
                    <a:pt x="51248" y="21183"/>
                  </a:cubicBezTo>
                  <a:cubicBezTo>
                    <a:pt x="50735" y="21262"/>
                    <a:pt x="50361" y="21715"/>
                    <a:pt x="50341" y="22227"/>
                  </a:cubicBezTo>
                  <a:cubicBezTo>
                    <a:pt x="50321" y="22543"/>
                    <a:pt x="50361" y="22878"/>
                    <a:pt x="50440" y="23193"/>
                  </a:cubicBezTo>
                  <a:cubicBezTo>
                    <a:pt x="50775" y="24651"/>
                    <a:pt x="51110" y="26109"/>
                    <a:pt x="51445" y="27567"/>
                  </a:cubicBezTo>
                  <a:cubicBezTo>
                    <a:pt x="51523" y="27862"/>
                    <a:pt x="51681" y="28158"/>
                    <a:pt x="51464" y="28572"/>
                  </a:cubicBezTo>
                  <a:cubicBezTo>
                    <a:pt x="50676" y="28197"/>
                    <a:pt x="49908" y="27843"/>
                    <a:pt x="49139" y="27488"/>
                  </a:cubicBezTo>
                  <a:cubicBezTo>
                    <a:pt x="48903" y="27389"/>
                    <a:pt x="48903" y="27192"/>
                    <a:pt x="48863" y="26995"/>
                  </a:cubicBezTo>
                  <a:cubicBezTo>
                    <a:pt x="48450" y="25005"/>
                    <a:pt x="48036" y="23015"/>
                    <a:pt x="47622" y="21045"/>
                  </a:cubicBezTo>
                  <a:cubicBezTo>
                    <a:pt x="47524" y="20513"/>
                    <a:pt x="47405" y="20001"/>
                    <a:pt x="47268" y="19508"/>
                  </a:cubicBezTo>
                  <a:cubicBezTo>
                    <a:pt x="47128" y="19001"/>
                    <a:pt x="46661" y="18664"/>
                    <a:pt x="46159" y="18664"/>
                  </a:cubicBezTo>
                  <a:cubicBezTo>
                    <a:pt x="46095" y="18664"/>
                    <a:pt x="46031" y="18670"/>
                    <a:pt x="45967" y="18681"/>
                  </a:cubicBezTo>
                  <a:cubicBezTo>
                    <a:pt x="45356" y="18779"/>
                    <a:pt x="44982" y="19252"/>
                    <a:pt x="44982" y="19942"/>
                  </a:cubicBezTo>
                  <a:cubicBezTo>
                    <a:pt x="44982" y="20119"/>
                    <a:pt x="45002" y="20297"/>
                    <a:pt x="45041" y="20474"/>
                  </a:cubicBezTo>
                  <a:cubicBezTo>
                    <a:pt x="45199" y="21459"/>
                    <a:pt x="45415" y="22424"/>
                    <a:pt x="45534" y="23429"/>
                  </a:cubicBezTo>
                  <a:cubicBezTo>
                    <a:pt x="45652" y="24198"/>
                    <a:pt x="45908" y="24966"/>
                    <a:pt x="45810" y="25774"/>
                  </a:cubicBezTo>
                  <a:cubicBezTo>
                    <a:pt x="45356" y="25734"/>
                    <a:pt x="45081" y="25577"/>
                    <a:pt x="45002" y="25104"/>
                  </a:cubicBezTo>
                  <a:cubicBezTo>
                    <a:pt x="44923" y="24789"/>
                    <a:pt x="44844" y="24493"/>
                    <a:pt x="44726" y="24178"/>
                  </a:cubicBezTo>
                  <a:cubicBezTo>
                    <a:pt x="43623" y="20888"/>
                    <a:pt x="42283" y="17696"/>
                    <a:pt x="41061" y="14464"/>
                  </a:cubicBezTo>
                  <a:cubicBezTo>
                    <a:pt x="40963" y="14149"/>
                    <a:pt x="40825" y="13854"/>
                    <a:pt x="40608" y="13598"/>
                  </a:cubicBezTo>
                  <a:cubicBezTo>
                    <a:pt x="40399" y="13332"/>
                    <a:pt x="40081" y="13186"/>
                    <a:pt x="39745" y="13186"/>
                  </a:cubicBezTo>
                  <a:cubicBezTo>
                    <a:pt x="39607" y="13186"/>
                    <a:pt x="39465" y="13211"/>
                    <a:pt x="39327" y="13263"/>
                  </a:cubicBezTo>
                  <a:cubicBezTo>
                    <a:pt x="38874" y="13420"/>
                    <a:pt x="38579" y="13854"/>
                    <a:pt x="38579" y="14346"/>
                  </a:cubicBezTo>
                  <a:cubicBezTo>
                    <a:pt x="38598" y="14642"/>
                    <a:pt x="38657" y="14918"/>
                    <a:pt x="38776" y="15193"/>
                  </a:cubicBezTo>
                  <a:cubicBezTo>
                    <a:pt x="39544" y="17656"/>
                    <a:pt x="40431" y="20080"/>
                    <a:pt x="41298" y="22523"/>
                  </a:cubicBezTo>
                  <a:cubicBezTo>
                    <a:pt x="41416" y="22858"/>
                    <a:pt x="41593" y="23153"/>
                    <a:pt x="41554" y="23626"/>
                  </a:cubicBezTo>
                  <a:cubicBezTo>
                    <a:pt x="40884" y="23272"/>
                    <a:pt x="40273" y="22956"/>
                    <a:pt x="39662" y="22621"/>
                  </a:cubicBezTo>
                  <a:cubicBezTo>
                    <a:pt x="39524" y="22523"/>
                    <a:pt x="39406" y="22365"/>
                    <a:pt x="39367" y="22208"/>
                  </a:cubicBezTo>
                  <a:cubicBezTo>
                    <a:pt x="37988" y="18898"/>
                    <a:pt x="36589" y="15588"/>
                    <a:pt x="35190" y="12297"/>
                  </a:cubicBezTo>
                  <a:cubicBezTo>
                    <a:pt x="35072" y="11962"/>
                    <a:pt x="34914" y="11647"/>
                    <a:pt x="34737" y="11351"/>
                  </a:cubicBezTo>
                  <a:cubicBezTo>
                    <a:pt x="34522" y="11008"/>
                    <a:pt x="34152" y="10810"/>
                    <a:pt x="33770" y="10810"/>
                  </a:cubicBezTo>
                  <a:cubicBezTo>
                    <a:pt x="33625" y="10810"/>
                    <a:pt x="33478" y="10839"/>
                    <a:pt x="33338" y="10898"/>
                  </a:cubicBezTo>
                  <a:cubicBezTo>
                    <a:pt x="32806" y="11115"/>
                    <a:pt x="32490" y="11686"/>
                    <a:pt x="32628" y="12258"/>
                  </a:cubicBezTo>
                  <a:cubicBezTo>
                    <a:pt x="32668" y="12455"/>
                    <a:pt x="32747" y="12652"/>
                    <a:pt x="32825" y="12849"/>
                  </a:cubicBezTo>
                  <a:cubicBezTo>
                    <a:pt x="33574" y="15075"/>
                    <a:pt x="34441" y="17262"/>
                    <a:pt x="35288" y="19449"/>
                  </a:cubicBezTo>
                  <a:cubicBezTo>
                    <a:pt x="35367" y="19646"/>
                    <a:pt x="35544" y="19843"/>
                    <a:pt x="35328" y="20119"/>
                  </a:cubicBezTo>
                  <a:cubicBezTo>
                    <a:pt x="34717" y="19765"/>
                    <a:pt x="34126" y="19390"/>
                    <a:pt x="33495" y="19075"/>
                  </a:cubicBezTo>
                  <a:cubicBezTo>
                    <a:pt x="32628" y="18641"/>
                    <a:pt x="32077" y="18109"/>
                    <a:pt x="31899" y="17026"/>
                  </a:cubicBezTo>
                  <a:cubicBezTo>
                    <a:pt x="31604" y="15075"/>
                    <a:pt x="31032" y="13184"/>
                    <a:pt x="30599" y="11273"/>
                  </a:cubicBezTo>
                  <a:cubicBezTo>
                    <a:pt x="30323" y="10150"/>
                    <a:pt x="30106" y="9027"/>
                    <a:pt x="29831" y="7923"/>
                  </a:cubicBezTo>
                  <a:cubicBezTo>
                    <a:pt x="29725" y="7396"/>
                    <a:pt x="29274" y="7041"/>
                    <a:pt x="28758" y="7041"/>
                  </a:cubicBezTo>
                  <a:cubicBezTo>
                    <a:pt x="28696" y="7041"/>
                    <a:pt x="28633" y="7046"/>
                    <a:pt x="28570" y="7056"/>
                  </a:cubicBezTo>
                  <a:cubicBezTo>
                    <a:pt x="27998" y="7115"/>
                    <a:pt x="27545" y="7608"/>
                    <a:pt x="27545" y="8199"/>
                  </a:cubicBezTo>
                  <a:cubicBezTo>
                    <a:pt x="27525" y="8455"/>
                    <a:pt x="27545" y="8731"/>
                    <a:pt x="27604" y="8987"/>
                  </a:cubicBezTo>
                  <a:cubicBezTo>
                    <a:pt x="27900" y="10603"/>
                    <a:pt x="28195" y="12218"/>
                    <a:pt x="28510" y="13834"/>
                  </a:cubicBezTo>
                  <a:cubicBezTo>
                    <a:pt x="28648" y="14583"/>
                    <a:pt x="28806" y="15351"/>
                    <a:pt x="28983" y="16277"/>
                  </a:cubicBezTo>
                  <a:cubicBezTo>
                    <a:pt x="28116" y="15706"/>
                    <a:pt x="27427" y="15233"/>
                    <a:pt x="26698" y="14780"/>
                  </a:cubicBezTo>
                  <a:cubicBezTo>
                    <a:pt x="26363" y="14563"/>
                    <a:pt x="26126" y="14208"/>
                    <a:pt x="26067" y="13795"/>
                  </a:cubicBezTo>
                  <a:cubicBezTo>
                    <a:pt x="25516" y="11056"/>
                    <a:pt x="25102" y="8298"/>
                    <a:pt x="24609" y="5559"/>
                  </a:cubicBezTo>
                  <a:cubicBezTo>
                    <a:pt x="24471" y="4771"/>
                    <a:pt x="24471" y="3963"/>
                    <a:pt x="24196" y="3214"/>
                  </a:cubicBezTo>
                  <a:cubicBezTo>
                    <a:pt x="23980" y="2634"/>
                    <a:pt x="23527" y="2291"/>
                    <a:pt x="23048" y="2291"/>
                  </a:cubicBezTo>
                  <a:cubicBezTo>
                    <a:pt x="22958" y="2291"/>
                    <a:pt x="22867" y="2303"/>
                    <a:pt x="22777" y="2328"/>
                  </a:cubicBezTo>
                  <a:cubicBezTo>
                    <a:pt x="22146" y="2466"/>
                    <a:pt x="21812" y="2997"/>
                    <a:pt x="21910" y="3746"/>
                  </a:cubicBezTo>
                  <a:cubicBezTo>
                    <a:pt x="22225" y="6347"/>
                    <a:pt x="22560" y="8948"/>
                    <a:pt x="22895" y="11529"/>
                  </a:cubicBezTo>
                  <a:cubicBezTo>
                    <a:pt x="22935" y="11706"/>
                    <a:pt x="23033" y="11903"/>
                    <a:pt x="22875" y="12140"/>
                  </a:cubicBezTo>
                  <a:cubicBezTo>
                    <a:pt x="22304" y="11746"/>
                    <a:pt x="21772" y="11391"/>
                    <a:pt x="21240" y="11017"/>
                  </a:cubicBezTo>
                  <a:cubicBezTo>
                    <a:pt x="21083" y="10898"/>
                    <a:pt x="20945" y="10721"/>
                    <a:pt x="20885" y="10544"/>
                  </a:cubicBezTo>
                  <a:cubicBezTo>
                    <a:pt x="19743" y="7490"/>
                    <a:pt x="18600" y="4436"/>
                    <a:pt x="17635" y="1323"/>
                  </a:cubicBezTo>
                  <a:cubicBezTo>
                    <a:pt x="17556" y="1067"/>
                    <a:pt x="17437" y="830"/>
                    <a:pt x="17300" y="594"/>
                  </a:cubicBezTo>
                  <a:cubicBezTo>
                    <a:pt x="17073" y="216"/>
                    <a:pt x="16661" y="1"/>
                    <a:pt x="16232" y="1"/>
                  </a:cubicBezTo>
                  <a:close/>
                </a:path>
              </a:pathLst>
            </a:custGeom>
            <a:solidFill>
              <a:srgbClr val="047C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2"/>
            <p:cNvSpPr/>
            <p:nvPr/>
          </p:nvSpPr>
          <p:spPr>
            <a:xfrm>
              <a:off x="6300613" y="3729163"/>
              <a:ext cx="392042" cy="334852"/>
            </a:xfrm>
            <a:custGeom>
              <a:rect b="b" l="l" r="r" t="t"/>
              <a:pathLst>
                <a:path extrusionOk="0" h="12278" w="14375">
                  <a:moveTo>
                    <a:pt x="8131" y="0"/>
                  </a:moveTo>
                  <a:cubicBezTo>
                    <a:pt x="6577" y="0"/>
                    <a:pt x="4995" y="593"/>
                    <a:pt x="3735" y="1912"/>
                  </a:cubicBezTo>
                  <a:cubicBezTo>
                    <a:pt x="0" y="5823"/>
                    <a:pt x="2786" y="12277"/>
                    <a:pt x="8164" y="12277"/>
                  </a:cubicBezTo>
                  <a:cubicBezTo>
                    <a:pt x="8205" y="12277"/>
                    <a:pt x="8246" y="12277"/>
                    <a:pt x="8286" y="12276"/>
                  </a:cubicBezTo>
                  <a:cubicBezTo>
                    <a:pt x="11675" y="12197"/>
                    <a:pt x="14375" y="9380"/>
                    <a:pt x="14296" y="5971"/>
                  </a:cubicBezTo>
                  <a:cubicBezTo>
                    <a:pt x="14191" y="2341"/>
                    <a:pt x="11218" y="0"/>
                    <a:pt x="8131" y="0"/>
                  </a:cubicBezTo>
                  <a:close/>
                </a:path>
              </a:pathLst>
            </a:custGeom>
            <a:solidFill>
              <a:srgbClr val="EB5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2"/>
            <p:cNvSpPr/>
            <p:nvPr/>
          </p:nvSpPr>
          <p:spPr>
            <a:xfrm>
              <a:off x="6729174" y="3626155"/>
              <a:ext cx="326725" cy="333161"/>
            </a:xfrm>
            <a:custGeom>
              <a:rect b="b" l="l" r="r" t="t"/>
              <a:pathLst>
                <a:path extrusionOk="0" h="12216" w="11980">
                  <a:moveTo>
                    <a:pt x="6051" y="1"/>
                  </a:moveTo>
                  <a:cubicBezTo>
                    <a:pt x="5513" y="1"/>
                    <a:pt x="4968" y="70"/>
                    <a:pt x="4434" y="212"/>
                  </a:cubicBezTo>
                  <a:cubicBezTo>
                    <a:pt x="1734" y="921"/>
                    <a:pt x="0" y="3364"/>
                    <a:pt x="79" y="6320"/>
                  </a:cubicBezTo>
                  <a:cubicBezTo>
                    <a:pt x="138" y="8940"/>
                    <a:pt x="1458" y="10812"/>
                    <a:pt x="3921" y="11777"/>
                  </a:cubicBezTo>
                  <a:cubicBezTo>
                    <a:pt x="4545" y="12030"/>
                    <a:pt x="5180" y="12215"/>
                    <a:pt x="5843" y="12215"/>
                  </a:cubicBezTo>
                  <a:cubicBezTo>
                    <a:pt x="6060" y="12215"/>
                    <a:pt x="6279" y="12195"/>
                    <a:pt x="6502" y="12152"/>
                  </a:cubicBezTo>
                  <a:cubicBezTo>
                    <a:pt x="9044" y="11640"/>
                    <a:pt x="10660" y="10063"/>
                    <a:pt x="11408" y="7620"/>
                  </a:cubicBezTo>
                  <a:cubicBezTo>
                    <a:pt x="11980" y="5827"/>
                    <a:pt x="11980" y="4034"/>
                    <a:pt x="10857" y="2399"/>
                  </a:cubicBezTo>
                  <a:cubicBezTo>
                    <a:pt x="9810" y="875"/>
                    <a:pt x="7970" y="1"/>
                    <a:pt x="6051" y="1"/>
                  </a:cubicBezTo>
                  <a:close/>
                </a:path>
              </a:pathLst>
            </a:custGeom>
            <a:solidFill>
              <a:srgbClr val="EB5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6641056" y="3982279"/>
              <a:ext cx="332643" cy="301743"/>
            </a:xfrm>
            <a:custGeom>
              <a:rect b="b" l="l" r="r" t="t"/>
              <a:pathLst>
                <a:path extrusionOk="0" h="11064" w="12197">
                  <a:moveTo>
                    <a:pt x="5812" y="0"/>
                  </a:moveTo>
                  <a:cubicBezTo>
                    <a:pt x="3015" y="40"/>
                    <a:pt x="1143" y="1557"/>
                    <a:pt x="552" y="4079"/>
                  </a:cubicBezTo>
                  <a:cubicBezTo>
                    <a:pt x="0" y="6522"/>
                    <a:pt x="1025" y="9142"/>
                    <a:pt x="3034" y="10265"/>
                  </a:cubicBezTo>
                  <a:cubicBezTo>
                    <a:pt x="4013" y="10823"/>
                    <a:pt x="4976" y="11063"/>
                    <a:pt x="5880" y="11063"/>
                  </a:cubicBezTo>
                  <a:cubicBezTo>
                    <a:pt x="8361" y="11063"/>
                    <a:pt x="10394" y="9253"/>
                    <a:pt x="11073" y="7231"/>
                  </a:cubicBezTo>
                  <a:cubicBezTo>
                    <a:pt x="12196" y="3842"/>
                    <a:pt x="10502" y="828"/>
                    <a:pt x="6995" y="118"/>
                  </a:cubicBezTo>
                  <a:cubicBezTo>
                    <a:pt x="6620" y="59"/>
                    <a:pt x="6226" y="20"/>
                    <a:pt x="5812" y="0"/>
                  </a:cubicBezTo>
                  <a:close/>
                </a:path>
              </a:pathLst>
            </a:custGeom>
            <a:solidFill>
              <a:srgbClr val="EB5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42"/>
          <p:cNvSpPr txBox="1"/>
          <p:nvPr>
            <p:ph idx="1" type="subTitle"/>
          </p:nvPr>
        </p:nvSpPr>
        <p:spPr>
          <a:xfrm>
            <a:off x="720151" y="1272200"/>
            <a:ext cx="4369800" cy="22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/>
              <a:t>How are traditions created?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/>
              <a:t>What is needed to keep a tradition alive?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/>
              <a:t>Which tradition would you like to have in your town?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/>
              <a:t>Which tradition would you like to try at home?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43"/>
          <p:cNvGrpSpPr/>
          <p:nvPr/>
        </p:nvGrpSpPr>
        <p:grpSpPr>
          <a:xfrm>
            <a:off x="38200" y="961891"/>
            <a:ext cx="3968002" cy="4281983"/>
            <a:chOff x="38200" y="961891"/>
            <a:chExt cx="3968002" cy="4281983"/>
          </a:xfrm>
        </p:grpSpPr>
        <p:sp>
          <p:nvSpPr>
            <p:cNvPr id="377" name="Google Shape;377;p43"/>
            <p:cNvSpPr/>
            <p:nvPr/>
          </p:nvSpPr>
          <p:spPr>
            <a:xfrm>
              <a:off x="38200" y="961891"/>
              <a:ext cx="3968002" cy="3814128"/>
            </a:xfrm>
            <a:custGeom>
              <a:rect b="b" l="l" r="r" t="t"/>
              <a:pathLst>
                <a:path extrusionOk="0" h="186624" w="194153">
                  <a:moveTo>
                    <a:pt x="91829" y="1"/>
                  </a:moveTo>
                  <a:cubicBezTo>
                    <a:pt x="87007" y="1"/>
                    <a:pt x="82206" y="374"/>
                    <a:pt x="77426" y="1140"/>
                  </a:cubicBezTo>
                  <a:cubicBezTo>
                    <a:pt x="73434" y="1767"/>
                    <a:pt x="69571" y="2915"/>
                    <a:pt x="65657" y="3932"/>
                  </a:cubicBezTo>
                  <a:cubicBezTo>
                    <a:pt x="55401" y="6646"/>
                    <a:pt x="45850" y="10874"/>
                    <a:pt x="37526" y="17581"/>
                  </a:cubicBezTo>
                  <a:cubicBezTo>
                    <a:pt x="30793" y="22930"/>
                    <a:pt x="24713" y="29037"/>
                    <a:pt x="19389" y="35769"/>
                  </a:cubicBezTo>
                  <a:cubicBezTo>
                    <a:pt x="9107" y="48948"/>
                    <a:pt x="3653" y="64110"/>
                    <a:pt x="1487" y="80550"/>
                  </a:cubicBezTo>
                  <a:cubicBezTo>
                    <a:pt x="1227" y="82533"/>
                    <a:pt x="1227" y="84569"/>
                    <a:pt x="913" y="86552"/>
                  </a:cubicBezTo>
                  <a:cubicBezTo>
                    <a:pt x="365" y="90466"/>
                    <a:pt x="52" y="94407"/>
                    <a:pt x="0" y="98374"/>
                  </a:cubicBezTo>
                  <a:cubicBezTo>
                    <a:pt x="0" y="101114"/>
                    <a:pt x="130" y="103828"/>
                    <a:pt x="444" y="106542"/>
                  </a:cubicBezTo>
                  <a:cubicBezTo>
                    <a:pt x="1174" y="113587"/>
                    <a:pt x="3001" y="120477"/>
                    <a:pt x="5898" y="126922"/>
                  </a:cubicBezTo>
                  <a:cubicBezTo>
                    <a:pt x="10334" y="136708"/>
                    <a:pt x="16179" y="145790"/>
                    <a:pt x="23304" y="153827"/>
                  </a:cubicBezTo>
                  <a:cubicBezTo>
                    <a:pt x="28731" y="160038"/>
                    <a:pt x="34734" y="165597"/>
                    <a:pt x="41623" y="170111"/>
                  </a:cubicBezTo>
                  <a:cubicBezTo>
                    <a:pt x="52165" y="177027"/>
                    <a:pt x="63595" y="181880"/>
                    <a:pt x="75991" y="184359"/>
                  </a:cubicBezTo>
                  <a:cubicBezTo>
                    <a:pt x="80401" y="185273"/>
                    <a:pt x="84864" y="185951"/>
                    <a:pt x="89326" y="186343"/>
                  </a:cubicBezTo>
                  <a:cubicBezTo>
                    <a:pt x="91873" y="186532"/>
                    <a:pt x="94428" y="186624"/>
                    <a:pt x="96982" y="186624"/>
                  </a:cubicBezTo>
                  <a:cubicBezTo>
                    <a:pt x="99347" y="186624"/>
                    <a:pt x="101712" y="186545"/>
                    <a:pt x="104070" y="186395"/>
                  </a:cubicBezTo>
                  <a:cubicBezTo>
                    <a:pt x="108898" y="186108"/>
                    <a:pt x="113725" y="185821"/>
                    <a:pt x="118475" y="184855"/>
                  </a:cubicBezTo>
                  <a:cubicBezTo>
                    <a:pt x="128548" y="182820"/>
                    <a:pt x="138256" y="179741"/>
                    <a:pt x="147232" y="174704"/>
                  </a:cubicBezTo>
                  <a:cubicBezTo>
                    <a:pt x="155479" y="170007"/>
                    <a:pt x="162890" y="163979"/>
                    <a:pt x="169127" y="156828"/>
                  </a:cubicBezTo>
                  <a:cubicBezTo>
                    <a:pt x="176303" y="148739"/>
                    <a:pt x="181757" y="139527"/>
                    <a:pt x="186193" y="129715"/>
                  </a:cubicBezTo>
                  <a:cubicBezTo>
                    <a:pt x="189482" y="122460"/>
                    <a:pt x="192169" y="114997"/>
                    <a:pt x="193161" y="107011"/>
                  </a:cubicBezTo>
                  <a:cubicBezTo>
                    <a:pt x="193683" y="102810"/>
                    <a:pt x="194153" y="98582"/>
                    <a:pt x="193474" y="94329"/>
                  </a:cubicBezTo>
                  <a:cubicBezTo>
                    <a:pt x="193422" y="93885"/>
                    <a:pt x="193396" y="93415"/>
                    <a:pt x="193422" y="92946"/>
                  </a:cubicBezTo>
                  <a:cubicBezTo>
                    <a:pt x="193422" y="89553"/>
                    <a:pt x="193083" y="86135"/>
                    <a:pt x="192404" y="82794"/>
                  </a:cubicBezTo>
                  <a:cubicBezTo>
                    <a:pt x="190212" y="71573"/>
                    <a:pt x="186663" y="60665"/>
                    <a:pt x="181835" y="50279"/>
                  </a:cubicBezTo>
                  <a:cubicBezTo>
                    <a:pt x="174633" y="34882"/>
                    <a:pt x="162603" y="22252"/>
                    <a:pt x="147546" y="14345"/>
                  </a:cubicBezTo>
                  <a:cubicBezTo>
                    <a:pt x="139926" y="10404"/>
                    <a:pt x="132175" y="6751"/>
                    <a:pt x="123877" y="4402"/>
                  </a:cubicBezTo>
                  <a:cubicBezTo>
                    <a:pt x="114039" y="1636"/>
                    <a:pt x="103861" y="149"/>
                    <a:pt x="93632" y="18"/>
                  </a:cubicBezTo>
                  <a:cubicBezTo>
                    <a:pt x="93030" y="7"/>
                    <a:pt x="92430" y="1"/>
                    <a:pt x="91829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3"/>
            <p:cNvSpPr/>
            <p:nvPr/>
          </p:nvSpPr>
          <p:spPr>
            <a:xfrm>
              <a:off x="842457" y="4526681"/>
              <a:ext cx="2406945" cy="437526"/>
            </a:xfrm>
            <a:custGeom>
              <a:rect b="b" l="l" r="r" t="t"/>
              <a:pathLst>
                <a:path extrusionOk="0" h="21408" w="117771">
                  <a:moveTo>
                    <a:pt x="26325" y="1"/>
                  </a:moveTo>
                  <a:cubicBezTo>
                    <a:pt x="22846" y="1"/>
                    <a:pt x="19365" y="50"/>
                    <a:pt x="15893" y="123"/>
                  </a:cubicBezTo>
                  <a:cubicBezTo>
                    <a:pt x="15397" y="150"/>
                    <a:pt x="14901" y="176"/>
                    <a:pt x="14405" y="254"/>
                  </a:cubicBezTo>
                  <a:cubicBezTo>
                    <a:pt x="13362" y="384"/>
                    <a:pt x="12500" y="1063"/>
                    <a:pt x="12109" y="2028"/>
                  </a:cubicBezTo>
                  <a:cubicBezTo>
                    <a:pt x="11952" y="2368"/>
                    <a:pt x="11900" y="2785"/>
                    <a:pt x="11587" y="3020"/>
                  </a:cubicBezTo>
                  <a:cubicBezTo>
                    <a:pt x="10752" y="3672"/>
                    <a:pt x="10360" y="4612"/>
                    <a:pt x="9865" y="5473"/>
                  </a:cubicBezTo>
                  <a:cubicBezTo>
                    <a:pt x="8795" y="7378"/>
                    <a:pt x="7594" y="9205"/>
                    <a:pt x="6263" y="10927"/>
                  </a:cubicBezTo>
                  <a:cubicBezTo>
                    <a:pt x="4437" y="13276"/>
                    <a:pt x="2688" y="15624"/>
                    <a:pt x="653" y="17764"/>
                  </a:cubicBezTo>
                  <a:cubicBezTo>
                    <a:pt x="157" y="18234"/>
                    <a:pt x="0" y="18965"/>
                    <a:pt x="261" y="19591"/>
                  </a:cubicBezTo>
                  <a:cubicBezTo>
                    <a:pt x="470" y="20452"/>
                    <a:pt x="1227" y="21026"/>
                    <a:pt x="2114" y="21026"/>
                  </a:cubicBezTo>
                  <a:cubicBezTo>
                    <a:pt x="3406" y="21085"/>
                    <a:pt x="4698" y="21114"/>
                    <a:pt x="5989" y="21114"/>
                  </a:cubicBezTo>
                  <a:cubicBezTo>
                    <a:pt x="6420" y="21114"/>
                    <a:pt x="6851" y="21111"/>
                    <a:pt x="7281" y="21105"/>
                  </a:cubicBezTo>
                  <a:cubicBezTo>
                    <a:pt x="13701" y="21000"/>
                    <a:pt x="20146" y="20896"/>
                    <a:pt x="26566" y="20817"/>
                  </a:cubicBezTo>
                  <a:cubicBezTo>
                    <a:pt x="28308" y="20796"/>
                    <a:pt x="30049" y="20787"/>
                    <a:pt x="31789" y="20787"/>
                  </a:cubicBezTo>
                  <a:cubicBezTo>
                    <a:pt x="40689" y="20787"/>
                    <a:pt x="49576" y="21034"/>
                    <a:pt x="58481" y="21209"/>
                  </a:cubicBezTo>
                  <a:cubicBezTo>
                    <a:pt x="59708" y="21157"/>
                    <a:pt x="60908" y="21078"/>
                    <a:pt x="62135" y="21078"/>
                  </a:cubicBezTo>
                  <a:cubicBezTo>
                    <a:pt x="70120" y="21183"/>
                    <a:pt x="78105" y="21339"/>
                    <a:pt x="86090" y="21392"/>
                  </a:cubicBezTo>
                  <a:cubicBezTo>
                    <a:pt x="87118" y="21402"/>
                    <a:pt x="88145" y="21407"/>
                    <a:pt x="89172" y="21407"/>
                  </a:cubicBezTo>
                  <a:cubicBezTo>
                    <a:pt x="95713" y="21407"/>
                    <a:pt x="102253" y="21210"/>
                    <a:pt x="108794" y="21052"/>
                  </a:cubicBezTo>
                  <a:cubicBezTo>
                    <a:pt x="110125" y="21026"/>
                    <a:pt x="111482" y="20922"/>
                    <a:pt x="112813" y="20817"/>
                  </a:cubicBezTo>
                  <a:cubicBezTo>
                    <a:pt x="113909" y="20765"/>
                    <a:pt x="115005" y="20609"/>
                    <a:pt x="116048" y="20296"/>
                  </a:cubicBezTo>
                  <a:cubicBezTo>
                    <a:pt x="117405" y="19852"/>
                    <a:pt x="117771" y="18547"/>
                    <a:pt x="116779" y="17529"/>
                  </a:cubicBezTo>
                  <a:cubicBezTo>
                    <a:pt x="116336" y="17060"/>
                    <a:pt x="115918" y="16538"/>
                    <a:pt x="115527" y="15990"/>
                  </a:cubicBezTo>
                  <a:cubicBezTo>
                    <a:pt x="113204" y="12884"/>
                    <a:pt x="111299" y="9518"/>
                    <a:pt x="109368" y="6152"/>
                  </a:cubicBezTo>
                  <a:cubicBezTo>
                    <a:pt x="108611" y="4847"/>
                    <a:pt x="107828" y="3542"/>
                    <a:pt x="107385" y="2081"/>
                  </a:cubicBezTo>
                  <a:cubicBezTo>
                    <a:pt x="107045" y="932"/>
                    <a:pt x="106236" y="384"/>
                    <a:pt x="105062" y="332"/>
                  </a:cubicBezTo>
                  <a:cubicBezTo>
                    <a:pt x="104331" y="306"/>
                    <a:pt x="103627" y="254"/>
                    <a:pt x="102922" y="254"/>
                  </a:cubicBezTo>
                  <a:cubicBezTo>
                    <a:pt x="95816" y="235"/>
                    <a:pt x="88724" y="107"/>
                    <a:pt x="81636" y="107"/>
                  </a:cubicBezTo>
                  <a:cubicBezTo>
                    <a:pt x="78936" y="107"/>
                    <a:pt x="76237" y="125"/>
                    <a:pt x="73538" y="176"/>
                  </a:cubicBezTo>
                  <a:cubicBezTo>
                    <a:pt x="69115" y="254"/>
                    <a:pt x="64698" y="280"/>
                    <a:pt x="60285" y="280"/>
                  </a:cubicBezTo>
                  <a:cubicBezTo>
                    <a:pt x="55872" y="280"/>
                    <a:pt x="51461" y="254"/>
                    <a:pt x="47051" y="228"/>
                  </a:cubicBezTo>
                  <a:cubicBezTo>
                    <a:pt x="42798" y="202"/>
                    <a:pt x="38544" y="228"/>
                    <a:pt x="34316" y="97"/>
                  </a:cubicBezTo>
                  <a:cubicBezTo>
                    <a:pt x="31656" y="29"/>
                    <a:pt x="28991" y="1"/>
                    <a:pt x="26325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3"/>
            <p:cNvSpPr/>
            <p:nvPr/>
          </p:nvSpPr>
          <p:spPr>
            <a:xfrm>
              <a:off x="751265" y="4888977"/>
              <a:ext cx="2537070" cy="354897"/>
            </a:xfrm>
            <a:custGeom>
              <a:rect b="b" l="l" r="r" t="t"/>
              <a:pathLst>
                <a:path extrusionOk="0" h="17365" w="124138">
                  <a:moveTo>
                    <a:pt x="40577" y="0"/>
                  </a:moveTo>
                  <a:cubicBezTo>
                    <a:pt x="39831" y="0"/>
                    <a:pt x="39084" y="4"/>
                    <a:pt x="38335" y="11"/>
                  </a:cubicBezTo>
                  <a:cubicBezTo>
                    <a:pt x="37448" y="11"/>
                    <a:pt x="36560" y="11"/>
                    <a:pt x="35673" y="37"/>
                  </a:cubicBezTo>
                  <a:cubicBezTo>
                    <a:pt x="32385" y="63"/>
                    <a:pt x="29097" y="89"/>
                    <a:pt x="25783" y="168"/>
                  </a:cubicBezTo>
                  <a:cubicBezTo>
                    <a:pt x="25365" y="168"/>
                    <a:pt x="24948" y="168"/>
                    <a:pt x="24504" y="194"/>
                  </a:cubicBezTo>
                  <a:lnTo>
                    <a:pt x="23121" y="220"/>
                  </a:lnTo>
                  <a:cubicBezTo>
                    <a:pt x="19259" y="298"/>
                    <a:pt x="15397" y="376"/>
                    <a:pt x="11508" y="481"/>
                  </a:cubicBezTo>
                  <a:cubicBezTo>
                    <a:pt x="10621" y="481"/>
                    <a:pt x="9734" y="507"/>
                    <a:pt x="8873" y="533"/>
                  </a:cubicBezTo>
                  <a:cubicBezTo>
                    <a:pt x="7359" y="585"/>
                    <a:pt x="5846" y="611"/>
                    <a:pt x="4332" y="664"/>
                  </a:cubicBezTo>
                  <a:cubicBezTo>
                    <a:pt x="1644" y="716"/>
                    <a:pt x="548" y="1760"/>
                    <a:pt x="235" y="4447"/>
                  </a:cubicBezTo>
                  <a:cubicBezTo>
                    <a:pt x="209" y="4656"/>
                    <a:pt x="209" y="4865"/>
                    <a:pt x="183" y="5048"/>
                  </a:cubicBezTo>
                  <a:cubicBezTo>
                    <a:pt x="0" y="7448"/>
                    <a:pt x="104" y="9849"/>
                    <a:pt x="444" y="12224"/>
                  </a:cubicBezTo>
                  <a:cubicBezTo>
                    <a:pt x="705" y="14181"/>
                    <a:pt x="1670" y="15277"/>
                    <a:pt x="3523" y="15695"/>
                  </a:cubicBezTo>
                  <a:cubicBezTo>
                    <a:pt x="3993" y="15799"/>
                    <a:pt x="4436" y="15904"/>
                    <a:pt x="4880" y="15982"/>
                  </a:cubicBezTo>
                  <a:cubicBezTo>
                    <a:pt x="6106" y="16165"/>
                    <a:pt x="7359" y="16295"/>
                    <a:pt x="8586" y="16373"/>
                  </a:cubicBezTo>
                  <a:cubicBezTo>
                    <a:pt x="9473" y="16425"/>
                    <a:pt x="10386" y="16452"/>
                    <a:pt x="11300" y="16452"/>
                  </a:cubicBezTo>
                  <a:lnTo>
                    <a:pt x="11456" y="16452"/>
                  </a:lnTo>
                  <a:cubicBezTo>
                    <a:pt x="15083" y="16504"/>
                    <a:pt x="18711" y="16530"/>
                    <a:pt x="22338" y="16608"/>
                  </a:cubicBezTo>
                  <a:cubicBezTo>
                    <a:pt x="23278" y="16634"/>
                    <a:pt x="24243" y="16660"/>
                    <a:pt x="25209" y="16713"/>
                  </a:cubicBezTo>
                  <a:cubicBezTo>
                    <a:pt x="25991" y="16713"/>
                    <a:pt x="26774" y="16765"/>
                    <a:pt x="27557" y="16791"/>
                  </a:cubicBezTo>
                  <a:cubicBezTo>
                    <a:pt x="29906" y="16921"/>
                    <a:pt x="32254" y="17000"/>
                    <a:pt x="34577" y="17078"/>
                  </a:cubicBezTo>
                  <a:cubicBezTo>
                    <a:pt x="35543" y="17130"/>
                    <a:pt x="36508" y="17156"/>
                    <a:pt x="37474" y="17182"/>
                  </a:cubicBezTo>
                  <a:cubicBezTo>
                    <a:pt x="40422" y="17261"/>
                    <a:pt x="43371" y="17313"/>
                    <a:pt x="46320" y="17339"/>
                  </a:cubicBezTo>
                  <a:cubicBezTo>
                    <a:pt x="47286" y="17365"/>
                    <a:pt x="48251" y="17365"/>
                    <a:pt x="49217" y="17365"/>
                  </a:cubicBezTo>
                  <a:lnTo>
                    <a:pt x="51513" y="17365"/>
                  </a:lnTo>
                  <a:cubicBezTo>
                    <a:pt x="54775" y="17339"/>
                    <a:pt x="58063" y="17313"/>
                    <a:pt x="61325" y="17287"/>
                  </a:cubicBezTo>
                  <a:cubicBezTo>
                    <a:pt x="62291" y="17287"/>
                    <a:pt x="63230" y="17261"/>
                    <a:pt x="64196" y="17261"/>
                  </a:cubicBezTo>
                  <a:cubicBezTo>
                    <a:pt x="67118" y="17208"/>
                    <a:pt x="70041" y="17156"/>
                    <a:pt x="72938" y="17104"/>
                  </a:cubicBezTo>
                  <a:cubicBezTo>
                    <a:pt x="73903" y="17104"/>
                    <a:pt x="74869" y="17078"/>
                    <a:pt x="75834" y="17026"/>
                  </a:cubicBezTo>
                  <a:cubicBezTo>
                    <a:pt x="76591" y="17026"/>
                    <a:pt x="77348" y="17026"/>
                    <a:pt x="78131" y="17000"/>
                  </a:cubicBezTo>
                  <a:cubicBezTo>
                    <a:pt x="80871" y="16921"/>
                    <a:pt x="83585" y="16843"/>
                    <a:pt x="86325" y="16765"/>
                  </a:cubicBezTo>
                  <a:cubicBezTo>
                    <a:pt x="87264" y="16739"/>
                    <a:pt x="88230" y="16713"/>
                    <a:pt x="89196" y="16686"/>
                  </a:cubicBezTo>
                  <a:cubicBezTo>
                    <a:pt x="92118" y="16582"/>
                    <a:pt x="95041" y="16478"/>
                    <a:pt x="97964" y="16373"/>
                  </a:cubicBezTo>
                  <a:cubicBezTo>
                    <a:pt x="98929" y="16321"/>
                    <a:pt x="99895" y="16295"/>
                    <a:pt x="100860" y="16243"/>
                  </a:cubicBezTo>
                  <a:cubicBezTo>
                    <a:pt x="103105" y="16165"/>
                    <a:pt x="105375" y="16060"/>
                    <a:pt x="107619" y="15930"/>
                  </a:cubicBezTo>
                  <a:cubicBezTo>
                    <a:pt x="108585" y="15904"/>
                    <a:pt x="109576" y="15851"/>
                    <a:pt x="110542" y="15799"/>
                  </a:cubicBezTo>
                  <a:cubicBezTo>
                    <a:pt x="110855" y="15773"/>
                    <a:pt x="111194" y="15773"/>
                    <a:pt x="111534" y="15747"/>
                  </a:cubicBezTo>
                  <a:cubicBezTo>
                    <a:pt x="113073" y="15669"/>
                    <a:pt x="114613" y="15538"/>
                    <a:pt x="116152" y="15356"/>
                  </a:cubicBezTo>
                  <a:cubicBezTo>
                    <a:pt x="117118" y="15251"/>
                    <a:pt x="118057" y="15121"/>
                    <a:pt x="119023" y="14990"/>
                  </a:cubicBezTo>
                  <a:cubicBezTo>
                    <a:pt x="119832" y="14860"/>
                    <a:pt x="120641" y="14755"/>
                    <a:pt x="121424" y="14625"/>
                  </a:cubicBezTo>
                  <a:cubicBezTo>
                    <a:pt x="122781" y="14390"/>
                    <a:pt x="123355" y="13920"/>
                    <a:pt x="123564" y="12511"/>
                  </a:cubicBezTo>
                  <a:cubicBezTo>
                    <a:pt x="124138" y="8884"/>
                    <a:pt x="123981" y="5178"/>
                    <a:pt x="123068" y="1629"/>
                  </a:cubicBezTo>
                  <a:cubicBezTo>
                    <a:pt x="122833" y="637"/>
                    <a:pt x="122285" y="246"/>
                    <a:pt x="121267" y="194"/>
                  </a:cubicBezTo>
                  <a:lnTo>
                    <a:pt x="119571" y="194"/>
                  </a:lnTo>
                  <a:cubicBezTo>
                    <a:pt x="118762" y="168"/>
                    <a:pt x="117927" y="168"/>
                    <a:pt x="117118" y="168"/>
                  </a:cubicBezTo>
                  <a:lnTo>
                    <a:pt x="117066" y="168"/>
                  </a:lnTo>
                  <a:cubicBezTo>
                    <a:pt x="115109" y="168"/>
                    <a:pt x="113178" y="194"/>
                    <a:pt x="111220" y="220"/>
                  </a:cubicBezTo>
                  <a:cubicBezTo>
                    <a:pt x="110359" y="246"/>
                    <a:pt x="109498" y="246"/>
                    <a:pt x="108637" y="246"/>
                  </a:cubicBezTo>
                  <a:cubicBezTo>
                    <a:pt x="107776" y="259"/>
                    <a:pt x="106915" y="266"/>
                    <a:pt x="106053" y="266"/>
                  </a:cubicBezTo>
                  <a:cubicBezTo>
                    <a:pt x="105192" y="266"/>
                    <a:pt x="104331" y="259"/>
                    <a:pt x="103470" y="246"/>
                  </a:cubicBezTo>
                  <a:cubicBezTo>
                    <a:pt x="102844" y="220"/>
                    <a:pt x="102191" y="220"/>
                    <a:pt x="101539" y="220"/>
                  </a:cubicBezTo>
                  <a:cubicBezTo>
                    <a:pt x="100652" y="194"/>
                    <a:pt x="99790" y="194"/>
                    <a:pt x="98929" y="194"/>
                  </a:cubicBezTo>
                  <a:cubicBezTo>
                    <a:pt x="95719" y="142"/>
                    <a:pt x="92510" y="142"/>
                    <a:pt x="89274" y="116"/>
                  </a:cubicBezTo>
                  <a:lnTo>
                    <a:pt x="76539" y="116"/>
                  </a:lnTo>
                  <a:cubicBezTo>
                    <a:pt x="75652" y="116"/>
                    <a:pt x="74765" y="142"/>
                    <a:pt x="73903" y="142"/>
                  </a:cubicBezTo>
                  <a:cubicBezTo>
                    <a:pt x="70433" y="194"/>
                    <a:pt x="67145" y="220"/>
                    <a:pt x="64274" y="246"/>
                  </a:cubicBezTo>
                  <a:lnTo>
                    <a:pt x="61664" y="246"/>
                  </a:lnTo>
                  <a:cubicBezTo>
                    <a:pt x="57333" y="168"/>
                    <a:pt x="53496" y="116"/>
                    <a:pt x="49817" y="63"/>
                  </a:cubicBezTo>
                  <a:cubicBezTo>
                    <a:pt x="48930" y="63"/>
                    <a:pt x="48069" y="63"/>
                    <a:pt x="47181" y="37"/>
                  </a:cubicBezTo>
                  <a:lnTo>
                    <a:pt x="45981" y="37"/>
                  </a:lnTo>
                  <a:cubicBezTo>
                    <a:pt x="44173" y="19"/>
                    <a:pt x="42377" y="0"/>
                    <a:pt x="40577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3"/>
            <p:cNvSpPr/>
            <p:nvPr/>
          </p:nvSpPr>
          <p:spPr>
            <a:xfrm>
              <a:off x="2753383" y="4892921"/>
              <a:ext cx="73085" cy="330699"/>
            </a:xfrm>
            <a:custGeom>
              <a:rect b="b" l="l" r="r" t="t"/>
              <a:pathLst>
                <a:path extrusionOk="0" h="16181" w="3576">
                  <a:moveTo>
                    <a:pt x="966" y="1"/>
                  </a:moveTo>
                  <a:cubicBezTo>
                    <a:pt x="966" y="131"/>
                    <a:pt x="966" y="288"/>
                    <a:pt x="940" y="444"/>
                  </a:cubicBezTo>
                  <a:cubicBezTo>
                    <a:pt x="784" y="2924"/>
                    <a:pt x="653" y="5403"/>
                    <a:pt x="497" y="7856"/>
                  </a:cubicBezTo>
                  <a:cubicBezTo>
                    <a:pt x="314" y="10622"/>
                    <a:pt x="157" y="13388"/>
                    <a:pt x="1" y="16180"/>
                  </a:cubicBezTo>
                  <a:cubicBezTo>
                    <a:pt x="966" y="16128"/>
                    <a:pt x="1932" y="16102"/>
                    <a:pt x="2897" y="16050"/>
                  </a:cubicBezTo>
                  <a:cubicBezTo>
                    <a:pt x="3080" y="11848"/>
                    <a:pt x="3263" y="7647"/>
                    <a:pt x="3445" y="3445"/>
                  </a:cubicBezTo>
                  <a:cubicBezTo>
                    <a:pt x="3498" y="2297"/>
                    <a:pt x="3576" y="1175"/>
                    <a:pt x="3576" y="27"/>
                  </a:cubicBezTo>
                  <a:cubicBezTo>
                    <a:pt x="2689" y="1"/>
                    <a:pt x="1827" y="1"/>
                    <a:pt x="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3"/>
            <p:cNvSpPr/>
            <p:nvPr/>
          </p:nvSpPr>
          <p:spPr>
            <a:xfrm>
              <a:off x="2950728" y="4893453"/>
              <a:ext cx="73616" cy="321094"/>
            </a:xfrm>
            <a:custGeom>
              <a:rect b="b" l="l" r="r" t="t"/>
              <a:pathLst>
                <a:path extrusionOk="0" h="15711" w="3602">
                  <a:moveTo>
                    <a:pt x="3601" y="1"/>
                  </a:moveTo>
                  <a:cubicBezTo>
                    <a:pt x="2740" y="27"/>
                    <a:pt x="1879" y="27"/>
                    <a:pt x="1018" y="27"/>
                  </a:cubicBezTo>
                  <a:cubicBezTo>
                    <a:pt x="966" y="366"/>
                    <a:pt x="966" y="706"/>
                    <a:pt x="940" y="1019"/>
                  </a:cubicBezTo>
                  <a:cubicBezTo>
                    <a:pt x="705" y="4646"/>
                    <a:pt x="470" y="8273"/>
                    <a:pt x="235" y="11901"/>
                  </a:cubicBezTo>
                  <a:cubicBezTo>
                    <a:pt x="157" y="13153"/>
                    <a:pt x="78" y="14432"/>
                    <a:pt x="0" y="15711"/>
                  </a:cubicBezTo>
                  <a:cubicBezTo>
                    <a:pt x="966" y="15685"/>
                    <a:pt x="1957" y="15632"/>
                    <a:pt x="2923" y="15580"/>
                  </a:cubicBezTo>
                  <a:cubicBezTo>
                    <a:pt x="3132" y="10752"/>
                    <a:pt x="3366" y="5951"/>
                    <a:pt x="3575" y="1149"/>
                  </a:cubicBezTo>
                  <a:cubicBezTo>
                    <a:pt x="3575" y="758"/>
                    <a:pt x="3601" y="366"/>
                    <a:pt x="3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3"/>
            <p:cNvSpPr/>
            <p:nvPr/>
          </p:nvSpPr>
          <p:spPr>
            <a:xfrm>
              <a:off x="2515511" y="4891327"/>
              <a:ext cx="61905" cy="340284"/>
            </a:xfrm>
            <a:custGeom>
              <a:rect b="b" l="l" r="r" t="t"/>
              <a:pathLst>
                <a:path extrusionOk="0" h="16650" w="3029">
                  <a:moveTo>
                    <a:pt x="366" y="1"/>
                  </a:moveTo>
                  <a:cubicBezTo>
                    <a:pt x="288" y="5350"/>
                    <a:pt x="184" y="10700"/>
                    <a:pt x="27" y="16023"/>
                  </a:cubicBezTo>
                  <a:cubicBezTo>
                    <a:pt x="1" y="16232"/>
                    <a:pt x="1" y="16441"/>
                    <a:pt x="1" y="16650"/>
                  </a:cubicBezTo>
                  <a:cubicBezTo>
                    <a:pt x="940" y="16624"/>
                    <a:pt x="1906" y="16598"/>
                    <a:pt x="2872" y="16571"/>
                  </a:cubicBezTo>
                  <a:cubicBezTo>
                    <a:pt x="2976" y="11483"/>
                    <a:pt x="3028" y="6394"/>
                    <a:pt x="3002" y="1279"/>
                  </a:cubicBezTo>
                  <a:cubicBezTo>
                    <a:pt x="2976" y="862"/>
                    <a:pt x="2976" y="444"/>
                    <a:pt x="2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3"/>
            <p:cNvSpPr/>
            <p:nvPr/>
          </p:nvSpPr>
          <p:spPr>
            <a:xfrm>
              <a:off x="3125121" y="4892390"/>
              <a:ext cx="70959" cy="310425"/>
            </a:xfrm>
            <a:custGeom>
              <a:rect b="b" l="l" r="r" t="t"/>
              <a:pathLst>
                <a:path extrusionOk="0" h="15189" w="3472">
                  <a:moveTo>
                    <a:pt x="914" y="1"/>
                  </a:moveTo>
                  <a:cubicBezTo>
                    <a:pt x="888" y="183"/>
                    <a:pt x="888" y="392"/>
                    <a:pt x="888" y="575"/>
                  </a:cubicBezTo>
                  <a:cubicBezTo>
                    <a:pt x="575" y="5455"/>
                    <a:pt x="288" y="10335"/>
                    <a:pt x="0" y="15189"/>
                  </a:cubicBezTo>
                  <a:cubicBezTo>
                    <a:pt x="966" y="15084"/>
                    <a:pt x="1905" y="14954"/>
                    <a:pt x="2871" y="14823"/>
                  </a:cubicBezTo>
                  <a:cubicBezTo>
                    <a:pt x="3080" y="10152"/>
                    <a:pt x="3289" y="5481"/>
                    <a:pt x="3471" y="1097"/>
                  </a:cubicBezTo>
                  <a:cubicBezTo>
                    <a:pt x="3445" y="575"/>
                    <a:pt x="3445" y="288"/>
                    <a:pt x="3445" y="27"/>
                  </a:cubicBezTo>
                  <a:cubicBezTo>
                    <a:pt x="2610" y="1"/>
                    <a:pt x="1775" y="1"/>
                    <a:pt x="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3"/>
            <p:cNvSpPr/>
            <p:nvPr/>
          </p:nvSpPr>
          <p:spPr>
            <a:xfrm>
              <a:off x="926721" y="4898787"/>
              <a:ext cx="59759" cy="326428"/>
            </a:xfrm>
            <a:custGeom>
              <a:rect b="b" l="l" r="r" t="t"/>
              <a:pathLst>
                <a:path extrusionOk="0" h="15972" w="2924">
                  <a:moveTo>
                    <a:pt x="2923" y="1"/>
                  </a:moveTo>
                  <a:cubicBezTo>
                    <a:pt x="2036" y="1"/>
                    <a:pt x="1149" y="27"/>
                    <a:pt x="288" y="53"/>
                  </a:cubicBezTo>
                  <a:cubicBezTo>
                    <a:pt x="235" y="3498"/>
                    <a:pt x="131" y="6916"/>
                    <a:pt x="53" y="10335"/>
                  </a:cubicBezTo>
                  <a:cubicBezTo>
                    <a:pt x="27" y="12188"/>
                    <a:pt x="1" y="14040"/>
                    <a:pt x="1" y="15893"/>
                  </a:cubicBezTo>
                  <a:cubicBezTo>
                    <a:pt x="888" y="15945"/>
                    <a:pt x="1801" y="15972"/>
                    <a:pt x="2715" y="15972"/>
                  </a:cubicBezTo>
                  <a:lnTo>
                    <a:pt x="2871" y="15972"/>
                  </a:lnTo>
                  <a:cubicBezTo>
                    <a:pt x="2897" y="10648"/>
                    <a:pt x="2897" y="5324"/>
                    <a:pt x="2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3"/>
            <p:cNvSpPr/>
            <p:nvPr/>
          </p:nvSpPr>
          <p:spPr>
            <a:xfrm>
              <a:off x="1207246" y="4892390"/>
              <a:ext cx="70959" cy="338159"/>
            </a:xfrm>
            <a:custGeom>
              <a:rect b="b" l="l" r="r" t="t"/>
              <a:pathLst>
                <a:path extrusionOk="0" h="16546" w="3472">
                  <a:moveTo>
                    <a:pt x="3472" y="1"/>
                  </a:moveTo>
                  <a:cubicBezTo>
                    <a:pt x="3054" y="1"/>
                    <a:pt x="2637" y="1"/>
                    <a:pt x="2219" y="27"/>
                  </a:cubicBezTo>
                  <a:lnTo>
                    <a:pt x="810" y="53"/>
                  </a:lnTo>
                  <a:cubicBezTo>
                    <a:pt x="706" y="1697"/>
                    <a:pt x="627" y="3315"/>
                    <a:pt x="549" y="4959"/>
                  </a:cubicBezTo>
                  <a:cubicBezTo>
                    <a:pt x="366" y="8873"/>
                    <a:pt x="184" y="12762"/>
                    <a:pt x="1" y="16441"/>
                  </a:cubicBezTo>
                  <a:cubicBezTo>
                    <a:pt x="967" y="16467"/>
                    <a:pt x="1932" y="16493"/>
                    <a:pt x="2898" y="16546"/>
                  </a:cubicBezTo>
                  <a:cubicBezTo>
                    <a:pt x="3080" y="11013"/>
                    <a:pt x="3289" y="5507"/>
                    <a:pt x="3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3"/>
            <p:cNvSpPr/>
            <p:nvPr/>
          </p:nvSpPr>
          <p:spPr>
            <a:xfrm>
              <a:off x="1457932" y="4889202"/>
              <a:ext cx="76804" cy="350953"/>
            </a:xfrm>
            <a:custGeom>
              <a:rect b="b" l="l" r="r" t="t"/>
              <a:pathLst>
                <a:path extrusionOk="0" h="17172" w="3758">
                  <a:moveTo>
                    <a:pt x="3758" y="0"/>
                  </a:moveTo>
                  <a:cubicBezTo>
                    <a:pt x="2871" y="0"/>
                    <a:pt x="1983" y="0"/>
                    <a:pt x="1096" y="26"/>
                  </a:cubicBezTo>
                  <a:cubicBezTo>
                    <a:pt x="939" y="2427"/>
                    <a:pt x="783" y="4828"/>
                    <a:pt x="626" y="7255"/>
                  </a:cubicBezTo>
                  <a:cubicBezTo>
                    <a:pt x="391" y="10673"/>
                    <a:pt x="183" y="14118"/>
                    <a:pt x="0" y="17067"/>
                  </a:cubicBezTo>
                  <a:cubicBezTo>
                    <a:pt x="966" y="17119"/>
                    <a:pt x="1931" y="17145"/>
                    <a:pt x="2897" y="17171"/>
                  </a:cubicBezTo>
                  <a:cubicBezTo>
                    <a:pt x="3184" y="11456"/>
                    <a:pt x="3471" y="5741"/>
                    <a:pt x="3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3"/>
            <p:cNvSpPr/>
            <p:nvPr/>
          </p:nvSpPr>
          <p:spPr>
            <a:xfrm>
              <a:off x="1697930" y="4889733"/>
              <a:ext cx="71470" cy="354141"/>
            </a:xfrm>
            <a:custGeom>
              <a:rect b="b" l="l" r="r" t="t"/>
              <a:pathLst>
                <a:path extrusionOk="0" h="17328" w="3497">
                  <a:moveTo>
                    <a:pt x="861" y="0"/>
                  </a:moveTo>
                  <a:cubicBezTo>
                    <a:pt x="574" y="5767"/>
                    <a:pt x="287" y="11535"/>
                    <a:pt x="0" y="17302"/>
                  </a:cubicBezTo>
                  <a:cubicBezTo>
                    <a:pt x="966" y="17328"/>
                    <a:pt x="1931" y="17328"/>
                    <a:pt x="2897" y="17328"/>
                  </a:cubicBezTo>
                  <a:cubicBezTo>
                    <a:pt x="2975" y="15527"/>
                    <a:pt x="3001" y="13727"/>
                    <a:pt x="3079" y="11952"/>
                  </a:cubicBezTo>
                  <a:cubicBezTo>
                    <a:pt x="3210" y="7881"/>
                    <a:pt x="3366" y="3810"/>
                    <a:pt x="3497" y="26"/>
                  </a:cubicBezTo>
                  <a:cubicBezTo>
                    <a:pt x="2610" y="26"/>
                    <a:pt x="1749" y="26"/>
                    <a:pt x="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3"/>
            <p:cNvSpPr/>
            <p:nvPr/>
          </p:nvSpPr>
          <p:spPr>
            <a:xfrm>
              <a:off x="2242446" y="4891327"/>
              <a:ext cx="73105" cy="347213"/>
            </a:xfrm>
            <a:custGeom>
              <a:rect b="b" l="l" r="r" t="t"/>
              <a:pathLst>
                <a:path extrusionOk="0" h="16989" w="3577">
                  <a:moveTo>
                    <a:pt x="3576" y="1"/>
                  </a:moveTo>
                  <a:cubicBezTo>
                    <a:pt x="2689" y="1"/>
                    <a:pt x="1802" y="27"/>
                    <a:pt x="940" y="27"/>
                  </a:cubicBezTo>
                  <a:cubicBezTo>
                    <a:pt x="627" y="5585"/>
                    <a:pt x="314" y="11117"/>
                    <a:pt x="1" y="16676"/>
                  </a:cubicBezTo>
                  <a:cubicBezTo>
                    <a:pt x="1" y="16780"/>
                    <a:pt x="1" y="16885"/>
                    <a:pt x="1" y="16989"/>
                  </a:cubicBezTo>
                  <a:cubicBezTo>
                    <a:pt x="940" y="16989"/>
                    <a:pt x="1906" y="16963"/>
                    <a:pt x="2871" y="16937"/>
                  </a:cubicBezTo>
                  <a:cubicBezTo>
                    <a:pt x="2950" y="14640"/>
                    <a:pt x="3080" y="12370"/>
                    <a:pt x="3185" y="10100"/>
                  </a:cubicBezTo>
                  <a:cubicBezTo>
                    <a:pt x="3315" y="6733"/>
                    <a:pt x="3446" y="3393"/>
                    <a:pt x="3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3"/>
            <p:cNvSpPr/>
            <p:nvPr/>
          </p:nvSpPr>
          <p:spPr>
            <a:xfrm>
              <a:off x="2004594" y="4894004"/>
              <a:ext cx="61353" cy="348275"/>
            </a:xfrm>
            <a:custGeom>
              <a:rect b="b" l="l" r="r" t="t"/>
              <a:pathLst>
                <a:path extrusionOk="0" h="17041" w="3002">
                  <a:moveTo>
                    <a:pt x="339" y="0"/>
                  </a:moveTo>
                  <a:cubicBezTo>
                    <a:pt x="339" y="5350"/>
                    <a:pt x="131" y="10673"/>
                    <a:pt x="26" y="16023"/>
                  </a:cubicBezTo>
                  <a:cubicBezTo>
                    <a:pt x="0" y="16362"/>
                    <a:pt x="0" y="16701"/>
                    <a:pt x="0" y="17041"/>
                  </a:cubicBezTo>
                  <a:cubicBezTo>
                    <a:pt x="966" y="17041"/>
                    <a:pt x="1905" y="17015"/>
                    <a:pt x="2871" y="17015"/>
                  </a:cubicBezTo>
                  <a:cubicBezTo>
                    <a:pt x="2923" y="11743"/>
                    <a:pt x="2975" y="6472"/>
                    <a:pt x="3001" y="1200"/>
                  </a:cubicBezTo>
                  <a:lnTo>
                    <a:pt x="2975" y="1200"/>
                  </a:lnTo>
                  <a:cubicBezTo>
                    <a:pt x="2975" y="809"/>
                    <a:pt x="2949" y="418"/>
                    <a:pt x="2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3"/>
            <p:cNvSpPr/>
            <p:nvPr/>
          </p:nvSpPr>
          <p:spPr>
            <a:xfrm>
              <a:off x="38200" y="961891"/>
              <a:ext cx="3968002" cy="3814128"/>
            </a:xfrm>
            <a:custGeom>
              <a:rect b="b" l="l" r="r" t="t"/>
              <a:pathLst>
                <a:path extrusionOk="0" h="186624" w="194153">
                  <a:moveTo>
                    <a:pt x="91829" y="1"/>
                  </a:moveTo>
                  <a:cubicBezTo>
                    <a:pt x="87007" y="1"/>
                    <a:pt x="82206" y="374"/>
                    <a:pt x="77426" y="1140"/>
                  </a:cubicBezTo>
                  <a:cubicBezTo>
                    <a:pt x="73434" y="1767"/>
                    <a:pt x="69571" y="2915"/>
                    <a:pt x="65657" y="3932"/>
                  </a:cubicBezTo>
                  <a:cubicBezTo>
                    <a:pt x="55401" y="6646"/>
                    <a:pt x="45850" y="10874"/>
                    <a:pt x="37526" y="17581"/>
                  </a:cubicBezTo>
                  <a:cubicBezTo>
                    <a:pt x="30793" y="22930"/>
                    <a:pt x="24713" y="29037"/>
                    <a:pt x="19389" y="35769"/>
                  </a:cubicBezTo>
                  <a:cubicBezTo>
                    <a:pt x="9107" y="48948"/>
                    <a:pt x="3653" y="64110"/>
                    <a:pt x="1487" y="80550"/>
                  </a:cubicBezTo>
                  <a:cubicBezTo>
                    <a:pt x="1227" y="82533"/>
                    <a:pt x="1227" y="84569"/>
                    <a:pt x="913" y="86552"/>
                  </a:cubicBezTo>
                  <a:cubicBezTo>
                    <a:pt x="365" y="90466"/>
                    <a:pt x="52" y="94407"/>
                    <a:pt x="0" y="98374"/>
                  </a:cubicBezTo>
                  <a:cubicBezTo>
                    <a:pt x="0" y="101114"/>
                    <a:pt x="130" y="103828"/>
                    <a:pt x="444" y="106542"/>
                  </a:cubicBezTo>
                  <a:cubicBezTo>
                    <a:pt x="1174" y="113587"/>
                    <a:pt x="3001" y="120477"/>
                    <a:pt x="5898" y="126922"/>
                  </a:cubicBezTo>
                  <a:cubicBezTo>
                    <a:pt x="10334" y="136708"/>
                    <a:pt x="16179" y="145790"/>
                    <a:pt x="23304" y="153827"/>
                  </a:cubicBezTo>
                  <a:cubicBezTo>
                    <a:pt x="28731" y="160038"/>
                    <a:pt x="34734" y="165597"/>
                    <a:pt x="41623" y="170111"/>
                  </a:cubicBezTo>
                  <a:cubicBezTo>
                    <a:pt x="52165" y="177027"/>
                    <a:pt x="63595" y="181880"/>
                    <a:pt x="75991" y="184359"/>
                  </a:cubicBezTo>
                  <a:cubicBezTo>
                    <a:pt x="80401" y="185273"/>
                    <a:pt x="84864" y="185951"/>
                    <a:pt x="89326" y="186343"/>
                  </a:cubicBezTo>
                  <a:cubicBezTo>
                    <a:pt x="91873" y="186532"/>
                    <a:pt x="94428" y="186624"/>
                    <a:pt x="96982" y="186624"/>
                  </a:cubicBezTo>
                  <a:cubicBezTo>
                    <a:pt x="99347" y="186624"/>
                    <a:pt x="101712" y="186545"/>
                    <a:pt x="104070" y="186395"/>
                  </a:cubicBezTo>
                  <a:cubicBezTo>
                    <a:pt x="108898" y="186108"/>
                    <a:pt x="113725" y="185821"/>
                    <a:pt x="118475" y="184855"/>
                  </a:cubicBezTo>
                  <a:cubicBezTo>
                    <a:pt x="128548" y="182820"/>
                    <a:pt x="138256" y="179741"/>
                    <a:pt x="147232" y="174704"/>
                  </a:cubicBezTo>
                  <a:cubicBezTo>
                    <a:pt x="155479" y="170007"/>
                    <a:pt x="162890" y="163979"/>
                    <a:pt x="169127" y="156828"/>
                  </a:cubicBezTo>
                  <a:cubicBezTo>
                    <a:pt x="176303" y="148739"/>
                    <a:pt x="181757" y="139527"/>
                    <a:pt x="186193" y="129715"/>
                  </a:cubicBezTo>
                  <a:cubicBezTo>
                    <a:pt x="189482" y="122460"/>
                    <a:pt x="192169" y="114997"/>
                    <a:pt x="193161" y="107011"/>
                  </a:cubicBezTo>
                  <a:cubicBezTo>
                    <a:pt x="193683" y="102810"/>
                    <a:pt x="194153" y="98582"/>
                    <a:pt x="193474" y="94329"/>
                  </a:cubicBezTo>
                  <a:cubicBezTo>
                    <a:pt x="193422" y="93885"/>
                    <a:pt x="193396" y="93415"/>
                    <a:pt x="193422" y="92946"/>
                  </a:cubicBezTo>
                  <a:cubicBezTo>
                    <a:pt x="193422" y="89553"/>
                    <a:pt x="193083" y="86135"/>
                    <a:pt x="192404" y="82794"/>
                  </a:cubicBezTo>
                  <a:cubicBezTo>
                    <a:pt x="190212" y="71573"/>
                    <a:pt x="186663" y="60665"/>
                    <a:pt x="181835" y="50279"/>
                  </a:cubicBezTo>
                  <a:cubicBezTo>
                    <a:pt x="174633" y="34882"/>
                    <a:pt x="162603" y="22252"/>
                    <a:pt x="147546" y="14345"/>
                  </a:cubicBezTo>
                  <a:cubicBezTo>
                    <a:pt x="139926" y="10404"/>
                    <a:pt x="132175" y="6751"/>
                    <a:pt x="123877" y="4402"/>
                  </a:cubicBezTo>
                  <a:cubicBezTo>
                    <a:pt x="114039" y="1636"/>
                    <a:pt x="103861" y="149"/>
                    <a:pt x="93632" y="18"/>
                  </a:cubicBezTo>
                  <a:cubicBezTo>
                    <a:pt x="93030" y="7"/>
                    <a:pt x="92430" y="1"/>
                    <a:pt x="91829" y="1"/>
                  </a:cubicBezTo>
                  <a:close/>
                </a:path>
              </a:pathLst>
            </a:custGeom>
            <a:solidFill>
              <a:srgbClr val="000000">
                <a:alpha val="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3"/>
            <p:cNvSpPr/>
            <p:nvPr/>
          </p:nvSpPr>
          <p:spPr>
            <a:xfrm>
              <a:off x="1378451" y="1528398"/>
              <a:ext cx="1401093" cy="2682994"/>
            </a:xfrm>
            <a:custGeom>
              <a:rect b="b" l="l" r="r" t="t"/>
              <a:pathLst>
                <a:path extrusionOk="0" h="131278" w="68555">
                  <a:moveTo>
                    <a:pt x="34469" y="0"/>
                  </a:moveTo>
                  <a:cubicBezTo>
                    <a:pt x="33844" y="0"/>
                    <a:pt x="33217" y="39"/>
                    <a:pt x="32594" y="117"/>
                  </a:cubicBezTo>
                  <a:cubicBezTo>
                    <a:pt x="26149" y="874"/>
                    <a:pt x="21999" y="4006"/>
                    <a:pt x="20042" y="10321"/>
                  </a:cubicBezTo>
                  <a:cubicBezTo>
                    <a:pt x="18477" y="15410"/>
                    <a:pt x="19651" y="21203"/>
                    <a:pt x="24583" y="24700"/>
                  </a:cubicBezTo>
                  <a:cubicBezTo>
                    <a:pt x="25183" y="25143"/>
                    <a:pt x="25757" y="25639"/>
                    <a:pt x="26436" y="26161"/>
                  </a:cubicBezTo>
                  <a:cubicBezTo>
                    <a:pt x="18242" y="30128"/>
                    <a:pt x="13466" y="36365"/>
                    <a:pt x="12866" y="45341"/>
                  </a:cubicBezTo>
                  <a:cubicBezTo>
                    <a:pt x="12266" y="54318"/>
                    <a:pt x="16232" y="61130"/>
                    <a:pt x="23826" y="66218"/>
                  </a:cubicBezTo>
                  <a:cubicBezTo>
                    <a:pt x="15867" y="69037"/>
                    <a:pt x="9708" y="73890"/>
                    <a:pt x="5533" y="81093"/>
                  </a:cubicBezTo>
                  <a:cubicBezTo>
                    <a:pt x="1332" y="88269"/>
                    <a:pt x="1" y="96020"/>
                    <a:pt x="1566" y="104188"/>
                  </a:cubicBezTo>
                  <a:cubicBezTo>
                    <a:pt x="4280" y="118436"/>
                    <a:pt x="15919" y="129292"/>
                    <a:pt x="30350" y="131040"/>
                  </a:cubicBezTo>
                  <a:cubicBezTo>
                    <a:pt x="31679" y="131199"/>
                    <a:pt x="33003" y="131277"/>
                    <a:pt x="34318" y="131277"/>
                  </a:cubicBezTo>
                  <a:cubicBezTo>
                    <a:pt x="47250" y="131277"/>
                    <a:pt x="59194" y="123742"/>
                    <a:pt x="64666" y="111756"/>
                  </a:cubicBezTo>
                  <a:cubicBezTo>
                    <a:pt x="67667" y="105153"/>
                    <a:pt x="68554" y="98264"/>
                    <a:pt x="66989" y="91192"/>
                  </a:cubicBezTo>
                  <a:cubicBezTo>
                    <a:pt x="64379" y="79266"/>
                    <a:pt x="57124" y="71176"/>
                    <a:pt x="45903" y="66505"/>
                  </a:cubicBezTo>
                  <a:cubicBezTo>
                    <a:pt x="53915" y="61364"/>
                    <a:pt x="58142" y="54292"/>
                    <a:pt x="57281" y="44846"/>
                  </a:cubicBezTo>
                  <a:cubicBezTo>
                    <a:pt x="56446" y="35321"/>
                    <a:pt x="50992" y="29084"/>
                    <a:pt x="42224" y="25535"/>
                  </a:cubicBezTo>
                  <a:cubicBezTo>
                    <a:pt x="43059" y="24830"/>
                    <a:pt x="43868" y="24073"/>
                    <a:pt x="44651" y="23290"/>
                  </a:cubicBezTo>
                  <a:cubicBezTo>
                    <a:pt x="51879" y="15305"/>
                    <a:pt x="47913" y="4397"/>
                    <a:pt x="40006" y="1083"/>
                  </a:cubicBezTo>
                  <a:cubicBezTo>
                    <a:pt x="38241" y="357"/>
                    <a:pt x="36359" y="0"/>
                    <a:pt x="344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3"/>
            <p:cNvSpPr/>
            <p:nvPr/>
          </p:nvSpPr>
          <p:spPr>
            <a:xfrm>
              <a:off x="288314" y="1647773"/>
              <a:ext cx="539754" cy="1439842"/>
            </a:xfrm>
            <a:custGeom>
              <a:rect b="b" l="l" r="r" t="t"/>
              <a:pathLst>
                <a:path extrusionOk="0" h="70451" w="26410">
                  <a:moveTo>
                    <a:pt x="25867" y="1"/>
                  </a:moveTo>
                  <a:cubicBezTo>
                    <a:pt x="25711" y="1"/>
                    <a:pt x="25559" y="112"/>
                    <a:pt x="25418" y="200"/>
                  </a:cubicBezTo>
                  <a:cubicBezTo>
                    <a:pt x="24453" y="879"/>
                    <a:pt x="23487" y="1531"/>
                    <a:pt x="22574" y="2288"/>
                  </a:cubicBezTo>
                  <a:cubicBezTo>
                    <a:pt x="7856" y="14396"/>
                    <a:pt x="471" y="30028"/>
                    <a:pt x="1" y="48999"/>
                  </a:cubicBezTo>
                  <a:cubicBezTo>
                    <a:pt x="27" y="50904"/>
                    <a:pt x="131" y="52809"/>
                    <a:pt x="288" y="54688"/>
                  </a:cubicBezTo>
                  <a:cubicBezTo>
                    <a:pt x="653" y="59647"/>
                    <a:pt x="1775" y="64500"/>
                    <a:pt x="3576" y="69119"/>
                  </a:cubicBezTo>
                  <a:cubicBezTo>
                    <a:pt x="3782" y="69659"/>
                    <a:pt x="3835" y="70451"/>
                    <a:pt x="4509" y="70451"/>
                  </a:cubicBezTo>
                  <a:cubicBezTo>
                    <a:pt x="4520" y="70451"/>
                    <a:pt x="4530" y="70451"/>
                    <a:pt x="4542" y="70450"/>
                  </a:cubicBezTo>
                  <a:cubicBezTo>
                    <a:pt x="5377" y="70424"/>
                    <a:pt x="5272" y="69511"/>
                    <a:pt x="5351" y="68963"/>
                  </a:cubicBezTo>
                  <a:cubicBezTo>
                    <a:pt x="5820" y="65831"/>
                    <a:pt x="6238" y="62726"/>
                    <a:pt x="6655" y="59594"/>
                  </a:cubicBezTo>
                  <a:cubicBezTo>
                    <a:pt x="7308" y="54714"/>
                    <a:pt x="7804" y="49834"/>
                    <a:pt x="8900" y="45033"/>
                  </a:cubicBezTo>
                  <a:cubicBezTo>
                    <a:pt x="9865" y="40857"/>
                    <a:pt x="11092" y="36760"/>
                    <a:pt x="12344" y="32663"/>
                  </a:cubicBezTo>
                  <a:cubicBezTo>
                    <a:pt x="15345" y="22643"/>
                    <a:pt x="19129" y="12987"/>
                    <a:pt x="24505" y="3984"/>
                  </a:cubicBezTo>
                  <a:cubicBezTo>
                    <a:pt x="25105" y="2966"/>
                    <a:pt x="25627" y="1896"/>
                    <a:pt x="26175" y="879"/>
                  </a:cubicBezTo>
                  <a:cubicBezTo>
                    <a:pt x="26332" y="592"/>
                    <a:pt x="26410" y="304"/>
                    <a:pt x="26097" y="96"/>
                  </a:cubicBezTo>
                  <a:cubicBezTo>
                    <a:pt x="26020" y="27"/>
                    <a:pt x="25943" y="1"/>
                    <a:pt x="25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3"/>
            <p:cNvSpPr/>
            <p:nvPr/>
          </p:nvSpPr>
          <p:spPr>
            <a:xfrm>
              <a:off x="908061" y="1155066"/>
              <a:ext cx="994141" cy="408382"/>
            </a:xfrm>
            <a:custGeom>
              <a:rect b="b" l="l" r="r" t="t"/>
              <a:pathLst>
                <a:path extrusionOk="0" h="19982" w="48643">
                  <a:moveTo>
                    <a:pt x="39071" y="1"/>
                  </a:moveTo>
                  <a:cubicBezTo>
                    <a:pt x="36858" y="1"/>
                    <a:pt x="34645" y="155"/>
                    <a:pt x="32437" y="509"/>
                  </a:cubicBezTo>
                  <a:cubicBezTo>
                    <a:pt x="23199" y="1970"/>
                    <a:pt x="14744" y="5310"/>
                    <a:pt x="7411" y="11286"/>
                  </a:cubicBezTo>
                  <a:cubicBezTo>
                    <a:pt x="4802" y="13452"/>
                    <a:pt x="2453" y="15957"/>
                    <a:pt x="418" y="18671"/>
                  </a:cubicBezTo>
                  <a:cubicBezTo>
                    <a:pt x="339" y="18776"/>
                    <a:pt x="261" y="18880"/>
                    <a:pt x="209" y="18985"/>
                  </a:cubicBezTo>
                  <a:cubicBezTo>
                    <a:pt x="26" y="19193"/>
                    <a:pt x="0" y="19454"/>
                    <a:pt x="105" y="19689"/>
                  </a:cubicBezTo>
                  <a:cubicBezTo>
                    <a:pt x="228" y="19919"/>
                    <a:pt x="412" y="19981"/>
                    <a:pt x="607" y="19981"/>
                  </a:cubicBezTo>
                  <a:cubicBezTo>
                    <a:pt x="699" y="19981"/>
                    <a:pt x="795" y="19967"/>
                    <a:pt x="887" y="19950"/>
                  </a:cubicBezTo>
                  <a:cubicBezTo>
                    <a:pt x="1540" y="19767"/>
                    <a:pt x="2166" y="19506"/>
                    <a:pt x="2740" y="19167"/>
                  </a:cubicBezTo>
                  <a:cubicBezTo>
                    <a:pt x="8873" y="16114"/>
                    <a:pt x="15031" y="13139"/>
                    <a:pt x="21373" y="10582"/>
                  </a:cubicBezTo>
                  <a:cubicBezTo>
                    <a:pt x="29697" y="7320"/>
                    <a:pt x="38204" y="4527"/>
                    <a:pt x="46842" y="2257"/>
                  </a:cubicBezTo>
                  <a:cubicBezTo>
                    <a:pt x="47338" y="2127"/>
                    <a:pt x="47808" y="1970"/>
                    <a:pt x="48277" y="1813"/>
                  </a:cubicBezTo>
                  <a:cubicBezTo>
                    <a:pt x="48486" y="1735"/>
                    <a:pt x="48643" y="1552"/>
                    <a:pt x="48617" y="1318"/>
                  </a:cubicBezTo>
                  <a:cubicBezTo>
                    <a:pt x="48591" y="1083"/>
                    <a:pt x="48382" y="874"/>
                    <a:pt x="48121" y="822"/>
                  </a:cubicBezTo>
                  <a:cubicBezTo>
                    <a:pt x="47625" y="691"/>
                    <a:pt x="47129" y="587"/>
                    <a:pt x="46633" y="535"/>
                  </a:cubicBezTo>
                  <a:cubicBezTo>
                    <a:pt x="44117" y="201"/>
                    <a:pt x="41594" y="1"/>
                    <a:pt x="39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3"/>
            <p:cNvSpPr/>
            <p:nvPr/>
          </p:nvSpPr>
          <p:spPr>
            <a:xfrm>
              <a:off x="615253" y="3991239"/>
              <a:ext cx="2784017" cy="801048"/>
            </a:xfrm>
            <a:custGeom>
              <a:rect b="b" l="l" r="r" t="t"/>
              <a:pathLst>
                <a:path extrusionOk="0" h="39195" w="136221">
                  <a:moveTo>
                    <a:pt x="64108" y="1"/>
                  </a:moveTo>
                  <a:cubicBezTo>
                    <a:pt x="63174" y="1"/>
                    <a:pt x="62239" y="10"/>
                    <a:pt x="61300" y="44"/>
                  </a:cubicBezTo>
                  <a:cubicBezTo>
                    <a:pt x="54619" y="227"/>
                    <a:pt x="47939" y="748"/>
                    <a:pt x="41310" y="1531"/>
                  </a:cubicBezTo>
                  <a:cubicBezTo>
                    <a:pt x="36430" y="2132"/>
                    <a:pt x="31550" y="2810"/>
                    <a:pt x="26749" y="3958"/>
                  </a:cubicBezTo>
                  <a:cubicBezTo>
                    <a:pt x="19103" y="5759"/>
                    <a:pt x="11692" y="8368"/>
                    <a:pt x="4280" y="11004"/>
                  </a:cubicBezTo>
                  <a:cubicBezTo>
                    <a:pt x="3367" y="11317"/>
                    <a:pt x="2480" y="11709"/>
                    <a:pt x="1619" y="12100"/>
                  </a:cubicBezTo>
                  <a:cubicBezTo>
                    <a:pt x="157" y="12753"/>
                    <a:pt x="1" y="13770"/>
                    <a:pt x="1201" y="14788"/>
                  </a:cubicBezTo>
                  <a:cubicBezTo>
                    <a:pt x="2610" y="16067"/>
                    <a:pt x="4098" y="17215"/>
                    <a:pt x="5690" y="18259"/>
                  </a:cubicBezTo>
                  <a:cubicBezTo>
                    <a:pt x="9917" y="20921"/>
                    <a:pt x="14197" y="23530"/>
                    <a:pt x="18581" y="25931"/>
                  </a:cubicBezTo>
                  <a:cubicBezTo>
                    <a:pt x="24244" y="29010"/>
                    <a:pt x="30037" y="31829"/>
                    <a:pt x="36169" y="33812"/>
                  </a:cubicBezTo>
                  <a:cubicBezTo>
                    <a:pt x="47041" y="37369"/>
                    <a:pt x="58401" y="39194"/>
                    <a:pt x="69848" y="39194"/>
                  </a:cubicBezTo>
                  <a:cubicBezTo>
                    <a:pt x="70243" y="39194"/>
                    <a:pt x="70638" y="39192"/>
                    <a:pt x="71033" y="39188"/>
                  </a:cubicBezTo>
                  <a:cubicBezTo>
                    <a:pt x="74295" y="39162"/>
                    <a:pt x="77583" y="38927"/>
                    <a:pt x="80819" y="38457"/>
                  </a:cubicBezTo>
                  <a:cubicBezTo>
                    <a:pt x="85882" y="37648"/>
                    <a:pt x="90918" y="36604"/>
                    <a:pt x="95851" y="35273"/>
                  </a:cubicBezTo>
                  <a:cubicBezTo>
                    <a:pt x="100939" y="33942"/>
                    <a:pt x="106028" y="32664"/>
                    <a:pt x="110934" y="30733"/>
                  </a:cubicBezTo>
                  <a:cubicBezTo>
                    <a:pt x="116571" y="28488"/>
                    <a:pt x="121842" y="25540"/>
                    <a:pt x="127139" y="22565"/>
                  </a:cubicBezTo>
                  <a:cubicBezTo>
                    <a:pt x="129384" y="21338"/>
                    <a:pt x="131497" y="19877"/>
                    <a:pt x="133481" y="18259"/>
                  </a:cubicBezTo>
                  <a:cubicBezTo>
                    <a:pt x="134211" y="17659"/>
                    <a:pt x="134864" y="17006"/>
                    <a:pt x="135438" y="16276"/>
                  </a:cubicBezTo>
                  <a:cubicBezTo>
                    <a:pt x="136221" y="15258"/>
                    <a:pt x="136090" y="14710"/>
                    <a:pt x="134942" y="14110"/>
                  </a:cubicBezTo>
                  <a:cubicBezTo>
                    <a:pt x="132515" y="12857"/>
                    <a:pt x="130010" y="11761"/>
                    <a:pt x="127426" y="10848"/>
                  </a:cubicBezTo>
                  <a:cubicBezTo>
                    <a:pt x="121503" y="8708"/>
                    <a:pt x="115422" y="7064"/>
                    <a:pt x="109342" y="5367"/>
                  </a:cubicBezTo>
                  <a:cubicBezTo>
                    <a:pt x="101931" y="3280"/>
                    <a:pt x="94389" y="1766"/>
                    <a:pt x="86743" y="827"/>
                  </a:cubicBezTo>
                  <a:cubicBezTo>
                    <a:pt x="81263" y="187"/>
                    <a:pt x="75743" y="8"/>
                    <a:pt x="70218" y="8"/>
                  </a:cubicBezTo>
                  <a:cubicBezTo>
                    <a:pt x="69429" y="8"/>
                    <a:pt x="68639" y="11"/>
                    <a:pt x="67850" y="18"/>
                  </a:cubicBezTo>
                  <a:cubicBezTo>
                    <a:pt x="66597" y="18"/>
                    <a:pt x="65353" y="1"/>
                    <a:pt x="64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2503249" y="2006492"/>
              <a:ext cx="505624" cy="448521"/>
            </a:xfrm>
            <a:custGeom>
              <a:rect b="b" l="l" r="r" t="t"/>
              <a:pathLst>
                <a:path extrusionOk="0" h="21946" w="24740">
                  <a:moveTo>
                    <a:pt x="13042" y="1"/>
                  </a:moveTo>
                  <a:cubicBezTo>
                    <a:pt x="12282" y="1"/>
                    <a:pt x="11583" y="491"/>
                    <a:pt x="11405" y="1254"/>
                  </a:cubicBezTo>
                  <a:cubicBezTo>
                    <a:pt x="11352" y="1437"/>
                    <a:pt x="11326" y="1646"/>
                    <a:pt x="11300" y="1855"/>
                  </a:cubicBezTo>
                  <a:cubicBezTo>
                    <a:pt x="10778" y="4621"/>
                    <a:pt x="10256" y="7387"/>
                    <a:pt x="9969" y="10205"/>
                  </a:cubicBezTo>
                  <a:cubicBezTo>
                    <a:pt x="9917" y="10832"/>
                    <a:pt x="9578" y="11406"/>
                    <a:pt x="9056" y="11745"/>
                  </a:cubicBezTo>
                  <a:cubicBezTo>
                    <a:pt x="6316" y="13911"/>
                    <a:pt x="3759" y="16286"/>
                    <a:pt x="1149" y="18608"/>
                  </a:cubicBezTo>
                  <a:cubicBezTo>
                    <a:pt x="914" y="18817"/>
                    <a:pt x="679" y="19052"/>
                    <a:pt x="470" y="19339"/>
                  </a:cubicBezTo>
                  <a:cubicBezTo>
                    <a:pt x="1" y="19913"/>
                    <a:pt x="1" y="20748"/>
                    <a:pt x="470" y="21322"/>
                  </a:cubicBezTo>
                  <a:cubicBezTo>
                    <a:pt x="773" y="21726"/>
                    <a:pt x="1250" y="21945"/>
                    <a:pt x="1732" y="21945"/>
                  </a:cubicBezTo>
                  <a:cubicBezTo>
                    <a:pt x="1998" y="21945"/>
                    <a:pt x="2265" y="21879"/>
                    <a:pt x="2506" y="21740"/>
                  </a:cubicBezTo>
                  <a:cubicBezTo>
                    <a:pt x="2871" y="21531"/>
                    <a:pt x="3211" y="21296"/>
                    <a:pt x="3524" y="21009"/>
                  </a:cubicBezTo>
                  <a:cubicBezTo>
                    <a:pt x="5925" y="19078"/>
                    <a:pt x="8351" y="17199"/>
                    <a:pt x="10674" y="15216"/>
                  </a:cubicBezTo>
                  <a:cubicBezTo>
                    <a:pt x="11181" y="14779"/>
                    <a:pt x="11664" y="14553"/>
                    <a:pt x="12202" y="14553"/>
                  </a:cubicBezTo>
                  <a:cubicBezTo>
                    <a:pt x="12468" y="14553"/>
                    <a:pt x="12747" y="14608"/>
                    <a:pt x="13049" y="14720"/>
                  </a:cubicBezTo>
                  <a:cubicBezTo>
                    <a:pt x="13362" y="14824"/>
                    <a:pt x="13701" y="14877"/>
                    <a:pt x="14040" y="14903"/>
                  </a:cubicBezTo>
                  <a:cubicBezTo>
                    <a:pt x="15684" y="15059"/>
                    <a:pt x="17302" y="15190"/>
                    <a:pt x="18920" y="15372"/>
                  </a:cubicBezTo>
                  <a:cubicBezTo>
                    <a:pt x="20068" y="15503"/>
                    <a:pt x="21164" y="15712"/>
                    <a:pt x="22313" y="15842"/>
                  </a:cubicBezTo>
                  <a:cubicBezTo>
                    <a:pt x="22437" y="15859"/>
                    <a:pt x="22558" y="15867"/>
                    <a:pt x="22675" y="15867"/>
                  </a:cubicBezTo>
                  <a:cubicBezTo>
                    <a:pt x="23667" y="15867"/>
                    <a:pt x="24394" y="15288"/>
                    <a:pt x="24557" y="14355"/>
                  </a:cubicBezTo>
                  <a:cubicBezTo>
                    <a:pt x="24740" y="13363"/>
                    <a:pt x="24165" y="12476"/>
                    <a:pt x="23069" y="12215"/>
                  </a:cubicBezTo>
                  <a:cubicBezTo>
                    <a:pt x="22339" y="12032"/>
                    <a:pt x="21582" y="11928"/>
                    <a:pt x="20825" y="11849"/>
                  </a:cubicBezTo>
                  <a:cubicBezTo>
                    <a:pt x="19233" y="11641"/>
                    <a:pt x="17615" y="11458"/>
                    <a:pt x="15997" y="11275"/>
                  </a:cubicBezTo>
                  <a:cubicBezTo>
                    <a:pt x="16154" y="10779"/>
                    <a:pt x="16519" y="10623"/>
                    <a:pt x="16806" y="10414"/>
                  </a:cubicBezTo>
                  <a:cubicBezTo>
                    <a:pt x="18659" y="8953"/>
                    <a:pt x="20512" y="7517"/>
                    <a:pt x="22365" y="6056"/>
                  </a:cubicBezTo>
                  <a:cubicBezTo>
                    <a:pt x="22730" y="5795"/>
                    <a:pt x="23069" y="5482"/>
                    <a:pt x="23383" y="5143"/>
                  </a:cubicBezTo>
                  <a:cubicBezTo>
                    <a:pt x="24443" y="3884"/>
                    <a:pt x="23428" y="2139"/>
                    <a:pt x="22015" y="2139"/>
                  </a:cubicBezTo>
                  <a:cubicBezTo>
                    <a:pt x="21759" y="2139"/>
                    <a:pt x="21489" y="2196"/>
                    <a:pt x="21217" y="2324"/>
                  </a:cubicBezTo>
                  <a:cubicBezTo>
                    <a:pt x="20930" y="2455"/>
                    <a:pt x="20643" y="2638"/>
                    <a:pt x="20382" y="2872"/>
                  </a:cubicBezTo>
                  <a:cubicBezTo>
                    <a:pt x="18633" y="4229"/>
                    <a:pt x="16885" y="5612"/>
                    <a:pt x="15110" y="6969"/>
                  </a:cubicBezTo>
                  <a:cubicBezTo>
                    <a:pt x="14797" y="7204"/>
                    <a:pt x="14536" y="7570"/>
                    <a:pt x="13936" y="7674"/>
                  </a:cubicBezTo>
                  <a:lnTo>
                    <a:pt x="13936" y="7648"/>
                  </a:lnTo>
                  <a:cubicBezTo>
                    <a:pt x="14040" y="6682"/>
                    <a:pt x="14197" y="5821"/>
                    <a:pt x="14275" y="4934"/>
                  </a:cubicBezTo>
                  <a:cubicBezTo>
                    <a:pt x="14380" y="3812"/>
                    <a:pt x="14719" y="2716"/>
                    <a:pt x="14614" y="1568"/>
                  </a:cubicBezTo>
                  <a:cubicBezTo>
                    <a:pt x="14588" y="733"/>
                    <a:pt x="13936" y="54"/>
                    <a:pt x="13101" y="2"/>
                  </a:cubicBezTo>
                  <a:cubicBezTo>
                    <a:pt x="13081" y="1"/>
                    <a:pt x="13062" y="1"/>
                    <a:pt x="13042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1161915" y="1933857"/>
              <a:ext cx="529086" cy="480751"/>
            </a:xfrm>
            <a:custGeom>
              <a:rect b="b" l="l" r="r" t="t"/>
              <a:pathLst>
                <a:path extrusionOk="0" h="23523" w="25888">
                  <a:moveTo>
                    <a:pt x="11456" y="0"/>
                  </a:moveTo>
                  <a:cubicBezTo>
                    <a:pt x="11405" y="0"/>
                    <a:pt x="11353" y="2"/>
                    <a:pt x="11300" y="7"/>
                  </a:cubicBezTo>
                  <a:cubicBezTo>
                    <a:pt x="10413" y="111"/>
                    <a:pt x="9839" y="816"/>
                    <a:pt x="9839" y="1912"/>
                  </a:cubicBezTo>
                  <a:cubicBezTo>
                    <a:pt x="9839" y="2669"/>
                    <a:pt x="9917" y="3425"/>
                    <a:pt x="9996" y="4156"/>
                  </a:cubicBezTo>
                  <a:cubicBezTo>
                    <a:pt x="10125" y="5531"/>
                    <a:pt x="10255" y="6906"/>
                    <a:pt x="10410" y="8281"/>
                  </a:cubicBezTo>
                  <a:lnTo>
                    <a:pt x="10410" y="8281"/>
                  </a:lnTo>
                  <a:lnTo>
                    <a:pt x="10152" y="8436"/>
                  </a:lnTo>
                  <a:cubicBezTo>
                    <a:pt x="9448" y="7940"/>
                    <a:pt x="8743" y="7418"/>
                    <a:pt x="8012" y="6922"/>
                  </a:cubicBezTo>
                  <a:cubicBezTo>
                    <a:pt x="7229" y="6374"/>
                    <a:pt x="6473" y="5774"/>
                    <a:pt x="5638" y="5278"/>
                  </a:cubicBezTo>
                  <a:cubicBezTo>
                    <a:pt x="5392" y="5127"/>
                    <a:pt x="5119" y="5055"/>
                    <a:pt x="4848" y="5055"/>
                  </a:cubicBezTo>
                  <a:cubicBezTo>
                    <a:pt x="4371" y="5055"/>
                    <a:pt x="3902" y="5280"/>
                    <a:pt x="3602" y="5696"/>
                  </a:cubicBezTo>
                  <a:cubicBezTo>
                    <a:pt x="3080" y="6348"/>
                    <a:pt x="3132" y="7288"/>
                    <a:pt x="3733" y="7862"/>
                  </a:cubicBezTo>
                  <a:cubicBezTo>
                    <a:pt x="3967" y="8149"/>
                    <a:pt x="4307" y="8357"/>
                    <a:pt x="4594" y="8592"/>
                  </a:cubicBezTo>
                  <a:cubicBezTo>
                    <a:pt x="5429" y="9375"/>
                    <a:pt x="6473" y="9949"/>
                    <a:pt x="7360" y="10993"/>
                  </a:cubicBezTo>
                  <a:cubicBezTo>
                    <a:pt x="5690" y="11202"/>
                    <a:pt x="4202" y="11411"/>
                    <a:pt x="2715" y="11619"/>
                  </a:cubicBezTo>
                  <a:cubicBezTo>
                    <a:pt x="2219" y="11646"/>
                    <a:pt x="1723" y="11750"/>
                    <a:pt x="1253" y="11959"/>
                  </a:cubicBezTo>
                  <a:cubicBezTo>
                    <a:pt x="444" y="12298"/>
                    <a:pt x="1" y="13159"/>
                    <a:pt x="210" y="14020"/>
                  </a:cubicBezTo>
                  <a:cubicBezTo>
                    <a:pt x="340" y="14829"/>
                    <a:pt x="1071" y="15429"/>
                    <a:pt x="1906" y="15429"/>
                  </a:cubicBezTo>
                  <a:cubicBezTo>
                    <a:pt x="2402" y="15429"/>
                    <a:pt x="2897" y="15377"/>
                    <a:pt x="3393" y="15299"/>
                  </a:cubicBezTo>
                  <a:cubicBezTo>
                    <a:pt x="5246" y="15064"/>
                    <a:pt x="7073" y="14777"/>
                    <a:pt x="8900" y="14594"/>
                  </a:cubicBezTo>
                  <a:cubicBezTo>
                    <a:pt x="9717" y="14514"/>
                    <a:pt x="10308" y="14456"/>
                    <a:pt x="10784" y="14456"/>
                  </a:cubicBezTo>
                  <a:cubicBezTo>
                    <a:pt x="12010" y="14456"/>
                    <a:pt x="12476" y="14840"/>
                    <a:pt x="14093" y="16212"/>
                  </a:cubicBezTo>
                  <a:cubicBezTo>
                    <a:pt x="16885" y="18535"/>
                    <a:pt x="19886" y="20544"/>
                    <a:pt x="22574" y="22971"/>
                  </a:cubicBezTo>
                  <a:cubicBezTo>
                    <a:pt x="22930" y="23340"/>
                    <a:pt x="23391" y="23523"/>
                    <a:pt x="23852" y="23523"/>
                  </a:cubicBezTo>
                  <a:cubicBezTo>
                    <a:pt x="24337" y="23523"/>
                    <a:pt x="24822" y="23320"/>
                    <a:pt x="25183" y="22919"/>
                  </a:cubicBezTo>
                  <a:cubicBezTo>
                    <a:pt x="25888" y="22162"/>
                    <a:pt x="25888" y="21171"/>
                    <a:pt x="25105" y="20309"/>
                  </a:cubicBezTo>
                  <a:cubicBezTo>
                    <a:pt x="24609" y="19787"/>
                    <a:pt x="24087" y="19318"/>
                    <a:pt x="23513" y="18874"/>
                  </a:cubicBezTo>
                  <a:cubicBezTo>
                    <a:pt x="20982" y="16839"/>
                    <a:pt x="18477" y="14829"/>
                    <a:pt x="15893" y="12872"/>
                  </a:cubicBezTo>
                  <a:cubicBezTo>
                    <a:pt x="15032" y="12272"/>
                    <a:pt x="14458" y="11332"/>
                    <a:pt x="14354" y="10289"/>
                  </a:cubicBezTo>
                  <a:cubicBezTo>
                    <a:pt x="14014" y="7418"/>
                    <a:pt x="13571" y="4547"/>
                    <a:pt x="13127" y="1677"/>
                  </a:cubicBezTo>
                  <a:cubicBezTo>
                    <a:pt x="12979" y="618"/>
                    <a:pt x="12320" y="0"/>
                    <a:pt x="11456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2091515" y="1739088"/>
              <a:ext cx="433622" cy="155059"/>
            </a:xfrm>
            <a:custGeom>
              <a:rect b="b" l="l" r="r" t="t"/>
              <a:pathLst>
                <a:path extrusionOk="0" h="7587" w="21217">
                  <a:moveTo>
                    <a:pt x="3993" y="0"/>
                  </a:moveTo>
                  <a:cubicBezTo>
                    <a:pt x="3489" y="0"/>
                    <a:pt x="2984" y="3"/>
                    <a:pt x="2480" y="12"/>
                  </a:cubicBezTo>
                  <a:cubicBezTo>
                    <a:pt x="1149" y="64"/>
                    <a:pt x="444" y="612"/>
                    <a:pt x="262" y="1943"/>
                  </a:cubicBezTo>
                  <a:cubicBezTo>
                    <a:pt x="79" y="3300"/>
                    <a:pt x="1" y="4709"/>
                    <a:pt x="418" y="6066"/>
                  </a:cubicBezTo>
                  <a:cubicBezTo>
                    <a:pt x="782" y="7216"/>
                    <a:pt x="1036" y="7586"/>
                    <a:pt x="1820" y="7586"/>
                  </a:cubicBezTo>
                  <a:cubicBezTo>
                    <a:pt x="2050" y="7586"/>
                    <a:pt x="2325" y="7555"/>
                    <a:pt x="2663" y="7501"/>
                  </a:cubicBezTo>
                  <a:cubicBezTo>
                    <a:pt x="8404" y="6614"/>
                    <a:pt x="13988" y="5022"/>
                    <a:pt x="19573" y="3509"/>
                  </a:cubicBezTo>
                  <a:cubicBezTo>
                    <a:pt x="19912" y="3430"/>
                    <a:pt x="20225" y="3300"/>
                    <a:pt x="20512" y="3143"/>
                  </a:cubicBezTo>
                  <a:cubicBezTo>
                    <a:pt x="21217" y="2700"/>
                    <a:pt x="21164" y="1891"/>
                    <a:pt x="20382" y="1578"/>
                  </a:cubicBezTo>
                  <a:cubicBezTo>
                    <a:pt x="19912" y="1421"/>
                    <a:pt x="19416" y="1291"/>
                    <a:pt x="18920" y="1238"/>
                  </a:cubicBezTo>
                  <a:cubicBezTo>
                    <a:pt x="15006" y="455"/>
                    <a:pt x="11013" y="168"/>
                    <a:pt x="7021" y="12"/>
                  </a:cubicBezTo>
                  <a:cubicBezTo>
                    <a:pt x="6012" y="12"/>
                    <a:pt x="5003" y="0"/>
                    <a:pt x="3993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3"/>
            <p:cNvSpPr/>
            <p:nvPr/>
          </p:nvSpPr>
          <p:spPr>
            <a:xfrm>
              <a:off x="2978993" y="2774533"/>
              <a:ext cx="318948" cy="319132"/>
            </a:xfrm>
            <a:custGeom>
              <a:rect b="b" l="l" r="r" t="t"/>
              <a:pathLst>
                <a:path extrusionOk="0" h="15615" w="15606">
                  <a:moveTo>
                    <a:pt x="8956" y="0"/>
                  </a:moveTo>
                  <a:cubicBezTo>
                    <a:pt x="8635" y="0"/>
                    <a:pt x="8342" y="198"/>
                    <a:pt x="8220" y="522"/>
                  </a:cubicBezTo>
                  <a:cubicBezTo>
                    <a:pt x="8038" y="913"/>
                    <a:pt x="7881" y="1305"/>
                    <a:pt x="7751" y="1696"/>
                  </a:cubicBezTo>
                  <a:cubicBezTo>
                    <a:pt x="7281" y="3053"/>
                    <a:pt x="6811" y="4436"/>
                    <a:pt x="6263" y="6028"/>
                  </a:cubicBezTo>
                  <a:cubicBezTo>
                    <a:pt x="5559" y="5193"/>
                    <a:pt x="5011" y="4515"/>
                    <a:pt x="4436" y="3862"/>
                  </a:cubicBezTo>
                  <a:cubicBezTo>
                    <a:pt x="3810" y="3131"/>
                    <a:pt x="3158" y="2427"/>
                    <a:pt x="2479" y="1722"/>
                  </a:cubicBezTo>
                  <a:cubicBezTo>
                    <a:pt x="2308" y="1523"/>
                    <a:pt x="2060" y="1417"/>
                    <a:pt x="1809" y="1417"/>
                  </a:cubicBezTo>
                  <a:cubicBezTo>
                    <a:pt x="1601" y="1417"/>
                    <a:pt x="1393" y="1490"/>
                    <a:pt x="1227" y="1644"/>
                  </a:cubicBezTo>
                  <a:cubicBezTo>
                    <a:pt x="809" y="2009"/>
                    <a:pt x="861" y="2479"/>
                    <a:pt x="1175" y="2897"/>
                  </a:cubicBezTo>
                  <a:cubicBezTo>
                    <a:pt x="1383" y="3158"/>
                    <a:pt x="1592" y="3418"/>
                    <a:pt x="1827" y="3653"/>
                  </a:cubicBezTo>
                  <a:cubicBezTo>
                    <a:pt x="2845" y="4802"/>
                    <a:pt x="3810" y="5976"/>
                    <a:pt x="4697" y="7228"/>
                  </a:cubicBezTo>
                  <a:cubicBezTo>
                    <a:pt x="3967" y="7698"/>
                    <a:pt x="3158" y="7803"/>
                    <a:pt x="2427" y="8090"/>
                  </a:cubicBezTo>
                  <a:cubicBezTo>
                    <a:pt x="1879" y="8298"/>
                    <a:pt x="1305" y="8429"/>
                    <a:pt x="757" y="8638"/>
                  </a:cubicBezTo>
                  <a:cubicBezTo>
                    <a:pt x="287" y="8768"/>
                    <a:pt x="0" y="9264"/>
                    <a:pt x="131" y="9734"/>
                  </a:cubicBezTo>
                  <a:cubicBezTo>
                    <a:pt x="257" y="10177"/>
                    <a:pt x="572" y="10364"/>
                    <a:pt x="950" y="10364"/>
                  </a:cubicBezTo>
                  <a:cubicBezTo>
                    <a:pt x="1039" y="10364"/>
                    <a:pt x="1132" y="10354"/>
                    <a:pt x="1227" y="10334"/>
                  </a:cubicBezTo>
                  <a:cubicBezTo>
                    <a:pt x="1749" y="10230"/>
                    <a:pt x="2271" y="10021"/>
                    <a:pt x="2792" y="9890"/>
                  </a:cubicBezTo>
                  <a:cubicBezTo>
                    <a:pt x="3601" y="9708"/>
                    <a:pt x="4332" y="9316"/>
                    <a:pt x="5324" y="9238"/>
                  </a:cubicBezTo>
                  <a:lnTo>
                    <a:pt x="5324" y="9238"/>
                  </a:lnTo>
                  <a:cubicBezTo>
                    <a:pt x="5037" y="10203"/>
                    <a:pt x="4802" y="10986"/>
                    <a:pt x="4541" y="11795"/>
                  </a:cubicBezTo>
                  <a:cubicBezTo>
                    <a:pt x="4280" y="12630"/>
                    <a:pt x="3993" y="13465"/>
                    <a:pt x="3784" y="14327"/>
                  </a:cubicBezTo>
                  <a:cubicBezTo>
                    <a:pt x="3601" y="14822"/>
                    <a:pt x="3888" y="15370"/>
                    <a:pt x="4384" y="15553"/>
                  </a:cubicBezTo>
                  <a:cubicBezTo>
                    <a:pt x="4490" y="15594"/>
                    <a:pt x="4596" y="15614"/>
                    <a:pt x="4699" y="15614"/>
                  </a:cubicBezTo>
                  <a:cubicBezTo>
                    <a:pt x="5056" y="15614"/>
                    <a:pt x="5388" y="15378"/>
                    <a:pt x="5611" y="14953"/>
                  </a:cubicBezTo>
                  <a:cubicBezTo>
                    <a:pt x="5741" y="14692"/>
                    <a:pt x="5846" y="14405"/>
                    <a:pt x="5924" y="14118"/>
                  </a:cubicBezTo>
                  <a:cubicBezTo>
                    <a:pt x="6315" y="12917"/>
                    <a:pt x="6681" y="11717"/>
                    <a:pt x="7072" y="10438"/>
                  </a:cubicBezTo>
                  <a:cubicBezTo>
                    <a:pt x="7672" y="10673"/>
                    <a:pt x="7855" y="11117"/>
                    <a:pt x="8142" y="11456"/>
                  </a:cubicBezTo>
                  <a:cubicBezTo>
                    <a:pt x="8873" y="12317"/>
                    <a:pt x="9551" y="13231"/>
                    <a:pt x="10308" y="14092"/>
                  </a:cubicBezTo>
                  <a:cubicBezTo>
                    <a:pt x="10563" y="14391"/>
                    <a:pt x="10860" y="14536"/>
                    <a:pt x="11146" y="14536"/>
                  </a:cubicBezTo>
                  <a:cubicBezTo>
                    <a:pt x="11359" y="14536"/>
                    <a:pt x="11565" y="14456"/>
                    <a:pt x="11743" y="14300"/>
                  </a:cubicBezTo>
                  <a:cubicBezTo>
                    <a:pt x="12161" y="13961"/>
                    <a:pt x="12213" y="13335"/>
                    <a:pt x="11874" y="12917"/>
                  </a:cubicBezTo>
                  <a:cubicBezTo>
                    <a:pt x="11561" y="12474"/>
                    <a:pt x="11247" y="12030"/>
                    <a:pt x="10882" y="11613"/>
                  </a:cubicBezTo>
                  <a:cubicBezTo>
                    <a:pt x="9995" y="10517"/>
                    <a:pt x="9108" y="9421"/>
                    <a:pt x="8220" y="8351"/>
                  </a:cubicBezTo>
                  <a:cubicBezTo>
                    <a:pt x="8429" y="8090"/>
                    <a:pt x="8742" y="7933"/>
                    <a:pt x="9082" y="7907"/>
                  </a:cubicBezTo>
                  <a:cubicBezTo>
                    <a:pt x="10830" y="7385"/>
                    <a:pt x="12604" y="6863"/>
                    <a:pt x="14379" y="6341"/>
                  </a:cubicBezTo>
                  <a:cubicBezTo>
                    <a:pt x="15240" y="6080"/>
                    <a:pt x="15605" y="5637"/>
                    <a:pt x="15475" y="5063"/>
                  </a:cubicBezTo>
                  <a:cubicBezTo>
                    <a:pt x="15358" y="4596"/>
                    <a:pt x="15010" y="4347"/>
                    <a:pt x="14463" y="4347"/>
                  </a:cubicBezTo>
                  <a:cubicBezTo>
                    <a:pt x="14275" y="4347"/>
                    <a:pt x="14064" y="4376"/>
                    <a:pt x="13831" y="4436"/>
                  </a:cubicBezTo>
                  <a:cubicBezTo>
                    <a:pt x="13126" y="4593"/>
                    <a:pt x="12448" y="4802"/>
                    <a:pt x="11769" y="5010"/>
                  </a:cubicBezTo>
                  <a:cubicBezTo>
                    <a:pt x="10699" y="5323"/>
                    <a:pt x="9630" y="5663"/>
                    <a:pt x="8455" y="6002"/>
                  </a:cubicBezTo>
                  <a:cubicBezTo>
                    <a:pt x="8534" y="4958"/>
                    <a:pt x="8925" y="4175"/>
                    <a:pt x="9160" y="3340"/>
                  </a:cubicBezTo>
                  <a:cubicBezTo>
                    <a:pt x="9369" y="2583"/>
                    <a:pt x="9630" y="1801"/>
                    <a:pt x="9812" y="1044"/>
                  </a:cubicBezTo>
                  <a:cubicBezTo>
                    <a:pt x="9943" y="600"/>
                    <a:pt x="9682" y="157"/>
                    <a:pt x="9238" y="52"/>
                  </a:cubicBezTo>
                  <a:cubicBezTo>
                    <a:pt x="9144" y="17"/>
                    <a:pt x="9049" y="0"/>
                    <a:pt x="8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3"/>
            <p:cNvSpPr/>
            <p:nvPr/>
          </p:nvSpPr>
          <p:spPr>
            <a:xfrm>
              <a:off x="833914" y="2752216"/>
              <a:ext cx="274700" cy="278931"/>
            </a:xfrm>
            <a:custGeom>
              <a:rect b="b" l="l" r="r" t="t"/>
              <a:pathLst>
                <a:path extrusionOk="0" h="13648" w="13441">
                  <a:moveTo>
                    <a:pt x="7936" y="1"/>
                  </a:moveTo>
                  <a:cubicBezTo>
                    <a:pt x="7524" y="1"/>
                    <a:pt x="7230" y="273"/>
                    <a:pt x="7073" y="700"/>
                  </a:cubicBezTo>
                  <a:cubicBezTo>
                    <a:pt x="6969" y="961"/>
                    <a:pt x="6890" y="1249"/>
                    <a:pt x="6812" y="1536"/>
                  </a:cubicBezTo>
                  <a:cubicBezTo>
                    <a:pt x="6499" y="2710"/>
                    <a:pt x="6186" y="3858"/>
                    <a:pt x="5820" y="5137"/>
                  </a:cubicBezTo>
                  <a:cubicBezTo>
                    <a:pt x="5116" y="4824"/>
                    <a:pt x="4776" y="4328"/>
                    <a:pt x="4359" y="3910"/>
                  </a:cubicBezTo>
                  <a:cubicBezTo>
                    <a:pt x="3915" y="3467"/>
                    <a:pt x="3524" y="2971"/>
                    <a:pt x="3054" y="2553"/>
                  </a:cubicBezTo>
                  <a:cubicBezTo>
                    <a:pt x="2868" y="2354"/>
                    <a:pt x="2653" y="2270"/>
                    <a:pt x="2445" y="2270"/>
                  </a:cubicBezTo>
                  <a:cubicBezTo>
                    <a:pt x="1810" y="2270"/>
                    <a:pt x="1244" y="3053"/>
                    <a:pt x="1775" y="3702"/>
                  </a:cubicBezTo>
                  <a:cubicBezTo>
                    <a:pt x="1984" y="4015"/>
                    <a:pt x="2245" y="4302"/>
                    <a:pt x="2480" y="4589"/>
                  </a:cubicBezTo>
                  <a:cubicBezTo>
                    <a:pt x="3080" y="5241"/>
                    <a:pt x="3680" y="5920"/>
                    <a:pt x="4411" y="6703"/>
                  </a:cubicBezTo>
                  <a:cubicBezTo>
                    <a:pt x="3132" y="7094"/>
                    <a:pt x="2062" y="7407"/>
                    <a:pt x="993" y="7772"/>
                  </a:cubicBezTo>
                  <a:cubicBezTo>
                    <a:pt x="262" y="8033"/>
                    <a:pt x="1" y="8425"/>
                    <a:pt x="158" y="8947"/>
                  </a:cubicBezTo>
                  <a:cubicBezTo>
                    <a:pt x="259" y="9334"/>
                    <a:pt x="568" y="9546"/>
                    <a:pt x="1046" y="9546"/>
                  </a:cubicBezTo>
                  <a:cubicBezTo>
                    <a:pt x="1180" y="9546"/>
                    <a:pt x="1328" y="9529"/>
                    <a:pt x="1488" y="9495"/>
                  </a:cubicBezTo>
                  <a:cubicBezTo>
                    <a:pt x="2167" y="9338"/>
                    <a:pt x="2793" y="9103"/>
                    <a:pt x="3446" y="8947"/>
                  </a:cubicBezTo>
                  <a:cubicBezTo>
                    <a:pt x="3795" y="8889"/>
                    <a:pt x="4130" y="8672"/>
                    <a:pt x="4493" y="8672"/>
                  </a:cubicBezTo>
                  <a:cubicBezTo>
                    <a:pt x="4619" y="8672"/>
                    <a:pt x="4747" y="8697"/>
                    <a:pt x="4881" y="8764"/>
                  </a:cubicBezTo>
                  <a:cubicBezTo>
                    <a:pt x="4829" y="9051"/>
                    <a:pt x="4776" y="9312"/>
                    <a:pt x="4724" y="9547"/>
                  </a:cubicBezTo>
                  <a:cubicBezTo>
                    <a:pt x="4437" y="10460"/>
                    <a:pt x="4150" y="11400"/>
                    <a:pt x="3915" y="12339"/>
                  </a:cubicBezTo>
                  <a:cubicBezTo>
                    <a:pt x="3759" y="13018"/>
                    <a:pt x="4072" y="13514"/>
                    <a:pt x="4594" y="13618"/>
                  </a:cubicBezTo>
                  <a:cubicBezTo>
                    <a:pt x="4685" y="13638"/>
                    <a:pt x="4772" y="13647"/>
                    <a:pt x="4854" y="13647"/>
                  </a:cubicBezTo>
                  <a:cubicBezTo>
                    <a:pt x="5309" y="13647"/>
                    <a:pt x="5613" y="13352"/>
                    <a:pt x="5768" y="12887"/>
                  </a:cubicBezTo>
                  <a:cubicBezTo>
                    <a:pt x="6003" y="12313"/>
                    <a:pt x="6160" y="11687"/>
                    <a:pt x="6368" y="11113"/>
                  </a:cubicBezTo>
                  <a:cubicBezTo>
                    <a:pt x="6603" y="10460"/>
                    <a:pt x="6603" y="9730"/>
                    <a:pt x="7047" y="9156"/>
                  </a:cubicBezTo>
                  <a:cubicBezTo>
                    <a:pt x="7464" y="9390"/>
                    <a:pt x="7830" y="9704"/>
                    <a:pt x="8169" y="10069"/>
                  </a:cubicBezTo>
                  <a:cubicBezTo>
                    <a:pt x="8743" y="10617"/>
                    <a:pt x="9317" y="11165"/>
                    <a:pt x="9943" y="11687"/>
                  </a:cubicBezTo>
                  <a:cubicBezTo>
                    <a:pt x="10123" y="11866"/>
                    <a:pt x="10365" y="11958"/>
                    <a:pt x="10609" y="11958"/>
                  </a:cubicBezTo>
                  <a:cubicBezTo>
                    <a:pt x="10861" y="11958"/>
                    <a:pt x="11115" y="11860"/>
                    <a:pt x="11300" y="11661"/>
                  </a:cubicBezTo>
                  <a:cubicBezTo>
                    <a:pt x="11666" y="11269"/>
                    <a:pt x="11666" y="10669"/>
                    <a:pt x="11300" y="10278"/>
                  </a:cubicBezTo>
                  <a:cubicBezTo>
                    <a:pt x="10935" y="9886"/>
                    <a:pt x="10491" y="9547"/>
                    <a:pt x="10126" y="9156"/>
                  </a:cubicBezTo>
                  <a:cubicBezTo>
                    <a:pt x="9552" y="8581"/>
                    <a:pt x="8847" y="8112"/>
                    <a:pt x="8352" y="7433"/>
                  </a:cubicBezTo>
                  <a:cubicBezTo>
                    <a:pt x="8717" y="7172"/>
                    <a:pt x="9134" y="6964"/>
                    <a:pt x="9604" y="6885"/>
                  </a:cubicBezTo>
                  <a:cubicBezTo>
                    <a:pt x="10544" y="6546"/>
                    <a:pt x="11509" y="6233"/>
                    <a:pt x="12449" y="5894"/>
                  </a:cubicBezTo>
                  <a:cubicBezTo>
                    <a:pt x="13179" y="5607"/>
                    <a:pt x="13440" y="5111"/>
                    <a:pt x="13231" y="4537"/>
                  </a:cubicBezTo>
                  <a:cubicBezTo>
                    <a:pt x="13094" y="4164"/>
                    <a:pt x="12765" y="3938"/>
                    <a:pt x="12333" y="3938"/>
                  </a:cubicBezTo>
                  <a:cubicBezTo>
                    <a:pt x="12190" y="3938"/>
                    <a:pt x="12036" y="3963"/>
                    <a:pt x="11875" y="4015"/>
                  </a:cubicBezTo>
                  <a:cubicBezTo>
                    <a:pt x="10831" y="4328"/>
                    <a:pt x="9813" y="4719"/>
                    <a:pt x="8769" y="5059"/>
                  </a:cubicBezTo>
                  <a:cubicBezTo>
                    <a:pt x="8574" y="5112"/>
                    <a:pt x="8379" y="5262"/>
                    <a:pt x="8159" y="5262"/>
                  </a:cubicBezTo>
                  <a:cubicBezTo>
                    <a:pt x="8055" y="5262"/>
                    <a:pt x="7946" y="5229"/>
                    <a:pt x="7830" y="5137"/>
                  </a:cubicBezTo>
                  <a:cubicBezTo>
                    <a:pt x="7986" y="4484"/>
                    <a:pt x="8117" y="3832"/>
                    <a:pt x="8273" y="3180"/>
                  </a:cubicBezTo>
                  <a:cubicBezTo>
                    <a:pt x="8456" y="2475"/>
                    <a:pt x="8639" y="1797"/>
                    <a:pt x="8769" y="1092"/>
                  </a:cubicBezTo>
                  <a:cubicBezTo>
                    <a:pt x="8873" y="596"/>
                    <a:pt x="8717" y="152"/>
                    <a:pt x="8143" y="22"/>
                  </a:cubicBezTo>
                  <a:cubicBezTo>
                    <a:pt x="8071" y="8"/>
                    <a:pt x="8002" y="1"/>
                    <a:pt x="7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3"/>
            <p:cNvSpPr/>
            <p:nvPr/>
          </p:nvSpPr>
          <p:spPr>
            <a:xfrm>
              <a:off x="2688862" y="1449979"/>
              <a:ext cx="268283" cy="223627"/>
            </a:xfrm>
            <a:custGeom>
              <a:rect b="b" l="l" r="r" t="t"/>
              <a:pathLst>
                <a:path extrusionOk="0" h="10942" w="13127">
                  <a:moveTo>
                    <a:pt x="7829" y="0"/>
                  </a:moveTo>
                  <a:cubicBezTo>
                    <a:pt x="7537" y="0"/>
                    <a:pt x="7293" y="200"/>
                    <a:pt x="7098" y="484"/>
                  </a:cubicBezTo>
                  <a:cubicBezTo>
                    <a:pt x="6915" y="718"/>
                    <a:pt x="6785" y="1005"/>
                    <a:pt x="6655" y="1240"/>
                  </a:cubicBezTo>
                  <a:cubicBezTo>
                    <a:pt x="6341" y="1788"/>
                    <a:pt x="6107" y="2389"/>
                    <a:pt x="5663" y="2884"/>
                  </a:cubicBezTo>
                  <a:cubicBezTo>
                    <a:pt x="5245" y="2650"/>
                    <a:pt x="5037" y="2206"/>
                    <a:pt x="4723" y="1893"/>
                  </a:cubicBezTo>
                  <a:cubicBezTo>
                    <a:pt x="4228" y="1371"/>
                    <a:pt x="3732" y="849"/>
                    <a:pt x="3184" y="379"/>
                  </a:cubicBezTo>
                  <a:cubicBezTo>
                    <a:pt x="3044" y="252"/>
                    <a:pt x="2866" y="187"/>
                    <a:pt x="2685" y="187"/>
                  </a:cubicBezTo>
                  <a:cubicBezTo>
                    <a:pt x="2495" y="187"/>
                    <a:pt x="2300" y="258"/>
                    <a:pt x="2140" y="405"/>
                  </a:cubicBezTo>
                  <a:cubicBezTo>
                    <a:pt x="1775" y="666"/>
                    <a:pt x="1696" y="1162"/>
                    <a:pt x="1983" y="1527"/>
                  </a:cubicBezTo>
                  <a:cubicBezTo>
                    <a:pt x="2218" y="1867"/>
                    <a:pt x="2505" y="2154"/>
                    <a:pt x="2792" y="2493"/>
                  </a:cubicBezTo>
                  <a:cubicBezTo>
                    <a:pt x="3366" y="3171"/>
                    <a:pt x="4045" y="3798"/>
                    <a:pt x="4436" y="4842"/>
                  </a:cubicBezTo>
                  <a:cubicBezTo>
                    <a:pt x="4036" y="4842"/>
                    <a:pt x="3706" y="4830"/>
                    <a:pt x="3391" y="4830"/>
                  </a:cubicBezTo>
                  <a:cubicBezTo>
                    <a:pt x="3233" y="4830"/>
                    <a:pt x="3079" y="4833"/>
                    <a:pt x="2923" y="4842"/>
                  </a:cubicBezTo>
                  <a:cubicBezTo>
                    <a:pt x="2218" y="4894"/>
                    <a:pt x="1514" y="4946"/>
                    <a:pt x="809" y="5024"/>
                  </a:cubicBezTo>
                  <a:cubicBezTo>
                    <a:pt x="339" y="5024"/>
                    <a:pt x="0" y="5390"/>
                    <a:pt x="26" y="5859"/>
                  </a:cubicBezTo>
                  <a:cubicBezTo>
                    <a:pt x="0" y="6303"/>
                    <a:pt x="339" y="6668"/>
                    <a:pt x="783" y="6720"/>
                  </a:cubicBezTo>
                  <a:cubicBezTo>
                    <a:pt x="1148" y="6747"/>
                    <a:pt x="1540" y="6747"/>
                    <a:pt x="1905" y="6747"/>
                  </a:cubicBezTo>
                  <a:cubicBezTo>
                    <a:pt x="1957" y="6749"/>
                    <a:pt x="2010" y="6750"/>
                    <a:pt x="2062" y="6750"/>
                  </a:cubicBezTo>
                  <a:cubicBezTo>
                    <a:pt x="2273" y="6750"/>
                    <a:pt x="2489" y="6734"/>
                    <a:pt x="2711" y="6734"/>
                  </a:cubicBezTo>
                  <a:cubicBezTo>
                    <a:pt x="2988" y="6734"/>
                    <a:pt x="3275" y="6760"/>
                    <a:pt x="3575" y="6877"/>
                  </a:cubicBezTo>
                  <a:cubicBezTo>
                    <a:pt x="3158" y="7712"/>
                    <a:pt x="2766" y="8443"/>
                    <a:pt x="2401" y="9200"/>
                  </a:cubicBezTo>
                  <a:cubicBezTo>
                    <a:pt x="2009" y="9982"/>
                    <a:pt x="2114" y="10557"/>
                    <a:pt x="2662" y="10844"/>
                  </a:cubicBezTo>
                  <a:cubicBezTo>
                    <a:pt x="2806" y="10909"/>
                    <a:pt x="2947" y="10942"/>
                    <a:pt x="3084" y="10942"/>
                  </a:cubicBezTo>
                  <a:cubicBezTo>
                    <a:pt x="3492" y="10942"/>
                    <a:pt x="3863" y="10653"/>
                    <a:pt x="4175" y="10087"/>
                  </a:cubicBezTo>
                  <a:cubicBezTo>
                    <a:pt x="4462" y="9617"/>
                    <a:pt x="4671" y="9095"/>
                    <a:pt x="4932" y="8625"/>
                  </a:cubicBezTo>
                  <a:cubicBezTo>
                    <a:pt x="5245" y="8025"/>
                    <a:pt x="5454" y="7347"/>
                    <a:pt x="5976" y="6747"/>
                  </a:cubicBezTo>
                  <a:cubicBezTo>
                    <a:pt x="6602" y="7582"/>
                    <a:pt x="7150" y="8338"/>
                    <a:pt x="7698" y="9069"/>
                  </a:cubicBezTo>
                  <a:cubicBezTo>
                    <a:pt x="7933" y="9408"/>
                    <a:pt x="8220" y="9722"/>
                    <a:pt x="8507" y="10035"/>
                  </a:cubicBezTo>
                  <a:cubicBezTo>
                    <a:pt x="8678" y="10205"/>
                    <a:pt x="8903" y="10291"/>
                    <a:pt x="9128" y="10291"/>
                  </a:cubicBezTo>
                  <a:cubicBezTo>
                    <a:pt x="9315" y="10291"/>
                    <a:pt x="9501" y="10232"/>
                    <a:pt x="9656" y="10113"/>
                  </a:cubicBezTo>
                  <a:cubicBezTo>
                    <a:pt x="10099" y="9878"/>
                    <a:pt x="10230" y="9330"/>
                    <a:pt x="9995" y="8886"/>
                  </a:cubicBezTo>
                  <a:cubicBezTo>
                    <a:pt x="9760" y="8495"/>
                    <a:pt x="9499" y="8130"/>
                    <a:pt x="9212" y="7764"/>
                  </a:cubicBezTo>
                  <a:cubicBezTo>
                    <a:pt x="8977" y="7399"/>
                    <a:pt x="8560" y="7138"/>
                    <a:pt x="8612" y="6616"/>
                  </a:cubicBezTo>
                  <a:cubicBezTo>
                    <a:pt x="8664" y="6616"/>
                    <a:pt x="8716" y="6590"/>
                    <a:pt x="8794" y="6564"/>
                  </a:cubicBezTo>
                  <a:cubicBezTo>
                    <a:pt x="9160" y="6564"/>
                    <a:pt x="9525" y="6576"/>
                    <a:pt x="9890" y="6576"/>
                  </a:cubicBezTo>
                  <a:cubicBezTo>
                    <a:pt x="10073" y="6576"/>
                    <a:pt x="10256" y="6573"/>
                    <a:pt x="10438" y="6564"/>
                  </a:cubicBezTo>
                  <a:cubicBezTo>
                    <a:pt x="10934" y="6564"/>
                    <a:pt x="11430" y="6512"/>
                    <a:pt x="11926" y="6433"/>
                  </a:cubicBezTo>
                  <a:cubicBezTo>
                    <a:pt x="13126" y="6277"/>
                    <a:pt x="13022" y="4502"/>
                    <a:pt x="11795" y="4502"/>
                  </a:cubicBezTo>
                  <a:cubicBezTo>
                    <a:pt x="11482" y="4502"/>
                    <a:pt x="11143" y="4528"/>
                    <a:pt x="10804" y="4528"/>
                  </a:cubicBezTo>
                  <a:lnTo>
                    <a:pt x="7046" y="4528"/>
                  </a:lnTo>
                  <a:cubicBezTo>
                    <a:pt x="7333" y="3954"/>
                    <a:pt x="7594" y="3432"/>
                    <a:pt x="7829" y="2937"/>
                  </a:cubicBezTo>
                  <a:cubicBezTo>
                    <a:pt x="8090" y="2389"/>
                    <a:pt x="8377" y="1867"/>
                    <a:pt x="8612" y="1345"/>
                  </a:cubicBezTo>
                  <a:cubicBezTo>
                    <a:pt x="8873" y="927"/>
                    <a:pt x="8716" y="379"/>
                    <a:pt x="8272" y="144"/>
                  </a:cubicBezTo>
                  <a:cubicBezTo>
                    <a:pt x="8114" y="44"/>
                    <a:pt x="7966" y="0"/>
                    <a:pt x="7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3"/>
            <p:cNvSpPr/>
            <p:nvPr/>
          </p:nvSpPr>
          <p:spPr>
            <a:xfrm>
              <a:off x="897924" y="1572298"/>
              <a:ext cx="247478" cy="244044"/>
            </a:xfrm>
            <a:custGeom>
              <a:rect b="b" l="l" r="r" t="t"/>
              <a:pathLst>
                <a:path extrusionOk="0" h="11941" w="12109">
                  <a:moveTo>
                    <a:pt x="8312" y="1"/>
                  </a:moveTo>
                  <a:cubicBezTo>
                    <a:pt x="8008" y="1"/>
                    <a:pt x="7711" y="146"/>
                    <a:pt x="7516" y="422"/>
                  </a:cubicBezTo>
                  <a:cubicBezTo>
                    <a:pt x="7281" y="762"/>
                    <a:pt x="7046" y="1127"/>
                    <a:pt x="6864" y="1518"/>
                  </a:cubicBezTo>
                  <a:cubicBezTo>
                    <a:pt x="6446" y="2301"/>
                    <a:pt x="6029" y="3136"/>
                    <a:pt x="5507" y="4076"/>
                  </a:cubicBezTo>
                  <a:cubicBezTo>
                    <a:pt x="5141" y="3345"/>
                    <a:pt x="4880" y="2745"/>
                    <a:pt x="4541" y="2171"/>
                  </a:cubicBezTo>
                  <a:cubicBezTo>
                    <a:pt x="4360" y="1828"/>
                    <a:pt x="4101" y="1579"/>
                    <a:pt x="3752" y="1579"/>
                  </a:cubicBezTo>
                  <a:cubicBezTo>
                    <a:pt x="3649" y="1579"/>
                    <a:pt x="3538" y="1601"/>
                    <a:pt x="3419" y="1649"/>
                  </a:cubicBezTo>
                  <a:cubicBezTo>
                    <a:pt x="2923" y="1832"/>
                    <a:pt x="2740" y="2301"/>
                    <a:pt x="2949" y="2901"/>
                  </a:cubicBezTo>
                  <a:cubicBezTo>
                    <a:pt x="3132" y="3423"/>
                    <a:pt x="3393" y="3893"/>
                    <a:pt x="3602" y="4415"/>
                  </a:cubicBezTo>
                  <a:cubicBezTo>
                    <a:pt x="3680" y="4676"/>
                    <a:pt x="3941" y="4911"/>
                    <a:pt x="3654" y="5224"/>
                  </a:cubicBezTo>
                  <a:lnTo>
                    <a:pt x="1905" y="5224"/>
                  </a:lnTo>
                  <a:cubicBezTo>
                    <a:pt x="1540" y="5224"/>
                    <a:pt x="1175" y="5250"/>
                    <a:pt x="783" y="5328"/>
                  </a:cubicBezTo>
                  <a:cubicBezTo>
                    <a:pt x="340" y="5354"/>
                    <a:pt x="0" y="5720"/>
                    <a:pt x="27" y="6163"/>
                  </a:cubicBezTo>
                  <a:cubicBezTo>
                    <a:pt x="27" y="6738"/>
                    <a:pt x="392" y="6998"/>
                    <a:pt x="914" y="7051"/>
                  </a:cubicBezTo>
                  <a:cubicBezTo>
                    <a:pt x="1009" y="7059"/>
                    <a:pt x="1105" y="7062"/>
                    <a:pt x="1202" y="7062"/>
                  </a:cubicBezTo>
                  <a:cubicBezTo>
                    <a:pt x="1395" y="7062"/>
                    <a:pt x="1592" y="7051"/>
                    <a:pt x="1801" y="7051"/>
                  </a:cubicBezTo>
                  <a:cubicBezTo>
                    <a:pt x="2480" y="7077"/>
                    <a:pt x="3184" y="7103"/>
                    <a:pt x="3967" y="7129"/>
                  </a:cubicBezTo>
                  <a:cubicBezTo>
                    <a:pt x="3837" y="7677"/>
                    <a:pt x="3628" y="8173"/>
                    <a:pt x="3367" y="8643"/>
                  </a:cubicBezTo>
                  <a:cubicBezTo>
                    <a:pt x="3080" y="9243"/>
                    <a:pt x="2740" y="9817"/>
                    <a:pt x="2506" y="10443"/>
                  </a:cubicBezTo>
                  <a:cubicBezTo>
                    <a:pt x="2219" y="11148"/>
                    <a:pt x="2375" y="11644"/>
                    <a:pt x="2871" y="11852"/>
                  </a:cubicBezTo>
                  <a:cubicBezTo>
                    <a:pt x="2996" y="11911"/>
                    <a:pt x="3116" y="11941"/>
                    <a:pt x="3231" y="11941"/>
                  </a:cubicBezTo>
                  <a:cubicBezTo>
                    <a:pt x="3572" y="11941"/>
                    <a:pt x="3870" y="11682"/>
                    <a:pt x="4124" y="11174"/>
                  </a:cubicBezTo>
                  <a:cubicBezTo>
                    <a:pt x="4515" y="10339"/>
                    <a:pt x="4959" y="9530"/>
                    <a:pt x="5454" y="8773"/>
                  </a:cubicBezTo>
                  <a:cubicBezTo>
                    <a:pt x="5846" y="9112"/>
                    <a:pt x="5924" y="9530"/>
                    <a:pt x="6107" y="9895"/>
                  </a:cubicBezTo>
                  <a:cubicBezTo>
                    <a:pt x="6237" y="10182"/>
                    <a:pt x="6368" y="10443"/>
                    <a:pt x="6524" y="10678"/>
                  </a:cubicBezTo>
                  <a:cubicBezTo>
                    <a:pt x="6686" y="10983"/>
                    <a:pt x="6982" y="11152"/>
                    <a:pt x="7296" y="11152"/>
                  </a:cubicBezTo>
                  <a:cubicBezTo>
                    <a:pt x="7439" y="11152"/>
                    <a:pt x="7586" y="11117"/>
                    <a:pt x="7725" y="11043"/>
                  </a:cubicBezTo>
                  <a:cubicBezTo>
                    <a:pt x="8142" y="10861"/>
                    <a:pt x="8351" y="10417"/>
                    <a:pt x="8221" y="9973"/>
                  </a:cubicBezTo>
                  <a:cubicBezTo>
                    <a:pt x="8116" y="9634"/>
                    <a:pt x="7986" y="9269"/>
                    <a:pt x="7829" y="8930"/>
                  </a:cubicBezTo>
                  <a:cubicBezTo>
                    <a:pt x="7620" y="8434"/>
                    <a:pt x="7386" y="7938"/>
                    <a:pt x="7151" y="7416"/>
                  </a:cubicBezTo>
                  <a:cubicBezTo>
                    <a:pt x="7447" y="7317"/>
                    <a:pt x="7720" y="7289"/>
                    <a:pt x="7984" y="7289"/>
                  </a:cubicBezTo>
                  <a:cubicBezTo>
                    <a:pt x="8277" y="7289"/>
                    <a:pt x="8558" y="7324"/>
                    <a:pt x="8847" y="7338"/>
                  </a:cubicBezTo>
                  <a:cubicBezTo>
                    <a:pt x="9551" y="7364"/>
                    <a:pt x="10256" y="7442"/>
                    <a:pt x="10961" y="7442"/>
                  </a:cubicBezTo>
                  <a:cubicBezTo>
                    <a:pt x="11665" y="7442"/>
                    <a:pt x="12109" y="7025"/>
                    <a:pt x="12083" y="6503"/>
                  </a:cubicBezTo>
                  <a:cubicBezTo>
                    <a:pt x="12109" y="5955"/>
                    <a:pt x="11665" y="5537"/>
                    <a:pt x="11143" y="5511"/>
                  </a:cubicBezTo>
                  <a:cubicBezTo>
                    <a:pt x="10856" y="5459"/>
                    <a:pt x="10569" y="5433"/>
                    <a:pt x="10256" y="5407"/>
                  </a:cubicBezTo>
                  <a:cubicBezTo>
                    <a:pt x="9317" y="5354"/>
                    <a:pt x="8351" y="5328"/>
                    <a:pt x="7307" y="5276"/>
                  </a:cubicBezTo>
                  <a:cubicBezTo>
                    <a:pt x="7359" y="4702"/>
                    <a:pt x="7673" y="4285"/>
                    <a:pt x="7881" y="3841"/>
                  </a:cubicBezTo>
                  <a:cubicBezTo>
                    <a:pt x="8325" y="3032"/>
                    <a:pt x="8769" y="2223"/>
                    <a:pt x="9186" y="1388"/>
                  </a:cubicBezTo>
                  <a:cubicBezTo>
                    <a:pt x="9421" y="970"/>
                    <a:pt x="9264" y="422"/>
                    <a:pt x="8847" y="161"/>
                  </a:cubicBezTo>
                  <a:cubicBezTo>
                    <a:pt x="8680" y="53"/>
                    <a:pt x="8495" y="1"/>
                    <a:pt x="8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3"/>
            <p:cNvSpPr/>
            <p:nvPr/>
          </p:nvSpPr>
          <p:spPr>
            <a:xfrm>
              <a:off x="3403521" y="3553120"/>
              <a:ext cx="227756" cy="209852"/>
            </a:xfrm>
            <a:custGeom>
              <a:rect b="b" l="l" r="r" t="t"/>
              <a:pathLst>
                <a:path extrusionOk="0" h="10268" w="11144">
                  <a:moveTo>
                    <a:pt x="6957" y="0"/>
                  </a:moveTo>
                  <a:cubicBezTo>
                    <a:pt x="6580" y="0"/>
                    <a:pt x="6239" y="307"/>
                    <a:pt x="5898" y="969"/>
                  </a:cubicBezTo>
                  <a:cubicBezTo>
                    <a:pt x="5481" y="1831"/>
                    <a:pt x="5037" y="2692"/>
                    <a:pt x="4646" y="3501"/>
                  </a:cubicBezTo>
                  <a:cubicBezTo>
                    <a:pt x="4358" y="3501"/>
                    <a:pt x="4071" y="3396"/>
                    <a:pt x="3863" y="3214"/>
                  </a:cubicBezTo>
                  <a:cubicBezTo>
                    <a:pt x="3236" y="2822"/>
                    <a:pt x="2688" y="2405"/>
                    <a:pt x="2140" y="1909"/>
                  </a:cubicBezTo>
                  <a:cubicBezTo>
                    <a:pt x="1928" y="1712"/>
                    <a:pt x="1698" y="1585"/>
                    <a:pt x="1456" y="1585"/>
                  </a:cubicBezTo>
                  <a:cubicBezTo>
                    <a:pt x="1281" y="1585"/>
                    <a:pt x="1100" y="1651"/>
                    <a:pt x="914" y="1805"/>
                  </a:cubicBezTo>
                  <a:cubicBezTo>
                    <a:pt x="522" y="2144"/>
                    <a:pt x="496" y="2640"/>
                    <a:pt x="888" y="3162"/>
                  </a:cubicBezTo>
                  <a:cubicBezTo>
                    <a:pt x="1201" y="3449"/>
                    <a:pt x="1488" y="3736"/>
                    <a:pt x="1827" y="3997"/>
                  </a:cubicBezTo>
                  <a:cubicBezTo>
                    <a:pt x="2010" y="4205"/>
                    <a:pt x="2375" y="4284"/>
                    <a:pt x="2297" y="4701"/>
                  </a:cubicBezTo>
                  <a:cubicBezTo>
                    <a:pt x="1749" y="4988"/>
                    <a:pt x="1175" y="5249"/>
                    <a:pt x="653" y="5562"/>
                  </a:cubicBezTo>
                  <a:cubicBezTo>
                    <a:pt x="183" y="5771"/>
                    <a:pt x="0" y="6293"/>
                    <a:pt x="183" y="6737"/>
                  </a:cubicBezTo>
                  <a:cubicBezTo>
                    <a:pt x="328" y="7062"/>
                    <a:pt x="597" y="7224"/>
                    <a:pt x="957" y="7224"/>
                  </a:cubicBezTo>
                  <a:cubicBezTo>
                    <a:pt x="1117" y="7224"/>
                    <a:pt x="1295" y="7192"/>
                    <a:pt x="1488" y="7128"/>
                  </a:cubicBezTo>
                  <a:cubicBezTo>
                    <a:pt x="2010" y="6919"/>
                    <a:pt x="2480" y="6554"/>
                    <a:pt x="3054" y="6502"/>
                  </a:cubicBezTo>
                  <a:lnTo>
                    <a:pt x="3054" y="6502"/>
                  </a:lnTo>
                  <a:cubicBezTo>
                    <a:pt x="3236" y="6815"/>
                    <a:pt x="3080" y="7024"/>
                    <a:pt x="3001" y="7259"/>
                  </a:cubicBezTo>
                  <a:cubicBezTo>
                    <a:pt x="2793" y="7859"/>
                    <a:pt x="2584" y="8459"/>
                    <a:pt x="2427" y="9059"/>
                  </a:cubicBezTo>
                  <a:cubicBezTo>
                    <a:pt x="2271" y="9529"/>
                    <a:pt x="2532" y="10025"/>
                    <a:pt x="3001" y="10181"/>
                  </a:cubicBezTo>
                  <a:cubicBezTo>
                    <a:pt x="3126" y="10240"/>
                    <a:pt x="3256" y="10267"/>
                    <a:pt x="3384" y="10267"/>
                  </a:cubicBezTo>
                  <a:cubicBezTo>
                    <a:pt x="3713" y="10267"/>
                    <a:pt x="4025" y="10083"/>
                    <a:pt x="4176" y="9764"/>
                  </a:cubicBezTo>
                  <a:cubicBezTo>
                    <a:pt x="4358" y="9425"/>
                    <a:pt x="4489" y="9085"/>
                    <a:pt x="4619" y="8720"/>
                  </a:cubicBezTo>
                  <a:cubicBezTo>
                    <a:pt x="4827" y="8045"/>
                    <a:pt x="4957" y="7344"/>
                    <a:pt x="5421" y="6618"/>
                  </a:cubicBezTo>
                  <a:lnTo>
                    <a:pt x="5421" y="6618"/>
                  </a:lnTo>
                  <a:cubicBezTo>
                    <a:pt x="6274" y="7162"/>
                    <a:pt x="7026" y="7706"/>
                    <a:pt x="7803" y="8172"/>
                  </a:cubicBezTo>
                  <a:cubicBezTo>
                    <a:pt x="8096" y="8341"/>
                    <a:pt x="8375" y="8423"/>
                    <a:pt x="8620" y="8423"/>
                  </a:cubicBezTo>
                  <a:cubicBezTo>
                    <a:pt x="8942" y="8423"/>
                    <a:pt x="9206" y="8282"/>
                    <a:pt x="9369" y="8015"/>
                  </a:cubicBezTo>
                  <a:cubicBezTo>
                    <a:pt x="9682" y="7520"/>
                    <a:pt x="9499" y="6972"/>
                    <a:pt x="8873" y="6528"/>
                  </a:cubicBezTo>
                  <a:cubicBezTo>
                    <a:pt x="8560" y="6293"/>
                    <a:pt x="8247" y="6110"/>
                    <a:pt x="7934" y="5902"/>
                  </a:cubicBezTo>
                  <a:cubicBezTo>
                    <a:pt x="7568" y="5641"/>
                    <a:pt x="7125" y="5510"/>
                    <a:pt x="6864" y="5014"/>
                  </a:cubicBezTo>
                  <a:cubicBezTo>
                    <a:pt x="7803" y="4623"/>
                    <a:pt x="8664" y="4310"/>
                    <a:pt x="9499" y="3944"/>
                  </a:cubicBezTo>
                  <a:cubicBezTo>
                    <a:pt x="9891" y="3788"/>
                    <a:pt x="10256" y="3579"/>
                    <a:pt x="10621" y="3344"/>
                  </a:cubicBezTo>
                  <a:cubicBezTo>
                    <a:pt x="11013" y="3083"/>
                    <a:pt x="11143" y="2509"/>
                    <a:pt x="10856" y="2118"/>
                  </a:cubicBezTo>
                  <a:cubicBezTo>
                    <a:pt x="10717" y="1800"/>
                    <a:pt x="10413" y="1619"/>
                    <a:pt x="10091" y="1619"/>
                  </a:cubicBezTo>
                  <a:cubicBezTo>
                    <a:pt x="9989" y="1619"/>
                    <a:pt x="9886" y="1637"/>
                    <a:pt x="9786" y="1674"/>
                  </a:cubicBezTo>
                  <a:cubicBezTo>
                    <a:pt x="9473" y="1778"/>
                    <a:pt x="9160" y="1935"/>
                    <a:pt x="8847" y="2066"/>
                  </a:cubicBezTo>
                  <a:cubicBezTo>
                    <a:pt x="8351" y="2248"/>
                    <a:pt x="7907" y="2587"/>
                    <a:pt x="7359" y="2614"/>
                  </a:cubicBezTo>
                  <a:cubicBezTo>
                    <a:pt x="7203" y="2248"/>
                    <a:pt x="7464" y="2013"/>
                    <a:pt x="7542" y="1752"/>
                  </a:cubicBezTo>
                  <a:cubicBezTo>
                    <a:pt x="7881" y="865"/>
                    <a:pt x="7829" y="317"/>
                    <a:pt x="7307" y="82"/>
                  </a:cubicBezTo>
                  <a:cubicBezTo>
                    <a:pt x="7187" y="28"/>
                    <a:pt x="7070" y="0"/>
                    <a:pt x="6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3"/>
            <p:cNvSpPr/>
            <p:nvPr/>
          </p:nvSpPr>
          <p:spPr>
            <a:xfrm>
              <a:off x="2012585" y="3738264"/>
              <a:ext cx="120561" cy="123218"/>
            </a:xfrm>
            <a:custGeom>
              <a:rect b="b" l="l" r="r" t="t"/>
              <a:pathLst>
                <a:path extrusionOk="0" h="6029" w="5899">
                  <a:moveTo>
                    <a:pt x="2897" y="0"/>
                  </a:moveTo>
                  <a:cubicBezTo>
                    <a:pt x="1253" y="0"/>
                    <a:pt x="1" y="1331"/>
                    <a:pt x="1" y="3158"/>
                  </a:cubicBezTo>
                  <a:cubicBezTo>
                    <a:pt x="27" y="4750"/>
                    <a:pt x="1305" y="6028"/>
                    <a:pt x="2897" y="6028"/>
                  </a:cubicBezTo>
                  <a:cubicBezTo>
                    <a:pt x="4567" y="6002"/>
                    <a:pt x="5898" y="4541"/>
                    <a:pt x="5898" y="2766"/>
                  </a:cubicBezTo>
                  <a:cubicBezTo>
                    <a:pt x="5872" y="1227"/>
                    <a:pt x="4567" y="0"/>
                    <a:pt x="28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3"/>
            <p:cNvSpPr/>
            <p:nvPr/>
          </p:nvSpPr>
          <p:spPr>
            <a:xfrm>
              <a:off x="2040319" y="3136114"/>
              <a:ext cx="108298" cy="109361"/>
            </a:xfrm>
            <a:custGeom>
              <a:rect b="b" l="l" r="r" t="t"/>
              <a:pathLst>
                <a:path extrusionOk="0" h="5351" w="5299">
                  <a:moveTo>
                    <a:pt x="2688" y="1"/>
                  </a:moveTo>
                  <a:cubicBezTo>
                    <a:pt x="1175" y="27"/>
                    <a:pt x="1" y="1280"/>
                    <a:pt x="53" y="2767"/>
                  </a:cubicBezTo>
                  <a:cubicBezTo>
                    <a:pt x="79" y="4085"/>
                    <a:pt x="1434" y="5351"/>
                    <a:pt x="2778" y="5351"/>
                  </a:cubicBezTo>
                  <a:cubicBezTo>
                    <a:pt x="2792" y="5351"/>
                    <a:pt x="2805" y="5351"/>
                    <a:pt x="2819" y="5351"/>
                  </a:cubicBezTo>
                  <a:cubicBezTo>
                    <a:pt x="4176" y="5351"/>
                    <a:pt x="5298" y="4072"/>
                    <a:pt x="5272" y="2532"/>
                  </a:cubicBezTo>
                  <a:cubicBezTo>
                    <a:pt x="5246" y="1123"/>
                    <a:pt x="4098" y="1"/>
                    <a:pt x="2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3"/>
            <p:cNvSpPr/>
            <p:nvPr/>
          </p:nvSpPr>
          <p:spPr>
            <a:xfrm>
              <a:off x="2017940" y="3430332"/>
              <a:ext cx="108789" cy="104231"/>
            </a:xfrm>
            <a:custGeom>
              <a:rect b="b" l="l" r="r" t="t"/>
              <a:pathLst>
                <a:path extrusionOk="0" h="5100" w="5323">
                  <a:moveTo>
                    <a:pt x="3035" y="1"/>
                  </a:moveTo>
                  <a:cubicBezTo>
                    <a:pt x="2972" y="1"/>
                    <a:pt x="2908" y="4"/>
                    <a:pt x="2844" y="10"/>
                  </a:cubicBezTo>
                  <a:cubicBezTo>
                    <a:pt x="1200" y="193"/>
                    <a:pt x="78" y="949"/>
                    <a:pt x="52" y="2646"/>
                  </a:cubicBezTo>
                  <a:cubicBezTo>
                    <a:pt x="0" y="3987"/>
                    <a:pt x="1198" y="5099"/>
                    <a:pt x="2612" y="5099"/>
                  </a:cubicBezTo>
                  <a:cubicBezTo>
                    <a:pt x="2629" y="5099"/>
                    <a:pt x="2645" y="5099"/>
                    <a:pt x="2661" y="5099"/>
                  </a:cubicBezTo>
                  <a:cubicBezTo>
                    <a:pt x="2677" y="5099"/>
                    <a:pt x="2693" y="5099"/>
                    <a:pt x="2709" y="5099"/>
                  </a:cubicBezTo>
                  <a:cubicBezTo>
                    <a:pt x="4149" y="5099"/>
                    <a:pt x="5323" y="3934"/>
                    <a:pt x="5297" y="2489"/>
                  </a:cubicBezTo>
                  <a:cubicBezTo>
                    <a:pt x="5322" y="1197"/>
                    <a:pt x="4283" y="1"/>
                    <a:pt x="3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3"/>
            <p:cNvSpPr/>
            <p:nvPr/>
          </p:nvSpPr>
          <p:spPr>
            <a:xfrm>
              <a:off x="2025931" y="2749927"/>
              <a:ext cx="111487" cy="102515"/>
            </a:xfrm>
            <a:custGeom>
              <a:rect b="b" l="l" r="r" t="t"/>
              <a:pathLst>
                <a:path extrusionOk="0" h="5016" w="5455">
                  <a:moveTo>
                    <a:pt x="2717" y="0"/>
                  </a:moveTo>
                  <a:cubicBezTo>
                    <a:pt x="1334" y="0"/>
                    <a:pt x="128" y="1223"/>
                    <a:pt x="52" y="2691"/>
                  </a:cubicBezTo>
                  <a:cubicBezTo>
                    <a:pt x="0" y="4048"/>
                    <a:pt x="966" y="4962"/>
                    <a:pt x="2584" y="5014"/>
                  </a:cubicBezTo>
                  <a:cubicBezTo>
                    <a:pt x="2619" y="5015"/>
                    <a:pt x="2654" y="5016"/>
                    <a:pt x="2689" y="5016"/>
                  </a:cubicBezTo>
                  <a:cubicBezTo>
                    <a:pt x="4179" y="5016"/>
                    <a:pt x="5351" y="3938"/>
                    <a:pt x="5402" y="2561"/>
                  </a:cubicBezTo>
                  <a:cubicBezTo>
                    <a:pt x="5454" y="1230"/>
                    <a:pt x="4280" y="56"/>
                    <a:pt x="2844" y="4"/>
                  </a:cubicBezTo>
                  <a:cubicBezTo>
                    <a:pt x="2802" y="1"/>
                    <a:pt x="2759" y="0"/>
                    <a:pt x="2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3"/>
            <p:cNvSpPr/>
            <p:nvPr/>
          </p:nvSpPr>
          <p:spPr>
            <a:xfrm>
              <a:off x="2045122" y="2209191"/>
              <a:ext cx="102944" cy="101350"/>
            </a:xfrm>
            <a:custGeom>
              <a:rect b="b" l="l" r="r" t="t"/>
              <a:pathLst>
                <a:path extrusionOk="0" h="4959" w="5037">
                  <a:moveTo>
                    <a:pt x="2636" y="0"/>
                  </a:moveTo>
                  <a:cubicBezTo>
                    <a:pt x="1410" y="0"/>
                    <a:pt x="0" y="1383"/>
                    <a:pt x="27" y="2558"/>
                  </a:cubicBezTo>
                  <a:cubicBezTo>
                    <a:pt x="53" y="3889"/>
                    <a:pt x="1123" y="4959"/>
                    <a:pt x="2427" y="4959"/>
                  </a:cubicBezTo>
                  <a:cubicBezTo>
                    <a:pt x="3837" y="4959"/>
                    <a:pt x="4985" y="3836"/>
                    <a:pt x="5037" y="2427"/>
                  </a:cubicBezTo>
                  <a:cubicBezTo>
                    <a:pt x="5011" y="1122"/>
                    <a:pt x="3967" y="52"/>
                    <a:pt x="2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3"/>
            <p:cNvSpPr/>
            <p:nvPr/>
          </p:nvSpPr>
          <p:spPr>
            <a:xfrm>
              <a:off x="2040850" y="2476923"/>
              <a:ext cx="93890" cy="96547"/>
            </a:xfrm>
            <a:custGeom>
              <a:rect b="b" l="l" r="r" t="t"/>
              <a:pathLst>
                <a:path extrusionOk="0" h="4724" w="4594">
                  <a:moveTo>
                    <a:pt x="2245" y="0"/>
                  </a:moveTo>
                  <a:cubicBezTo>
                    <a:pt x="1227" y="0"/>
                    <a:pt x="1" y="1357"/>
                    <a:pt x="1" y="2480"/>
                  </a:cubicBezTo>
                  <a:cubicBezTo>
                    <a:pt x="1" y="3706"/>
                    <a:pt x="1018" y="4698"/>
                    <a:pt x="2245" y="4724"/>
                  </a:cubicBezTo>
                  <a:cubicBezTo>
                    <a:pt x="3498" y="4619"/>
                    <a:pt x="4489" y="3602"/>
                    <a:pt x="4594" y="2349"/>
                  </a:cubicBezTo>
                  <a:cubicBezTo>
                    <a:pt x="4567" y="1070"/>
                    <a:pt x="3524" y="27"/>
                    <a:pt x="2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3"/>
            <p:cNvSpPr/>
            <p:nvPr/>
          </p:nvSpPr>
          <p:spPr>
            <a:xfrm>
              <a:off x="1876594" y="1619242"/>
              <a:ext cx="111671" cy="94994"/>
            </a:xfrm>
            <a:custGeom>
              <a:rect b="b" l="l" r="r" t="t"/>
              <a:pathLst>
                <a:path extrusionOk="0" h="4648" w="5464">
                  <a:moveTo>
                    <a:pt x="3217" y="0"/>
                  </a:moveTo>
                  <a:cubicBezTo>
                    <a:pt x="3172" y="0"/>
                    <a:pt x="3126" y="1"/>
                    <a:pt x="3080" y="4"/>
                  </a:cubicBezTo>
                  <a:cubicBezTo>
                    <a:pt x="1018" y="4"/>
                    <a:pt x="0" y="2536"/>
                    <a:pt x="1514" y="3997"/>
                  </a:cubicBezTo>
                  <a:cubicBezTo>
                    <a:pt x="1980" y="4447"/>
                    <a:pt x="2543" y="4648"/>
                    <a:pt x="3096" y="4648"/>
                  </a:cubicBezTo>
                  <a:cubicBezTo>
                    <a:pt x="4306" y="4648"/>
                    <a:pt x="5464" y="3682"/>
                    <a:pt x="5428" y="2248"/>
                  </a:cubicBezTo>
                  <a:cubicBezTo>
                    <a:pt x="5453" y="1015"/>
                    <a:pt x="4459" y="0"/>
                    <a:pt x="3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3"/>
            <p:cNvSpPr/>
            <p:nvPr/>
          </p:nvSpPr>
          <p:spPr>
            <a:xfrm>
              <a:off x="2162985" y="1615584"/>
              <a:ext cx="86430" cy="81627"/>
            </a:xfrm>
            <a:custGeom>
              <a:rect b="b" l="l" r="r" t="t"/>
              <a:pathLst>
                <a:path extrusionOk="0" h="3994" w="4229">
                  <a:moveTo>
                    <a:pt x="2088" y="1"/>
                  </a:moveTo>
                  <a:cubicBezTo>
                    <a:pt x="940" y="53"/>
                    <a:pt x="27" y="966"/>
                    <a:pt x="1" y="2088"/>
                  </a:cubicBezTo>
                  <a:cubicBezTo>
                    <a:pt x="27" y="3132"/>
                    <a:pt x="1044" y="3993"/>
                    <a:pt x="2271" y="3993"/>
                  </a:cubicBezTo>
                  <a:cubicBezTo>
                    <a:pt x="2287" y="3994"/>
                    <a:pt x="2303" y="3994"/>
                    <a:pt x="2318" y="3994"/>
                  </a:cubicBezTo>
                  <a:cubicBezTo>
                    <a:pt x="3367" y="3994"/>
                    <a:pt x="4228" y="3142"/>
                    <a:pt x="4202" y="2088"/>
                  </a:cubicBezTo>
                  <a:cubicBezTo>
                    <a:pt x="4228" y="1070"/>
                    <a:pt x="3158" y="1"/>
                    <a:pt x="20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3"/>
            <p:cNvSpPr/>
            <p:nvPr/>
          </p:nvSpPr>
          <p:spPr>
            <a:xfrm>
              <a:off x="3474991" y="3068915"/>
              <a:ext cx="70959" cy="71490"/>
            </a:xfrm>
            <a:custGeom>
              <a:rect b="b" l="l" r="r" t="t"/>
              <a:pathLst>
                <a:path extrusionOk="0" h="3498" w="3472">
                  <a:moveTo>
                    <a:pt x="1978" y="0"/>
                  </a:moveTo>
                  <a:cubicBezTo>
                    <a:pt x="1962" y="0"/>
                    <a:pt x="1947" y="0"/>
                    <a:pt x="1931" y="1"/>
                  </a:cubicBezTo>
                  <a:cubicBezTo>
                    <a:pt x="888" y="79"/>
                    <a:pt x="79" y="914"/>
                    <a:pt x="0" y="1958"/>
                  </a:cubicBezTo>
                  <a:cubicBezTo>
                    <a:pt x="26" y="2793"/>
                    <a:pt x="705" y="3472"/>
                    <a:pt x="1540" y="3498"/>
                  </a:cubicBezTo>
                  <a:cubicBezTo>
                    <a:pt x="2427" y="3472"/>
                    <a:pt x="3471" y="2402"/>
                    <a:pt x="3471" y="1488"/>
                  </a:cubicBezTo>
                  <a:cubicBezTo>
                    <a:pt x="3471" y="669"/>
                    <a:pt x="2792" y="0"/>
                    <a:pt x="1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3"/>
            <p:cNvSpPr/>
            <p:nvPr/>
          </p:nvSpPr>
          <p:spPr>
            <a:xfrm>
              <a:off x="2394072" y="1415051"/>
              <a:ext cx="82363" cy="70203"/>
            </a:xfrm>
            <a:custGeom>
              <a:rect b="b" l="l" r="r" t="t"/>
              <a:pathLst>
                <a:path extrusionOk="0" h="3435" w="4030">
                  <a:moveTo>
                    <a:pt x="2310" y="0"/>
                  </a:moveTo>
                  <a:cubicBezTo>
                    <a:pt x="791" y="0"/>
                    <a:pt x="1" y="1835"/>
                    <a:pt x="1089" y="2923"/>
                  </a:cubicBezTo>
                  <a:cubicBezTo>
                    <a:pt x="1442" y="3276"/>
                    <a:pt x="1873" y="3434"/>
                    <a:pt x="2295" y="3434"/>
                  </a:cubicBezTo>
                  <a:cubicBezTo>
                    <a:pt x="3183" y="3434"/>
                    <a:pt x="4030" y="2732"/>
                    <a:pt x="4012" y="1671"/>
                  </a:cubicBezTo>
                  <a:cubicBezTo>
                    <a:pt x="3986" y="757"/>
                    <a:pt x="3255" y="27"/>
                    <a:pt x="2342" y="1"/>
                  </a:cubicBezTo>
                  <a:cubicBezTo>
                    <a:pt x="2331" y="0"/>
                    <a:pt x="2320" y="0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3"/>
            <p:cNvSpPr/>
            <p:nvPr/>
          </p:nvSpPr>
          <p:spPr>
            <a:xfrm>
              <a:off x="3154980" y="2567052"/>
              <a:ext cx="70428" cy="69365"/>
            </a:xfrm>
            <a:custGeom>
              <a:rect b="b" l="l" r="r" t="t"/>
              <a:pathLst>
                <a:path extrusionOk="0" h="3394" w="3446">
                  <a:moveTo>
                    <a:pt x="1723" y="1"/>
                  </a:moveTo>
                  <a:cubicBezTo>
                    <a:pt x="758" y="1"/>
                    <a:pt x="1" y="784"/>
                    <a:pt x="27" y="1723"/>
                  </a:cubicBezTo>
                  <a:cubicBezTo>
                    <a:pt x="27" y="2672"/>
                    <a:pt x="808" y="3394"/>
                    <a:pt x="1727" y="3394"/>
                  </a:cubicBezTo>
                  <a:cubicBezTo>
                    <a:pt x="1743" y="3394"/>
                    <a:pt x="1759" y="3394"/>
                    <a:pt x="1775" y="3393"/>
                  </a:cubicBezTo>
                  <a:cubicBezTo>
                    <a:pt x="2715" y="3367"/>
                    <a:pt x="3445" y="2584"/>
                    <a:pt x="3419" y="1671"/>
                  </a:cubicBezTo>
                  <a:cubicBezTo>
                    <a:pt x="3419" y="731"/>
                    <a:pt x="2663" y="1"/>
                    <a:pt x="1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3"/>
            <p:cNvSpPr/>
            <p:nvPr/>
          </p:nvSpPr>
          <p:spPr>
            <a:xfrm>
              <a:off x="1313398" y="2692334"/>
              <a:ext cx="82138" cy="70469"/>
            </a:xfrm>
            <a:custGeom>
              <a:rect b="b" l="l" r="r" t="t"/>
              <a:pathLst>
                <a:path extrusionOk="0" h="3448" w="4019">
                  <a:moveTo>
                    <a:pt x="2289" y="1"/>
                  </a:moveTo>
                  <a:cubicBezTo>
                    <a:pt x="2257" y="1"/>
                    <a:pt x="2224" y="1"/>
                    <a:pt x="2192" y="3"/>
                  </a:cubicBezTo>
                  <a:cubicBezTo>
                    <a:pt x="0" y="212"/>
                    <a:pt x="183" y="3448"/>
                    <a:pt x="2375" y="3448"/>
                  </a:cubicBezTo>
                  <a:cubicBezTo>
                    <a:pt x="3288" y="3396"/>
                    <a:pt x="4019" y="2639"/>
                    <a:pt x="3993" y="1699"/>
                  </a:cubicBezTo>
                  <a:cubicBezTo>
                    <a:pt x="3993" y="740"/>
                    <a:pt x="3236" y="1"/>
                    <a:pt x="2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3"/>
            <p:cNvSpPr/>
            <p:nvPr/>
          </p:nvSpPr>
          <p:spPr>
            <a:xfrm>
              <a:off x="3238181" y="1672646"/>
              <a:ext cx="66156" cy="68833"/>
            </a:xfrm>
            <a:custGeom>
              <a:rect b="b" l="l" r="r" t="t"/>
              <a:pathLst>
                <a:path extrusionOk="0" h="3368" w="3237">
                  <a:moveTo>
                    <a:pt x="1645" y="1"/>
                  </a:moveTo>
                  <a:cubicBezTo>
                    <a:pt x="731" y="53"/>
                    <a:pt x="1" y="836"/>
                    <a:pt x="53" y="1775"/>
                  </a:cubicBezTo>
                  <a:cubicBezTo>
                    <a:pt x="27" y="2610"/>
                    <a:pt x="679" y="3315"/>
                    <a:pt x="1514" y="3367"/>
                  </a:cubicBezTo>
                  <a:cubicBezTo>
                    <a:pt x="2428" y="3367"/>
                    <a:pt x="3184" y="2610"/>
                    <a:pt x="3158" y="1671"/>
                  </a:cubicBezTo>
                  <a:cubicBezTo>
                    <a:pt x="3237" y="784"/>
                    <a:pt x="2532" y="27"/>
                    <a:pt x="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3"/>
            <p:cNvSpPr/>
            <p:nvPr/>
          </p:nvSpPr>
          <p:spPr>
            <a:xfrm>
              <a:off x="2919254" y="3344127"/>
              <a:ext cx="67219" cy="66688"/>
            </a:xfrm>
            <a:custGeom>
              <a:rect b="b" l="l" r="r" t="t"/>
              <a:pathLst>
                <a:path extrusionOk="0" h="3263" w="3289">
                  <a:moveTo>
                    <a:pt x="1723" y="0"/>
                  </a:moveTo>
                  <a:cubicBezTo>
                    <a:pt x="809" y="79"/>
                    <a:pt x="105" y="809"/>
                    <a:pt x="53" y="1723"/>
                  </a:cubicBezTo>
                  <a:cubicBezTo>
                    <a:pt x="0" y="2558"/>
                    <a:pt x="679" y="3262"/>
                    <a:pt x="1514" y="3262"/>
                  </a:cubicBezTo>
                  <a:cubicBezTo>
                    <a:pt x="2480" y="3236"/>
                    <a:pt x="3262" y="2453"/>
                    <a:pt x="3289" y="1488"/>
                  </a:cubicBezTo>
                  <a:cubicBezTo>
                    <a:pt x="3236" y="653"/>
                    <a:pt x="2558" y="0"/>
                    <a:pt x="1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3"/>
            <p:cNvSpPr/>
            <p:nvPr/>
          </p:nvSpPr>
          <p:spPr>
            <a:xfrm>
              <a:off x="3587867" y="2409172"/>
              <a:ext cx="80749" cy="60842"/>
            </a:xfrm>
            <a:custGeom>
              <a:rect b="b" l="l" r="r" t="t"/>
              <a:pathLst>
                <a:path extrusionOk="0" h="2977" w="3951">
                  <a:moveTo>
                    <a:pt x="1968" y="1"/>
                  </a:moveTo>
                  <a:cubicBezTo>
                    <a:pt x="0" y="1"/>
                    <a:pt x="0" y="2977"/>
                    <a:pt x="1968" y="2977"/>
                  </a:cubicBezTo>
                  <a:cubicBezTo>
                    <a:pt x="1985" y="2977"/>
                    <a:pt x="2002" y="2977"/>
                    <a:pt x="2019" y="2976"/>
                  </a:cubicBezTo>
                  <a:cubicBezTo>
                    <a:pt x="3950" y="2924"/>
                    <a:pt x="3950" y="53"/>
                    <a:pt x="2019" y="1"/>
                  </a:cubicBezTo>
                  <a:cubicBezTo>
                    <a:pt x="2002" y="1"/>
                    <a:pt x="1985" y="1"/>
                    <a:pt x="1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3"/>
            <p:cNvSpPr/>
            <p:nvPr/>
          </p:nvSpPr>
          <p:spPr>
            <a:xfrm>
              <a:off x="1134202" y="3356369"/>
              <a:ext cx="62416" cy="61905"/>
            </a:xfrm>
            <a:custGeom>
              <a:rect b="b" l="l" r="r" t="t"/>
              <a:pathLst>
                <a:path extrusionOk="0" h="3029" w="3054">
                  <a:moveTo>
                    <a:pt x="1560" y="1"/>
                  </a:moveTo>
                  <a:cubicBezTo>
                    <a:pt x="1545" y="1"/>
                    <a:pt x="1529" y="1"/>
                    <a:pt x="1513" y="2"/>
                  </a:cubicBezTo>
                  <a:cubicBezTo>
                    <a:pt x="1498" y="1"/>
                    <a:pt x="1482" y="1"/>
                    <a:pt x="1467" y="1"/>
                  </a:cubicBezTo>
                  <a:cubicBezTo>
                    <a:pt x="653" y="1"/>
                    <a:pt x="0" y="670"/>
                    <a:pt x="26" y="1515"/>
                  </a:cubicBezTo>
                  <a:cubicBezTo>
                    <a:pt x="26" y="2324"/>
                    <a:pt x="704" y="3003"/>
                    <a:pt x="1540" y="3029"/>
                  </a:cubicBezTo>
                  <a:cubicBezTo>
                    <a:pt x="2375" y="2976"/>
                    <a:pt x="3027" y="2298"/>
                    <a:pt x="3053" y="1489"/>
                  </a:cubicBezTo>
                  <a:cubicBezTo>
                    <a:pt x="3027" y="670"/>
                    <a:pt x="2374" y="1"/>
                    <a:pt x="1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3"/>
            <p:cNvSpPr/>
            <p:nvPr/>
          </p:nvSpPr>
          <p:spPr>
            <a:xfrm>
              <a:off x="791792" y="2238499"/>
              <a:ext cx="61353" cy="61374"/>
            </a:xfrm>
            <a:custGeom>
              <a:rect b="b" l="l" r="r" t="t"/>
              <a:pathLst>
                <a:path extrusionOk="0" h="3003" w="3002">
                  <a:moveTo>
                    <a:pt x="1484" y="1"/>
                  </a:moveTo>
                  <a:cubicBezTo>
                    <a:pt x="1468" y="1"/>
                    <a:pt x="1452" y="1"/>
                    <a:pt x="1436" y="2"/>
                  </a:cubicBezTo>
                  <a:cubicBezTo>
                    <a:pt x="653" y="54"/>
                    <a:pt x="26" y="680"/>
                    <a:pt x="0" y="1463"/>
                  </a:cubicBezTo>
                  <a:cubicBezTo>
                    <a:pt x="0" y="2298"/>
                    <a:pt x="679" y="2976"/>
                    <a:pt x="1488" y="3003"/>
                  </a:cubicBezTo>
                  <a:cubicBezTo>
                    <a:pt x="2323" y="2976"/>
                    <a:pt x="3001" y="2298"/>
                    <a:pt x="2975" y="1463"/>
                  </a:cubicBezTo>
                  <a:cubicBezTo>
                    <a:pt x="2975" y="644"/>
                    <a:pt x="2298" y="1"/>
                    <a:pt x="1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3"/>
            <p:cNvSpPr/>
            <p:nvPr/>
          </p:nvSpPr>
          <p:spPr>
            <a:xfrm>
              <a:off x="2148045" y="1224124"/>
              <a:ext cx="61905" cy="60822"/>
            </a:xfrm>
            <a:custGeom>
              <a:rect b="b" l="l" r="r" t="t"/>
              <a:pathLst>
                <a:path extrusionOk="0" h="2976" w="3029">
                  <a:moveTo>
                    <a:pt x="1541" y="0"/>
                  </a:moveTo>
                  <a:cubicBezTo>
                    <a:pt x="706" y="0"/>
                    <a:pt x="27" y="679"/>
                    <a:pt x="1" y="1514"/>
                  </a:cubicBezTo>
                  <a:cubicBezTo>
                    <a:pt x="1" y="2333"/>
                    <a:pt x="679" y="2976"/>
                    <a:pt x="1492" y="2976"/>
                  </a:cubicBezTo>
                  <a:cubicBezTo>
                    <a:pt x="1508" y="2976"/>
                    <a:pt x="1524" y="2976"/>
                    <a:pt x="1541" y="2975"/>
                  </a:cubicBezTo>
                  <a:cubicBezTo>
                    <a:pt x="2376" y="2975"/>
                    <a:pt x="3028" y="2297"/>
                    <a:pt x="3002" y="1462"/>
                  </a:cubicBezTo>
                  <a:cubicBezTo>
                    <a:pt x="2950" y="679"/>
                    <a:pt x="2323" y="26"/>
                    <a:pt x="1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43"/>
          <p:cNvSpPr txBox="1"/>
          <p:nvPr>
            <p:ph type="title"/>
          </p:nvPr>
        </p:nvSpPr>
        <p:spPr>
          <a:xfrm>
            <a:off x="4527750" y="554900"/>
            <a:ext cx="4147200" cy="11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Possible writing and text production</a:t>
            </a:r>
            <a:endParaRPr sz="3000"/>
          </a:p>
        </p:txBody>
      </p:sp>
      <p:sp>
        <p:nvSpPr>
          <p:cNvPr id="422" name="Google Shape;422;p43"/>
          <p:cNvSpPr txBox="1"/>
          <p:nvPr>
            <p:ph idx="1" type="subTitle"/>
          </p:nvPr>
        </p:nvSpPr>
        <p:spPr>
          <a:xfrm>
            <a:off x="4527750" y="2174750"/>
            <a:ext cx="4032000" cy="11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Write a short text about traditions in  your family.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Create a tradition and describe it.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4"/>
          <p:cNvSpPr txBox="1"/>
          <p:nvPr>
            <p:ph type="title"/>
          </p:nvPr>
        </p:nvSpPr>
        <p:spPr>
          <a:xfrm>
            <a:off x="4572025" y="862800"/>
            <a:ext cx="3852000" cy="9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28" name="Google Shape;428;p44"/>
          <p:cNvSpPr txBox="1"/>
          <p:nvPr>
            <p:ph idx="1" type="subTitle"/>
          </p:nvPr>
        </p:nvSpPr>
        <p:spPr>
          <a:xfrm>
            <a:off x="4572025" y="1766700"/>
            <a:ext cx="3852000" cy="9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national du RÉCIT, domaine des langues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www.domainelangues.qc.ca/en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44"/>
          <p:cNvGrpSpPr/>
          <p:nvPr/>
        </p:nvGrpSpPr>
        <p:grpSpPr>
          <a:xfrm>
            <a:off x="719991" y="945175"/>
            <a:ext cx="3457753" cy="4009015"/>
            <a:chOff x="1671550" y="238000"/>
            <a:chExt cx="4494675" cy="5211250"/>
          </a:xfrm>
        </p:grpSpPr>
        <p:sp>
          <p:nvSpPr>
            <p:cNvPr id="430" name="Google Shape;430;p44"/>
            <p:cNvSpPr/>
            <p:nvPr/>
          </p:nvSpPr>
          <p:spPr>
            <a:xfrm>
              <a:off x="1671550" y="238000"/>
              <a:ext cx="4494675" cy="5211250"/>
            </a:xfrm>
            <a:custGeom>
              <a:rect b="b" l="l" r="r" t="t"/>
              <a:pathLst>
                <a:path extrusionOk="0" h="208450" w="179787">
                  <a:moveTo>
                    <a:pt x="82107" y="0"/>
                  </a:moveTo>
                  <a:cubicBezTo>
                    <a:pt x="72811" y="0"/>
                    <a:pt x="63475" y="3218"/>
                    <a:pt x="56501" y="9442"/>
                  </a:cubicBezTo>
                  <a:cubicBezTo>
                    <a:pt x="26335" y="36301"/>
                    <a:pt x="52952" y="64370"/>
                    <a:pt x="51218" y="67758"/>
                  </a:cubicBezTo>
                  <a:cubicBezTo>
                    <a:pt x="49524" y="71186"/>
                    <a:pt x="9155" y="63322"/>
                    <a:pt x="3832" y="89495"/>
                  </a:cubicBezTo>
                  <a:cubicBezTo>
                    <a:pt x="0" y="108289"/>
                    <a:pt x="49081" y="113168"/>
                    <a:pt x="57630" y="118734"/>
                  </a:cubicBezTo>
                  <a:cubicBezTo>
                    <a:pt x="66180" y="124299"/>
                    <a:pt x="38797" y="203828"/>
                    <a:pt x="62349" y="208184"/>
                  </a:cubicBezTo>
                  <a:cubicBezTo>
                    <a:pt x="63308" y="208363"/>
                    <a:pt x="64242" y="208449"/>
                    <a:pt x="65154" y="208449"/>
                  </a:cubicBezTo>
                  <a:cubicBezTo>
                    <a:pt x="86583" y="208449"/>
                    <a:pt x="95102" y="160756"/>
                    <a:pt x="104735" y="154102"/>
                  </a:cubicBezTo>
                  <a:cubicBezTo>
                    <a:pt x="105322" y="153693"/>
                    <a:pt x="105960" y="153503"/>
                    <a:pt x="106646" y="153503"/>
                  </a:cubicBezTo>
                  <a:cubicBezTo>
                    <a:pt x="115865" y="153503"/>
                    <a:pt x="133608" y="187960"/>
                    <a:pt x="149192" y="187960"/>
                  </a:cubicBezTo>
                  <a:cubicBezTo>
                    <a:pt x="152196" y="187960"/>
                    <a:pt x="155121" y="186679"/>
                    <a:pt x="157888" y="183623"/>
                  </a:cubicBezTo>
                  <a:cubicBezTo>
                    <a:pt x="179787" y="159466"/>
                    <a:pt x="139054" y="114499"/>
                    <a:pt x="133570" y="104175"/>
                  </a:cubicBezTo>
                  <a:cubicBezTo>
                    <a:pt x="130263" y="97964"/>
                    <a:pt x="178738" y="73122"/>
                    <a:pt x="164623" y="55054"/>
                  </a:cubicBezTo>
                  <a:cubicBezTo>
                    <a:pt x="161248" y="50728"/>
                    <a:pt x="154219" y="49430"/>
                    <a:pt x="146575" y="49430"/>
                  </a:cubicBezTo>
                  <a:cubicBezTo>
                    <a:pt x="135126" y="49430"/>
                    <a:pt x="122298" y="52342"/>
                    <a:pt x="118312" y="52342"/>
                  </a:cubicBezTo>
                  <a:cubicBezTo>
                    <a:pt x="117965" y="52342"/>
                    <a:pt x="117685" y="52320"/>
                    <a:pt x="117478" y="52272"/>
                  </a:cubicBezTo>
                  <a:cubicBezTo>
                    <a:pt x="113284" y="51304"/>
                    <a:pt x="124738" y="31502"/>
                    <a:pt x="110381" y="13112"/>
                  </a:cubicBezTo>
                  <a:cubicBezTo>
                    <a:pt x="103453" y="4264"/>
                    <a:pt x="92807" y="0"/>
                    <a:pt x="82107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3085075" y="1226325"/>
              <a:ext cx="382150" cy="334550"/>
            </a:xfrm>
            <a:custGeom>
              <a:rect b="b" l="l" r="r" t="t"/>
              <a:pathLst>
                <a:path extrusionOk="0" h="13382" w="15286">
                  <a:moveTo>
                    <a:pt x="7288" y="1"/>
                  </a:moveTo>
                  <a:cubicBezTo>
                    <a:pt x="6340" y="1"/>
                    <a:pt x="5402" y="214"/>
                    <a:pt x="4517" y="640"/>
                  </a:cubicBezTo>
                  <a:cubicBezTo>
                    <a:pt x="3469" y="1204"/>
                    <a:pt x="2541" y="1971"/>
                    <a:pt x="1815" y="2939"/>
                  </a:cubicBezTo>
                  <a:cubicBezTo>
                    <a:pt x="1089" y="3947"/>
                    <a:pt x="565" y="5116"/>
                    <a:pt x="323" y="6326"/>
                  </a:cubicBezTo>
                  <a:cubicBezTo>
                    <a:pt x="1" y="7778"/>
                    <a:pt x="323" y="9351"/>
                    <a:pt x="1130" y="10601"/>
                  </a:cubicBezTo>
                  <a:cubicBezTo>
                    <a:pt x="2017" y="11771"/>
                    <a:pt x="3307" y="12618"/>
                    <a:pt x="4759" y="12980"/>
                  </a:cubicBezTo>
                  <a:cubicBezTo>
                    <a:pt x="5641" y="13256"/>
                    <a:pt x="6542" y="13381"/>
                    <a:pt x="7462" y="13381"/>
                  </a:cubicBezTo>
                  <a:cubicBezTo>
                    <a:pt x="7888" y="13381"/>
                    <a:pt x="8318" y="13354"/>
                    <a:pt x="8752" y="13303"/>
                  </a:cubicBezTo>
                  <a:cubicBezTo>
                    <a:pt x="10163" y="13142"/>
                    <a:pt x="11494" y="12577"/>
                    <a:pt x="12623" y="11690"/>
                  </a:cubicBezTo>
                  <a:cubicBezTo>
                    <a:pt x="13753" y="10762"/>
                    <a:pt x="14559" y="9512"/>
                    <a:pt x="14922" y="8060"/>
                  </a:cubicBezTo>
                  <a:cubicBezTo>
                    <a:pt x="15285" y="6608"/>
                    <a:pt x="15124" y="5076"/>
                    <a:pt x="14398" y="3785"/>
                  </a:cubicBezTo>
                  <a:cubicBezTo>
                    <a:pt x="13672" y="2535"/>
                    <a:pt x="12502" y="1648"/>
                    <a:pt x="11131" y="1245"/>
                  </a:cubicBezTo>
                  <a:lnTo>
                    <a:pt x="11051" y="1245"/>
                  </a:lnTo>
                  <a:cubicBezTo>
                    <a:pt x="11010" y="1204"/>
                    <a:pt x="10970" y="1164"/>
                    <a:pt x="10930" y="1124"/>
                  </a:cubicBezTo>
                  <a:cubicBezTo>
                    <a:pt x="10042" y="519"/>
                    <a:pt x="8994" y="156"/>
                    <a:pt x="7945" y="35"/>
                  </a:cubicBezTo>
                  <a:cubicBezTo>
                    <a:pt x="7726" y="12"/>
                    <a:pt x="7507" y="1"/>
                    <a:pt x="7288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3926950" y="1061825"/>
              <a:ext cx="391200" cy="337350"/>
            </a:xfrm>
            <a:custGeom>
              <a:rect b="b" l="l" r="r" t="t"/>
              <a:pathLst>
                <a:path extrusionOk="0" h="13494" w="15648">
                  <a:moveTo>
                    <a:pt x="8832" y="1"/>
                  </a:moveTo>
                  <a:cubicBezTo>
                    <a:pt x="7945" y="41"/>
                    <a:pt x="7017" y="243"/>
                    <a:pt x="6170" y="565"/>
                  </a:cubicBezTo>
                  <a:cubicBezTo>
                    <a:pt x="4598" y="1170"/>
                    <a:pt x="3186" y="2219"/>
                    <a:pt x="2097" y="3550"/>
                  </a:cubicBezTo>
                  <a:cubicBezTo>
                    <a:pt x="2057" y="3550"/>
                    <a:pt x="2057" y="3630"/>
                    <a:pt x="2017" y="3630"/>
                  </a:cubicBezTo>
                  <a:cubicBezTo>
                    <a:pt x="1533" y="4114"/>
                    <a:pt x="1129" y="4679"/>
                    <a:pt x="807" y="5244"/>
                  </a:cubicBezTo>
                  <a:cubicBezTo>
                    <a:pt x="202" y="6373"/>
                    <a:pt x="0" y="7623"/>
                    <a:pt x="121" y="8833"/>
                  </a:cubicBezTo>
                  <a:cubicBezTo>
                    <a:pt x="202" y="9559"/>
                    <a:pt x="444" y="10204"/>
                    <a:pt x="766" y="10849"/>
                  </a:cubicBezTo>
                  <a:cubicBezTo>
                    <a:pt x="1170" y="11495"/>
                    <a:pt x="1694" y="12059"/>
                    <a:pt x="2339" y="12463"/>
                  </a:cubicBezTo>
                  <a:cubicBezTo>
                    <a:pt x="3431" y="13132"/>
                    <a:pt x="4678" y="13494"/>
                    <a:pt x="5943" y="13494"/>
                  </a:cubicBezTo>
                  <a:cubicBezTo>
                    <a:pt x="6126" y="13494"/>
                    <a:pt x="6310" y="13486"/>
                    <a:pt x="6493" y="13471"/>
                  </a:cubicBezTo>
                  <a:cubicBezTo>
                    <a:pt x="7864" y="13430"/>
                    <a:pt x="9235" y="13108"/>
                    <a:pt x="10486" y="12584"/>
                  </a:cubicBezTo>
                  <a:cubicBezTo>
                    <a:pt x="11978" y="12019"/>
                    <a:pt x="13228" y="11051"/>
                    <a:pt x="14196" y="9761"/>
                  </a:cubicBezTo>
                  <a:cubicBezTo>
                    <a:pt x="15244" y="8309"/>
                    <a:pt x="15648" y="6413"/>
                    <a:pt x="15285" y="4639"/>
                  </a:cubicBezTo>
                  <a:cubicBezTo>
                    <a:pt x="14801" y="2743"/>
                    <a:pt x="13430" y="1211"/>
                    <a:pt x="11575" y="525"/>
                  </a:cubicBezTo>
                  <a:cubicBezTo>
                    <a:pt x="10728" y="162"/>
                    <a:pt x="9760" y="1"/>
                    <a:pt x="8832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050100" y="1691900"/>
              <a:ext cx="309550" cy="572675"/>
            </a:xfrm>
            <a:custGeom>
              <a:rect b="b" l="l" r="r" t="t"/>
              <a:pathLst>
                <a:path extrusionOk="0" h="22907" w="12382">
                  <a:moveTo>
                    <a:pt x="2180" y="0"/>
                  </a:moveTo>
                  <a:cubicBezTo>
                    <a:pt x="1701" y="0"/>
                    <a:pt x="1078" y="1441"/>
                    <a:pt x="646" y="3875"/>
                  </a:cubicBezTo>
                  <a:cubicBezTo>
                    <a:pt x="1" y="7263"/>
                    <a:pt x="243" y="10731"/>
                    <a:pt x="1291" y="13998"/>
                  </a:cubicBezTo>
                  <a:cubicBezTo>
                    <a:pt x="2622" y="17990"/>
                    <a:pt x="5445" y="20894"/>
                    <a:pt x="7945" y="22064"/>
                  </a:cubicBezTo>
                  <a:cubicBezTo>
                    <a:pt x="9242" y="22691"/>
                    <a:pt x="10343" y="22906"/>
                    <a:pt x="11109" y="22906"/>
                  </a:cubicBezTo>
                  <a:cubicBezTo>
                    <a:pt x="11820" y="22906"/>
                    <a:pt x="12241" y="22721"/>
                    <a:pt x="12261" y="22507"/>
                  </a:cubicBezTo>
                  <a:lnTo>
                    <a:pt x="12301" y="22507"/>
                  </a:lnTo>
                  <a:cubicBezTo>
                    <a:pt x="12382" y="21983"/>
                    <a:pt x="11010" y="21338"/>
                    <a:pt x="9357" y="19886"/>
                  </a:cubicBezTo>
                  <a:cubicBezTo>
                    <a:pt x="7260" y="17950"/>
                    <a:pt x="5687" y="15530"/>
                    <a:pt x="4759" y="12828"/>
                  </a:cubicBezTo>
                  <a:cubicBezTo>
                    <a:pt x="3711" y="9602"/>
                    <a:pt x="3469" y="6376"/>
                    <a:pt x="3227" y="3996"/>
                  </a:cubicBezTo>
                  <a:cubicBezTo>
                    <a:pt x="2985" y="1617"/>
                    <a:pt x="2743" y="44"/>
                    <a:pt x="2219" y="4"/>
                  </a:cubicBezTo>
                  <a:cubicBezTo>
                    <a:pt x="2206" y="1"/>
                    <a:pt x="2193" y="0"/>
                    <a:pt x="2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2501325" y="2214400"/>
              <a:ext cx="132100" cy="601775"/>
            </a:xfrm>
            <a:custGeom>
              <a:rect b="b" l="l" r="r" t="t"/>
              <a:pathLst>
                <a:path extrusionOk="0" h="24071" w="5284">
                  <a:moveTo>
                    <a:pt x="1472" y="0"/>
                  </a:moveTo>
                  <a:cubicBezTo>
                    <a:pt x="1420" y="0"/>
                    <a:pt x="1373" y="11"/>
                    <a:pt x="1331" y="34"/>
                  </a:cubicBezTo>
                  <a:cubicBezTo>
                    <a:pt x="847" y="236"/>
                    <a:pt x="1049" y="1567"/>
                    <a:pt x="1250" y="3583"/>
                  </a:cubicBezTo>
                  <a:cubicBezTo>
                    <a:pt x="1492" y="6205"/>
                    <a:pt x="1573" y="8826"/>
                    <a:pt x="1412" y="11407"/>
                  </a:cubicBezTo>
                  <a:cubicBezTo>
                    <a:pt x="1049" y="16569"/>
                    <a:pt x="161" y="21046"/>
                    <a:pt x="605" y="22498"/>
                  </a:cubicBezTo>
                  <a:lnTo>
                    <a:pt x="657" y="22502"/>
                  </a:lnTo>
                  <a:lnTo>
                    <a:pt x="657" y="22502"/>
                  </a:lnTo>
                  <a:cubicBezTo>
                    <a:pt x="624" y="22558"/>
                    <a:pt x="593" y="22623"/>
                    <a:pt x="565" y="22699"/>
                  </a:cubicBezTo>
                  <a:lnTo>
                    <a:pt x="0" y="24071"/>
                  </a:lnTo>
                  <a:lnTo>
                    <a:pt x="0" y="24071"/>
                  </a:lnTo>
                  <a:lnTo>
                    <a:pt x="1492" y="22780"/>
                  </a:lnTo>
                  <a:cubicBezTo>
                    <a:pt x="2057" y="22256"/>
                    <a:pt x="2823" y="20965"/>
                    <a:pt x="3509" y="19029"/>
                  </a:cubicBezTo>
                  <a:cubicBezTo>
                    <a:pt x="4396" y="16650"/>
                    <a:pt x="4920" y="14150"/>
                    <a:pt x="5082" y="11649"/>
                  </a:cubicBezTo>
                  <a:cubicBezTo>
                    <a:pt x="5283" y="8665"/>
                    <a:pt x="4840" y="5680"/>
                    <a:pt x="3751" y="2938"/>
                  </a:cubicBezTo>
                  <a:cubicBezTo>
                    <a:pt x="2911" y="1039"/>
                    <a:pt x="1972" y="0"/>
                    <a:pt x="1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3166750" y="976025"/>
              <a:ext cx="162350" cy="159950"/>
            </a:xfrm>
            <a:custGeom>
              <a:rect b="b" l="l" r="r" t="t"/>
              <a:pathLst>
                <a:path extrusionOk="0" h="6398" w="6494">
                  <a:moveTo>
                    <a:pt x="3303" y="1"/>
                  </a:moveTo>
                  <a:cubicBezTo>
                    <a:pt x="3251" y="1"/>
                    <a:pt x="3198" y="2"/>
                    <a:pt x="3146" y="5"/>
                  </a:cubicBezTo>
                  <a:cubicBezTo>
                    <a:pt x="2501" y="45"/>
                    <a:pt x="1855" y="247"/>
                    <a:pt x="1331" y="610"/>
                  </a:cubicBezTo>
                  <a:cubicBezTo>
                    <a:pt x="766" y="1013"/>
                    <a:pt x="323" y="1578"/>
                    <a:pt x="121" y="2263"/>
                  </a:cubicBezTo>
                  <a:cubicBezTo>
                    <a:pt x="40" y="2626"/>
                    <a:pt x="0" y="3030"/>
                    <a:pt x="40" y="3393"/>
                  </a:cubicBezTo>
                  <a:cubicBezTo>
                    <a:pt x="121" y="3836"/>
                    <a:pt x="282" y="4239"/>
                    <a:pt x="565" y="4602"/>
                  </a:cubicBezTo>
                  <a:cubicBezTo>
                    <a:pt x="565" y="4602"/>
                    <a:pt x="565" y="4643"/>
                    <a:pt x="565" y="4643"/>
                  </a:cubicBezTo>
                  <a:cubicBezTo>
                    <a:pt x="1049" y="5611"/>
                    <a:pt x="1976" y="6256"/>
                    <a:pt x="3065" y="6377"/>
                  </a:cubicBezTo>
                  <a:cubicBezTo>
                    <a:pt x="3174" y="6391"/>
                    <a:pt x="3284" y="6397"/>
                    <a:pt x="3395" y="6397"/>
                  </a:cubicBezTo>
                  <a:cubicBezTo>
                    <a:pt x="3939" y="6397"/>
                    <a:pt x="4491" y="6235"/>
                    <a:pt x="4961" y="5933"/>
                  </a:cubicBezTo>
                  <a:cubicBezTo>
                    <a:pt x="5525" y="5570"/>
                    <a:pt x="5969" y="5006"/>
                    <a:pt x="6170" y="4401"/>
                  </a:cubicBezTo>
                  <a:cubicBezTo>
                    <a:pt x="6412" y="3796"/>
                    <a:pt x="6493" y="3151"/>
                    <a:pt x="6332" y="2505"/>
                  </a:cubicBezTo>
                  <a:cubicBezTo>
                    <a:pt x="6211" y="1739"/>
                    <a:pt x="5767" y="1094"/>
                    <a:pt x="5162" y="650"/>
                  </a:cubicBezTo>
                  <a:cubicBezTo>
                    <a:pt x="4638" y="239"/>
                    <a:pt x="3976" y="1"/>
                    <a:pt x="3303" y="1"/>
                  </a:cubicBezTo>
                  <a:close/>
                </a:path>
              </a:pathLst>
            </a:custGeom>
            <a:solidFill>
              <a:srgbClr val="2E27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3902750" y="884250"/>
              <a:ext cx="161325" cy="158950"/>
            </a:xfrm>
            <a:custGeom>
              <a:rect b="b" l="l" r="r" t="t"/>
              <a:pathLst>
                <a:path extrusionOk="0" h="6358" w="6453">
                  <a:moveTo>
                    <a:pt x="3327" y="1"/>
                  </a:moveTo>
                  <a:cubicBezTo>
                    <a:pt x="3267" y="1"/>
                    <a:pt x="3206" y="3"/>
                    <a:pt x="3146" y="6"/>
                  </a:cubicBezTo>
                  <a:cubicBezTo>
                    <a:pt x="2501" y="6"/>
                    <a:pt x="1855" y="208"/>
                    <a:pt x="1331" y="611"/>
                  </a:cubicBezTo>
                  <a:cubicBezTo>
                    <a:pt x="767" y="974"/>
                    <a:pt x="323" y="1579"/>
                    <a:pt x="121" y="2224"/>
                  </a:cubicBezTo>
                  <a:cubicBezTo>
                    <a:pt x="0" y="2587"/>
                    <a:pt x="0" y="2990"/>
                    <a:pt x="41" y="3394"/>
                  </a:cubicBezTo>
                  <a:cubicBezTo>
                    <a:pt x="81" y="3837"/>
                    <a:pt x="283" y="4241"/>
                    <a:pt x="565" y="4563"/>
                  </a:cubicBezTo>
                  <a:cubicBezTo>
                    <a:pt x="565" y="4603"/>
                    <a:pt x="565" y="4603"/>
                    <a:pt x="565" y="4603"/>
                  </a:cubicBezTo>
                  <a:cubicBezTo>
                    <a:pt x="1049" y="5571"/>
                    <a:pt x="1976" y="6217"/>
                    <a:pt x="3065" y="6338"/>
                  </a:cubicBezTo>
                  <a:cubicBezTo>
                    <a:pt x="3174" y="6351"/>
                    <a:pt x="3285" y="6358"/>
                    <a:pt x="3395" y="6358"/>
                  </a:cubicBezTo>
                  <a:cubicBezTo>
                    <a:pt x="3939" y="6358"/>
                    <a:pt x="4492" y="6196"/>
                    <a:pt x="4961" y="5894"/>
                  </a:cubicBezTo>
                  <a:cubicBezTo>
                    <a:pt x="5525" y="5531"/>
                    <a:pt x="5929" y="5007"/>
                    <a:pt x="6171" y="4361"/>
                  </a:cubicBezTo>
                  <a:cubicBezTo>
                    <a:pt x="6413" y="3757"/>
                    <a:pt x="6453" y="3111"/>
                    <a:pt x="6332" y="2466"/>
                  </a:cubicBezTo>
                  <a:cubicBezTo>
                    <a:pt x="6211" y="1740"/>
                    <a:pt x="5767" y="1055"/>
                    <a:pt x="5162" y="611"/>
                  </a:cubicBezTo>
                  <a:cubicBezTo>
                    <a:pt x="4645" y="204"/>
                    <a:pt x="3992" y="1"/>
                    <a:pt x="3327" y="1"/>
                  </a:cubicBezTo>
                  <a:close/>
                </a:path>
              </a:pathLst>
            </a:custGeom>
            <a:solidFill>
              <a:srgbClr val="2E27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3888625" y="2161375"/>
              <a:ext cx="162350" cy="159200"/>
            </a:xfrm>
            <a:custGeom>
              <a:rect b="b" l="l" r="r" t="t"/>
              <a:pathLst>
                <a:path extrusionOk="0" h="6368" w="6494">
                  <a:moveTo>
                    <a:pt x="3380" y="1"/>
                  </a:moveTo>
                  <a:cubicBezTo>
                    <a:pt x="3275" y="1"/>
                    <a:pt x="3170" y="6"/>
                    <a:pt x="3066" y="18"/>
                  </a:cubicBezTo>
                  <a:cubicBezTo>
                    <a:pt x="2420" y="58"/>
                    <a:pt x="1775" y="300"/>
                    <a:pt x="1251" y="663"/>
                  </a:cubicBezTo>
                  <a:cubicBezTo>
                    <a:pt x="727" y="1066"/>
                    <a:pt x="283" y="1671"/>
                    <a:pt x="122" y="2357"/>
                  </a:cubicBezTo>
                  <a:cubicBezTo>
                    <a:pt x="1" y="2720"/>
                    <a:pt x="1" y="3123"/>
                    <a:pt x="41" y="3486"/>
                  </a:cubicBezTo>
                  <a:cubicBezTo>
                    <a:pt x="122" y="3930"/>
                    <a:pt x="323" y="4333"/>
                    <a:pt x="606" y="4656"/>
                  </a:cubicBezTo>
                  <a:cubicBezTo>
                    <a:pt x="606" y="4696"/>
                    <a:pt x="606" y="4696"/>
                    <a:pt x="646" y="4696"/>
                  </a:cubicBezTo>
                  <a:cubicBezTo>
                    <a:pt x="1130" y="5664"/>
                    <a:pt x="2098" y="6269"/>
                    <a:pt x="3187" y="6350"/>
                  </a:cubicBezTo>
                  <a:cubicBezTo>
                    <a:pt x="3282" y="6361"/>
                    <a:pt x="3378" y="6367"/>
                    <a:pt x="3474" y="6367"/>
                  </a:cubicBezTo>
                  <a:cubicBezTo>
                    <a:pt x="4031" y="6367"/>
                    <a:pt x="4595" y="6175"/>
                    <a:pt x="5042" y="5866"/>
                  </a:cubicBezTo>
                  <a:cubicBezTo>
                    <a:pt x="5606" y="5462"/>
                    <a:pt x="6010" y="4938"/>
                    <a:pt x="6252" y="4293"/>
                  </a:cubicBezTo>
                  <a:cubicBezTo>
                    <a:pt x="6453" y="3688"/>
                    <a:pt x="6494" y="3043"/>
                    <a:pt x="6332" y="2397"/>
                  </a:cubicBezTo>
                  <a:cubicBezTo>
                    <a:pt x="6171" y="1671"/>
                    <a:pt x="5727" y="986"/>
                    <a:pt x="5122" y="583"/>
                  </a:cubicBezTo>
                  <a:cubicBezTo>
                    <a:pt x="4605" y="203"/>
                    <a:pt x="3999" y="1"/>
                    <a:pt x="338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3965250" y="2476350"/>
              <a:ext cx="142200" cy="145825"/>
            </a:xfrm>
            <a:custGeom>
              <a:rect b="b" l="l" r="r" t="t"/>
              <a:pathLst>
                <a:path extrusionOk="0" h="5833" w="5688">
                  <a:moveTo>
                    <a:pt x="2695" y="0"/>
                  </a:moveTo>
                  <a:cubicBezTo>
                    <a:pt x="1561" y="0"/>
                    <a:pt x="556" y="756"/>
                    <a:pt x="202" y="1857"/>
                  </a:cubicBezTo>
                  <a:cubicBezTo>
                    <a:pt x="1" y="2462"/>
                    <a:pt x="81" y="3147"/>
                    <a:pt x="323" y="3752"/>
                  </a:cubicBezTo>
                  <a:cubicBezTo>
                    <a:pt x="364" y="3914"/>
                    <a:pt x="404" y="4075"/>
                    <a:pt x="485" y="4276"/>
                  </a:cubicBezTo>
                  <a:cubicBezTo>
                    <a:pt x="767" y="5002"/>
                    <a:pt x="1372" y="5567"/>
                    <a:pt x="2138" y="5769"/>
                  </a:cubicBezTo>
                  <a:cubicBezTo>
                    <a:pt x="2335" y="5811"/>
                    <a:pt x="2533" y="5832"/>
                    <a:pt x="2731" y="5832"/>
                  </a:cubicBezTo>
                  <a:cubicBezTo>
                    <a:pt x="3464" y="5832"/>
                    <a:pt x="4179" y="5543"/>
                    <a:pt x="4719" y="5002"/>
                  </a:cubicBezTo>
                  <a:cubicBezTo>
                    <a:pt x="5324" y="4397"/>
                    <a:pt x="5647" y="3591"/>
                    <a:pt x="5647" y="2784"/>
                  </a:cubicBezTo>
                  <a:lnTo>
                    <a:pt x="5687" y="2663"/>
                  </a:lnTo>
                  <a:lnTo>
                    <a:pt x="5647" y="2623"/>
                  </a:lnTo>
                  <a:cubicBezTo>
                    <a:pt x="5606" y="2462"/>
                    <a:pt x="5606" y="2341"/>
                    <a:pt x="5566" y="2179"/>
                  </a:cubicBezTo>
                  <a:cubicBezTo>
                    <a:pt x="5405" y="1534"/>
                    <a:pt x="5042" y="970"/>
                    <a:pt x="4517" y="566"/>
                  </a:cubicBezTo>
                  <a:cubicBezTo>
                    <a:pt x="3993" y="203"/>
                    <a:pt x="3388" y="2"/>
                    <a:pt x="2783" y="2"/>
                  </a:cubicBezTo>
                  <a:cubicBezTo>
                    <a:pt x="2754" y="1"/>
                    <a:pt x="2725" y="0"/>
                    <a:pt x="2695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>
              <a:off x="4030800" y="2772200"/>
              <a:ext cx="161325" cy="147425"/>
            </a:xfrm>
            <a:custGeom>
              <a:rect b="b" l="l" r="r" t="t"/>
              <a:pathLst>
                <a:path extrusionOk="0" h="5897" w="6453">
                  <a:moveTo>
                    <a:pt x="3105" y="3049"/>
                  </a:moveTo>
                  <a:cubicBezTo>
                    <a:pt x="3105" y="3089"/>
                    <a:pt x="3105" y="3089"/>
                    <a:pt x="3105" y="3089"/>
                  </a:cubicBezTo>
                  <a:cubicBezTo>
                    <a:pt x="3105" y="3089"/>
                    <a:pt x="3105" y="3130"/>
                    <a:pt x="3105" y="3130"/>
                  </a:cubicBezTo>
                  <a:lnTo>
                    <a:pt x="3065" y="3130"/>
                  </a:lnTo>
                  <a:cubicBezTo>
                    <a:pt x="3065" y="3089"/>
                    <a:pt x="3065" y="3089"/>
                    <a:pt x="3065" y="3049"/>
                  </a:cubicBezTo>
                  <a:close/>
                  <a:moveTo>
                    <a:pt x="3145" y="0"/>
                  </a:moveTo>
                  <a:cubicBezTo>
                    <a:pt x="1779" y="0"/>
                    <a:pt x="457" y="927"/>
                    <a:pt x="202" y="2484"/>
                  </a:cubicBezTo>
                  <a:cubicBezTo>
                    <a:pt x="0" y="3654"/>
                    <a:pt x="565" y="4783"/>
                    <a:pt x="1573" y="5348"/>
                  </a:cubicBezTo>
                  <a:cubicBezTo>
                    <a:pt x="1815" y="5469"/>
                    <a:pt x="2057" y="5590"/>
                    <a:pt x="2339" y="5630"/>
                  </a:cubicBezTo>
                  <a:cubicBezTo>
                    <a:pt x="2420" y="5670"/>
                    <a:pt x="2460" y="5711"/>
                    <a:pt x="2500" y="5711"/>
                  </a:cubicBezTo>
                  <a:cubicBezTo>
                    <a:pt x="2800" y="5834"/>
                    <a:pt x="3123" y="5896"/>
                    <a:pt x="3449" y="5896"/>
                  </a:cubicBezTo>
                  <a:cubicBezTo>
                    <a:pt x="3869" y="5896"/>
                    <a:pt x="4293" y="5794"/>
                    <a:pt x="4678" y="5590"/>
                  </a:cubicBezTo>
                  <a:cubicBezTo>
                    <a:pt x="5848" y="4945"/>
                    <a:pt x="6453" y="3533"/>
                    <a:pt x="6049" y="2242"/>
                  </a:cubicBezTo>
                  <a:cubicBezTo>
                    <a:pt x="5928" y="1759"/>
                    <a:pt x="5686" y="1315"/>
                    <a:pt x="5364" y="992"/>
                  </a:cubicBezTo>
                  <a:cubicBezTo>
                    <a:pt x="4742" y="312"/>
                    <a:pt x="3936" y="0"/>
                    <a:pt x="3145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4873650" y="3851175"/>
              <a:ext cx="488025" cy="336050"/>
            </a:xfrm>
            <a:custGeom>
              <a:rect b="b" l="l" r="r" t="t"/>
              <a:pathLst>
                <a:path extrusionOk="0" h="13442" w="19521">
                  <a:moveTo>
                    <a:pt x="18860" y="0"/>
                  </a:moveTo>
                  <a:cubicBezTo>
                    <a:pt x="18309" y="0"/>
                    <a:pt x="17281" y="621"/>
                    <a:pt x="15931" y="1510"/>
                  </a:cubicBezTo>
                  <a:cubicBezTo>
                    <a:pt x="14237" y="2639"/>
                    <a:pt x="11938" y="4010"/>
                    <a:pt x="9277" y="5664"/>
                  </a:cubicBezTo>
                  <a:cubicBezTo>
                    <a:pt x="3913" y="8971"/>
                    <a:pt x="1" y="12399"/>
                    <a:pt x="525" y="13245"/>
                  </a:cubicBezTo>
                  <a:cubicBezTo>
                    <a:pt x="607" y="13378"/>
                    <a:pt x="794" y="13441"/>
                    <a:pt x="1070" y="13441"/>
                  </a:cubicBezTo>
                  <a:cubicBezTo>
                    <a:pt x="2563" y="13441"/>
                    <a:pt x="6687" y="11593"/>
                    <a:pt x="11212" y="8769"/>
                  </a:cubicBezTo>
                  <a:cubicBezTo>
                    <a:pt x="13955" y="7115"/>
                    <a:pt x="16334" y="5180"/>
                    <a:pt x="17665" y="3445"/>
                  </a:cubicBezTo>
                  <a:cubicBezTo>
                    <a:pt x="19036" y="1752"/>
                    <a:pt x="19520" y="421"/>
                    <a:pt x="19157" y="98"/>
                  </a:cubicBezTo>
                  <a:cubicBezTo>
                    <a:pt x="19083" y="32"/>
                    <a:pt x="18983" y="0"/>
                    <a:pt x="18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3265550" y="4232150"/>
              <a:ext cx="577725" cy="159600"/>
            </a:xfrm>
            <a:custGeom>
              <a:rect b="b" l="l" r="r" t="t"/>
              <a:pathLst>
                <a:path extrusionOk="0" h="6384" w="23109">
                  <a:moveTo>
                    <a:pt x="3175" y="0"/>
                  </a:moveTo>
                  <a:cubicBezTo>
                    <a:pt x="1355" y="0"/>
                    <a:pt x="217" y="250"/>
                    <a:pt x="162" y="708"/>
                  </a:cubicBezTo>
                  <a:cubicBezTo>
                    <a:pt x="0" y="1717"/>
                    <a:pt x="4961" y="3290"/>
                    <a:pt x="11131" y="4741"/>
                  </a:cubicBezTo>
                  <a:cubicBezTo>
                    <a:pt x="15422" y="5717"/>
                    <a:pt x="19213" y="6384"/>
                    <a:pt x="21239" y="6384"/>
                  </a:cubicBezTo>
                  <a:cubicBezTo>
                    <a:pt x="22146" y="6384"/>
                    <a:pt x="22699" y="6250"/>
                    <a:pt x="22786" y="5951"/>
                  </a:cubicBezTo>
                  <a:cubicBezTo>
                    <a:pt x="23109" y="4983"/>
                    <a:pt x="18310" y="2604"/>
                    <a:pt x="11978" y="1152"/>
                  </a:cubicBezTo>
                  <a:cubicBezTo>
                    <a:pt x="8524" y="360"/>
                    <a:pt x="5359" y="0"/>
                    <a:pt x="3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3353275" y="456725"/>
              <a:ext cx="526300" cy="445275"/>
            </a:xfrm>
            <a:custGeom>
              <a:rect b="b" l="l" r="r" t="t"/>
              <a:pathLst>
                <a:path extrusionOk="0" h="17811" w="21052">
                  <a:moveTo>
                    <a:pt x="4187" y="1"/>
                  </a:moveTo>
                  <a:cubicBezTo>
                    <a:pt x="3826" y="1"/>
                    <a:pt x="3127" y="257"/>
                    <a:pt x="2299" y="1056"/>
                  </a:cubicBezTo>
                  <a:cubicBezTo>
                    <a:pt x="1210" y="2105"/>
                    <a:pt x="161" y="4202"/>
                    <a:pt x="40" y="6904"/>
                  </a:cubicBezTo>
                  <a:cubicBezTo>
                    <a:pt x="0" y="8356"/>
                    <a:pt x="161" y="9807"/>
                    <a:pt x="565" y="11219"/>
                  </a:cubicBezTo>
                  <a:cubicBezTo>
                    <a:pt x="1008" y="12993"/>
                    <a:pt x="2016" y="14566"/>
                    <a:pt x="3347" y="15816"/>
                  </a:cubicBezTo>
                  <a:cubicBezTo>
                    <a:pt x="5001" y="17067"/>
                    <a:pt x="6977" y="17752"/>
                    <a:pt x="9034" y="17793"/>
                  </a:cubicBezTo>
                  <a:cubicBezTo>
                    <a:pt x="9249" y="17805"/>
                    <a:pt x="9464" y="17811"/>
                    <a:pt x="9678" y="17811"/>
                  </a:cubicBezTo>
                  <a:cubicBezTo>
                    <a:pt x="11591" y="17811"/>
                    <a:pt x="13459" y="17328"/>
                    <a:pt x="15164" y="16421"/>
                  </a:cubicBezTo>
                  <a:cubicBezTo>
                    <a:pt x="19197" y="14284"/>
                    <a:pt x="21052" y="9001"/>
                    <a:pt x="18914" y="5210"/>
                  </a:cubicBezTo>
                  <a:cubicBezTo>
                    <a:pt x="17946" y="3476"/>
                    <a:pt x="16293" y="2226"/>
                    <a:pt x="14397" y="1782"/>
                  </a:cubicBezTo>
                  <a:cubicBezTo>
                    <a:pt x="13955" y="1679"/>
                    <a:pt x="13511" y="1629"/>
                    <a:pt x="13070" y="1629"/>
                  </a:cubicBezTo>
                  <a:cubicBezTo>
                    <a:pt x="11782" y="1629"/>
                    <a:pt x="10529" y="2059"/>
                    <a:pt x="9477" y="2871"/>
                  </a:cubicBezTo>
                  <a:cubicBezTo>
                    <a:pt x="8469" y="3677"/>
                    <a:pt x="7703" y="4807"/>
                    <a:pt x="7340" y="6097"/>
                  </a:cubicBezTo>
                  <a:cubicBezTo>
                    <a:pt x="7098" y="6984"/>
                    <a:pt x="6977" y="7912"/>
                    <a:pt x="7058" y="8799"/>
                  </a:cubicBezTo>
                  <a:cubicBezTo>
                    <a:pt x="7214" y="10250"/>
                    <a:pt x="7714" y="10938"/>
                    <a:pt x="7927" y="10938"/>
                  </a:cubicBezTo>
                  <a:cubicBezTo>
                    <a:pt x="7933" y="10938"/>
                    <a:pt x="7939" y="10938"/>
                    <a:pt x="7945" y="10937"/>
                  </a:cubicBezTo>
                  <a:cubicBezTo>
                    <a:pt x="8227" y="10856"/>
                    <a:pt x="8227" y="10090"/>
                    <a:pt x="8509" y="8880"/>
                  </a:cubicBezTo>
                  <a:cubicBezTo>
                    <a:pt x="8671" y="8194"/>
                    <a:pt x="8913" y="7509"/>
                    <a:pt x="9276" y="6863"/>
                  </a:cubicBezTo>
                  <a:cubicBezTo>
                    <a:pt x="9639" y="6097"/>
                    <a:pt x="10244" y="5412"/>
                    <a:pt x="11010" y="4968"/>
                  </a:cubicBezTo>
                  <a:cubicBezTo>
                    <a:pt x="11478" y="4697"/>
                    <a:pt x="12022" y="4561"/>
                    <a:pt x="12567" y="4561"/>
                  </a:cubicBezTo>
                  <a:cubicBezTo>
                    <a:pt x="12914" y="4561"/>
                    <a:pt x="13262" y="4616"/>
                    <a:pt x="13591" y="4726"/>
                  </a:cubicBezTo>
                  <a:cubicBezTo>
                    <a:pt x="14639" y="5089"/>
                    <a:pt x="15446" y="5815"/>
                    <a:pt x="15930" y="6783"/>
                  </a:cubicBezTo>
                  <a:cubicBezTo>
                    <a:pt x="16414" y="7872"/>
                    <a:pt x="16414" y="9122"/>
                    <a:pt x="15970" y="10251"/>
                  </a:cubicBezTo>
                  <a:cubicBezTo>
                    <a:pt x="15486" y="11501"/>
                    <a:pt x="14559" y="12550"/>
                    <a:pt x="13349" y="13195"/>
                  </a:cubicBezTo>
                  <a:cubicBezTo>
                    <a:pt x="12123" y="13846"/>
                    <a:pt x="10752" y="14206"/>
                    <a:pt x="9374" y="14206"/>
                  </a:cubicBezTo>
                  <a:cubicBezTo>
                    <a:pt x="9301" y="14206"/>
                    <a:pt x="9228" y="14205"/>
                    <a:pt x="9155" y="14203"/>
                  </a:cubicBezTo>
                  <a:cubicBezTo>
                    <a:pt x="9090" y="14205"/>
                    <a:pt x="9025" y="14206"/>
                    <a:pt x="8961" y="14206"/>
                  </a:cubicBezTo>
                  <a:cubicBezTo>
                    <a:pt x="7735" y="14206"/>
                    <a:pt x="6519" y="13844"/>
                    <a:pt x="5485" y="13155"/>
                  </a:cubicBezTo>
                  <a:cubicBezTo>
                    <a:pt x="3630" y="11784"/>
                    <a:pt x="2863" y="8920"/>
                    <a:pt x="2662" y="6863"/>
                  </a:cubicBezTo>
                  <a:cubicBezTo>
                    <a:pt x="2460" y="5170"/>
                    <a:pt x="2742" y="3476"/>
                    <a:pt x="3468" y="1943"/>
                  </a:cubicBezTo>
                  <a:cubicBezTo>
                    <a:pt x="3993" y="854"/>
                    <a:pt x="4557" y="330"/>
                    <a:pt x="4436" y="88"/>
                  </a:cubicBezTo>
                  <a:cubicBezTo>
                    <a:pt x="4404" y="34"/>
                    <a:pt x="4318" y="1"/>
                    <a:pt x="4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1864125" y="358600"/>
              <a:ext cx="3874625" cy="4867650"/>
            </a:xfrm>
            <a:custGeom>
              <a:rect b="b" l="l" r="r" t="t"/>
              <a:pathLst>
                <a:path extrusionOk="0" h="194706" w="154985">
                  <a:moveTo>
                    <a:pt x="74427" y="2276"/>
                  </a:moveTo>
                  <a:cubicBezTo>
                    <a:pt x="80820" y="2276"/>
                    <a:pt x="87359" y="4241"/>
                    <a:pt x="92152" y="8328"/>
                  </a:cubicBezTo>
                  <a:cubicBezTo>
                    <a:pt x="94733" y="10627"/>
                    <a:pt x="96870" y="13410"/>
                    <a:pt x="98483" y="16475"/>
                  </a:cubicBezTo>
                  <a:cubicBezTo>
                    <a:pt x="100016" y="19580"/>
                    <a:pt x="100984" y="22968"/>
                    <a:pt x="101306" y="26396"/>
                  </a:cubicBezTo>
                  <a:cubicBezTo>
                    <a:pt x="101629" y="29904"/>
                    <a:pt x="101589" y="33413"/>
                    <a:pt x="101226" y="36922"/>
                  </a:cubicBezTo>
                  <a:cubicBezTo>
                    <a:pt x="100903" y="40471"/>
                    <a:pt x="100298" y="44020"/>
                    <a:pt x="100339" y="47851"/>
                  </a:cubicBezTo>
                  <a:cubicBezTo>
                    <a:pt x="100379" y="49746"/>
                    <a:pt x="100621" y="51843"/>
                    <a:pt x="101750" y="53860"/>
                  </a:cubicBezTo>
                  <a:cubicBezTo>
                    <a:pt x="102315" y="54908"/>
                    <a:pt x="103121" y="55755"/>
                    <a:pt x="104089" y="56441"/>
                  </a:cubicBezTo>
                  <a:cubicBezTo>
                    <a:pt x="105017" y="57046"/>
                    <a:pt x="106106" y="57489"/>
                    <a:pt x="107194" y="57731"/>
                  </a:cubicBezTo>
                  <a:cubicBezTo>
                    <a:pt x="108451" y="57961"/>
                    <a:pt x="109661" y="58053"/>
                    <a:pt x="110836" y="58053"/>
                  </a:cubicBezTo>
                  <a:cubicBezTo>
                    <a:pt x="113584" y="58053"/>
                    <a:pt x="116146" y="57550"/>
                    <a:pt x="118688" y="57127"/>
                  </a:cubicBezTo>
                  <a:lnTo>
                    <a:pt x="129254" y="54989"/>
                  </a:lnTo>
                  <a:cubicBezTo>
                    <a:pt x="132642" y="54263"/>
                    <a:pt x="136070" y="53900"/>
                    <a:pt x="139498" y="53860"/>
                  </a:cubicBezTo>
                  <a:cubicBezTo>
                    <a:pt x="142765" y="53900"/>
                    <a:pt x="145870" y="54626"/>
                    <a:pt x="147886" y="56481"/>
                  </a:cubicBezTo>
                  <a:cubicBezTo>
                    <a:pt x="148411" y="56965"/>
                    <a:pt x="148854" y="57489"/>
                    <a:pt x="149257" y="58054"/>
                  </a:cubicBezTo>
                  <a:cubicBezTo>
                    <a:pt x="149540" y="58417"/>
                    <a:pt x="149701" y="58820"/>
                    <a:pt x="149741" y="59224"/>
                  </a:cubicBezTo>
                  <a:cubicBezTo>
                    <a:pt x="149822" y="60071"/>
                    <a:pt x="149298" y="61482"/>
                    <a:pt x="148491" y="62773"/>
                  </a:cubicBezTo>
                  <a:cubicBezTo>
                    <a:pt x="146797" y="65434"/>
                    <a:pt x="144297" y="67894"/>
                    <a:pt x="141837" y="70354"/>
                  </a:cubicBezTo>
                  <a:cubicBezTo>
                    <a:pt x="139296" y="72774"/>
                    <a:pt x="136594" y="75113"/>
                    <a:pt x="133892" y="77452"/>
                  </a:cubicBezTo>
                  <a:lnTo>
                    <a:pt x="125665" y="84510"/>
                  </a:lnTo>
                  <a:cubicBezTo>
                    <a:pt x="122923" y="86889"/>
                    <a:pt x="120140" y="89228"/>
                    <a:pt x="117680" y="92334"/>
                  </a:cubicBezTo>
                  <a:cubicBezTo>
                    <a:pt x="116994" y="93221"/>
                    <a:pt x="116470" y="94149"/>
                    <a:pt x="116107" y="95197"/>
                  </a:cubicBezTo>
                  <a:cubicBezTo>
                    <a:pt x="115986" y="95520"/>
                    <a:pt x="115905" y="95842"/>
                    <a:pt x="115865" y="96165"/>
                  </a:cubicBezTo>
                  <a:lnTo>
                    <a:pt x="115785" y="96931"/>
                  </a:lnTo>
                  <a:cubicBezTo>
                    <a:pt x="115744" y="97456"/>
                    <a:pt x="115704" y="97980"/>
                    <a:pt x="115744" y="98464"/>
                  </a:cubicBezTo>
                  <a:cubicBezTo>
                    <a:pt x="115785" y="100521"/>
                    <a:pt x="116228" y="102497"/>
                    <a:pt x="117035" y="104352"/>
                  </a:cubicBezTo>
                  <a:cubicBezTo>
                    <a:pt x="118567" y="107981"/>
                    <a:pt x="120785" y="110966"/>
                    <a:pt x="122923" y="113870"/>
                  </a:cubicBezTo>
                  <a:cubicBezTo>
                    <a:pt x="127319" y="119677"/>
                    <a:pt x="131674" y="125283"/>
                    <a:pt x="135344" y="131332"/>
                  </a:cubicBezTo>
                  <a:cubicBezTo>
                    <a:pt x="138974" y="137381"/>
                    <a:pt x="142240" y="143874"/>
                    <a:pt x="144378" y="150367"/>
                  </a:cubicBezTo>
                  <a:cubicBezTo>
                    <a:pt x="145386" y="153594"/>
                    <a:pt x="145951" y="156981"/>
                    <a:pt x="145991" y="160369"/>
                  </a:cubicBezTo>
                  <a:cubicBezTo>
                    <a:pt x="145991" y="163636"/>
                    <a:pt x="145386" y="167023"/>
                    <a:pt x="143732" y="169403"/>
                  </a:cubicBezTo>
                  <a:cubicBezTo>
                    <a:pt x="143047" y="170492"/>
                    <a:pt x="141998" y="171379"/>
                    <a:pt x="140748" y="171822"/>
                  </a:cubicBezTo>
                  <a:cubicBezTo>
                    <a:pt x="140587" y="171903"/>
                    <a:pt x="140425" y="171943"/>
                    <a:pt x="140224" y="171943"/>
                  </a:cubicBezTo>
                  <a:cubicBezTo>
                    <a:pt x="140022" y="171943"/>
                    <a:pt x="139821" y="171903"/>
                    <a:pt x="139619" y="171822"/>
                  </a:cubicBezTo>
                  <a:cubicBezTo>
                    <a:pt x="138974" y="171621"/>
                    <a:pt x="138328" y="171339"/>
                    <a:pt x="137764" y="170935"/>
                  </a:cubicBezTo>
                  <a:cubicBezTo>
                    <a:pt x="135142" y="169241"/>
                    <a:pt x="132642" y="166701"/>
                    <a:pt x="130182" y="164200"/>
                  </a:cubicBezTo>
                  <a:cubicBezTo>
                    <a:pt x="125262" y="159119"/>
                    <a:pt x="120503" y="153715"/>
                    <a:pt x="115341" y="148593"/>
                  </a:cubicBezTo>
                  <a:cubicBezTo>
                    <a:pt x="112760" y="146012"/>
                    <a:pt x="110138" y="143471"/>
                    <a:pt x="107315" y="141092"/>
                  </a:cubicBezTo>
                  <a:cubicBezTo>
                    <a:pt x="105904" y="139882"/>
                    <a:pt x="104412" y="138753"/>
                    <a:pt x="102799" y="137704"/>
                  </a:cubicBezTo>
                  <a:cubicBezTo>
                    <a:pt x="101145" y="136575"/>
                    <a:pt x="99209" y="135809"/>
                    <a:pt x="97233" y="135446"/>
                  </a:cubicBezTo>
                  <a:cubicBezTo>
                    <a:pt x="96963" y="135408"/>
                    <a:pt x="96690" y="135390"/>
                    <a:pt x="96418" y="135390"/>
                  </a:cubicBezTo>
                  <a:cubicBezTo>
                    <a:pt x="95513" y="135390"/>
                    <a:pt x="94611" y="135588"/>
                    <a:pt x="93805" y="135930"/>
                  </a:cubicBezTo>
                  <a:cubicBezTo>
                    <a:pt x="92797" y="136414"/>
                    <a:pt x="91910" y="137018"/>
                    <a:pt x="91144" y="137785"/>
                  </a:cubicBezTo>
                  <a:cubicBezTo>
                    <a:pt x="89813" y="139156"/>
                    <a:pt x="88603" y="140688"/>
                    <a:pt x="87635" y="142342"/>
                  </a:cubicBezTo>
                  <a:cubicBezTo>
                    <a:pt x="85780" y="145528"/>
                    <a:pt x="84126" y="148795"/>
                    <a:pt x="82674" y="152182"/>
                  </a:cubicBezTo>
                  <a:cubicBezTo>
                    <a:pt x="79730" y="158796"/>
                    <a:pt x="77109" y="165491"/>
                    <a:pt x="74084" y="171943"/>
                  </a:cubicBezTo>
                  <a:cubicBezTo>
                    <a:pt x="72633" y="175129"/>
                    <a:pt x="70939" y="178235"/>
                    <a:pt x="69124" y="181259"/>
                  </a:cubicBezTo>
                  <a:cubicBezTo>
                    <a:pt x="67309" y="184163"/>
                    <a:pt x="65212" y="186946"/>
                    <a:pt x="62712" y="188720"/>
                  </a:cubicBezTo>
                  <a:cubicBezTo>
                    <a:pt x="61582" y="189567"/>
                    <a:pt x="60211" y="190092"/>
                    <a:pt x="58800" y="190253"/>
                  </a:cubicBezTo>
                  <a:cubicBezTo>
                    <a:pt x="58608" y="190275"/>
                    <a:pt x="58417" y="190285"/>
                    <a:pt x="58226" y="190285"/>
                  </a:cubicBezTo>
                  <a:cubicBezTo>
                    <a:pt x="57734" y="190285"/>
                    <a:pt x="57248" y="190219"/>
                    <a:pt x="56783" y="190132"/>
                  </a:cubicBezTo>
                  <a:cubicBezTo>
                    <a:pt x="56461" y="190051"/>
                    <a:pt x="56138" y="189971"/>
                    <a:pt x="55815" y="189850"/>
                  </a:cubicBezTo>
                  <a:cubicBezTo>
                    <a:pt x="55614" y="189769"/>
                    <a:pt x="55452" y="189688"/>
                    <a:pt x="55291" y="189527"/>
                  </a:cubicBezTo>
                  <a:cubicBezTo>
                    <a:pt x="54565" y="188962"/>
                    <a:pt x="53960" y="187551"/>
                    <a:pt x="53678" y="186059"/>
                  </a:cubicBezTo>
                  <a:cubicBezTo>
                    <a:pt x="53355" y="184405"/>
                    <a:pt x="53194" y="182752"/>
                    <a:pt x="53154" y="181098"/>
                  </a:cubicBezTo>
                  <a:cubicBezTo>
                    <a:pt x="53113" y="174242"/>
                    <a:pt x="54202" y="167144"/>
                    <a:pt x="55372" y="160127"/>
                  </a:cubicBezTo>
                  <a:cubicBezTo>
                    <a:pt x="56622" y="153069"/>
                    <a:pt x="58235" y="146092"/>
                    <a:pt x="59768" y="139035"/>
                  </a:cubicBezTo>
                  <a:cubicBezTo>
                    <a:pt x="61260" y="131977"/>
                    <a:pt x="62994" y="125041"/>
                    <a:pt x="63801" y="117580"/>
                  </a:cubicBezTo>
                  <a:cubicBezTo>
                    <a:pt x="63962" y="115644"/>
                    <a:pt x="64204" y="113829"/>
                    <a:pt x="63801" y="111369"/>
                  </a:cubicBezTo>
                  <a:cubicBezTo>
                    <a:pt x="63639" y="110522"/>
                    <a:pt x="63317" y="109716"/>
                    <a:pt x="62833" y="109030"/>
                  </a:cubicBezTo>
                  <a:cubicBezTo>
                    <a:pt x="62510" y="108546"/>
                    <a:pt x="62107" y="108102"/>
                    <a:pt x="61663" y="107659"/>
                  </a:cubicBezTo>
                  <a:cubicBezTo>
                    <a:pt x="60897" y="106893"/>
                    <a:pt x="60050" y="106247"/>
                    <a:pt x="59122" y="105642"/>
                  </a:cubicBezTo>
                  <a:cubicBezTo>
                    <a:pt x="55654" y="103465"/>
                    <a:pt x="52105" y="102214"/>
                    <a:pt x="48556" y="101166"/>
                  </a:cubicBezTo>
                  <a:cubicBezTo>
                    <a:pt x="41458" y="99109"/>
                    <a:pt x="34360" y="97778"/>
                    <a:pt x="27384" y="96205"/>
                  </a:cubicBezTo>
                  <a:cubicBezTo>
                    <a:pt x="23875" y="95358"/>
                    <a:pt x="20407" y="94471"/>
                    <a:pt x="17019" y="93463"/>
                  </a:cubicBezTo>
                  <a:cubicBezTo>
                    <a:pt x="13631" y="92414"/>
                    <a:pt x="10284" y="91205"/>
                    <a:pt x="7421" y="89430"/>
                  </a:cubicBezTo>
                  <a:cubicBezTo>
                    <a:pt x="6050" y="88664"/>
                    <a:pt x="4840" y="87575"/>
                    <a:pt x="3952" y="86284"/>
                  </a:cubicBezTo>
                  <a:cubicBezTo>
                    <a:pt x="3186" y="85155"/>
                    <a:pt x="3025" y="83663"/>
                    <a:pt x="3549" y="82373"/>
                  </a:cubicBezTo>
                  <a:cubicBezTo>
                    <a:pt x="4477" y="79469"/>
                    <a:pt x="7380" y="77573"/>
                    <a:pt x="10566" y="76484"/>
                  </a:cubicBezTo>
                  <a:cubicBezTo>
                    <a:pt x="17059" y="74387"/>
                    <a:pt x="24359" y="74347"/>
                    <a:pt x="31497" y="73984"/>
                  </a:cubicBezTo>
                  <a:cubicBezTo>
                    <a:pt x="35127" y="73823"/>
                    <a:pt x="38716" y="73702"/>
                    <a:pt x="42426" y="73218"/>
                  </a:cubicBezTo>
                  <a:cubicBezTo>
                    <a:pt x="44322" y="73016"/>
                    <a:pt x="46177" y="72613"/>
                    <a:pt x="47992" y="72008"/>
                  </a:cubicBezTo>
                  <a:cubicBezTo>
                    <a:pt x="49847" y="71403"/>
                    <a:pt x="51904" y="70475"/>
                    <a:pt x="53315" y="68419"/>
                  </a:cubicBezTo>
                  <a:cubicBezTo>
                    <a:pt x="53718" y="67854"/>
                    <a:pt x="53960" y="67209"/>
                    <a:pt x="54081" y="66523"/>
                  </a:cubicBezTo>
                  <a:cubicBezTo>
                    <a:pt x="54202" y="65918"/>
                    <a:pt x="54202" y="65273"/>
                    <a:pt x="54122" y="64668"/>
                  </a:cubicBezTo>
                  <a:cubicBezTo>
                    <a:pt x="54001" y="63619"/>
                    <a:pt x="53759" y="62652"/>
                    <a:pt x="53396" y="61684"/>
                  </a:cubicBezTo>
                  <a:cubicBezTo>
                    <a:pt x="52710" y="59909"/>
                    <a:pt x="51984" y="58215"/>
                    <a:pt x="51178" y="56522"/>
                  </a:cubicBezTo>
                  <a:cubicBezTo>
                    <a:pt x="49564" y="53255"/>
                    <a:pt x="47992" y="50109"/>
                    <a:pt x="46620" y="46843"/>
                  </a:cubicBezTo>
                  <a:cubicBezTo>
                    <a:pt x="43959" y="40390"/>
                    <a:pt x="42104" y="33494"/>
                    <a:pt x="43192" y="26839"/>
                  </a:cubicBezTo>
                  <a:cubicBezTo>
                    <a:pt x="44241" y="20145"/>
                    <a:pt x="48476" y="14378"/>
                    <a:pt x="53839" y="9941"/>
                  </a:cubicBezTo>
                  <a:cubicBezTo>
                    <a:pt x="59203" y="5425"/>
                    <a:pt x="65817" y="2763"/>
                    <a:pt x="72794" y="2319"/>
                  </a:cubicBezTo>
                  <a:cubicBezTo>
                    <a:pt x="73336" y="2291"/>
                    <a:pt x="73881" y="2276"/>
                    <a:pt x="74427" y="2276"/>
                  </a:cubicBezTo>
                  <a:close/>
                  <a:moveTo>
                    <a:pt x="73912" y="1"/>
                  </a:moveTo>
                  <a:cubicBezTo>
                    <a:pt x="73512" y="1"/>
                    <a:pt x="73112" y="7"/>
                    <a:pt x="72713" y="20"/>
                  </a:cubicBezTo>
                  <a:cubicBezTo>
                    <a:pt x="65212" y="222"/>
                    <a:pt x="57913" y="3086"/>
                    <a:pt x="52025" y="7683"/>
                  </a:cubicBezTo>
                  <a:cubicBezTo>
                    <a:pt x="49040" y="9941"/>
                    <a:pt x="46378" y="12644"/>
                    <a:pt x="44201" y="15709"/>
                  </a:cubicBezTo>
                  <a:cubicBezTo>
                    <a:pt x="41983" y="18854"/>
                    <a:pt x="40450" y="22443"/>
                    <a:pt x="39765" y="26234"/>
                  </a:cubicBezTo>
                  <a:cubicBezTo>
                    <a:pt x="39119" y="29985"/>
                    <a:pt x="39200" y="33857"/>
                    <a:pt x="39926" y="37607"/>
                  </a:cubicBezTo>
                  <a:cubicBezTo>
                    <a:pt x="40692" y="41277"/>
                    <a:pt x="41821" y="44826"/>
                    <a:pt x="43313" y="48254"/>
                  </a:cubicBezTo>
                  <a:cubicBezTo>
                    <a:pt x="44725" y="51642"/>
                    <a:pt x="46378" y="54908"/>
                    <a:pt x="47911" y="58094"/>
                  </a:cubicBezTo>
                  <a:cubicBezTo>
                    <a:pt x="48718" y="59708"/>
                    <a:pt x="49443" y="61280"/>
                    <a:pt x="50008" y="62853"/>
                  </a:cubicBezTo>
                  <a:cubicBezTo>
                    <a:pt x="50613" y="64426"/>
                    <a:pt x="50895" y="65959"/>
                    <a:pt x="50371" y="66483"/>
                  </a:cubicBezTo>
                  <a:cubicBezTo>
                    <a:pt x="49766" y="67491"/>
                    <a:pt x="48435" y="68298"/>
                    <a:pt x="46903" y="68782"/>
                  </a:cubicBezTo>
                  <a:cubicBezTo>
                    <a:pt x="45290" y="69346"/>
                    <a:pt x="43636" y="69709"/>
                    <a:pt x="41942" y="69911"/>
                  </a:cubicBezTo>
                  <a:cubicBezTo>
                    <a:pt x="38514" y="70435"/>
                    <a:pt x="34925" y="70637"/>
                    <a:pt x="31336" y="70838"/>
                  </a:cubicBezTo>
                  <a:cubicBezTo>
                    <a:pt x="24198" y="71282"/>
                    <a:pt x="16858" y="71363"/>
                    <a:pt x="9599" y="73742"/>
                  </a:cubicBezTo>
                  <a:cubicBezTo>
                    <a:pt x="7743" y="74387"/>
                    <a:pt x="6009" y="75275"/>
                    <a:pt x="4436" y="76484"/>
                  </a:cubicBezTo>
                  <a:cubicBezTo>
                    <a:pt x="2743" y="77735"/>
                    <a:pt x="1492" y="79469"/>
                    <a:pt x="807" y="81445"/>
                  </a:cubicBezTo>
                  <a:cubicBezTo>
                    <a:pt x="0" y="83542"/>
                    <a:pt x="242" y="85921"/>
                    <a:pt x="1452" y="87857"/>
                  </a:cubicBezTo>
                  <a:cubicBezTo>
                    <a:pt x="2622" y="89511"/>
                    <a:pt x="4114" y="90922"/>
                    <a:pt x="5888" y="91931"/>
                  </a:cubicBezTo>
                  <a:cubicBezTo>
                    <a:pt x="12502" y="95721"/>
                    <a:pt x="19560" y="97536"/>
                    <a:pt x="26496" y="99593"/>
                  </a:cubicBezTo>
                  <a:cubicBezTo>
                    <a:pt x="33433" y="101650"/>
                    <a:pt x="40410" y="103465"/>
                    <a:pt x="46983" y="105884"/>
                  </a:cubicBezTo>
                  <a:cubicBezTo>
                    <a:pt x="50250" y="107094"/>
                    <a:pt x="53557" y="108385"/>
                    <a:pt x="56098" y="110159"/>
                  </a:cubicBezTo>
                  <a:cubicBezTo>
                    <a:pt x="56662" y="110563"/>
                    <a:pt x="57227" y="111047"/>
                    <a:pt x="57711" y="111530"/>
                  </a:cubicBezTo>
                  <a:cubicBezTo>
                    <a:pt x="57913" y="111772"/>
                    <a:pt x="58114" y="112014"/>
                    <a:pt x="58275" y="112256"/>
                  </a:cubicBezTo>
                  <a:cubicBezTo>
                    <a:pt x="58242" y="112223"/>
                    <a:pt x="58223" y="112197"/>
                    <a:pt x="58217" y="112197"/>
                  </a:cubicBezTo>
                  <a:cubicBezTo>
                    <a:pt x="58208" y="112197"/>
                    <a:pt x="58228" y="112251"/>
                    <a:pt x="58275" y="112418"/>
                  </a:cubicBezTo>
                  <a:cubicBezTo>
                    <a:pt x="58396" y="113950"/>
                    <a:pt x="58356" y="115483"/>
                    <a:pt x="58155" y="116975"/>
                  </a:cubicBezTo>
                  <a:cubicBezTo>
                    <a:pt x="57308" y="123831"/>
                    <a:pt x="55896" y="130929"/>
                    <a:pt x="54565" y="137986"/>
                  </a:cubicBezTo>
                  <a:cubicBezTo>
                    <a:pt x="53234" y="145044"/>
                    <a:pt x="51904" y="152182"/>
                    <a:pt x="50734" y="159320"/>
                  </a:cubicBezTo>
                  <a:cubicBezTo>
                    <a:pt x="49605" y="166499"/>
                    <a:pt x="48476" y="173678"/>
                    <a:pt x="48597" y="181219"/>
                  </a:cubicBezTo>
                  <a:cubicBezTo>
                    <a:pt x="48637" y="183195"/>
                    <a:pt x="48879" y="185131"/>
                    <a:pt x="49242" y="187027"/>
                  </a:cubicBezTo>
                  <a:cubicBezTo>
                    <a:pt x="49726" y="188962"/>
                    <a:pt x="50371" y="191180"/>
                    <a:pt x="52468" y="192995"/>
                  </a:cubicBezTo>
                  <a:cubicBezTo>
                    <a:pt x="52992" y="193399"/>
                    <a:pt x="53597" y="193761"/>
                    <a:pt x="54243" y="194003"/>
                  </a:cubicBezTo>
                  <a:cubicBezTo>
                    <a:pt x="54767" y="194205"/>
                    <a:pt x="55331" y="194366"/>
                    <a:pt x="55856" y="194487"/>
                  </a:cubicBezTo>
                  <a:cubicBezTo>
                    <a:pt x="56623" y="194624"/>
                    <a:pt x="57390" y="194706"/>
                    <a:pt x="58145" y="194706"/>
                  </a:cubicBezTo>
                  <a:cubicBezTo>
                    <a:pt x="58501" y="194706"/>
                    <a:pt x="58854" y="194688"/>
                    <a:pt x="59203" y="194649"/>
                  </a:cubicBezTo>
                  <a:cubicBezTo>
                    <a:pt x="61381" y="194407"/>
                    <a:pt x="63478" y="193600"/>
                    <a:pt x="65212" y="192310"/>
                  </a:cubicBezTo>
                  <a:cubicBezTo>
                    <a:pt x="68600" y="189850"/>
                    <a:pt x="70818" y="186664"/>
                    <a:pt x="72754" y="183478"/>
                  </a:cubicBezTo>
                  <a:cubicBezTo>
                    <a:pt x="74568" y="180251"/>
                    <a:pt x="76222" y="176944"/>
                    <a:pt x="77674" y="173557"/>
                  </a:cubicBezTo>
                  <a:cubicBezTo>
                    <a:pt x="80577" y="166902"/>
                    <a:pt x="82957" y="160087"/>
                    <a:pt x="85699" y="153473"/>
                  </a:cubicBezTo>
                  <a:cubicBezTo>
                    <a:pt x="87070" y="150206"/>
                    <a:pt x="88442" y="146899"/>
                    <a:pt x="90256" y="143955"/>
                  </a:cubicBezTo>
                  <a:cubicBezTo>
                    <a:pt x="91878" y="141277"/>
                    <a:pt x="94029" y="138387"/>
                    <a:pt x="96379" y="138387"/>
                  </a:cubicBezTo>
                  <a:cubicBezTo>
                    <a:pt x="96542" y="138387"/>
                    <a:pt x="96706" y="138401"/>
                    <a:pt x="96870" y="138430"/>
                  </a:cubicBezTo>
                  <a:cubicBezTo>
                    <a:pt x="98241" y="138551"/>
                    <a:pt x="99734" y="139398"/>
                    <a:pt x="101105" y="140325"/>
                  </a:cubicBezTo>
                  <a:cubicBezTo>
                    <a:pt x="102516" y="141293"/>
                    <a:pt x="103887" y="142382"/>
                    <a:pt x="105138" y="143552"/>
                  </a:cubicBezTo>
                  <a:cubicBezTo>
                    <a:pt x="107678" y="146012"/>
                    <a:pt x="110098" y="148633"/>
                    <a:pt x="112397" y="151335"/>
                  </a:cubicBezTo>
                  <a:cubicBezTo>
                    <a:pt x="117035" y="156780"/>
                    <a:pt x="121511" y="162385"/>
                    <a:pt x="126593" y="167669"/>
                  </a:cubicBezTo>
                  <a:cubicBezTo>
                    <a:pt x="129174" y="170330"/>
                    <a:pt x="131795" y="172911"/>
                    <a:pt x="135223" y="175089"/>
                  </a:cubicBezTo>
                  <a:cubicBezTo>
                    <a:pt x="136191" y="175694"/>
                    <a:pt x="137199" y="176138"/>
                    <a:pt x="138288" y="176460"/>
                  </a:cubicBezTo>
                  <a:cubicBezTo>
                    <a:pt x="138933" y="176662"/>
                    <a:pt x="139619" y="176743"/>
                    <a:pt x="140304" y="176743"/>
                  </a:cubicBezTo>
                  <a:cubicBezTo>
                    <a:pt x="141030" y="176702"/>
                    <a:pt x="141756" y="176541"/>
                    <a:pt x="142402" y="176299"/>
                  </a:cubicBezTo>
                  <a:cubicBezTo>
                    <a:pt x="144579" y="175412"/>
                    <a:pt x="146354" y="173920"/>
                    <a:pt x="147604" y="171943"/>
                  </a:cubicBezTo>
                  <a:cubicBezTo>
                    <a:pt x="149943" y="168274"/>
                    <a:pt x="150427" y="164160"/>
                    <a:pt x="150387" y="160288"/>
                  </a:cubicBezTo>
                  <a:cubicBezTo>
                    <a:pt x="150266" y="156497"/>
                    <a:pt x="149580" y="152706"/>
                    <a:pt x="148370" y="149117"/>
                  </a:cubicBezTo>
                  <a:cubicBezTo>
                    <a:pt x="143410" y="135042"/>
                    <a:pt x="134699" y="122944"/>
                    <a:pt x="125867" y="111692"/>
                  </a:cubicBezTo>
                  <a:cubicBezTo>
                    <a:pt x="123729" y="108869"/>
                    <a:pt x="121632" y="106005"/>
                    <a:pt x="120342" y="102981"/>
                  </a:cubicBezTo>
                  <a:cubicBezTo>
                    <a:pt x="119656" y="101529"/>
                    <a:pt x="119293" y="99996"/>
                    <a:pt x="119253" y="98383"/>
                  </a:cubicBezTo>
                  <a:cubicBezTo>
                    <a:pt x="119212" y="98020"/>
                    <a:pt x="119253" y="97617"/>
                    <a:pt x="119293" y="97254"/>
                  </a:cubicBezTo>
                  <a:lnTo>
                    <a:pt x="119333" y="96689"/>
                  </a:lnTo>
                  <a:cubicBezTo>
                    <a:pt x="119374" y="96568"/>
                    <a:pt x="119414" y="96447"/>
                    <a:pt x="119454" y="96326"/>
                  </a:cubicBezTo>
                  <a:cubicBezTo>
                    <a:pt x="119737" y="95681"/>
                    <a:pt x="120100" y="95076"/>
                    <a:pt x="120543" y="94552"/>
                  </a:cubicBezTo>
                  <a:cubicBezTo>
                    <a:pt x="122600" y="92011"/>
                    <a:pt x="125383" y="89712"/>
                    <a:pt x="128125" y="87454"/>
                  </a:cubicBezTo>
                  <a:lnTo>
                    <a:pt x="136635" y="80840"/>
                  </a:lnTo>
                  <a:cubicBezTo>
                    <a:pt x="139498" y="78622"/>
                    <a:pt x="142361" y="76363"/>
                    <a:pt x="145104" y="73944"/>
                  </a:cubicBezTo>
                  <a:cubicBezTo>
                    <a:pt x="147886" y="71484"/>
                    <a:pt x="150548" y="68862"/>
                    <a:pt x="152806" y="65475"/>
                  </a:cubicBezTo>
                  <a:cubicBezTo>
                    <a:pt x="153855" y="63740"/>
                    <a:pt x="154984" y="61724"/>
                    <a:pt x="154904" y="58901"/>
                  </a:cubicBezTo>
                  <a:cubicBezTo>
                    <a:pt x="154823" y="57530"/>
                    <a:pt x="154299" y="56199"/>
                    <a:pt x="153492" y="55110"/>
                  </a:cubicBezTo>
                  <a:cubicBezTo>
                    <a:pt x="152847" y="54182"/>
                    <a:pt x="152081" y="53376"/>
                    <a:pt x="151274" y="52650"/>
                  </a:cubicBezTo>
                  <a:cubicBezTo>
                    <a:pt x="147895" y="49742"/>
                    <a:pt x="143558" y="48978"/>
                    <a:pt x="139794" y="48978"/>
                  </a:cubicBezTo>
                  <a:cubicBezTo>
                    <a:pt x="139695" y="48978"/>
                    <a:pt x="139596" y="48979"/>
                    <a:pt x="139498" y="48980"/>
                  </a:cubicBezTo>
                  <a:cubicBezTo>
                    <a:pt x="131714" y="49141"/>
                    <a:pt x="124738" y="51480"/>
                    <a:pt x="117841" y="53053"/>
                  </a:cubicBezTo>
                  <a:cubicBezTo>
                    <a:pt x="115169" y="53658"/>
                    <a:pt x="112396" y="54237"/>
                    <a:pt x="109880" y="54237"/>
                  </a:cubicBezTo>
                  <a:cubicBezTo>
                    <a:pt x="109206" y="54237"/>
                    <a:pt x="108551" y="54196"/>
                    <a:pt x="107920" y="54102"/>
                  </a:cubicBezTo>
                  <a:cubicBezTo>
                    <a:pt x="106590" y="53941"/>
                    <a:pt x="105420" y="53215"/>
                    <a:pt x="104734" y="52085"/>
                  </a:cubicBezTo>
                  <a:cubicBezTo>
                    <a:pt x="104008" y="50996"/>
                    <a:pt x="103686" y="49383"/>
                    <a:pt x="103605" y="47730"/>
                  </a:cubicBezTo>
                  <a:cubicBezTo>
                    <a:pt x="103444" y="44383"/>
                    <a:pt x="103887" y="40753"/>
                    <a:pt x="104049" y="37123"/>
                  </a:cubicBezTo>
                  <a:cubicBezTo>
                    <a:pt x="104331" y="33453"/>
                    <a:pt x="104250" y="29743"/>
                    <a:pt x="103847" y="26113"/>
                  </a:cubicBezTo>
                  <a:cubicBezTo>
                    <a:pt x="103404" y="22363"/>
                    <a:pt x="102274" y="18733"/>
                    <a:pt x="100540" y="15426"/>
                  </a:cubicBezTo>
                  <a:cubicBezTo>
                    <a:pt x="98766" y="12119"/>
                    <a:pt x="96386" y="9175"/>
                    <a:pt x="93563" y="6715"/>
                  </a:cubicBezTo>
                  <a:cubicBezTo>
                    <a:pt x="88108" y="2023"/>
                    <a:pt x="80920" y="1"/>
                    <a:pt x="73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3391575" y="1223775"/>
              <a:ext cx="546475" cy="172650"/>
            </a:xfrm>
            <a:custGeom>
              <a:rect b="b" l="l" r="r" t="t"/>
              <a:pathLst>
                <a:path extrusionOk="0" h="6906" w="21859">
                  <a:moveTo>
                    <a:pt x="21396" y="1"/>
                  </a:moveTo>
                  <a:cubicBezTo>
                    <a:pt x="20869" y="1"/>
                    <a:pt x="19977" y="724"/>
                    <a:pt x="18511" y="1387"/>
                  </a:cubicBezTo>
                  <a:cubicBezTo>
                    <a:pt x="17503" y="1831"/>
                    <a:pt x="16455" y="2194"/>
                    <a:pt x="15406" y="2436"/>
                  </a:cubicBezTo>
                  <a:cubicBezTo>
                    <a:pt x="14801" y="2597"/>
                    <a:pt x="14156" y="2678"/>
                    <a:pt x="13511" y="2799"/>
                  </a:cubicBezTo>
                  <a:cubicBezTo>
                    <a:pt x="12785" y="2879"/>
                    <a:pt x="12059" y="2960"/>
                    <a:pt x="11293" y="3081"/>
                  </a:cubicBezTo>
                  <a:cubicBezTo>
                    <a:pt x="9685" y="3314"/>
                    <a:pt x="8061" y="3431"/>
                    <a:pt x="6431" y="3431"/>
                  </a:cubicBezTo>
                  <a:cubicBezTo>
                    <a:pt x="5526" y="3431"/>
                    <a:pt x="4618" y="3395"/>
                    <a:pt x="3711" y="3323"/>
                  </a:cubicBezTo>
                  <a:cubicBezTo>
                    <a:pt x="2400" y="3180"/>
                    <a:pt x="1411" y="2917"/>
                    <a:pt x="830" y="2917"/>
                  </a:cubicBezTo>
                  <a:cubicBezTo>
                    <a:pt x="589" y="2917"/>
                    <a:pt x="418" y="2963"/>
                    <a:pt x="323" y="3081"/>
                  </a:cubicBezTo>
                  <a:cubicBezTo>
                    <a:pt x="1" y="3444"/>
                    <a:pt x="807" y="4815"/>
                    <a:pt x="2985" y="5823"/>
                  </a:cubicBezTo>
                  <a:cubicBezTo>
                    <a:pt x="4522" y="6535"/>
                    <a:pt x="6602" y="6905"/>
                    <a:pt x="8856" y="6905"/>
                  </a:cubicBezTo>
                  <a:cubicBezTo>
                    <a:pt x="9795" y="6905"/>
                    <a:pt x="10764" y="6841"/>
                    <a:pt x="11736" y="6710"/>
                  </a:cubicBezTo>
                  <a:cubicBezTo>
                    <a:pt x="12543" y="6630"/>
                    <a:pt x="13309" y="6469"/>
                    <a:pt x="14116" y="6348"/>
                  </a:cubicBezTo>
                  <a:cubicBezTo>
                    <a:pt x="14922" y="6186"/>
                    <a:pt x="15688" y="5944"/>
                    <a:pt x="16455" y="5662"/>
                  </a:cubicBezTo>
                  <a:cubicBezTo>
                    <a:pt x="17745" y="5178"/>
                    <a:pt x="18955" y="4452"/>
                    <a:pt x="19963" y="3524"/>
                  </a:cubicBezTo>
                  <a:cubicBezTo>
                    <a:pt x="20689" y="2920"/>
                    <a:pt x="21254" y="2113"/>
                    <a:pt x="21617" y="1226"/>
                  </a:cubicBezTo>
                  <a:cubicBezTo>
                    <a:pt x="21859" y="621"/>
                    <a:pt x="21818" y="177"/>
                    <a:pt x="21617" y="56"/>
                  </a:cubicBezTo>
                  <a:cubicBezTo>
                    <a:pt x="21552" y="18"/>
                    <a:pt x="21478" y="1"/>
                    <a:pt x="21396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44"/>
          <p:cNvSpPr txBox="1"/>
          <p:nvPr>
            <p:ph idx="1" type="subTitle"/>
          </p:nvPr>
        </p:nvSpPr>
        <p:spPr>
          <a:xfrm>
            <a:off x="4572025" y="4091075"/>
            <a:ext cx="3852000" cy="5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Please keep this slide for attribution.</a:t>
            </a:r>
            <a:endParaRPr sz="900"/>
          </a:p>
        </p:txBody>
      </p:sp>
      <p:pic>
        <p:nvPicPr>
          <p:cNvPr id="446" name="Google Shape;44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949" y="2502612"/>
            <a:ext cx="620725" cy="6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9325" y="2740450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nter snowflakes">
  <a:themeElements>
    <a:clrScheme name="Simple Light">
      <a:dk1>
        <a:srgbClr val="D1DBE0"/>
      </a:dk1>
      <a:lt1>
        <a:srgbClr val="FFFFFF"/>
      </a:lt1>
      <a:dk2>
        <a:srgbClr val="000000"/>
      </a:dk2>
      <a:lt2>
        <a:srgbClr val="EEEEEE"/>
      </a:lt2>
      <a:accent1>
        <a:srgbClr val="932E4D"/>
      </a:accent1>
      <a:accent2>
        <a:srgbClr val="E54E69"/>
      </a:accent2>
      <a:accent3>
        <a:srgbClr val="00B6BB"/>
      </a:accent3>
      <a:accent4>
        <a:srgbClr val="FFBB4D"/>
      </a:accent4>
      <a:accent5>
        <a:srgbClr val="727C14"/>
      </a:accent5>
      <a:accent6>
        <a:srgbClr val="D4844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