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Dosis"/>
      <p:regular r:id="rId17"/>
      <p:bold r:id="rId18"/>
    </p:embeddedFont>
    <p:embeddedFont>
      <p:font typeface="PT Serif"/>
      <p:regular r:id="rId19"/>
      <p:bold r:id="rId20"/>
      <p:italic r:id="rId21"/>
      <p:boldItalic r:id="rId22"/>
    </p:embeddedFont>
    <p:embeddedFont>
      <p:font typeface="Unkempt"/>
      <p:regular r:id="rId23"/>
      <p:bold r:id="rId24"/>
    </p:embeddedFont>
    <p:embeddedFont>
      <p:font typeface="Fira Sans Extra Condensed Medium"/>
      <p:regular r:id="rId25"/>
      <p:bold r:id="rId26"/>
      <p:italic r:id="rId27"/>
      <p:boldItalic r:id="rId28"/>
    </p:embeddedFont>
    <p:embeddedFont>
      <p:font typeface="EB Garamond"/>
      <p:regular r:id="rId29"/>
      <p:bold r:id="rId30"/>
      <p:italic r:id="rId31"/>
      <p:boldItalic r:id="rId32"/>
    </p:embeddedFont>
    <p:embeddedFont>
      <p:font typeface="Josefin Sans"/>
      <p:regular r:id="rId33"/>
      <p:bold r:id="rId34"/>
      <p:italic r:id="rId35"/>
      <p:boldItalic r:id="rId36"/>
    </p:embeddedFont>
    <p:embeddedFont>
      <p:font typeface="Josefin Sans Thin"/>
      <p:regular r:id="rId37"/>
      <p:bold r:id="rId38"/>
      <p:italic r:id="rId39"/>
      <p:boldItalic r:id="rId40"/>
    </p:embeddedFont>
    <p:embeddedFont>
      <p:font typeface="Fira Sans Extra Condense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Thin-boldItalic.fntdata"/><Relationship Id="rId20" Type="http://schemas.openxmlformats.org/officeDocument/2006/relationships/font" Target="fonts/PTSerif-bold.fntdata"/><Relationship Id="rId42" Type="http://schemas.openxmlformats.org/officeDocument/2006/relationships/font" Target="fonts/FiraSansExtraCondensed-bold.fntdata"/><Relationship Id="rId41" Type="http://schemas.openxmlformats.org/officeDocument/2006/relationships/font" Target="fonts/FiraSansExtraCondensed-regular.fntdata"/><Relationship Id="rId22" Type="http://schemas.openxmlformats.org/officeDocument/2006/relationships/font" Target="fonts/PTSerif-boldItalic.fntdata"/><Relationship Id="rId44" Type="http://schemas.openxmlformats.org/officeDocument/2006/relationships/font" Target="fonts/FiraSansExtraCondensed-boldItalic.fntdata"/><Relationship Id="rId21" Type="http://schemas.openxmlformats.org/officeDocument/2006/relationships/font" Target="fonts/PTSerif-italic.fntdata"/><Relationship Id="rId43" Type="http://schemas.openxmlformats.org/officeDocument/2006/relationships/font" Target="fonts/FiraSansExtraCondensed-italic.fntdata"/><Relationship Id="rId24" Type="http://schemas.openxmlformats.org/officeDocument/2006/relationships/font" Target="fonts/Unkempt-bold.fntdata"/><Relationship Id="rId23" Type="http://schemas.openxmlformats.org/officeDocument/2006/relationships/font" Target="fonts/Unkemp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ExtraCondensedMedium-bold.fntdata"/><Relationship Id="rId25" Type="http://schemas.openxmlformats.org/officeDocument/2006/relationships/font" Target="fonts/FiraSansExtraCondensedMedium-regular.fntdata"/><Relationship Id="rId28" Type="http://schemas.openxmlformats.org/officeDocument/2006/relationships/font" Target="fonts/FiraSansExtraCondensedMedium-boldItalic.fntdata"/><Relationship Id="rId27" Type="http://schemas.openxmlformats.org/officeDocument/2006/relationships/font" Target="fonts/FiraSansExtraCondensed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B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EBGaramond-italic.fntdata"/><Relationship Id="rId30" Type="http://schemas.openxmlformats.org/officeDocument/2006/relationships/font" Target="fonts/EBGaramond-bold.fntdata"/><Relationship Id="rId11" Type="http://schemas.openxmlformats.org/officeDocument/2006/relationships/slide" Target="slides/slide7.xml"/><Relationship Id="rId33" Type="http://schemas.openxmlformats.org/officeDocument/2006/relationships/font" Target="fonts/JosefinSans-regular.fntdata"/><Relationship Id="rId10" Type="http://schemas.openxmlformats.org/officeDocument/2006/relationships/slide" Target="slides/slide6.xml"/><Relationship Id="rId32" Type="http://schemas.openxmlformats.org/officeDocument/2006/relationships/font" Target="fonts/EBGaramond-boldItalic.fntdata"/><Relationship Id="rId13" Type="http://schemas.openxmlformats.org/officeDocument/2006/relationships/slide" Target="slides/slide9.xml"/><Relationship Id="rId35" Type="http://schemas.openxmlformats.org/officeDocument/2006/relationships/font" Target="fonts/JosefinSans-italic.fntdata"/><Relationship Id="rId12" Type="http://schemas.openxmlformats.org/officeDocument/2006/relationships/slide" Target="slides/slide8.xml"/><Relationship Id="rId34" Type="http://schemas.openxmlformats.org/officeDocument/2006/relationships/font" Target="fonts/JosefinSans-bold.fntdata"/><Relationship Id="rId15" Type="http://schemas.openxmlformats.org/officeDocument/2006/relationships/slide" Target="slides/slide11.xml"/><Relationship Id="rId37" Type="http://schemas.openxmlformats.org/officeDocument/2006/relationships/font" Target="fonts/JosefinSansThin-regular.fntdata"/><Relationship Id="rId14" Type="http://schemas.openxmlformats.org/officeDocument/2006/relationships/slide" Target="slides/slide10.xml"/><Relationship Id="rId36" Type="http://schemas.openxmlformats.org/officeDocument/2006/relationships/font" Target="fonts/JosefinSans-boldItalic.fntdata"/><Relationship Id="rId17" Type="http://schemas.openxmlformats.org/officeDocument/2006/relationships/font" Target="fonts/Dosis-regular.fntdata"/><Relationship Id="rId39" Type="http://schemas.openxmlformats.org/officeDocument/2006/relationships/font" Target="fonts/JosefinSansThin-italic.fntdata"/><Relationship Id="rId16" Type="http://schemas.openxmlformats.org/officeDocument/2006/relationships/slide" Target="slides/slide12.xml"/><Relationship Id="rId38" Type="http://schemas.openxmlformats.org/officeDocument/2006/relationships/font" Target="fonts/JosefinSansThin-bold.fntdata"/><Relationship Id="rId19" Type="http://schemas.openxmlformats.org/officeDocument/2006/relationships/font" Target="fonts/PTSerif-regular.fntdata"/><Relationship Id="rId18" Type="http://schemas.openxmlformats.org/officeDocument/2006/relationships/font" Target="fonts/Dosi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7c3e161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07c3e16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320de4b7d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320de4b7d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3da1a438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3da1a438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320de4b7d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320de4b7d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0649cada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0649cada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7c3e161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7c3e161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0649cada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0649cada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0649cada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0649cada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0649cada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0649cada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20de4b7d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320de4b7d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0649cada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0649cada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320de4b7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320de4b7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 rot="857">
            <a:off x="1562100" y="1179600"/>
            <a:ext cx="6019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6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Josefin Sans Thin"/>
              <a:buNone/>
              <a:defRPr sz="52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rot="1516">
            <a:off x="2850835" y="3678985"/>
            <a:ext cx="34014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1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637750" y="540000"/>
            <a:ext cx="3325500" cy="7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hasCustomPrompt="1" type="title"/>
          </p:nvPr>
        </p:nvSpPr>
        <p:spPr>
          <a:xfrm rot="121">
            <a:off x="323772" y="1548323"/>
            <a:ext cx="8520600" cy="12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2"/>
          <p:cNvSpPr txBox="1"/>
          <p:nvPr>
            <p:ph idx="1" type="subTitle"/>
          </p:nvPr>
        </p:nvSpPr>
        <p:spPr>
          <a:xfrm flipH="1">
            <a:off x="3486824" y="2799546"/>
            <a:ext cx="21798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hasCustomPrompt="1" type="title"/>
          </p:nvPr>
        </p:nvSpPr>
        <p:spPr>
          <a:xfrm flipH="1">
            <a:off x="3341019" y="2871999"/>
            <a:ext cx="12096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6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/>
          <p:nvPr>
            <p:ph idx="1" type="subTitle"/>
          </p:nvPr>
        </p:nvSpPr>
        <p:spPr>
          <a:xfrm flipH="1">
            <a:off x="4889763" y="1114741"/>
            <a:ext cx="2652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2" type="subTitle"/>
          </p:nvPr>
        </p:nvSpPr>
        <p:spPr>
          <a:xfrm>
            <a:off x="4889763" y="3106362"/>
            <a:ext cx="2652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3" type="title"/>
          </p:nvPr>
        </p:nvSpPr>
        <p:spPr>
          <a:xfrm>
            <a:off x="588700" y="363750"/>
            <a:ext cx="1706700" cy="11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7" name="Google Shape;47;p13"/>
          <p:cNvSpPr txBox="1"/>
          <p:nvPr>
            <p:ph idx="4" type="subTitle"/>
          </p:nvPr>
        </p:nvSpPr>
        <p:spPr>
          <a:xfrm flipH="1">
            <a:off x="4889763" y="2104916"/>
            <a:ext cx="2652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5" type="subTitle"/>
          </p:nvPr>
        </p:nvSpPr>
        <p:spPr>
          <a:xfrm>
            <a:off x="4889763" y="4109462"/>
            <a:ext cx="2652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6" type="subTitle"/>
          </p:nvPr>
        </p:nvSpPr>
        <p:spPr>
          <a:xfrm flipH="1">
            <a:off x="4889763" y="528938"/>
            <a:ext cx="3130200" cy="74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7" type="subTitle"/>
          </p:nvPr>
        </p:nvSpPr>
        <p:spPr>
          <a:xfrm>
            <a:off x="4889763" y="2514932"/>
            <a:ext cx="2652300" cy="74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8" type="subTitle"/>
          </p:nvPr>
        </p:nvSpPr>
        <p:spPr>
          <a:xfrm flipH="1">
            <a:off x="4889763" y="1816697"/>
            <a:ext cx="3130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9" type="subTitle"/>
          </p:nvPr>
        </p:nvSpPr>
        <p:spPr>
          <a:xfrm>
            <a:off x="4889763" y="3812024"/>
            <a:ext cx="3334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13" type="title"/>
          </p:nvPr>
        </p:nvSpPr>
        <p:spPr>
          <a:xfrm>
            <a:off x="3227019" y="1865961"/>
            <a:ext cx="13236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hasCustomPrompt="1" idx="14" type="title"/>
          </p:nvPr>
        </p:nvSpPr>
        <p:spPr>
          <a:xfrm flipH="1">
            <a:off x="3227019" y="3882542"/>
            <a:ext cx="13236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6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15" type="title"/>
          </p:nvPr>
        </p:nvSpPr>
        <p:spPr>
          <a:xfrm>
            <a:off x="3227019" y="859833"/>
            <a:ext cx="13236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 flipH="1">
            <a:off x="2505475" y="797419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 flipH="1">
            <a:off x="2062675" y="1317568"/>
            <a:ext cx="20034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2" type="ctrTitle"/>
          </p:nvPr>
        </p:nvSpPr>
        <p:spPr>
          <a:xfrm flipH="1">
            <a:off x="2486550" y="333061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3" type="subTitle"/>
          </p:nvPr>
        </p:nvSpPr>
        <p:spPr>
          <a:xfrm flipH="1">
            <a:off x="1915950" y="3852550"/>
            <a:ext cx="2131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4"/>
          <p:cNvSpPr txBox="1"/>
          <p:nvPr>
            <p:ph idx="4" type="ctrTitle"/>
          </p:nvPr>
        </p:nvSpPr>
        <p:spPr>
          <a:xfrm flipH="1">
            <a:off x="5120997" y="2047686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5" type="subTitle"/>
          </p:nvPr>
        </p:nvSpPr>
        <p:spPr>
          <a:xfrm flipH="1">
            <a:off x="5120997" y="2574211"/>
            <a:ext cx="20034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4"/>
          <p:cNvSpPr txBox="1"/>
          <p:nvPr>
            <p:ph idx="6"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 flipH="1">
            <a:off x="6655280" y="1798180"/>
            <a:ext cx="14331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5"/>
          <p:cNvSpPr txBox="1"/>
          <p:nvPr>
            <p:ph idx="2" type="subTitle"/>
          </p:nvPr>
        </p:nvSpPr>
        <p:spPr>
          <a:xfrm flipH="1">
            <a:off x="981451" y="3254614"/>
            <a:ext cx="1517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788575" y="354225"/>
            <a:ext cx="75669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3" type="subTitle"/>
          </p:nvPr>
        </p:nvSpPr>
        <p:spPr>
          <a:xfrm flipH="1">
            <a:off x="6632818" y="1170721"/>
            <a:ext cx="1681800" cy="6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4" type="subTitle"/>
          </p:nvPr>
        </p:nvSpPr>
        <p:spPr>
          <a:xfrm flipH="1">
            <a:off x="809880" y="2629601"/>
            <a:ext cx="1681800" cy="6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Unkempt"/>
              <a:buNone/>
              <a:defRPr sz="3000">
                <a:latin typeface="Unkempt"/>
                <a:ea typeface="Unkempt"/>
                <a:cs typeface="Unkempt"/>
                <a:sym typeface="Unke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ctrTitle"/>
          </p:nvPr>
        </p:nvSpPr>
        <p:spPr>
          <a:xfrm flipH="1">
            <a:off x="4701225" y="1674459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 flipH="1">
            <a:off x="4199025" y="2186665"/>
            <a:ext cx="20628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3" name="Google Shape;73;p16"/>
          <p:cNvSpPr txBox="1"/>
          <p:nvPr>
            <p:ph idx="2" type="ctrTitle"/>
          </p:nvPr>
        </p:nvSpPr>
        <p:spPr>
          <a:xfrm flipH="1">
            <a:off x="6976600" y="1674459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3" type="subTitle"/>
          </p:nvPr>
        </p:nvSpPr>
        <p:spPr>
          <a:xfrm flipH="1">
            <a:off x="6517600" y="2189022"/>
            <a:ext cx="2019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5" name="Google Shape;75;p16"/>
          <p:cNvSpPr txBox="1"/>
          <p:nvPr>
            <p:ph idx="4" type="ctrTitle"/>
          </p:nvPr>
        </p:nvSpPr>
        <p:spPr>
          <a:xfrm flipH="1">
            <a:off x="609281" y="318021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5" type="subTitle"/>
          </p:nvPr>
        </p:nvSpPr>
        <p:spPr>
          <a:xfrm flipH="1">
            <a:off x="609281" y="3696371"/>
            <a:ext cx="1963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6"/>
          <p:cNvSpPr txBox="1"/>
          <p:nvPr>
            <p:ph idx="6" type="ctrTitle"/>
          </p:nvPr>
        </p:nvSpPr>
        <p:spPr>
          <a:xfrm flipH="1">
            <a:off x="2905181" y="3180211"/>
            <a:ext cx="1815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7" type="subTitle"/>
          </p:nvPr>
        </p:nvSpPr>
        <p:spPr>
          <a:xfrm flipH="1">
            <a:off x="2905181" y="3696371"/>
            <a:ext cx="2019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6"/>
          <p:cNvSpPr txBox="1"/>
          <p:nvPr>
            <p:ph idx="8"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 flipH="1">
            <a:off x="6265075" y="1649901"/>
            <a:ext cx="182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 flipH="1">
            <a:off x="6050683" y="215980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3" name="Google Shape;83;p17"/>
          <p:cNvSpPr txBox="1"/>
          <p:nvPr>
            <p:ph idx="2" type="ctrTitle"/>
          </p:nvPr>
        </p:nvSpPr>
        <p:spPr>
          <a:xfrm flipH="1">
            <a:off x="3886950" y="164990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4" name="Google Shape;84;p17"/>
          <p:cNvSpPr txBox="1"/>
          <p:nvPr>
            <p:ph idx="3" type="subTitle"/>
          </p:nvPr>
        </p:nvSpPr>
        <p:spPr>
          <a:xfrm flipH="1">
            <a:off x="3540858" y="215980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7"/>
          <p:cNvSpPr txBox="1"/>
          <p:nvPr>
            <p:ph idx="4" type="ctrTitle"/>
          </p:nvPr>
        </p:nvSpPr>
        <p:spPr>
          <a:xfrm flipH="1">
            <a:off x="6396775" y="334549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6" name="Google Shape;86;p17"/>
          <p:cNvSpPr txBox="1"/>
          <p:nvPr>
            <p:ph idx="5" type="subTitle"/>
          </p:nvPr>
        </p:nvSpPr>
        <p:spPr>
          <a:xfrm flipH="1">
            <a:off x="6050683" y="3856661"/>
            <a:ext cx="21147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6" type="ctrTitle"/>
          </p:nvPr>
        </p:nvSpPr>
        <p:spPr>
          <a:xfrm flipH="1">
            <a:off x="1324710" y="164990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8" name="Google Shape;88;p17"/>
          <p:cNvSpPr txBox="1"/>
          <p:nvPr>
            <p:ph idx="7" type="subTitle"/>
          </p:nvPr>
        </p:nvSpPr>
        <p:spPr>
          <a:xfrm flipH="1">
            <a:off x="978617" y="2159805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7"/>
          <p:cNvSpPr txBox="1"/>
          <p:nvPr>
            <p:ph idx="8" type="ctrTitle"/>
          </p:nvPr>
        </p:nvSpPr>
        <p:spPr>
          <a:xfrm flipH="1">
            <a:off x="3886950" y="334549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0" name="Google Shape;90;p17"/>
          <p:cNvSpPr txBox="1"/>
          <p:nvPr>
            <p:ph idx="9" type="subTitle"/>
          </p:nvPr>
        </p:nvSpPr>
        <p:spPr>
          <a:xfrm flipH="1">
            <a:off x="3540858" y="3856661"/>
            <a:ext cx="2114700" cy="7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7"/>
          <p:cNvSpPr txBox="1"/>
          <p:nvPr>
            <p:ph idx="13" type="ctrTitle"/>
          </p:nvPr>
        </p:nvSpPr>
        <p:spPr>
          <a:xfrm flipH="1">
            <a:off x="1193010" y="3345491"/>
            <a:ext cx="182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2" name="Google Shape;92;p17"/>
          <p:cNvSpPr txBox="1"/>
          <p:nvPr>
            <p:ph idx="14" type="subTitle"/>
          </p:nvPr>
        </p:nvSpPr>
        <p:spPr>
          <a:xfrm flipH="1">
            <a:off x="978617" y="3856653"/>
            <a:ext cx="2114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7"/>
          <p:cNvSpPr txBox="1"/>
          <p:nvPr>
            <p:ph idx="15" type="title"/>
          </p:nvPr>
        </p:nvSpPr>
        <p:spPr>
          <a:xfrm>
            <a:off x="594649" y="355650"/>
            <a:ext cx="37566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4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hasCustomPrompt="1" type="title"/>
          </p:nvPr>
        </p:nvSpPr>
        <p:spPr>
          <a:xfrm>
            <a:off x="931025" y="2632361"/>
            <a:ext cx="2614800" cy="9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6" name="Google Shape;96;p18"/>
          <p:cNvSpPr txBox="1"/>
          <p:nvPr>
            <p:ph idx="1" type="subTitle"/>
          </p:nvPr>
        </p:nvSpPr>
        <p:spPr>
          <a:xfrm flipH="1">
            <a:off x="931025" y="3520143"/>
            <a:ext cx="26148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7" name="Google Shape;97;p18"/>
          <p:cNvSpPr txBox="1"/>
          <p:nvPr>
            <p:ph hasCustomPrompt="1" idx="2" type="title"/>
          </p:nvPr>
        </p:nvSpPr>
        <p:spPr>
          <a:xfrm>
            <a:off x="5598175" y="948425"/>
            <a:ext cx="3414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8" name="Google Shape;98;p18"/>
          <p:cNvSpPr txBox="1"/>
          <p:nvPr>
            <p:ph idx="3" type="subTitle"/>
          </p:nvPr>
        </p:nvSpPr>
        <p:spPr>
          <a:xfrm flipH="1">
            <a:off x="5598175" y="1652168"/>
            <a:ext cx="23487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9" name="Google Shape;99;p18"/>
          <p:cNvSpPr txBox="1"/>
          <p:nvPr>
            <p:ph hasCustomPrompt="1" idx="4" type="title"/>
          </p:nvPr>
        </p:nvSpPr>
        <p:spPr>
          <a:xfrm>
            <a:off x="125" y="804725"/>
            <a:ext cx="3545700" cy="9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0" name="Google Shape;100;p18"/>
          <p:cNvSpPr txBox="1"/>
          <p:nvPr>
            <p:ph idx="5" type="subTitle"/>
          </p:nvPr>
        </p:nvSpPr>
        <p:spPr>
          <a:xfrm flipH="1">
            <a:off x="1256525" y="1652173"/>
            <a:ext cx="22893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1" name="Google Shape;101;p18"/>
          <p:cNvSpPr txBox="1"/>
          <p:nvPr>
            <p:ph hasCustomPrompt="1" idx="6" type="title"/>
          </p:nvPr>
        </p:nvSpPr>
        <p:spPr>
          <a:xfrm>
            <a:off x="5598175" y="2766575"/>
            <a:ext cx="3414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2" name="Google Shape;102;p18"/>
          <p:cNvSpPr txBox="1"/>
          <p:nvPr>
            <p:ph idx="7" type="subTitle"/>
          </p:nvPr>
        </p:nvSpPr>
        <p:spPr>
          <a:xfrm flipH="1">
            <a:off x="5598175" y="3470318"/>
            <a:ext cx="23487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CUSTOM_6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623861" y="2165358"/>
            <a:ext cx="3244500" cy="8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623861" y="4046938"/>
            <a:ext cx="2045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19"/>
          <p:cNvSpPr txBox="1"/>
          <p:nvPr>
            <p:ph hasCustomPrompt="1" idx="2" type="title"/>
          </p:nvPr>
        </p:nvSpPr>
        <p:spPr>
          <a:xfrm>
            <a:off x="623861" y="3179487"/>
            <a:ext cx="1565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Font typeface="Josefin Sans"/>
              <a:buNone/>
              <a:defRPr b="1" sz="6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"/>
              <a:buNone/>
              <a:defRPr b="1" sz="5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ctrTitle"/>
          </p:nvPr>
        </p:nvSpPr>
        <p:spPr>
          <a:xfrm flipH="1">
            <a:off x="3139950" y="3097568"/>
            <a:ext cx="28641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9" name="Google Shape;109;p20"/>
          <p:cNvSpPr txBox="1"/>
          <p:nvPr>
            <p:ph idx="1" type="subTitle"/>
          </p:nvPr>
        </p:nvSpPr>
        <p:spPr>
          <a:xfrm flipH="1">
            <a:off x="1816200" y="1422525"/>
            <a:ext cx="5511600" cy="13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284003" y="1829711"/>
            <a:ext cx="3244500" cy="8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482803" y="3837800"/>
            <a:ext cx="2045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6962803" y="2909979"/>
            <a:ext cx="1565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b="1" sz="72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10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subTitle"/>
          </p:nvPr>
        </p:nvSpPr>
        <p:spPr>
          <a:xfrm flipH="1">
            <a:off x="974648" y="2036708"/>
            <a:ext cx="1797000" cy="11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10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subTitle"/>
          </p:nvPr>
        </p:nvSpPr>
        <p:spPr>
          <a:xfrm flipH="1">
            <a:off x="6350111" y="2131736"/>
            <a:ext cx="1797000" cy="11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3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15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486149" y="1400037"/>
            <a:ext cx="4687200" cy="320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4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7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6" name="Google Shape;126;p26"/>
          <p:cNvSpPr txBox="1"/>
          <p:nvPr/>
        </p:nvSpPr>
        <p:spPr>
          <a:xfrm>
            <a:off x="5743525" y="3504375"/>
            <a:ext cx="27687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26"/>
          <p:cNvSpPr txBox="1"/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and text">
  <p:cSld name="SECTION_HEADER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052675" y="808007"/>
            <a:ext cx="36159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 flipH="1">
            <a:off x="5048375" y="1619925"/>
            <a:ext cx="2620200" cy="1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6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20312" y="1982750"/>
            <a:ext cx="3805800" cy="2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4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ctrTitle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4"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 flipH="1">
            <a:off x="624750" y="1626600"/>
            <a:ext cx="7704000" cy="18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593900" y="1296350"/>
            <a:ext cx="3739800" cy="1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idx="1" type="subTitle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 flipH="1">
            <a:off x="3778800" y="1512426"/>
            <a:ext cx="4645200" cy="111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 flipH="1">
            <a:off x="5944437" y="2703379"/>
            <a:ext cx="24621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  <a:def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■"/>
              <a:defRPr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●"/>
              <a:defRPr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○"/>
              <a:defRPr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■"/>
              <a:defRPr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●"/>
              <a:defRPr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Char char="○"/>
              <a:defRPr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"/>
              <a:buChar char="■"/>
              <a:defRPr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hyperlink" Target="http://www.domainelangues.qc.ca/en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LeMYM4jO4_M" TargetMode="External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fyPGHliFd4e7Y7t73p0ly12S_gULAq96/view" TargetMode="External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ew.genial.ly/5fd22db625434e7d2fd88461/game-breakout-sec-1-2-holiday-traditions-around-the-world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view.genial.ly/5fd22db625434e7d2fd88461/game-breakout-sec-1-2-holiday-traditions-around-the-world" TargetMode="External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iew.genial.ly/5fbe66510cc3230d0daf9baf/game-breakout-sec-3-4-5-holiday-traditions-around-the-world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view.genial.ly/5fbe66510cc3230d0daf9baf/game-breakout-sec-3-4-5-holiday-traditions-around-the-world" TargetMode="External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/>
          <p:nvPr/>
        </p:nvSpPr>
        <p:spPr>
          <a:xfrm>
            <a:off x="2727300" y="3488803"/>
            <a:ext cx="3545466" cy="661262"/>
          </a:xfrm>
          <a:custGeom>
            <a:rect b="b" l="l" r="r" t="t"/>
            <a:pathLst>
              <a:path extrusionOk="0" h="25909" w="185166">
                <a:moveTo>
                  <a:pt x="185166" y="0"/>
                </a:moveTo>
                <a:lnTo>
                  <a:pt x="0" y="0"/>
                </a:lnTo>
                <a:lnTo>
                  <a:pt x="13240" y="13240"/>
                </a:lnTo>
                <a:lnTo>
                  <a:pt x="572" y="25909"/>
                </a:lnTo>
                <a:lnTo>
                  <a:pt x="184404" y="25909"/>
                </a:lnTo>
                <a:lnTo>
                  <a:pt x="172498" y="140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38" name="Google Shape;138;p30"/>
          <p:cNvSpPr txBox="1"/>
          <p:nvPr>
            <p:ph idx="1" type="subTitle"/>
          </p:nvPr>
        </p:nvSpPr>
        <p:spPr>
          <a:xfrm rot="1454">
            <a:off x="2727300" y="3393875"/>
            <a:ext cx="3545400" cy="8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Service national du RÉCIT, domaine des langues</a:t>
            </a:r>
            <a:endParaRPr b="1" sz="1100"/>
          </a:p>
        </p:txBody>
      </p:sp>
      <p:sp>
        <p:nvSpPr>
          <p:cNvPr id="139" name="Google Shape;139;p30"/>
          <p:cNvSpPr txBox="1"/>
          <p:nvPr>
            <p:ph type="ctrTitle"/>
          </p:nvPr>
        </p:nvSpPr>
        <p:spPr>
          <a:xfrm rot="857">
            <a:off x="1562100" y="1138985"/>
            <a:ext cx="6019800" cy="15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Holiday Traditions Around the World</a:t>
            </a:r>
            <a:endParaRPr sz="5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400"/>
              <a:t>Secondary</a:t>
            </a:r>
            <a:endParaRPr i="1" sz="4400"/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6824" y="4411200"/>
            <a:ext cx="620725" cy="6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1325" y="473667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 b="0" l="16941" r="16934" t="0"/>
          <a:stretch/>
        </p:blipFill>
        <p:spPr>
          <a:xfrm flipH="1">
            <a:off x="5188572" y="678000"/>
            <a:ext cx="3882000" cy="391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7" name="Google Shape;257;p39"/>
          <p:cNvSpPr txBox="1"/>
          <p:nvPr>
            <p:ph type="title"/>
          </p:nvPr>
        </p:nvSpPr>
        <p:spPr>
          <a:xfrm>
            <a:off x="594651" y="355650"/>
            <a:ext cx="52974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Possible writing and text production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Keep this slide if you want to have Select or write your questions. 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594650" y="1979675"/>
            <a:ext cx="4624800" cy="27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Possible Prompts: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Get inspired with the questions seen above for C1.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Describe a particular family tradition.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Recall a memory that took place during a tradition.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Imagine the origin story of a spooky tradition.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Write a message to thank someone who is making this holiday better for others.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ctrTitle"/>
          </p:nvPr>
        </p:nvSpPr>
        <p:spPr>
          <a:xfrm>
            <a:off x="623850" y="2127400"/>
            <a:ext cx="5338800" cy="8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Merry Christmas and Happy Holidays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idx="1" type="subTitle"/>
          </p:nvPr>
        </p:nvSpPr>
        <p:spPr>
          <a:xfrm>
            <a:off x="5885225" y="2140400"/>
            <a:ext cx="25059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national du RÉCIT, domaine des langues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www.domainelangues.qc.ca/en</a:t>
            </a:r>
            <a:endParaRPr/>
          </a:p>
        </p:txBody>
      </p:sp>
      <p:sp>
        <p:nvSpPr>
          <p:cNvPr id="269" name="Google Shape;269;p41"/>
          <p:cNvSpPr txBox="1"/>
          <p:nvPr/>
        </p:nvSpPr>
        <p:spPr>
          <a:xfrm>
            <a:off x="5734175" y="4289150"/>
            <a:ext cx="2808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Please keep this slide for attribution.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0" name="Google Shape;270;p41"/>
          <p:cNvSpPr txBox="1"/>
          <p:nvPr>
            <p:ph type="title"/>
          </p:nvPr>
        </p:nvSpPr>
        <p:spPr>
          <a:xfrm>
            <a:off x="5427350" y="378536"/>
            <a:ext cx="30978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2168" y="2243900"/>
            <a:ext cx="462881" cy="4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1225" y="2884321"/>
            <a:ext cx="564775" cy="198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ctrTitle"/>
          </p:nvPr>
        </p:nvSpPr>
        <p:spPr>
          <a:xfrm rot="857">
            <a:off x="1562100" y="1179600"/>
            <a:ext cx="6019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Modify this presentation according to your lesson.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760750" y="755175"/>
            <a:ext cx="47559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Josefin Sans"/>
                <a:ea typeface="Josefin Sans"/>
                <a:cs typeface="Josefin Sans"/>
                <a:sym typeface="Josefin Sans"/>
              </a:rPr>
              <a:t>Traditions</a:t>
            </a:r>
            <a:endParaRPr b="1" sz="4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2" name="Google Shape;152;p32"/>
          <p:cNvSpPr txBox="1"/>
          <p:nvPr>
            <p:ph idx="1" type="subTitle"/>
          </p:nvPr>
        </p:nvSpPr>
        <p:spPr>
          <a:xfrm flipH="1">
            <a:off x="4042525" y="1649800"/>
            <a:ext cx="4474200" cy="1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is a tradition?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 you have traditions in your family?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396817" y="338450"/>
            <a:ext cx="68211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Your Mission - Secondary 1 and 2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58" name="Google Shape;1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75" y="1051575"/>
            <a:ext cx="6063751" cy="336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eakout game in Genially" id="159" name="Google Shape;159;p33" title="How to find the password in the breakout: Holiday Traditions Around the Worl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8100" y="2059425"/>
            <a:ext cx="2414375" cy="181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33"/>
          <p:cNvCxnSpPr/>
          <p:nvPr/>
        </p:nvCxnSpPr>
        <p:spPr>
          <a:xfrm flipH="1" rot="10800000">
            <a:off x="5036725" y="3133575"/>
            <a:ext cx="1584600" cy="531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310825" y="338450"/>
            <a:ext cx="6821100" cy="6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Your Mission - Secondary 3, 4 and 5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50" y="1227125"/>
            <a:ext cx="5907447" cy="3038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7" name="Google Shape;167;p34" title="passwor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325" y="1973601"/>
            <a:ext cx="2426951" cy="167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34"/>
          <p:cNvCxnSpPr>
            <a:endCxn id="167" idx="1"/>
          </p:cNvCxnSpPr>
          <p:nvPr/>
        </p:nvCxnSpPr>
        <p:spPr>
          <a:xfrm>
            <a:off x="5107525" y="2770751"/>
            <a:ext cx="1513800" cy="40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title"/>
          </p:nvPr>
        </p:nvSpPr>
        <p:spPr>
          <a:xfrm>
            <a:off x="594648" y="355650"/>
            <a:ext cx="42846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Class Organization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Josefin Sans"/>
                <a:ea typeface="Josefin Sans"/>
                <a:cs typeface="Josefin Sans"/>
                <a:sym typeface="Josefin Sans"/>
              </a:rPr>
              <a:t>Edit this slide with your information</a:t>
            </a:r>
            <a:endParaRPr b="1" i="1" sz="1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594650" y="1551200"/>
            <a:ext cx="6900300" cy="2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Add information about your class organization: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How will you provide the link to the game?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Will you create breakout rooms for students? How many students per team?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How much time are you giving students to play the game?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75" name="Google Shape;175;p35"/>
          <p:cNvSpPr/>
          <p:nvPr/>
        </p:nvSpPr>
        <p:spPr>
          <a:xfrm>
            <a:off x="7707969" y="1240698"/>
            <a:ext cx="801024" cy="1578698"/>
          </a:xfrm>
          <a:custGeom>
            <a:rect b="b" l="l" r="r" t="t"/>
            <a:pathLst>
              <a:path extrusionOk="0" h="31642" w="16055">
                <a:moveTo>
                  <a:pt x="8031" y="1"/>
                </a:moveTo>
                <a:lnTo>
                  <a:pt x="0" y="31642"/>
                </a:lnTo>
                <a:lnTo>
                  <a:pt x="16054" y="31642"/>
                </a:lnTo>
                <a:lnTo>
                  <a:pt x="80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35"/>
          <p:cNvCxnSpPr/>
          <p:nvPr/>
        </p:nvCxnSpPr>
        <p:spPr>
          <a:xfrm rot="10800000">
            <a:off x="8105569" y="2851200"/>
            <a:ext cx="0" cy="2292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7" name="Google Shape;177;p35"/>
          <p:cNvSpPr/>
          <p:nvPr/>
        </p:nvSpPr>
        <p:spPr>
          <a:xfrm>
            <a:off x="7949284" y="1864217"/>
            <a:ext cx="318414" cy="955192"/>
          </a:xfrm>
          <a:custGeom>
            <a:rect b="b" l="l" r="r" t="t"/>
            <a:pathLst>
              <a:path extrusionOk="0" h="19145" w="6382">
                <a:moveTo>
                  <a:pt x="3183" y="1"/>
                </a:moveTo>
                <a:lnTo>
                  <a:pt x="3183" y="10117"/>
                </a:lnTo>
                <a:lnTo>
                  <a:pt x="140" y="7059"/>
                </a:lnTo>
                <a:lnTo>
                  <a:pt x="0" y="7191"/>
                </a:lnTo>
                <a:lnTo>
                  <a:pt x="3183" y="10397"/>
                </a:lnTo>
                <a:lnTo>
                  <a:pt x="3183" y="14997"/>
                </a:lnTo>
                <a:lnTo>
                  <a:pt x="140" y="11938"/>
                </a:lnTo>
                <a:lnTo>
                  <a:pt x="0" y="12071"/>
                </a:lnTo>
                <a:lnTo>
                  <a:pt x="3183" y="15277"/>
                </a:lnTo>
                <a:lnTo>
                  <a:pt x="3183" y="19144"/>
                </a:lnTo>
                <a:lnTo>
                  <a:pt x="3378" y="19144"/>
                </a:lnTo>
                <a:lnTo>
                  <a:pt x="3378" y="12639"/>
                </a:lnTo>
                <a:lnTo>
                  <a:pt x="6381" y="9230"/>
                </a:lnTo>
                <a:lnTo>
                  <a:pt x="6234" y="9098"/>
                </a:lnTo>
                <a:lnTo>
                  <a:pt x="3378" y="12343"/>
                </a:lnTo>
                <a:lnTo>
                  <a:pt x="3378" y="7246"/>
                </a:lnTo>
                <a:lnTo>
                  <a:pt x="6381" y="3837"/>
                </a:lnTo>
                <a:lnTo>
                  <a:pt x="6234" y="3713"/>
                </a:lnTo>
                <a:lnTo>
                  <a:pt x="3378" y="6950"/>
                </a:lnTo>
                <a:lnTo>
                  <a:pt x="33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/>
          <p:nvPr/>
        </p:nvSpPr>
        <p:spPr>
          <a:xfrm>
            <a:off x="-191250" y="-37350"/>
            <a:ext cx="4347875" cy="2801475"/>
          </a:xfrm>
          <a:custGeom>
            <a:rect b="b" l="l" r="r" t="t"/>
            <a:pathLst>
              <a:path extrusionOk="0" h="112059" w="173915">
                <a:moveTo>
                  <a:pt x="0" y="112059"/>
                </a:moveTo>
                <a:cubicBezTo>
                  <a:pt x="6218" y="103768"/>
                  <a:pt x="19817" y="104588"/>
                  <a:pt x="30181" y="104588"/>
                </a:cubicBezTo>
                <a:cubicBezTo>
                  <a:pt x="48190" y="104588"/>
                  <a:pt x="66971" y="105456"/>
                  <a:pt x="83970" y="99508"/>
                </a:cubicBezTo>
                <a:cubicBezTo>
                  <a:pt x="107440" y="91296"/>
                  <a:pt x="120418" y="65620"/>
                  <a:pt x="137459" y="47513"/>
                </a:cubicBezTo>
                <a:cubicBezTo>
                  <a:pt x="143086" y="41535"/>
                  <a:pt x="151000" y="38210"/>
                  <a:pt x="157480" y="33169"/>
                </a:cubicBezTo>
                <a:cubicBezTo>
                  <a:pt x="167219" y="25592"/>
                  <a:pt x="173915" y="12339"/>
                  <a:pt x="173915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83" name="Google Shape;183;p36"/>
          <p:cNvGrpSpPr/>
          <p:nvPr/>
        </p:nvGrpSpPr>
        <p:grpSpPr>
          <a:xfrm rot="-4011238">
            <a:off x="3850296" y="610941"/>
            <a:ext cx="338825" cy="409831"/>
            <a:chOff x="3505259" y="640825"/>
            <a:chExt cx="537900" cy="650625"/>
          </a:xfrm>
        </p:grpSpPr>
        <p:sp>
          <p:nvSpPr>
            <p:cNvPr id="184" name="Google Shape;184;p36"/>
            <p:cNvSpPr/>
            <p:nvPr/>
          </p:nvSpPr>
          <p:spPr>
            <a:xfrm rot="5400000">
              <a:off x="3685888" y="61116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3505259" y="753550"/>
              <a:ext cx="537900" cy="53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6"/>
            <p:cNvSpPr/>
            <p:nvPr/>
          </p:nvSpPr>
          <p:spPr>
            <a:xfrm>
              <a:off x="3569150" y="81745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Google Shape;187;p36"/>
          <p:cNvGrpSpPr/>
          <p:nvPr/>
        </p:nvGrpSpPr>
        <p:grpSpPr>
          <a:xfrm rot="-4011238">
            <a:off x="4094771" y="138292"/>
            <a:ext cx="338825" cy="409831"/>
            <a:chOff x="2646134" y="700575"/>
            <a:chExt cx="537900" cy="650625"/>
          </a:xfrm>
        </p:grpSpPr>
        <p:sp>
          <p:nvSpPr>
            <p:cNvPr id="188" name="Google Shape;188;p36"/>
            <p:cNvSpPr/>
            <p:nvPr/>
          </p:nvSpPr>
          <p:spPr>
            <a:xfrm rot="5400000">
              <a:off x="2826763" y="67091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6"/>
            <p:cNvSpPr/>
            <p:nvPr/>
          </p:nvSpPr>
          <p:spPr>
            <a:xfrm>
              <a:off x="2646134" y="813300"/>
              <a:ext cx="537900" cy="537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6"/>
            <p:cNvSpPr/>
            <p:nvPr/>
          </p:nvSpPr>
          <p:spPr>
            <a:xfrm>
              <a:off x="2710025" y="87720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36"/>
          <p:cNvGrpSpPr/>
          <p:nvPr/>
        </p:nvGrpSpPr>
        <p:grpSpPr>
          <a:xfrm>
            <a:off x="1105629" y="756981"/>
            <a:ext cx="4619078" cy="3629531"/>
            <a:chOff x="1105629" y="756981"/>
            <a:chExt cx="4619078" cy="3629531"/>
          </a:xfrm>
        </p:grpSpPr>
        <p:sp>
          <p:nvSpPr>
            <p:cNvPr id="192" name="Google Shape;192;p36"/>
            <p:cNvSpPr/>
            <p:nvPr/>
          </p:nvSpPr>
          <p:spPr>
            <a:xfrm>
              <a:off x="2841445" y="3844002"/>
              <a:ext cx="1147403" cy="504059"/>
            </a:xfrm>
            <a:custGeom>
              <a:rect b="b" l="l" r="r" t="t"/>
              <a:pathLst>
                <a:path extrusionOk="0" h="9884" w="20326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rgbClr val="C6B7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6"/>
            <p:cNvSpPr/>
            <p:nvPr/>
          </p:nvSpPr>
          <p:spPr>
            <a:xfrm>
              <a:off x="2755359" y="4307924"/>
              <a:ext cx="1319519" cy="78587"/>
            </a:xfrm>
            <a:custGeom>
              <a:rect b="b" l="l" r="r" t="t"/>
              <a:pathLst>
                <a:path extrusionOk="0" h="1541" w="23375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C6B7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6"/>
            <p:cNvSpPr/>
            <p:nvPr/>
          </p:nvSpPr>
          <p:spPr>
            <a:xfrm>
              <a:off x="2874750" y="3844000"/>
              <a:ext cx="1022073" cy="402931"/>
            </a:xfrm>
            <a:custGeom>
              <a:rect b="b" l="l" r="r" t="t"/>
              <a:pathLst>
                <a:path extrusionOk="0" h="7901" w="18097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rgbClr val="164D30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6"/>
            <p:cNvSpPr/>
            <p:nvPr/>
          </p:nvSpPr>
          <p:spPr>
            <a:xfrm>
              <a:off x="1105629" y="963418"/>
              <a:ext cx="4619078" cy="2980906"/>
            </a:xfrm>
            <a:custGeom>
              <a:rect b="b" l="l" r="r" t="t"/>
              <a:pathLst>
                <a:path extrusionOk="0" h="58452" w="81826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C6B7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6"/>
            <p:cNvSpPr/>
            <p:nvPr/>
          </p:nvSpPr>
          <p:spPr>
            <a:xfrm>
              <a:off x="1105629" y="756981"/>
              <a:ext cx="4619078" cy="2836277"/>
            </a:xfrm>
            <a:custGeom>
              <a:rect b="b" l="l" r="r" t="t"/>
              <a:pathLst>
                <a:path extrusionOk="0" h="55616" w="81826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6"/>
            <p:cNvSpPr/>
            <p:nvPr/>
          </p:nvSpPr>
          <p:spPr>
            <a:xfrm>
              <a:off x="3342832" y="3684429"/>
              <a:ext cx="144600" cy="144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36"/>
          <p:cNvSpPr txBox="1"/>
          <p:nvPr>
            <p:ph type="title"/>
          </p:nvPr>
        </p:nvSpPr>
        <p:spPr>
          <a:xfrm>
            <a:off x="6085900" y="378975"/>
            <a:ext cx="28800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The Game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Josefin Sans"/>
                <a:ea typeface="Josefin Sans"/>
                <a:cs typeface="Josefin Sans"/>
                <a:sym typeface="Josefin Sans"/>
              </a:rPr>
              <a:t>Secondary 1 and 2</a:t>
            </a:r>
            <a:endParaRPr b="1"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6"/>
          <p:cNvSpPr/>
          <p:nvPr/>
        </p:nvSpPr>
        <p:spPr>
          <a:xfrm>
            <a:off x="1349885" y="955054"/>
            <a:ext cx="4130559" cy="2325588"/>
          </a:xfrm>
          <a:custGeom>
            <a:rect b="b" l="l" r="r" t="t"/>
            <a:pathLst>
              <a:path extrusionOk="0" h="45602" w="73172">
                <a:moveTo>
                  <a:pt x="426" y="1"/>
                </a:moveTo>
                <a:cubicBezTo>
                  <a:pt x="197" y="1"/>
                  <a:pt x="0" y="181"/>
                  <a:pt x="0" y="411"/>
                </a:cubicBezTo>
                <a:lnTo>
                  <a:pt x="0" y="45175"/>
                </a:lnTo>
                <a:cubicBezTo>
                  <a:pt x="0" y="45405"/>
                  <a:pt x="197" y="45601"/>
                  <a:pt x="426" y="45601"/>
                </a:cubicBezTo>
                <a:lnTo>
                  <a:pt x="72745" y="45601"/>
                </a:lnTo>
                <a:cubicBezTo>
                  <a:pt x="72975" y="45601"/>
                  <a:pt x="73171" y="45405"/>
                  <a:pt x="73171" y="45175"/>
                </a:cubicBezTo>
                <a:lnTo>
                  <a:pt x="73171" y="411"/>
                </a:lnTo>
                <a:cubicBezTo>
                  <a:pt x="73171" y="181"/>
                  <a:pt x="72975" y="1"/>
                  <a:pt x="72745" y="1"/>
                </a:cubicBezTo>
                <a:close/>
              </a:path>
            </a:pathLst>
          </a:custGeom>
          <a:solidFill>
            <a:srgbClr val="F46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6"/>
          <p:cNvSpPr/>
          <p:nvPr/>
        </p:nvSpPr>
        <p:spPr>
          <a:xfrm>
            <a:off x="3378108" y="822155"/>
            <a:ext cx="64805" cy="50845"/>
          </a:xfrm>
          <a:custGeom>
            <a:rect b="b" l="l" r="r" t="t"/>
            <a:pathLst>
              <a:path extrusionOk="0" h="997" w="1148">
                <a:moveTo>
                  <a:pt x="656" y="1"/>
                </a:moveTo>
                <a:cubicBezTo>
                  <a:pt x="213" y="1"/>
                  <a:pt x="0" y="541"/>
                  <a:pt x="312" y="853"/>
                </a:cubicBezTo>
                <a:cubicBezTo>
                  <a:pt x="411" y="952"/>
                  <a:pt x="532" y="996"/>
                  <a:pt x="650" y="996"/>
                </a:cubicBezTo>
                <a:cubicBezTo>
                  <a:pt x="904" y="996"/>
                  <a:pt x="1147" y="794"/>
                  <a:pt x="1147" y="492"/>
                </a:cubicBezTo>
                <a:cubicBezTo>
                  <a:pt x="1147" y="230"/>
                  <a:pt x="934" y="1"/>
                  <a:pt x="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36"/>
          <p:cNvGrpSpPr/>
          <p:nvPr/>
        </p:nvGrpSpPr>
        <p:grpSpPr>
          <a:xfrm rot="1806626">
            <a:off x="686875" y="2519589"/>
            <a:ext cx="338822" cy="409828"/>
            <a:chOff x="2646134" y="700575"/>
            <a:chExt cx="537900" cy="650625"/>
          </a:xfrm>
        </p:grpSpPr>
        <p:sp>
          <p:nvSpPr>
            <p:cNvPr id="202" name="Google Shape;202;p36"/>
            <p:cNvSpPr/>
            <p:nvPr/>
          </p:nvSpPr>
          <p:spPr>
            <a:xfrm rot="5400000">
              <a:off x="2826763" y="67091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2646134" y="813300"/>
              <a:ext cx="537900" cy="537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6"/>
            <p:cNvSpPr/>
            <p:nvPr/>
          </p:nvSpPr>
          <p:spPr>
            <a:xfrm>
              <a:off x="2710025" y="87720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36"/>
          <p:cNvGrpSpPr/>
          <p:nvPr/>
        </p:nvGrpSpPr>
        <p:grpSpPr>
          <a:xfrm rot="177468">
            <a:off x="131092" y="2519615"/>
            <a:ext cx="338790" cy="409789"/>
            <a:chOff x="3505259" y="640825"/>
            <a:chExt cx="537900" cy="650625"/>
          </a:xfrm>
        </p:grpSpPr>
        <p:sp>
          <p:nvSpPr>
            <p:cNvPr id="206" name="Google Shape;206;p36"/>
            <p:cNvSpPr/>
            <p:nvPr/>
          </p:nvSpPr>
          <p:spPr>
            <a:xfrm rot="5400000">
              <a:off x="3685888" y="61116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6"/>
            <p:cNvSpPr/>
            <p:nvPr/>
          </p:nvSpPr>
          <p:spPr>
            <a:xfrm>
              <a:off x="3505259" y="753550"/>
              <a:ext cx="537900" cy="53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6"/>
            <p:cNvSpPr/>
            <p:nvPr/>
          </p:nvSpPr>
          <p:spPr>
            <a:xfrm>
              <a:off x="3569150" y="81745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9" name="Google Shape;209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500" y="955050"/>
            <a:ext cx="4227300" cy="23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/>
          <p:nvPr/>
        </p:nvSpPr>
        <p:spPr>
          <a:xfrm>
            <a:off x="5724700" y="3104875"/>
            <a:ext cx="1356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Click here to access game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11" name="Google Shape;211;p3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399952">
            <a:off x="5348022" y="2427684"/>
            <a:ext cx="583081" cy="9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/>
          <p:nvPr/>
        </p:nvSpPr>
        <p:spPr>
          <a:xfrm>
            <a:off x="-191250" y="-37350"/>
            <a:ext cx="4347875" cy="2801475"/>
          </a:xfrm>
          <a:custGeom>
            <a:rect b="b" l="l" r="r" t="t"/>
            <a:pathLst>
              <a:path extrusionOk="0" h="112059" w="173915">
                <a:moveTo>
                  <a:pt x="0" y="112059"/>
                </a:moveTo>
                <a:cubicBezTo>
                  <a:pt x="6218" y="103768"/>
                  <a:pt x="19817" y="104588"/>
                  <a:pt x="30181" y="104588"/>
                </a:cubicBezTo>
                <a:cubicBezTo>
                  <a:pt x="48190" y="104588"/>
                  <a:pt x="66971" y="105456"/>
                  <a:pt x="83970" y="99508"/>
                </a:cubicBezTo>
                <a:cubicBezTo>
                  <a:pt x="107440" y="91296"/>
                  <a:pt x="120418" y="65620"/>
                  <a:pt x="137459" y="47513"/>
                </a:cubicBezTo>
                <a:cubicBezTo>
                  <a:pt x="143086" y="41535"/>
                  <a:pt x="151000" y="38210"/>
                  <a:pt x="157480" y="33169"/>
                </a:cubicBezTo>
                <a:cubicBezTo>
                  <a:pt x="167219" y="25592"/>
                  <a:pt x="173915" y="12339"/>
                  <a:pt x="173915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217" name="Google Shape;217;p37"/>
          <p:cNvGrpSpPr/>
          <p:nvPr/>
        </p:nvGrpSpPr>
        <p:grpSpPr>
          <a:xfrm rot="-4011238">
            <a:off x="3850296" y="610941"/>
            <a:ext cx="338825" cy="409831"/>
            <a:chOff x="3505259" y="640825"/>
            <a:chExt cx="537900" cy="650625"/>
          </a:xfrm>
        </p:grpSpPr>
        <p:sp>
          <p:nvSpPr>
            <p:cNvPr id="218" name="Google Shape;218;p37"/>
            <p:cNvSpPr/>
            <p:nvPr/>
          </p:nvSpPr>
          <p:spPr>
            <a:xfrm rot="5400000">
              <a:off x="3685888" y="61116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3505259" y="753550"/>
              <a:ext cx="537900" cy="53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3569150" y="81745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37"/>
          <p:cNvGrpSpPr/>
          <p:nvPr/>
        </p:nvGrpSpPr>
        <p:grpSpPr>
          <a:xfrm rot="-4011238">
            <a:off x="4094771" y="138292"/>
            <a:ext cx="338825" cy="409831"/>
            <a:chOff x="2646134" y="700575"/>
            <a:chExt cx="537900" cy="650625"/>
          </a:xfrm>
        </p:grpSpPr>
        <p:sp>
          <p:nvSpPr>
            <p:cNvPr id="222" name="Google Shape;222;p37"/>
            <p:cNvSpPr/>
            <p:nvPr/>
          </p:nvSpPr>
          <p:spPr>
            <a:xfrm rot="5400000">
              <a:off x="2826763" y="67091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2646134" y="813300"/>
              <a:ext cx="537900" cy="537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2710025" y="87720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37"/>
          <p:cNvGrpSpPr/>
          <p:nvPr/>
        </p:nvGrpSpPr>
        <p:grpSpPr>
          <a:xfrm>
            <a:off x="1105629" y="756981"/>
            <a:ext cx="4619078" cy="3629531"/>
            <a:chOff x="1105629" y="756981"/>
            <a:chExt cx="4619078" cy="3629531"/>
          </a:xfrm>
        </p:grpSpPr>
        <p:sp>
          <p:nvSpPr>
            <p:cNvPr id="226" name="Google Shape;226;p37"/>
            <p:cNvSpPr/>
            <p:nvPr/>
          </p:nvSpPr>
          <p:spPr>
            <a:xfrm>
              <a:off x="2841445" y="3844002"/>
              <a:ext cx="1147403" cy="504059"/>
            </a:xfrm>
            <a:custGeom>
              <a:rect b="b" l="l" r="r" t="t"/>
              <a:pathLst>
                <a:path extrusionOk="0" h="9884" w="20326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rgbClr val="C6B7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2755359" y="4307924"/>
              <a:ext cx="1319519" cy="78587"/>
            </a:xfrm>
            <a:custGeom>
              <a:rect b="b" l="l" r="r" t="t"/>
              <a:pathLst>
                <a:path extrusionOk="0" h="1541" w="23375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C6B7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7"/>
            <p:cNvSpPr/>
            <p:nvPr/>
          </p:nvSpPr>
          <p:spPr>
            <a:xfrm>
              <a:off x="2874750" y="3844000"/>
              <a:ext cx="1022073" cy="402931"/>
            </a:xfrm>
            <a:custGeom>
              <a:rect b="b" l="l" r="r" t="t"/>
              <a:pathLst>
                <a:path extrusionOk="0" h="7901" w="18097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rgbClr val="164D30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1105629" y="963418"/>
              <a:ext cx="4619078" cy="2980906"/>
            </a:xfrm>
            <a:custGeom>
              <a:rect b="b" l="l" r="r" t="t"/>
              <a:pathLst>
                <a:path extrusionOk="0" h="58452" w="81826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C6B7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7"/>
            <p:cNvSpPr/>
            <p:nvPr/>
          </p:nvSpPr>
          <p:spPr>
            <a:xfrm>
              <a:off x="1105629" y="756981"/>
              <a:ext cx="4619078" cy="2836277"/>
            </a:xfrm>
            <a:custGeom>
              <a:rect b="b" l="l" r="r" t="t"/>
              <a:pathLst>
                <a:path extrusionOk="0" h="55616" w="81826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7"/>
            <p:cNvSpPr/>
            <p:nvPr/>
          </p:nvSpPr>
          <p:spPr>
            <a:xfrm>
              <a:off x="3342832" y="3684429"/>
              <a:ext cx="144600" cy="144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37"/>
          <p:cNvSpPr txBox="1"/>
          <p:nvPr>
            <p:ph type="title"/>
          </p:nvPr>
        </p:nvSpPr>
        <p:spPr>
          <a:xfrm>
            <a:off x="6085900" y="378975"/>
            <a:ext cx="28800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The Game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Josefin Sans"/>
                <a:ea typeface="Josefin Sans"/>
                <a:cs typeface="Josefin Sans"/>
                <a:sym typeface="Josefin Sans"/>
              </a:rPr>
              <a:t>Secondary 3,4 and 5</a:t>
            </a:r>
            <a:endParaRPr b="1" sz="22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7"/>
          <p:cNvSpPr/>
          <p:nvPr/>
        </p:nvSpPr>
        <p:spPr>
          <a:xfrm>
            <a:off x="1349885" y="955054"/>
            <a:ext cx="4130559" cy="2325588"/>
          </a:xfrm>
          <a:custGeom>
            <a:rect b="b" l="l" r="r" t="t"/>
            <a:pathLst>
              <a:path extrusionOk="0" h="45602" w="73172">
                <a:moveTo>
                  <a:pt x="426" y="1"/>
                </a:moveTo>
                <a:cubicBezTo>
                  <a:pt x="197" y="1"/>
                  <a:pt x="0" y="181"/>
                  <a:pt x="0" y="411"/>
                </a:cubicBezTo>
                <a:lnTo>
                  <a:pt x="0" y="45175"/>
                </a:lnTo>
                <a:cubicBezTo>
                  <a:pt x="0" y="45405"/>
                  <a:pt x="197" y="45601"/>
                  <a:pt x="426" y="45601"/>
                </a:cubicBezTo>
                <a:lnTo>
                  <a:pt x="72745" y="45601"/>
                </a:lnTo>
                <a:cubicBezTo>
                  <a:pt x="72975" y="45601"/>
                  <a:pt x="73171" y="45405"/>
                  <a:pt x="73171" y="45175"/>
                </a:cubicBezTo>
                <a:lnTo>
                  <a:pt x="73171" y="411"/>
                </a:lnTo>
                <a:cubicBezTo>
                  <a:pt x="73171" y="181"/>
                  <a:pt x="72975" y="1"/>
                  <a:pt x="72745" y="1"/>
                </a:cubicBezTo>
                <a:close/>
              </a:path>
            </a:pathLst>
          </a:custGeom>
          <a:solidFill>
            <a:srgbClr val="F46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/>
          <p:nvPr/>
        </p:nvSpPr>
        <p:spPr>
          <a:xfrm>
            <a:off x="3378108" y="822155"/>
            <a:ext cx="64805" cy="50845"/>
          </a:xfrm>
          <a:custGeom>
            <a:rect b="b" l="l" r="r" t="t"/>
            <a:pathLst>
              <a:path extrusionOk="0" h="997" w="1148">
                <a:moveTo>
                  <a:pt x="656" y="1"/>
                </a:moveTo>
                <a:cubicBezTo>
                  <a:pt x="213" y="1"/>
                  <a:pt x="0" y="541"/>
                  <a:pt x="312" y="853"/>
                </a:cubicBezTo>
                <a:cubicBezTo>
                  <a:pt x="411" y="952"/>
                  <a:pt x="532" y="996"/>
                  <a:pt x="650" y="996"/>
                </a:cubicBezTo>
                <a:cubicBezTo>
                  <a:pt x="904" y="996"/>
                  <a:pt x="1147" y="794"/>
                  <a:pt x="1147" y="492"/>
                </a:cubicBezTo>
                <a:cubicBezTo>
                  <a:pt x="1147" y="230"/>
                  <a:pt x="934" y="1"/>
                  <a:pt x="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37"/>
          <p:cNvGrpSpPr/>
          <p:nvPr/>
        </p:nvGrpSpPr>
        <p:grpSpPr>
          <a:xfrm rot="1806626">
            <a:off x="686875" y="2519589"/>
            <a:ext cx="338822" cy="409828"/>
            <a:chOff x="2646134" y="700575"/>
            <a:chExt cx="537900" cy="650625"/>
          </a:xfrm>
        </p:grpSpPr>
        <p:sp>
          <p:nvSpPr>
            <p:cNvPr id="236" name="Google Shape;236;p37"/>
            <p:cNvSpPr/>
            <p:nvPr/>
          </p:nvSpPr>
          <p:spPr>
            <a:xfrm rot="5400000">
              <a:off x="2826763" y="67091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2646134" y="813300"/>
              <a:ext cx="537900" cy="537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2710025" y="87720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37"/>
          <p:cNvGrpSpPr/>
          <p:nvPr/>
        </p:nvGrpSpPr>
        <p:grpSpPr>
          <a:xfrm rot="177468">
            <a:off x="131092" y="2519615"/>
            <a:ext cx="338790" cy="409789"/>
            <a:chOff x="3505259" y="640825"/>
            <a:chExt cx="537900" cy="650625"/>
          </a:xfrm>
        </p:grpSpPr>
        <p:sp>
          <p:nvSpPr>
            <p:cNvPr id="240" name="Google Shape;240;p37"/>
            <p:cNvSpPr/>
            <p:nvPr/>
          </p:nvSpPr>
          <p:spPr>
            <a:xfrm rot="5400000">
              <a:off x="3685888" y="611163"/>
              <a:ext cx="176625" cy="235950"/>
            </a:xfrm>
            <a:prstGeom prst="flowChartOnlineStorag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3505259" y="753550"/>
              <a:ext cx="537900" cy="53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3569150" y="817450"/>
              <a:ext cx="410100" cy="410100"/>
            </a:xfrm>
            <a:prstGeom prst="ellipse">
              <a:avLst/>
            </a:prstGeom>
            <a:solidFill>
              <a:srgbClr val="FFFAF2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" name="Google Shape;243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500" y="955050"/>
            <a:ext cx="4227300" cy="23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/>
        </p:nvSpPr>
        <p:spPr>
          <a:xfrm>
            <a:off x="5724700" y="3104875"/>
            <a:ext cx="1356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Click here to access game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45" name="Google Shape;245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399952">
            <a:off x="5348022" y="2427684"/>
            <a:ext cx="583081" cy="9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515400" y="364450"/>
            <a:ext cx="49011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Possible oral interaction</a:t>
            </a:r>
            <a:endParaRPr b="1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Keep this slide if you want to have an oral interaction activity. Select or write your questions. </a:t>
            </a:r>
            <a:endParaRPr i="1" sz="1400"/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602673" y="1515950"/>
            <a:ext cx="4584900" cy="2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How are traditions created?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What is needed to keep a tradition alive?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Agree on which tradition you would like to have in your town. 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Explain which tradition you would like to try at home.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Your school pays for your trip if you can all agree on where to go celebrate a tradition. Agree on where to go and why.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Categorize the different traditions that were presented.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istmas Celebration by Slidesgo">
  <a:themeElements>
    <a:clrScheme name="Simple Light">
      <a:dk1>
        <a:srgbClr val="07271B"/>
      </a:dk1>
      <a:lt1>
        <a:srgbClr val="FFFAF2"/>
      </a:lt1>
      <a:dk2>
        <a:srgbClr val="595959"/>
      </a:dk2>
      <a:lt2>
        <a:srgbClr val="8D7D61"/>
      </a:lt2>
      <a:accent1>
        <a:srgbClr val="CFB56F"/>
      </a:accent1>
      <a:accent2>
        <a:srgbClr val="09331D"/>
      </a:accent2>
      <a:accent3>
        <a:srgbClr val="07271B"/>
      </a:accent3>
      <a:accent4>
        <a:srgbClr val="164D30"/>
      </a:accent4>
      <a:accent5>
        <a:srgbClr val="CFB56F"/>
      </a:accent5>
      <a:accent6>
        <a:srgbClr val="09331D"/>
      </a:accent6>
      <a:hlink>
        <a:srgbClr val="0727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