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6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8E9BE-E08F-4525-AD1C-A83A18CCFC0B}" type="datetimeFigureOut">
              <a:rPr lang="en-CA" smtClean="0"/>
              <a:t>2018-04-10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166-1956-4D63-AB84-C20F4C0F351C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0146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8E9BE-E08F-4525-AD1C-A83A18CCFC0B}" type="datetimeFigureOut">
              <a:rPr lang="en-CA" smtClean="0"/>
              <a:t>2018-04-10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166-1956-4D63-AB84-C20F4C0F351C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504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8E9BE-E08F-4525-AD1C-A83A18CCFC0B}" type="datetimeFigureOut">
              <a:rPr lang="en-CA" smtClean="0"/>
              <a:t>2018-04-10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166-1956-4D63-AB84-C20F4C0F351C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6586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8E9BE-E08F-4525-AD1C-A83A18CCFC0B}" type="datetimeFigureOut">
              <a:rPr lang="en-CA" smtClean="0"/>
              <a:t>2018-04-10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166-1956-4D63-AB84-C20F4C0F351C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036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8E9BE-E08F-4525-AD1C-A83A18CCFC0B}" type="datetimeFigureOut">
              <a:rPr lang="en-CA" smtClean="0"/>
              <a:t>2018-04-10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166-1956-4D63-AB84-C20F4C0F351C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5610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8E9BE-E08F-4525-AD1C-A83A18CCFC0B}" type="datetimeFigureOut">
              <a:rPr lang="en-CA" smtClean="0"/>
              <a:t>2018-04-10</a:t>
            </a:fld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166-1956-4D63-AB84-C20F4C0F351C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7234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8E9BE-E08F-4525-AD1C-A83A18CCFC0B}" type="datetimeFigureOut">
              <a:rPr lang="en-CA" smtClean="0"/>
              <a:t>2018-04-10</a:t>
            </a:fld>
            <a:endParaRPr lang="en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166-1956-4D63-AB84-C20F4C0F351C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3145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8E9BE-E08F-4525-AD1C-A83A18CCFC0B}" type="datetimeFigureOut">
              <a:rPr lang="en-CA" smtClean="0"/>
              <a:t>2018-04-10</a:t>
            </a:fld>
            <a:endParaRPr lang="en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166-1956-4D63-AB84-C20F4C0F351C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272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8E9BE-E08F-4525-AD1C-A83A18CCFC0B}" type="datetimeFigureOut">
              <a:rPr lang="en-CA" smtClean="0"/>
              <a:t>2018-04-10</a:t>
            </a:fld>
            <a:endParaRPr lang="en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166-1956-4D63-AB84-C20F4C0F351C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9174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8E9BE-E08F-4525-AD1C-A83A18CCFC0B}" type="datetimeFigureOut">
              <a:rPr lang="en-CA" smtClean="0"/>
              <a:t>2018-04-10</a:t>
            </a:fld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166-1956-4D63-AB84-C20F4C0F351C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6924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8E9BE-E08F-4525-AD1C-A83A18CCFC0B}" type="datetimeFigureOut">
              <a:rPr lang="en-CA" smtClean="0"/>
              <a:t>2018-04-10</a:t>
            </a:fld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C9166-1956-4D63-AB84-C20F4C0F351C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7856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8E9BE-E08F-4525-AD1C-A83A18CCFC0B}" type="datetimeFigureOut">
              <a:rPr lang="en-CA" smtClean="0"/>
              <a:t>2018-04-10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C9166-1956-4D63-AB84-C20F4C0F351C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676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sz="8800" dirty="0" smtClean="0"/>
              <a:t>Survival 101</a:t>
            </a:r>
            <a:endParaRPr lang="en-CA" sz="8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150678"/>
            <a:ext cx="9144000" cy="1655762"/>
          </a:xfrm>
        </p:spPr>
        <p:txBody>
          <a:bodyPr>
            <a:normAutofit/>
          </a:bodyPr>
          <a:lstStyle/>
          <a:p>
            <a:r>
              <a:rPr lang="en-CA" sz="4800" dirty="0" smtClean="0"/>
              <a:t>Will these objects save your life?</a:t>
            </a:r>
            <a:endParaRPr lang="en-CA" sz="4800" dirty="0"/>
          </a:p>
        </p:txBody>
      </p:sp>
    </p:spTree>
    <p:extLst>
      <p:ext uri="{BB962C8B-B14F-4D97-AF65-F5344CB8AC3E}">
        <p14:creationId xmlns:p14="http://schemas.microsoft.com/office/powerpoint/2010/main" val="245157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I) a </a:t>
            </a:r>
            <a:r>
              <a:rPr lang="fr-CA" dirty="0" err="1" smtClean="0"/>
              <a:t>compass</a:t>
            </a:r>
            <a:endParaRPr lang="fr-CA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051" y="1287538"/>
            <a:ext cx="5381897" cy="535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40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J) water</a:t>
            </a:r>
            <a:endParaRPr lang="fr-CA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538" y="1690688"/>
            <a:ext cx="2767421" cy="505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30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/>
              <a:t>K</a:t>
            </a:r>
            <a:r>
              <a:rPr lang="fr-CA" dirty="0" smtClean="0"/>
              <a:t>) </a:t>
            </a:r>
            <a:r>
              <a:rPr lang="fr-CA" dirty="0" err="1" smtClean="0"/>
              <a:t>rope</a:t>
            </a:r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908" y="1690688"/>
            <a:ext cx="7083328" cy="3844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1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L) a </a:t>
            </a:r>
            <a:r>
              <a:rPr lang="fr-CA" dirty="0" err="1" smtClean="0"/>
              <a:t>flashlight</a:t>
            </a:r>
            <a:endParaRPr lang="fr-CA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533" y="2257697"/>
            <a:ext cx="3872933" cy="385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18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/>
              <a:t>m</a:t>
            </a:r>
            <a:r>
              <a:rPr lang="fr-CA" dirty="0" smtClean="0"/>
              <a:t>) a facial </a:t>
            </a:r>
            <a:r>
              <a:rPr lang="fr-CA" dirty="0" err="1" smtClean="0"/>
              <a:t>washcloth</a:t>
            </a:r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462" y="1690688"/>
            <a:ext cx="4423275" cy="552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3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n</a:t>
            </a:r>
            <a:r>
              <a:rPr lang="fr-CA" dirty="0" smtClean="0"/>
              <a:t>) A </a:t>
            </a:r>
            <a:r>
              <a:rPr lang="fr-CA" dirty="0" err="1" smtClean="0"/>
              <a:t>tent</a:t>
            </a:r>
            <a:endParaRPr lang="fr-CA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751" y="1946910"/>
            <a:ext cx="5720151" cy="436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4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/>
              <a:t>o</a:t>
            </a:r>
            <a:r>
              <a:rPr lang="fr-CA" dirty="0" smtClean="0"/>
              <a:t>) </a:t>
            </a:r>
            <a:r>
              <a:rPr lang="fr-CA" dirty="0" err="1" smtClean="0"/>
              <a:t>pasta</a:t>
            </a:r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346" y="1690688"/>
            <a:ext cx="6005785" cy="449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70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A) a venom </a:t>
            </a:r>
            <a:r>
              <a:rPr lang="en-CA" dirty="0"/>
              <a:t>e</a:t>
            </a:r>
            <a:r>
              <a:rPr lang="en-CA" dirty="0" smtClean="0"/>
              <a:t>xtractor</a:t>
            </a:r>
            <a:endParaRPr lang="en-CA" dirty="0"/>
          </a:p>
        </p:txBody>
      </p:sp>
      <p:pic>
        <p:nvPicPr>
          <p:cNvPr id="7" name="Image 6" descr="venom extractor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307" y="1690688"/>
            <a:ext cx="3779795" cy="4004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949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B) matches</a:t>
            </a:r>
            <a:endParaRPr lang="fr-CA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643" y="1690688"/>
            <a:ext cx="5849604" cy="397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26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C) a </a:t>
            </a:r>
            <a:r>
              <a:rPr lang="fr-CA" dirty="0" err="1" smtClean="0"/>
              <a:t>wearable</a:t>
            </a:r>
            <a:r>
              <a:rPr lang="fr-CA" dirty="0" smtClean="0"/>
              <a:t> sleeping bag</a:t>
            </a:r>
            <a:endParaRPr lang="fr-CA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608" y="1481682"/>
            <a:ext cx="4588884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82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D) a camp </a:t>
            </a:r>
            <a:r>
              <a:rPr lang="fr-CA" dirty="0" err="1" smtClean="0"/>
              <a:t>stove</a:t>
            </a:r>
            <a:endParaRPr lang="fr-CA" dirty="0"/>
          </a:p>
        </p:txBody>
      </p:sp>
      <p:pic>
        <p:nvPicPr>
          <p:cNvPr id="5" name="Imag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335" y="1933302"/>
            <a:ext cx="3493330" cy="4415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12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E) a </a:t>
            </a:r>
            <a:r>
              <a:rPr lang="fr-CA" dirty="0" err="1" smtClean="0"/>
              <a:t>bear</a:t>
            </a:r>
            <a:endParaRPr lang="fr-CA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334" y="1690688"/>
            <a:ext cx="7392116" cy="4919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05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F) a </a:t>
            </a:r>
            <a:r>
              <a:rPr lang="fr-CA" dirty="0" err="1" smtClean="0"/>
              <a:t>pocket</a:t>
            </a:r>
            <a:r>
              <a:rPr lang="fr-CA" dirty="0" smtClean="0"/>
              <a:t> </a:t>
            </a:r>
            <a:r>
              <a:rPr lang="fr-CA" dirty="0" err="1" smtClean="0"/>
              <a:t>knife</a:t>
            </a:r>
            <a:endParaRPr lang="fr-CA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075" y="1481683"/>
            <a:ext cx="7207041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43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G) a </a:t>
            </a:r>
            <a:r>
              <a:rPr lang="fr-CA" dirty="0" err="1" smtClean="0"/>
              <a:t>canoe</a:t>
            </a:r>
            <a:endParaRPr lang="fr-CA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621" y="1436915"/>
            <a:ext cx="7123767" cy="7123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64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H) </a:t>
            </a:r>
            <a:r>
              <a:rPr lang="fr-CA" dirty="0" err="1" smtClean="0"/>
              <a:t>lightning</a:t>
            </a:r>
            <a:endParaRPr lang="fr-CA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151" y="1915880"/>
            <a:ext cx="8157698" cy="451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11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DFB7392A7CB447A37042529462F2A0" ma:contentTypeVersion="12" ma:contentTypeDescription="Crée un document." ma:contentTypeScope="" ma:versionID="f35fe8ae94689ec3a4f57e3190a94f4d">
  <xsd:schema xmlns:xsd="http://www.w3.org/2001/XMLSchema" xmlns:xs="http://www.w3.org/2001/XMLSchema" xmlns:p="http://schemas.microsoft.com/office/2006/metadata/properties" xmlns:ns2="5b4ed912-18da-4a62-9a9d-40a767b636dd" xmlns:ns3="48457afb-f9f4-447d-8c42-903c8b8d704a" targetNamespace="http://schemas.microsoft.com/office/2006/metadata/properties" ma:root="true" ma:fieldsID="a155f95bd97edec62294f1d63afbe3de" ns2:_="" ns3:_="">
    <xsd:import namespace="5b4ed912-18da-4a62-9a9d-40a767b636dd"/>
    <xsd:import namespace="48457afb-f9f4-447d-8c42-903c8b8d70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4ed912-18da-4a62-9a9d-40a767b636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457afb-f9f4-447d-8c42-903c8b8d704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521424-608F-45A6-BFAF-56D9E05D8AD0}"/>
</file>

<file path=customXml/itemProps2.xml><?xml version="1.0" encoding="utf-8"?>
<ds:datastoreItem xmlns:ds="http://schemas.openxmlformats.org/officeDocument/2006/customXml" ds:itemID="{B64A7E73-211A-4516-BC10-9524B806484C}"/>
</file>

<file path=customXml/itemProps3.xml><?xml version="1.0" encoding="utf-8"?>
<ds:datastoreItem xmlns:ds="http://schemas.openxmlformats.org/officeDocument/2006/customXml" ds:itemID="{A2217EB5-85CB-41EA-9A7D-B24D2C61F181}"/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70</Words>
  <Application>Microsoft Office PowerPoint</Application>
  <PresentationFormat>Grand écran</PresentationFormat>
  <Paragraphs>17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Thème Office</vt:lpstr>
      <vt:lpstr>Survival 101</vt:lpstr>
      <vt:lpstr>A) a venom extractor</vt:lpstr>
      <vt:lpstr>B) matches</vt:lpstr>
      <vt:lpstr>C) a wearable sleeping bag</vt:lpstr>
      <vt:lpstr>D) a camp stove</vt:lpstr>
      <vt:lpstr>E) a bear</vt:lpstr>
      <vt:lpstr>F) a pocket knife</vt:lpstr>
      <vt:lpstr>G) a canoe</vt:lpstr>
      <vt:lpstr>H) lightning</vt:lpstr>
      <vt:lpstr>I) a compass</vt:lpstr>
      <vt:lpstr>J) water</vt:lpstr>
      <vt:lpstr>K) rope</vt:lpstr>
      <vt:lpstr>L) a flashlight</vt:lpstr>
      <vt:lpstr>m) a facial washcloth</vt:lpstr>
      <vt:lpstr>n) A tent</vt:lpstr>
      <vt:lpstr>o) pasta</vt:lpstr>
    </vt:vector>
  </TitlesOfParts>
  <Company>Gouvernement du Québec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Pascale Pellerin</dc:creator>
  <cp:lastModifiedBy>Pascale Pellerin</cp:lastModifiedBy>
  <cp:revision>4</cp:revision>
  <dcterms:created xsi:type="dcterms:W3CDTF">2018-04-10T14:26:46Z</dcterms:created>
  <dcterms:modified xsi:type="dcterms:W3CDTF">2018-04-10T14:55:41Z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0x0101002DDFB7392A7CB447A37042529462F2A0</vt:lpwstr>
  </property>
</Properties>
</file>