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6"/>
  </p:notesMasterIdLst>
  <p:sldIdLst>
    <p:sldId id="274" r:id="rId5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7" d="100"/>
          <a:sy n="87" d="100"/>
        </p:scale>
        <p:origin x="528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A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CB9FEB-6949-4F1C-A2B0-7B140114CB76}" type="datetimeFigureOut">
              <a:rPr lang="fr-CA" smtClean="0"/>
              <a:t>2020-12-10</a:t>
            </a:fld>
            <a:endParaRPr lang="fr-CA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CA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E1E823-8238-4F51-B47C-D52D2419E428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7892649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b="1" noProof="0" dirty="0"/>
              <a:t>Manon (3 min.)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CA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This is a tip sheet that is copyright free teachers can use to model. You will find a link to this document </a:t>
            </a:r>
            <a:r>
              <a:rPr lang="fr-CA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 </a:t>
            </a:r>
            <a:r>
              <a:rPr lang="fr-CA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your</a:t>
            </a:r>
            <a:r>
              <a:rPr lang="fr-CA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info-</a:t>
            </a:r>
            <a:r>
              <a:rPr lang="fr-CA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sheet</a:t>
            </a:r>
            <a:endParaRPr lang="fr-CA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CA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Now, this one is about Back-to-School FOOD SAFETY. It can be used to explore the characteristics of a tip sheet. </a:t>
            </a:r>
            <a:endParaRPr lang="fr-CA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lvl="0" indent="0">
              <a:buFont typeface="Arial" panose="020B0604020202020204" pitchFamily="34" charset="0"/>
              <a:buNone/>
            </a:pPr>
            <a:endParaRPr lang="en-CA" sz="1200" b="1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lvl="0" indent="0">
              <a:buFont typeface="Arial" panose="020B0604020202020204" pitchFamily="34" charset="0"/>
              <a:buNone/>
            </a:pPr>
            <a:r>
              <a:rPr lang="en-CA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INTERACTION:</a:t>
            </a:r>
          </a:p>
          <a:p>
            <a:pPr marL="0" lvl="0" indent="0">
              <a:buFont typeface="Arial" panose="020B0604020202020204" pitchFamily="34" charset="0"/>
              <a:buNone/>
            </a:pPr>
            <a:r>
              <a:rPr lang="en-CA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 the left of the slide, you can see a list of five characteristics that a tip sheet should include. </a:t>
            </a:r>
            <a:r>
              <a:rPr lang="en-CA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Let’s see if we can identify these characteristics in this model.</a:t>
            </a:r>
          </a:p>
          <a:p>
            <a:r>
              <a:rPr lang="en-CA" b="1" baseline="0" noProof="0" dirty="0"/>
              <a:t>INTERACTION</a:t>
            </a:r>
          </a:p>
          <a:p>
            <a:r>
              <a:rPr lang="en-CA" b="1" baseline="0" noProof="0" dirty="0"/>
              <a:t>(use pointer) </a:t>
            </a:r>
            <a:r>
              <a:rPr lang="en-CA" baseline="0" noProof="0" dirty="0"/>
              <a:t>to show elements as … mentions them. </a:t>
            </a:r>
            <a:endParaRPr lang="en-CA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CA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Characteristic A. BULLET FORM. This model presents facts in a series of bullets. In this case, numbers from 1 to 6.</a:t>
            </a:r>
            <a:endParaRPr lang="fr-CA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CA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Characteristic B. IMPACTFUL STATEMENTS. It presents stats, numbers and visuals that are more impactful than a paragraph would be for example.</a:t>
            </a:r>
            <a:endParaRPr lang="fr-CA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CA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Characteristic C. CATCHY SUBTITLES. The red rectangle « Pack a Safe Lunch » is catchy. Also the subtitles « Clean », « separate », « cook », « chill » are also catchy.</a:t>
            </a:r>
            <a:endParaRPr lang="fr-CA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CA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Characteristic D. INFORMATION. There’s information presented in the top part of this tip sheet.</a:t>
            </a:r>
            <a:endParaRPr lang="fr-CA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CA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Characteristic E. ADVICE. The preparation tips and the packing tips are pieces of advice that are given.</a:t>
            </a:r>
            <a:endParaRPr lang="fr-CA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CA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CA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So the 5 characteristics of a tip sheet are present in this model.</a:t>
            </a:r>
            <a:endParaRPr lang="en-CA" b="1" noProof="0" dirty="0"/>
          </a:p>
          <a:p>
            <a:endParaRPr lang="en-CA" baseline="0" noProof="0" dirty="0"/>
          </a:p>
          <a:p>
            <a:endParaRPr lang="en-CA" baseline="0" noProof="0" dirty="0"/>
          </a:p>
          <a:p>
            <a:endParaRPr lang="en-CA" noProof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05A1D9-D9F0-43B3-AC28-CB55E82D5E43}" type="slidenum">
              <a:rPr lang="fr-CA" smtClean="0"/>
              <a:pPr/>
              <a:t>1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5362014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205EDAE-5C17-4A11-885A-4C65E67835A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3DCDFA0A-A7D5-4E1A-9FCD-B06F3AE7229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fr-CA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86690CE-7549-4A82-8793-B1183D0465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3FDFA5-A4F9-4117-8549-743CF5D633F6}" type="datetimeFigureOut">
              <a:rPr lang="fr-CA" smtClean="0"/>
              <a:t>2020-12-10</a:t>
            </a:fld>
            <a:endParaRPr lang="fr-CA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6DB5BE2-C040-49C6-B485-072EC5F316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F6B59E0-FFDE-4304-9049-DA06E8931A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80BCBE-EF95-4D8D-950E-E591122FD0A3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6679949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B09C4D6-3E1D-4C1C-8909-58DBB272D7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3D474D0-0254-4479-99C8-7681554D952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003F243-1B33-43ED-9559-02AB6FFEE5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3FDFA5-A4F9-4117-8549-743CF5D633F6}" type="datetimeFigureOut">
              <a:rPr lang="fr-CA" smtClean="0"/>
              <a:t>2020-12-10</a:t>
            </a:fld>
            <a:endParaRPr lang="fr-CA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1CAB9F6-E9CA-438A-82C2-17C1D09799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6408BB9-7738-402A-902C-768734902B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80BCBE-EF95-4D8D-950E-E591122FD0A3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7119890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0480EFF6-617A-4D13-A4CF-A7E82907106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BC8C1DE-BA90-488C-B794-5636BD57F81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D273E80-CFD7-4A76-945C-B0D4C6A3E9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3FDFA5-A4F9-4117-8549-743CF5D633F6}" type="datetimeFigureOut">
              <a:rPr lang="fr-CA" smtClean="0"/>
              <a:t>2020-12-10</a:t>
            </a:fld>
            <a:endParaRPr lang="fr-CA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9366B8F-2582-4F52-A213-4CF4665A3E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181E28E-1560-4B6B-AF83-F8B021BD99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80BCBE-EF95-4D8D-950E-E591122FD0A3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9523186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1191CB2-1171-47B0-9F24-1512D1C83E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28A8788-9C4F-4924-B09C-C962981E45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A6B116-A691-466F-8DF6-D35BDEFDCE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3FDFA5-A4F9-4117-8549-743CF5D633F6}" type="datetimeFigureOut">
              <a:rPr lang="fr-CA" smtClean="0"/>
              <a:t>2020-12-10</a:t>
            </a:fld>
            <a:endParaRPr lang="fr-CA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2209E4D-1DC5-48B3-9CED-55B6D2BE41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6DD33FB-AB8D-4E73-BCBC-AF007A2597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80BCBE-EF95-4D8D-950E-E591122FD0A3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5909512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ED223F3-6276-492A-A3FE-594D44D96E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D031A7D-27AA-43C3-9251-32541A8613B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E17A9EB-0E6F-43C2-B9B2-52889B4133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3FDFA5-A4F9-4117-8549-743CF5D633F6}" type="datetimeFigureOut">
              <a:rPr lang="fr-CA" smtClean="0"/>
              <a:t>2020-12-10</a:t>
            </a:fld>
            <a:endParaRPr lang="fr-CA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2631446-F661-47B0-B776-6B8F259DC7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95E0BD1-4CA1-4C6D-9497-DE9300FC53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80BCBE-EF95-4D8D-950E-E591122FD0A3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3160756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FA83C4A-BE97-4643-B6E9-F9A4F0F256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65559F8-80A7-4517-AAA1-BB74A9214EF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BC4D342F-7E07-4E58-AC7B-1FCC0E9BF1D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CD804FCC-27B5-4DA8-A5A9-CEED5A56D3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3FDFA5-A4F9-4117-8549-743CF5D633F6}" type="datetimeFigureOut">
              <a:rPr lang="fr-CA" smtClean="0"/>
              <a:t>2020-12-10</a:t>
            </a:fld>
            <a:endParaRPr lang="fr-CA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A15CFA95-5295-45A8-AABA-534E75CFBE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F8910B38-1DDF-4421-8423-C77CB107CF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80BCBE-EF95-4D8D-950E-E591122FD0A3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1681276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AF5F198-8745-44C8-858D-EB28D6A2B1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BE330D14-D631-4F8E-B76E-5393C51C579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652BEAD9-E702-4794-8B31-114862702D9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3C7CF9D9-B73B-4694-A7A6-F0809EFF9F3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4BBE4B7D-BA0E-408E-8E7D-D06701FB75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531F8975-77F8-4A02-9B02-C6629BE7A9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3FDFA5-A4F9-4117-8549-743CF5D633F6}" type="datetimeFigureOut">
              <a:rPr lang="fr-CA" smtClean="0"/>
              <a:t>2020-12-10</a:t>
            </a:fld>
            <a:endParaRPr lang="fr-CA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1C6A024-F5AE-4EE2-B5A1-486FFAFBF0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C07CCA2-0CC0-40BF-8347-CA1EE6B6AA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80BCBE-EF95-4D8D-950E-E591122FD0A3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230050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3CC1A03-C24C-41AA-BC81-8F1B4B7BD7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FDCDB56B-4BBB-4E5C-BEA3-A164C7E5EF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3FDFA5-A4F9-4117-8549-743CF5D633F6}" type="datetimeFigureOut">
              <a:rPr lang="fr-CA" smtClean="0"/>
              <a:t>2020-12-10</a:t>
            </a:fld>
            <a:endParaRPr lang="fr-CA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B1943C64-A815-4C4F-8B05-9FA29042E4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6AB93250-236E-42A9-9EB0-140EB1FA4F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80BCBE-EF95-4D8D-950E-E591122FD0A3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7497216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FAB35BC-EAC6-411C-BDDE-7DA19A266B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3FDFA5-A4F9-4117-8549-743CF5D633F6}" type="datetimeFigureOut">
              <a:rPr lang="fr-CA" smtClean="0"/>
              <a:t>2020-12-10</a:t>
            </a:fld>
            <a:endParaRPr lang="fr-CA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5CA8F8-BB96-43C6-BE18-951AD27DA0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DD9F8F-CCF7-46E7-B56B-64A5AC0595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80BCBE-EF95-4D8D-950E-E591122FD0A3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0433463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E62FF10-BD72-446E-AEC7-3FE9DE1CA5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A469E9D-BB2B-4EB9-9119-A58AD1832A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C626F91F-AB4E-4C85-95EB-7559449316C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1398D320-7D8A-42F0-8618-8D88542C60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3FDFA5-A4F9-4117-8549-743CF5D633F6}" type="datetimeFigureOut">
              <a:rPr lang="fr-CA" smtClean="0"/>
              <a:t>2020-12-10</a:t>
            </a:fld>
            <a:endParaRPr lang="fr-CA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9EDA8BE2-0A45-4F64-A297-4427A370F4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10237791-E278-4B9C-9EBB-90E0C58F11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80BCBE-EF95-4D8D-950E-E591122FD0A3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5386028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04C6CD9-4081-43A2-A13E-DEC7E163AA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71883F28-2014-4B61-BE23-AC5940E6321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CA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1C276D2C-B413-43AC-8827-39B054FA242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73CAD26-0C5F-4615-9D88-0AABD3986C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3FDFA5-A4F9-4117-8549-743CF5D633F6}" type="datetimeFigureOut">
              <a:rPr lang="fr-CA" smtClean="0"/>
              <a:t>2020-12-10</a:t>
            </a:fld>
            <a:endParaRPr lang="fr-CA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CE98193-133C-43E1-A07F-2B92DAA539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030905C9-E5FE-4F3B-85A1-D8BB991E70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80BCBE-EF95-4D8D-950E-E591122FD0A3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40607928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D9E96652-7C89-49F9-8D64-71E52FD9FB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C3BB93E3-1159-4D57-B0DA-BC1A35A244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6449CE5-E09D-4F20-BAD2-408BD0AF884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3FDFA5-A4F9-4117-8549-743CF5D633F6}" type="datetimeFigureOut">
              <a:rPr lang="fr-CA" smtClean="0"/>
              <a:t>2020-12-10</a:t>
            </a:fld>
            <a:endParaRPr lang="fr-CA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02FF0B3-DE3D-422A-B669-9835DD75F35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CA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BEF32D2-4048-4169-8692-75FD2F67828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80BCBE-EF95-4D8D-950E-E591122FD0A3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1487251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02820" y="1247639"/>
            <a:ext cx="4584936" cy="5542981"/>
          </a:xfrm>
          <a:prstGeom prst="rect">
            <a:avLst/>
          </a:prstGeom>
        </p:spPr>
      </p:pic>
      <p:sp>
        <p:nvSpPr>
          <p:cNvPr id="12" name="Titre 1"/>
          <p:cNvSpPr txBox="1">
            <a:spLocks/>
          </p:cNvSpPr>
          <p:nvPr/>
        </p:nvSpPr>
        <p:spPr>
          <a:xfrm>
            <a:off x="483635" y="234977"/>
            <a:ext cx="11276995" cy="844968"/>
          </a:xfrm>
          <a:prstGeom prst="rect">
            <a:avLst/>
          </a:prstGeom>
          <a:gradFill flip="none" rotWithShape="1">
            <a:gsLst>
              <a:gs pos="0">
                <a:srgbClr val="385723">
                  <a:shade val="30000"/>
                  <a:satMod val="115000"/>
                </a:srgbClr>
              </a:gs>
              <a:gs pos="50000">
                <a:srgbClr val="385723">
                  <a:shade val="67500"/>
                  <a:satMod val="115000"/>
                </a:srgbClr>
              </a:gs>
              <a:gs pos="100000">
                <a:srgbClr val="385723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txBody>
          <a:bodyPr vert="horz" lIns="121920" tIns="60960" rIns="121920" bIns="6096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CA" sz="4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Tip </a:t>
            </a:r>
            <a:r>
              <a:rPr lang="fr-CA" sz="48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Sheet</a:t>
            </a:r>
            <a:r>
              <a:rPr lang="fr-CA" sz="4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Model</a:t>
            </a:r>
          </a:p>
        </p:txBody>
      </p:sp>
      <p:sp>
        <p:nvSpPr>
          <p:cNvPr id="22" name="ZoneTexte 21"/>
          <p:cNvSpPr txBox="1"/>
          <p:nvPr/>
        </p:nvSpPr>
        <p:spPr>
          <a:xfrm>
            <a:off x="10847133" y="6309321"/>
            <a:ext cx="1201529" cy="46166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CA" sz="2400" dirty="0"/>
              <a:t>SB p.11</a:t>
            </a:r>
            <a:endParaRPr lang="en-CA" sz="2400" dirty="0"/>
          </a:p>
        </p:txBody>
      </p:sp>
      <p:sp>
        <p:nvSpPr>
          <p:cNvPr id="14" name="Flèche droite 13"/>
          <p:cNvSpPr/>
          <p:nvPr/>
        </p:nvSpPr>
        <p:spPr>
          <a:xfrm>
            <a:off x="3278507" y="4936768"/>
            <a:ext cx="1837995" cy="768085"/>
          </a:xfrm>
          <a:prstGeom prst="right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CA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A. Bullet </a:t>
            </a:r>
            <a:r>
              <a:rPr lang="fr-CA" sz="16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form</a:t>
            </a:r>
            <a:endParaRPr lang="fr-CA" sz="16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Flèche droite 14"/>
          <p:cNvSpPr/>
          <p:nvPr/>
        </p:nvSpPr>
        <p:spPr>
          <a:xfrm flipH="1">
            <a:off x="9426861" y="2714548"/>
            <a:ext cx="2621800" cy="827829"/>
          </a:xfrm>
          <a:prstGeom prst="right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CA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B. </a:t>
            </a:r>
            <a:r>
              <a:rPr lang="fr-CA" sz="16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Impactful</a:t>
            </a:r>
            <a:r>
              <a:rPr lang="fr-CA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CA" sz="16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statements</a:t>
            </a:r>
            <a:endParaRPr lang="fr-CA" sz="16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Flèche droite 16"/>
          <p:cNvSpPr/>
          <p:nvPr/>
        </p:nvSpPr>
        <p:spPr>
          <a:xfrm>
            <a:off x="2846023" y="3296047"/>
            <a:ext cx="2256797" cy="763459"/>
          </a:xfrm>
          <a:prstGeom prst="right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CA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C. </a:t>
            </a:r>
            <a:r>
              <a:rPr lang="fr-CA" sz="16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Catchy</a:t>
            </a:r>
            <a:r>
              <a:rPr lang="fr-CA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CA" sz="16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subtitles</a:t>
            </a:r>
            <a:endParaRPr lang="fr-CA" sz="16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" name="Groupe 2"/>
          <p:cNvGrpSpPr/>
          <p:nvPr/>
        </p:nvGrpSpPr>
        <p:grpSpPr>
          <a:xfrm>
            <a:off x="3586733" y="3710071"/>
            <a:ext cx="7549507" cy="2845471"/>
            <a:chOff x="2690050" y="2782553"/>
            <a:chExt cx="5662130" cy="2134103"/>
          </a:xfrm>
        </p:grpSpPr>
        <p:sp>
          <p:nvSpPr>
            <p:cNvPr id="24" name="Flèche droite 23"/>
            <p:cNvSpPr/>
            <p:nvPr/>
          </p:nvSpPr>
          <p:spPr>
            <a:xfrm>
              <a:off x="2690050" y="4340592"/>
              <a:ext cx="1133799" cy="576064"/>
            </a:xfrm>
            <a:prstGeom prst="rightArrow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CA" sz="16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E. </a:t>
              </a:r>
              <a:r>
                <a:rPr lang="fr-CA" sz="1600" dirty="0" err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Advice</a:t>
              </a:r>
              <a:endParaRPr lang="fr-CA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" name="Flèche droite 12"/>
            <p:cNvSpPr/>
            <p:nvPr/>
          </p:nvSpPr>
          <p:spPr>
            <a:xfrm flipH="1">
              <a:off x="7265817" y="2782553"/>
              <a:ext cx="1086363" cy="576064"/>
            </a:xfrm>
            <a:prstGeom prst="rightArrow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CA" sz="16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E. </a:t>
              </a:r>
              <a:r>
                <a:rPr lang="fr-CA" sz="1600" dirty="0" err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Advice</a:t>
              </a:r>
              <a:endParaRPr lang="fr-CA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0" name="Flèche droite 19"/>
          <p:cNvSpPr/>
          <p:nvPr/>
        </p:nvSpPr>
        <p:spPr>
          <a:xfrm flipH="1">
            <a:off x="9580005" y="1834370"/>
            <a:ext cx="1972488" cy="827829"/>
          </a:xfrm>
          <a:prstGeom prst="right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CA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D. Information</a:t>
            </a:r>
          </a:p>
        </p:txBody>
      </p:sp>
      <p:sp>
        <p:nvSpPr>
          <p:cNvPr id="2" name="ZoneTexte 1"/>
          <p:cNvSpPr txBox="1"/>
          <p:nvPr/>
        </p:nvSpPr>
        <p:spPr>
          <a:xfrm>
            <a:off x="547547" y="1247639"/>
            <a:ext cx="3724251" cy="1938992"/>
          </a:xfrm>
          <a:prstGeom prst="rect">
            <a:avLst/>
          </a:prstGeom>
          <a:gradFill flip="none" rotWithShape="1">
            <a:gsLst>
              <a:gs pos="0">
                <a:srgbClr val="9FAEA1">
                  <a:tint val="66000"/>
                  <a:satMod val="160000"/>
                </a:srgbClr>
              </a:gs>
              <a:gs pos="50000">
                <a:srgbClr val="9FAEA1">
                  <a:tint val="44500"/>
                  <a:satMod val="160000"/>
                </a:srgbClr>
              </a:gs>
              <a:gs pos="100000">
                <a:srgbClr val="9FAEA1">
                  <a:tint val="23500"/>
                  <a:satMod val="160000"/>
                </a:srgbClr>
              </a:gs>
            </a:gsLst>
            <a:lin ang="16200000" scaled="1"/>
            <a:tileRect/>
          </a:gradFill>
          <a:ln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marL="457189" indent="-457189">
              <a:buAutoNum type="alphaUcPeriod"/>
            </a:pPr>
            <a:r>
              <a:rPr lang="fr-CA" sz="2400" dirty="0">
                <a:latin typeface="Arial" panose="020B0604020202020204" pitchFamily="34" charset="0"/>
                <a:cs typeface="Arial" panose="020B0604020202020204" pitchFamily="34" charset="0"/>
              </a:rPr>
              <a:t>Bullet </a:t>
            </a:r>
            <a:r>
              <a:rPr lang="fr-CA" sz="2400" dirty="0" err="1">
                <a:latin typeface="Arial" panose="020B0604020202020204" pitchFamily="34" charset="0"/>
                <a:cs typeface="Arial" panose="020B0604020202020204" pitchFamily="34" charset="0"/>
              </a:rPr>
              <a:t>form</a:t>
            </a:r>
            <a:endParaRPr lang="fr-CA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189" indent="-457189">
              <a:buAutoNum type="alphaUcPeriod"/>
            </a:pPr>
            <a:r>
              <a:rPr lang="fr-CA" sz="2400" dirty="0" err="1">
                <a:latin typeface="Arial" panose="020B0604020202020204" pitchFamily="34" charset="0"/>
                <a:cs typeface="Arial" panose="020B0604020202020204" pitchFamily="34" charset="0"/>
              </a:rPr>
              <a:t>Impactful</a:t>
            </a:r>
            <a:r>
              <a:rPr lang="fr-CA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CA" sz="2400" dirty="0" err="1">
                <a:latin typeface="Arial" panose="020B0604020202020204" pitchFamily="34" charset="0"/>
                <a:cs typeface="Arial" panose="020B0604020202020204" pitchFamily="34" charset="0"/>
              </a:rPr>
              <a:t>statements</a:t>
            </a:r>
            <a:endParaRPr lang="fr-CA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189" indent="-457189">
              <a:buAutoNum type="alphaUcPeriod"/>
            </a:pPr>
            <a:r>
              <a:rPr lang="fr-CA" sz="2400" dirty="0" err="1">
                <a:latin typeface="Arial" panose="020B0604020202020204" pitchFamily="34" charset="0"/>
                <a:cs typeface="Arial" panose="020B0604020202020204" pitchFamily="34" charset="0"/>
              </a:rPr>
              <a:t>Catchy</a:t>
            </a:r>
            <a:r>
              <a:rPr lang="fr-CA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CA" sz="2400" dirty="0" err="1">
                <a:latin typeface="Arial" panose="020B0604020202020204" pitchFamily="34" charset="0"/>
                <a:cs typeface="Arial" panose="020B0604020202020204" pitchFamily="34" charset="0"/>
              </a:rPr>
              <a:t>subtitles</a:t>
            </a:r>
            <a:endParaRPr lang="fr-CA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189" indent="-457189">
              <a:buAutoNum type="alphaUcPeriod"/>
            </a:pPr>
            <a:r>
              <a:rPr lang="fr-CA" sz="2400" dirty="0">
                <a:latin typeface="Arial" panose="020B0604020202020204" pitchFamily="34" charset="0"/>
                <a:cs typeface="Arial" panose="020B0604020202020204" pitchFamily="34" charset="0"/>
              </a:rPr>
              <a:t>Information / </a:t>
            </a:r>
            <a:r>
              <a:rPr lang="fr-CA" sz="2400" dirty="0" err="1">
                <a:latin typeface="Arial" panose="020B0604020202020204" pitchFamily="34" charset="0"/>
                <a:cs typeface="Arial" panose="020B0604020202020204" pitchFamily="34" charset="0"/>
              </a:rPr>
              <a:t>facts</a:t>
            </a:r>
            <a:endParaRPr lang="fr-CA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189" indent="-457189">
              <a:buAutoNum type="alphaUcPeriod"/>
            </a:pPr>
            <a:r>
              <a:rPr lang="fr-CA" sz="2400" dirty="0" err="1">
                <a:latin typeface="Arial" panose="020B0604020202020204" pitchFamily="34" charset="0"/>
                <a:cs typeface="Arial" panose="020B0604020202020204" pitchFamily="34" charset="0"/>
              </a:rPr>
              <a:t>Advice</a:t>
            </a:r>
            <a:endParaRPr lang="fr-CA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42409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7" grpId="0" animBg="1"/>
      <p:bldP spid="20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DDFB7392A7CB447A37042529462F2A0" ma:contentTypeVersion="12" ma:contentTypeDescription="Crée un document." ma:contentTypeScope="" ma:versionID="f35fe8ae94689ec3a4f57e3190a94f4d">
  <xsd:schema xmlns:xsd="http://www.w3.org/2001/XMLSchema" xmlns:xs="http://www.w3.org/2001/XMLSchema" xmlns:p="http://schemas.microsoft.com/office/2006/metadata/properties" xmlns:ns2="5b4ed912-18da-4a62-9a9d-40a767b636dd" xmlns:ns3="48457afb-f9f4-447d-8c42-903c8b8d704a" targetNamespace="http://schemas.microsoft.com/office/2006/metadata/properties" ma:root="true" ma:fieldsID="a155f95bd97edec62294f1d63afbe3de" ns2:_="" ns3:_="">
    <xsd:import namespace="5b4ed912-18da-4a62-9a9d-40a767b636dd"/>
    <xsd:import namespace="48457afb-f9f4-447d-8c42-903c8b8d704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ServiceOCR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b4ed912-18da-4a62-9a9d-40a767b636d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6" nillable="true" ma:displayName="Location" ma:internalName="MediaServiceLocation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8457afb-f9f4-447d-8c42-903c8b8d704a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11A9FD92-A1CB-4C5B-9AC2-BA46477CF89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b4ed912-18da-4a62-9a9d-40a767b636dd"/>
    <ds:schemaRef ds:uri="48457afb-f9f4-447d-8c42-903c8b8d704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77FE887-49A8-46F7-976C-52A95DC2D53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76145B3-6EC3-4781-8B2D-5698E4985C24}">
  <ds:schemaRefs>
    <ds:schemaRef ds:uri="5b4ed912-18da-4a62-9a9d-40a767b636dd"/>
    <ds:schemaRef ds:uri="http://schemas.microsoft.com/office/2006/documentManagement/types"/>
    <ds:schemaRef ds:uri="48457afb-f9f4-447d-8c42-903c8b8d704a"/>
    <ds:schemaRef ds:uri="http://purl.org/dc/elements/1.1/"/>
    <ds:schemaRef ds:uri="http://purl.org/dc/dcmitype/"/>
    <ds:schemaRef ds:uri="http://www.w3.org/XML/1998/namespace"/>
    <ds:schemaRef ds:uri="http://purl.org/dc/terms/"/>
    <ds:schemaRef ds:uri="http://schemas.microsoft.com/office/infopath/2007/PartnerControls"/>
    <ds:schemaRef ds:uri="http://schemas.openxmlformats.org/package/2006/metadata/core-properties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203</Words>
  <Application>Microsoft Office PowerPoint</Application>
  <PresentationFormat>Grand écran</PresentationFormat>
  <Paragraphs>30</Paragraphs>
  <Slides>1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Thème Office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Kristal Godin</dc:creator>
  <cp:lastModifiedBy>Kristal Godin</cp:lastModifiedBy>
  <cp:revision>1</cp:revision>
  <dcterms:created xsi:type="dcterms:W3CDTF">2020-12-10T17:13:40Z</dcterms:created>
  <dcterms:modified xsi:type="dcterms:W3CDTF">2020-12-10T17:21:01Z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0x0101002DDFB7392A7CB447A37042529462F2A0</vt:lpwstr>
  </property>
</Properties>
</file>